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05" autoAdjust="0"/>
  </p:normalViewPr>
  <p:slideViewPr>
    <p:cSldViewPr>
      <p:cViewPr varScale="1">
        <p:scale>
          <a:sx n="54" d="100"/>
          <a:sy n="54" d="100"/>
        </p:scale>
        <p:origin x="1148"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51872" y="0"/>
          <a:ext cx="2140148" cy="535037"/>
        </a:xfrm>
        <a:prstGeom prst="roundRect">
          <a:avLst>
            <a:gd name="adj" fmla="val 10000"/>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Web Scraping</a:t>
          </a:r>
        </a:p>
      </dsp:txBody>
      <dsp:txXfrm>
        <a:off x="467543" y="15671"/>
        <a:ext cx="2108806" cy="503695"/>
      </dsp:txXfrm>
    </dsp:sp>
    <dsp:sp modelId="{1B1F80F4-E9A5-4A99-A630-6548067B7CB5}">
      <dsp:nvSpPr>
        <dsp:cNvPr id="0" name=""/>
        <dsp:cNvSpPr/>
      </dsp:nvSpPr>
      <dsp:spPr>
        <a:xfrm rot="5400000">
          <a:off x="1475130" y="5818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51872" y="7222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467543" y="737970"/>
        <a:ext cx="2108806" cy="503695"/>
      </dsp:txXfrm>
    </dsp:sp>
    <dsp:sp modelId="{7CAEA63C-96B5-40D4-900F-409598FDB0C1}">
      <dsp:nvSpPr>
        <dsp:cNvPr id="0" name=""/>
        <dsp:cNvSpPr/>
      </dsp:nvSpPr>
      <dsp:spPr>
        <a:xfrm rot="5400000">
          <a:off x="1475130" y="13041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51872" y="14445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467543" y="1460270"/>
        <a:ext cx="2108806" cy="503695"/>
      </dsp:txXfrm>
    </dsp:sp>
    <dsp:sp modelId="{A65C4264-24F4-4122-844B-F5E582EC0111}">
      <dsp:nvSpPr>
        <dsp:cNvPr id="0" name=""/>
        <dsp:cNvSpPr/>
      </dsp:nvSpPr>
      <dsp:spPr>
        <a:xfrm rot="5400000">
          <a:off x="1475130" y="20264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51872" y="21668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467543" y="2182570"/>
        <a:ext cx="2108806" cy="503695"/>
      </dsp:txXfrm>
    </dsp:sp>
    <dsp:sp modelId="{3FBD4BD3-B74D-4AAB-9295-AE19DCC50691}">
      <dsp:nvSpPr>
        <dsp:cNvPr id="0" name=""/>
        <dsp:cNvSpPr/>
      </dsp:nvSpPr>
      <dsp:spPr>
        <a:xfrm rot="5400000">
          <a:off x="1475130" y="27487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51872" y="28891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467543" y="2904870"/>
        <a:ext cx="2108806" cy="503695"/>
      </dsp:txXfrm>
    </dsp:sp>
    <dsp:sp modelId="{09ADE9CE-20B7-4A4E-BED6-D56E4ED1D855}">
      <dsp:nvSpPr>
        <dsp:cNvPr id="0" name=""/>
        <dsp:cNvSpPr/>
      </dsp:nvSpPr>
      <dsp:spPr>
        <a:xfrm>
          <a:off x="2891641" y="0"/>
          <a:ext cx="2140148" cy="535037"/>
        </a:xfrm>
        <a:prstGeom prst="roundRect">
          <a:avLst>
            <a:gd name="adj" fmla="val 10000"/>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EDA</a:t>
          </a:r>
        </a:p>
      </dsp:txBody>
      <dsp:txXfrm>
        <a:off x="2907312" y="15671"/>
        <a:ext cx="2108806" cy="503695"/>
      </dsp:txXfrm>
    </dsp:sp>
    <dsp:sp modelId="{C8CE6287-76AA-46C4-B478-0F9183DE6118}">
      <dsp:nvSpPr>
        <dsp:cNvPr id="0" name=""/>
        <dsp:cNvSpPr/>
      </dsp:nvSpPr>
      <dsp:spPr>
        <a:xfrm rot="5400000">
          <a:off x="3914899" y="5818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91641" y="7222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907312" y="737970"/>
        <a:ext cx="2108806" cy="503695"/>
      </dsp:txXfrm>
    </dsp:sp>
    <dsp:sp modelId="{DDA5CBC7-AA05-481A-A03A-3964C1BBBB5A}">
      <dsp:nvSpPr>
        <dsp:cNvPr id="0" name=""/>
        <dsp:cNvSpPr/>
      </dsp:nvSpPr>
      <dsp:spPr>
        <a:xfrm rot="5400000">
          <a:off x="3914899" y="13041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91641" y="14445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907312" y="1460270"/>
        <a:ext cx="2108806" cy="503695"/>
      </dsp:txXfrm>
    </dsp:sp>
    <dsp:sp modelId="{E7F7C4A8-2F3A-49BA-B2E4-CF48FCA5D8D8}">
      <dsp:nvSpPr>
        <dsp:cNvPr id="0" name=""/>
        <dsp:cNvSpPr/>
      </dsp:nvSpPr>
      <dsp:spPr>
        <a:xfrm rot="5400000">
          <a:off x="3914899" y="20264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91641" y="21668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907312" y="2182570"/>
        <a:ext cx="2108806" cy="503695"/>
      </dsp:txXfrm>
    </dsp:sp>
    <dsp:sp modelId="{67971461-EE07-4B5E-A0C3-A166C6559682}">
      <dsp:nvSpPr>
        <dsp:cNvPr id="0" name=""/>
        <dsp:cNvSpPr/>
      </dsp:nvSpPr>
      <dsp:spPr>
        <a:xfrm>
          <a:off x="5331410" y="0"/>
          <a:ext cx="2140148" cy="535037"/>
        </a:xfrm>
        <a:prstGeom prst="roundRect">
          <a:avLst>
            <a:gd name="adj" fmla="val 10000"/>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Visualization</a:t>
          </a:r>
        </a:p>
      </dsp:txBody>
      <dsp:txXfrm>
        <a:off x="5347081" y="15671"/>
        <a:ext cx="2108806" cy="503695"/>
      </dsp:txXfrm>
    </dsp:sp>
    <dsp:sp modelId="{BF9CEF10-4726-4D20-AC2F-85DE706D0D00}">
      <dsp:nvSpPr>
        <dsp:cNvPr id="0" name=""/>
        <dsp:cNvSpPr/>
      </dsp:nvSpPr>
      <dsp:spPr>
        <a:xfrm rot="5400000">
          <a:off x="6354668" y="5818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331410" y="7222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5347081" y="737970"/>
        <a:ext cx="2108806" cy="503695"/>
      </dsp:txXfrm>
    </dsp:sp>
    <dsp:sp modelId="{0C1CAC8B-CC80-49DA-9707-021AB163C55F}">
      <dsp:nvSpPr>
        <dsp:cNvPr id="0" name=""/>
        <dsp:cNvSpPr/>
      </dsp:nvSpPr>
      <dsp:spPr>
        <a:xfrm rot="5400000">
          <a:off x="6354668" y="13041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331410" y="14445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5347081" y="1460270"/>
        <a:ext cx="2108806" cy="503695"/>
      </dsp:txXfrm>
    </dsp:sp>
    <dsp:sp modelId="{DA50ACFD-2722-4D29-B376-5CF3C8F3EB41}">
      <dsp:nvSpPr>
        <dsp:cNvPr id="0" name=""/>
        <dsp:cNvSpPr/>
      </dsp:nvSpPr>
      <dsp:spPr>
        <a:xfrm>
          <a:off x="7771179" y="0"/>
          <a:ext cx="2140148" cy="535037"/>
        </a:xfrm>
        <a:prstGeom prst="roundRect">
          <a:avLst>
            <a:gd name="adj" fmla="val 10000"/>
          </a:avLst>
        </a:prstGeom>
        <a:gradFill rotWithShape="0">
          <a:gsLst>
            <a:gs pos="0">
              <a:schemeClr val="lt1">
                <a:hueOff val="0"/>
                <a:satOff val="0"/>
                <a:lumOff val="0"/>
                <a:alphaOff val="0"/>
                <a:tint val="94000"/>
                <a:satMod val="100000"/>
                <a:lumMod val="108000"/>
              </a:schemeClr>
            </a:gs>
            <a:gs pos="50000">
              <a:schemeClr val="lt1">
                <a:hueOff val="0"/>
                <a:satOff val="0"/>
                <a:lumOff val="0"/>
                <a:alphaOff val="0"/>
                <a:tint val="98000"/>
                <a:shade val="100000"/>
                <a:satMod val="100000"/>
                <a:lumMod val="100000"/>
              </a:schemeClr>
            </a:gs>
            <a:gs pos="100000">
              <a:schemeClr val="l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 Building</a:t>
          </a:r>
        </a:p>
      </dsp:txBody>
      <dsp:txXfrm>
        <a:off x="7786850" y="15671"/>
        <a:ext cx="2108806" cy="503695"/>
      </dsp:txXfrm>
    </dsp:sp>
    <dsp:sp modelId="{E31C91BC-3A8F-4AC7-8DBF-330AFF31351C}">
      <dsp:nvSpPr>
        <dsp:cNvPr id="0" name=""/>
        <dsp:cNvSpPr/>
      </dsp:nvSpPr>
      <dsp:spPr>
        <a:xfrm rot="5400000">
          <a:off x="8794437" y="581852"/>
          <a:ext cx="93631" cy="93631"/>
        </a:xfrm>
        <a:prstGeom prst="rightArrow">
          <a:avLst>
            <a:gd name="adj1" fmla="val 66700"/>
            <a:gd name="adj2" fmla="val 50000"/>
          </a:avLst>
        </a:prstGeom>
        <a:gradFill rotWithShape="0">
          <a:gsLst>
            <a:gs pos="0">
              <a:schemeClr val="accent1">
                <a:tint val="60000"/>
                <a:hueOff val="0"/>
                <a:satOff val="0"/>
                <a:lumOff val="0"/>
                <a:alphaOff val="0"/>
                <a:tint val="94000"/>
                <a:satMod val="100000"/>
                <a:lumMod val="108000"/>
              </a:schemeClr>
            </a:gs>
            <a:gs pos="50000">
              <a:schemeClr val="accent1">
                <a:tint val="60000"/>
                <a:hueOff val="0"/>
                <a:satOff val="0"/>
                <a:lumOff val="0"/>
                <a:alphaOff val="0"/>
                <a:tint val="98000"/>
                <a:shade val="100000"/>
                <a:satMod val="100000"/>
                <a:lumMod val="100000"/>
              </a:schemeClr>
            </a:gs>
            <a:gs pos="100000">
              <a:schemeClr val="accent1">
                <a:tint val="6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771179" y="722299"/>
          <a:ext cx="2140148" cy="535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7786850" y="737970"/>
        <a:ext cx="2108806" cy="50369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E2CF44-2B13-41B4-A334-1CDF534EEBBF}" type="slidenum">
              <a:rPr lang="en-IN" smtClean="0"/>
              <a:t>22</a:t>
            </a:fld>
            <a:endParaRPr lang="en-IN"/>
          </a:p>
        </p:txBody>
      </p:sp>
    </p:spTree>
    <p:extLst>
      <p:ext uri="{BB962C8B-B14F-4D97-AF65-F5344CB8AC3E}">
        <p14:creationId xmlns:p14="http://schemas.microsoft.com/office/powerpoint/2010/main" val="2320602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A066A-F60E-4469-A51E-42B40045F78C}"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Rectangle 7">
            <a:extLst>
              <a:ext uri="{FF2B5EF4-FFF2-40B4-BE49-F238E27FC236}">
                <a16:creationId xmlns:a16="http://schemas.microsoft.com/office/drawing/2014/main" id="{47E93C42-E59C-4B7A-BDE9-237061856C97}"/>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0D8742A-CE4A-408D-BD1A-ACEF07F71E1A}"/>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83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286002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02458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2226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19705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2709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461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640051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624865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0835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1618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0792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EDA5F-3EE7-4CFF-848A-2606F66DB1AF}" type="datetime1">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19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465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8471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4882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7CC0096-1860-4642-9CD2-0079EA5E7CD1}"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5517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3078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9" name="Rectangle 8" descr="An empty placeholder to add an image. Click on the placeholder and select the image that you wish to add.">
            <a:extLst>
              <a:ext uri="{FF2B5EF4-FFF2-40B4-BE49-F238E27FC236}">
                <a16:creationId xmlns:a16="http://schemas.microsoft.com/office/drawing/2014/main" id="{B7298C20-92AC-4EAC-88F0-6308CF32EB89}"/>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61440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7CC0096-1860-4642-9CD2-0079EA5E7CD1}" type="datetimeFigureOut">
              <a:rPr lang="en-US" smtClean="0"/>
              <a:pPr/>
              <a:t>1/15/2022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5857711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err="1"/>
              <a:t>Shriya</a:t>
            </a:r>
            <a:r>
              <a:rPr lang="en-US" dirty="0"/>
              <a:t> </a:t>
            </a:r>
            <a:r>
              <a:rPr lang="en-US" dirty="0" err="1"/>
              <a:t>nair</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fontScale="85000" lnSpcReduction="2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normAutofit fontScale="92500" lnSpcReduction="20000"/>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850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fontScale="775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700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662D4D-FCFF-45A5-96F0-E2C6E08FA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pic>
        <p:nvPicPr>
          <p:cNvPr id="9" name="Picture 8">
            <a:extLst>
              <a:ext uri="{FF2B5EF4-FFF2-40B4-BE49-F238E27FC236}">
                <a16:creationId xmlns:a16="http://schemas.microsoft.com/office/drawing/2014/main" id="{F757CA7C-7ABB-4EE3-A40E-8C40B124F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810000"/>
            <a:ext cx="6934200" cy="2819400"/>
          </a:xfrm>
          <a:prstGeom prst="rect">
            <a:avLst/>
          </a:prstGeom>
        </p:spPr>
      </p:pic>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77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fontScale="77500" lnSpcReduction="2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fontScale="775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700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fontScale="77500" lnSpcReduction="2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dirty="0"/>
          </a:p>
        </p:txBody>
      </p:sp>
      <p:sp>
        <p:nvSpPr>
          <p:cNvPr id="4" name="Text Placeholder 3"/>
          <p:cNvSpPr>
            <a:spLocks noGrp="1"/>
          </p:cNvSpPr>
          <p:nvPr>
            <p:ph type="body" sz="half" idx="2"/>
          </p:nvPr>
        </p:nvSpPr>
        <p:spPr/>
        <p:txBody>
          <a:bodyPr>
            <a:normAutofit fontScale="92500" lnSpcReduction="20000"/>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119</TotalTime>
  <Words>1497</Words>
  <Application>Microsoft Office PowerPoint</Application>
  <PresentationFormat>Widescreen</PresentationFormat>
  <Paragraphs>102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Candara</vt:lpstr>
      <vt:lpstr>Tw Cen MT</vt:lpstr>
      <vt:lpstr>Droplet</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shriyanair4u@gmail.com</cp:lastModifiedBy>
  <cp:revision>16</cp:revision>
  <dcterms:created xsi:type="dcterms:W3CDTF">2021-12-26T03:23:22Z</dcterms:created>
  <dcterms:modified xsi:type="dcterms:W3CDTF">2022-01-15T18:11:59Z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