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53C5D7-EFC4-4AAE-86A6-3DD9BC9B123C}">
  <a:tblStyle styleId="{8753C5D7-EFC4-4AAE-86A6-3DD9BC9B12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{8753C5D7-EFC4-4AAE-86A6-3DD9BC9B123C}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{8753C5D7-EFC4-4AAE-86A6-3DD9BC9B123C}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