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Google Shape;25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setFocusable(boolean)" TargetMode="External"/><Relationship Id="rId5" Type="http://schemas.openxmlformats.org/officeDocument/2006/relationships/hyperlink" Target="https://developer.android.com/reference/android/view/View.html#requestFocus()" TargetMode="Externa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Activity.html#getCurrentFocus%28%29" TargetMode="Externa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ittext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s://developer.android.com/reference/android/widget/ToggleButton.html" TargetMode="External"/><Relationship Id="rId6" Type="http://schemas.openxmlformats.org/officeDocument/2006/relationships/hyperlink" Target="https://developer.android.com/reference/android/widget/Switch.html" TargetMode="External"/><Relationship Id="rId7" Type="http://schemas.openxmlformats.org/officeDocument/2006/relationships/hyperlink" Target="https://developer.android.com/reference/android/widget/Spinner.html" TargetMode="External"/><Relationship Id="rId8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reference/android/widget/RadioButton.html" TargetMode="External"/><Relationship Id="rId6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guide/topics/ui/controls.html" TargetMode="External"/><Relationship Id="rId4" Type="http://schemas.openxmlformats.org/officeDocument/2006/relationships/hyperlink" Target="https://developer.android.com/guide/topics/ui/controls/radiobutton.html" TargetMode="External"/><Relationship Id="rId5" Type="http://schemas.openxmlformats.org/officeDocument/2006/relationships/hyperlink" Target="http://developer.android.com/training/keyboard-input/style.html" TargetMode="External"/><Relationship Id="rId6" Type="http://schemas.openxmlformats.org/officeDocument/2006/relationships/hyperlink" Target="https://developer.android.com/training/keyboard-input/style.html#Action" TargetMode="External"/><Relationship Id="rId7" Type="http://schemas.openxmlformats.org/officeDocument/2006/relationships/hyperlink" Target="http://developer.android.com/guide/topics/ui/controls/text.html" TargetMode="External"/><Relationship Id="rId8" Type="http://schemas.openxmlformats.org/officeDocument/2006/relationships/hyperlink" Target="http://developer.android.com/guide/topics/ui/controls/spinn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17.png"/><Relationship Id="rId5" Type="http://schemas.openxmlformats.org/officeDocument/2006/relationships/hyperlink" Target="https://developer.android.com/reference/android/widget/CheckBox.html" TargetMode="External"/><Relationship Id="rId6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hyperlink" Target="https://developer.android.com/reference/android/widget/Switch.html" TargetMode="External"/><Relationship Id="rId8" Type="http://schemas.openxmlformats.org/officeDocument/2006/relationships/hyperlink" Target="https://developer.android.com/reference/android/widget/Spinn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RadioGrou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view/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</a:t>
            </a:r>
            <a:r>
              <a:rPr lang="en"/>
              <a:t>text </a:t>
            </a:r>
            <a:r>
              <a:rPr lang="en"/>
              <a:t>input control to the next using the </a:t>
            </a:r>
            <a:r>
              <a:rPr b="1" lang="en"/>
              <a:t>Return</a:t>
            </a:r>
            <a:r>
              <a:rPr lang="en"/>
              <a:t>, </a:t>
            </a:r>
            <a:r>
              <a:rPr b="1" lang="en"/>
              <a:t>Tab</a:t>
            </a:r>
            <a:r>
              <a:rPr lang="en"/>
              <a:t>, or arrow keys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lickable</a:t>
            </a:r>
            <a:r>
              <a:rPr lang="en"/>
              <a:t>—View can respond to being clicked or tapped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Focusable</a:t>
            </a:r>
            <a:r>
              <a:rPr lang="en"/>
              <a:t>—View can gain focus to accept input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opmost view under the 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b="0" l="43800" r="9814" t="0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textLongMessage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b="1" lang="en" sz="1800"/>
              <a:t>@</a:t>
            </a:r>
            <a:r>
              <a:rPr lang="en" sz="1800"/>
              <a:t> conveniently located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RadioButton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Switch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Spinner</a:t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/>
          <p:nvPr>
            <p:ph idx="1" type="body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Spinners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</a:t>
            </a:r>
            <a:r>
              <a:rPr lang="en"/>
              <a:t> input controls work</a:t>
            </a:r>
            <a:endParaRPr/>
          </a:p>
        </p:txBody>
      </p:sp>
      <p:sp>
        <p:nvSpPr>
          <p:cNvPr id="320" name="Google Shape;320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