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8A6A16-755B-4F04-BB12-BE5D87EC05B1}">
  <a:tblStyle styleId="{B88A6A16-755B-4F04-BB12-BE5D87EC0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{B88A6A16-755B-4F04-BB12-BE5D87EC05B1}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