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F5A158-51A2-4F5A-847A-A3BCC09F4551}">
  <a:tblStyle styleId="{56F5A158-51A2-4F5A-847A-A3BCC09F4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{56F5A158-51A2-4F5A-847A-A3BCC09F4551}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{56F5A158-51A2-4F5A-847A-A3BCC09F4551}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{56F5A158-51A2-4F5A-847A-A3BCC09F4551}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{56F5A158-51A2-4F5A-847A-A3BCC09F4551}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{56F5A158-51A2-4F5A-847A-A3BCC09F4551}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