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9" r:id="rId2"/>
    <p:sldId id="284" r:id="rId3"/>
    <p:sldId id="260" r:id="rId4"/>
    <p:sldId id="362" r:id="rId5"/>
    <p:sldId id="261" r:id="rId6"/>
    <p:sldId id="281" r:id="rId7"/>
    <p:sldId id="280" r:id="rId8"/>
    <p:sldId id="364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11/8/2021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1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7493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16754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7430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19329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2093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70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87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3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09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4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96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2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777-C7B1-4D6E-B678-695950EC5EE4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79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11/8/2021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6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haroni" pitchFamily="2" charset="-79"/>
                <a:cs typeface="Aharoni" pitchFamily="2" charset="-79"/>
              </a:rPr>
              <a:t>Car-Price-Prediction Project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8286808" cy="365125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Explanation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00174"/>
            <a:ext cx="8715436" cy="35719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/>
              <a:t>For model building, I have used 5 </a:t>
            </a:r>
            <a:r>
              <a:rPr lang="en-IN" sz="2400" dirty="0" err="1"/>
              <a:t>Regressor</a:t>
            </a:r>
            <a:r>
              <a:rPr lang="en-IN" sz="2400" dirty="0"/>
              <a:t> models(</a:t>
            </a:r>
            <a:r>
              <a:rPr lang="en-IN" sz="2400" dirty="0" err="1"/>
              <a:t>DecisionTreeRegressor</a:t>
            </a:r>
            <a:r>
              <a:rPr lang="en-IN" sz="2400" dirty="0"/>
              <a:t>(),</a:t>
            </a:r>
            <a:r>
              <a:rPr lang="en-IN" sz="2400" dirty="0" err="1"/>
              <a:t>KNeighborsRegressor</a:t>
            </a:r>
            <a:r>
              <a:rPr lang="en-IN" sz="2400" dirty="0"/>
              <a:t>(),</a:t>
            </a:r>
            <a:r>
              <a:rPr lang="en-IN" sz="2400" dirty="0" err="1"/>
              <a:t>AdaBoostRegressor</a:t>
            </a:r>
            <a:r>
              <a:rPr lang="en-IN" sz="2400" dirty="0"/>
              <a:t>(),</a:t>
            </a:r>
            <a:r>
              <a:rPr lang="en-IN" sz="2400" dirty="0" err="1"/>
              <a:t>LinearRegression</a:t>
            </a:r>
            <a:r>
              <a:rPr lang="en-IN" sz="2400" dirty="0"/>
              <a:t>(),</a:t>
            </a:r>
            <a:r>
              <a:rPr lang="en-IN" sz="2400" dirty="0" err="1"/>
              <a:t>GradientBoostingRegressor</a:t>
            </a:r>
            <a:r>
              <a:rPr lang="en-IN" sz="2400" dirty="0"/>
              <a:t>()),out of which </a:t>
            </a:r>
            <a:r>
              <a:rPr lang="en-IN" sz="2400" dirty="0" err="1"/>
              <a:t>AdaBoostRegressor</a:t>
            </a:r>
            <a:r>
              <a:rPr lang="en-IN" sz="2400" dirty="0"/>
              <a:t>  model is the best model for my dataset.</a:t>
            </a:r>
          </a:p>
          <a:p>
            <a:pPr algn="just">
              <a:buFont typeface="Wingdings" pitchFamily="2" charset="2"/>
              <a:buChar char="q"/>
            </a:pPr>
            <a:endParaRPr lang="en-IN" sz="2400" dirty="0"/>
          </a:p>
          <a:p>
            <a:pPr algn="just">
              <a:buFont typeface="Wingdings" pitchFamily="2" charset="2"/>
              <a:buChar char="q"/>
            </a:pPr>
            <a:endParaRPr lang="en-IN" sz="2400" dirty="0"/>
          </a:p>
          <a:p>
            <a:pPr algn="just">
              <a:buFont typeface="Wingdings" pitchFamily="2" charset="2"/>
              <a:buChar char="q"/>
            </a:pPr>
            <a:r>
              <a:rPr lang="en-IN" sz="2400" dirty="0"/>
              <a:t> For better accuracy of the model, I have used </a:t>
            </a:r>
            <a:r>
              <a:rPr lang="en-IN" sz="2400" dirty="0" err="1"/>
              <a:t>hyperparameter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tuning (</a:t>
            </a:r>
            <a:r>
              <a:rPr lang="en-IN" sz="2400" dirty="0" err="1"/>
              <a:t>RandomizedSearchCV</a:t>
            </a:r>
            <a:r>
              <a:rPr lang="en-IN" sz="2400" dirty="0"/>
              <a:t>) and I have achieved 99% accuracy.</a:t>
            </a:r>
          </a:p>
          <a:p>
            <a:pPr lvl="0" algn="just">
              <a:buBlip>
                <a:blip r:embed="rId2"/>
              </a:buBlip>
            </a:pP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428736"/>
            <a:ext cx="8429684" cy="692948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Creating my own dataset using web scraping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Importing the libraries needed for my project</a:t>
            </a:r>
          </a:p>
          <a:p>
            <a:pPr algn="l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/>
              <a:t>Loading the dataset/Creating my </a:t>
            </a:r>
            <a:r>
              <a:rPr lang="en-IN" sz="2600" dirty="0" err="1"/>
              <a:t>dataframe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Checking the head of the dataset(first five rows)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Checking the shape of the dataset</a:t>
            </a:r>
          </a:p>
          <a:p>
            <a:pPr algn="l">
              <a:buBlip>
                <a:blip r:embed="rId2"/>
              </a:buBlip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/>
              <a:t> Checking the </a:t>
            </a:r>
            <a:r>
              <a:rPr lang="en-IN" sz="2600" dirty="0" err="1"/>
              <a:t>datatypes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/>
              <a:t>Checking for null values if any</a:t>
            </a:r>
          </a:p>
          <a:p>
            <a:pPr algn="l">
              <a:buBlip>
                <a:blip r:embed="rId2"/>
              </a:buBlip>
            </a:pPr>
            <a:endParaRPr lang="en-IN" sz="2600" dirty="0"/>
          </a:p>
          <a:p>
            <a:pPr algn="l">
              <a:buBlip>
                <a:blip r:embed="rId2"/>
              </a:buBlip>
            </a:pPr>
            <a:r>
              <a:rPr lang="en-IN" sz="2600" dirty="0"/>
              <a:t> These data analysis steps help us to get an overview of our dataset and also help us in our </a:t>
            </a:r>
            <a:r>
              <a:rPr lang="en-IN" sz="2600" dirty="0" err="1"/>
              <a:t>preprocessing</a:t>
            </a:r>
            <a:r>
              <a:rPr lang="en-IN" sz="2600" dirty="0"/>
              <a:t> of our data.</a:t>
            </a:r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 and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71536" y="1214422"/>
            <a:ext cx="9144064" cy="4929222"/>
          </a:xfrm>
        </p:spPr>
        <p:txBody>
          <a:bodyPr>
            <a:normAutofit fontScale="62500" lnSpcReduction="20000"/>
          </a:bodyPr>
          <a:lstStyle/>
          <a:p>
            <a:pPr lvl="2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for null values and there are some null values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present,I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have removed it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SimpleImputer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method.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label encoded the object type columns in the dataset.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the correlation between dependant and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independent variables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I have seen most of the independent variables are correlated with each other and the target variable is positively correlated with a very few independent variables. 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done some visualization using histogram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checked outliers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boxplots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,but no outliers are present.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also have checked for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my data, but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present is very negligible, so I don’t consider it.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dependant and independent variables into x and y.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 have scaled the data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StandardScaler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method and made my data ready for model building.</a:t>
            </a:r>
          </a:p>
          <a:p>
            <a:pPr lvl="0"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143932" cy="785818"/>
          </a:xfrm>
        </p:spPr>
        <p:txBody>
          <a:bodyPr/>
          <a:lstStyle/>
          <a:p>
            <a:pPr algn="ctr"/>
            <a:r>
              <a:rPr lang="en-IN" dirty="0"/>
              <a:t>Observation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071546"/>
            <a:ext cx="8265998" cy="2571768"/>
          </a:xfrm>
        </p:spPr>
        <p:txBody>
          <a:bodyPr>
            <a:normAutofit fontScale="92500"/>
          </a:bodyPr>
          <a:lstStyle/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  <a:r>
              <a:rPr lang="en-IN" sz="2800" dirty="0"/>
              <a:t>From the correlation matrix (</a:t>
            </a:r>
            <a:r>
              <a:rPr lang="en-IN" sz="2800" dirty="0" err="1"/>
              <a:t>heatmap</a:t>
            </a:r>
            <a:r>
              <a:rPr lang="en-IN" sz="2800" dirty="0"/>
              <a:t>), I have seen most of the independent variables are correlated with each other and the target variable is positively correlated with a very few independent variables. </a:t>
            </a:r>
            <a:endParaRPr lang="en-IN" sz="2800" b="1" u="sng" dirty="0">
              <a:solidFill>
                <a:srgbClr val="FFC000"/>
              </a:solidFill>
            </a:endParaRPr>
          </a:p>
          <a:p>
            <a:r>
              <a:rPr lang="en-IN" dirty="0"/>
              <a:t>  </a:t>
            </a:r>
          </a:p>
          <a:p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r>
              <a:rPr lang="en-IN" dirty="0"/>
              <a:t>Some more </a:t>
            </a:r>
            <a:r>
              <a:rPr lang="en-IN" dirty="0" err="1"/>
              <a:t>preprocessing</a:t>
            </a:r>
            <a:r>
              <a:rPr lang="en-IN" dirty="0"/>
              <a:t> 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35785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 Some visualization is done using </a:t>
            </a:r>
            <a:r>
              <a:rPr lang="en-IN" dirty="0" err="1"/>
              <a:t>histogram,boxplots</a:t>
            </a:r>
            <a:r>
              <a:rPr lang="en-IN" dirty="0"/>
              <a:t> where we can see how our data look like. I have attached some of the screenshots.</a:t>
            </a:r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60041"/>
            <a:ext cx="8358245" cy="426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857232"/>
            <a:ext cx="8001056" cy="5357850"/>
          </a:xfrm>
        </p:spPr>
        <p:txBody>
          <a:bodyPr>
            <a:normAutofit fontScale="77500" lnSpcReduction="20000"/>
          </a:bodyPr>
          <a:lstStyle/>
          <a:p>
            <a:pPr algn="just">
              <a:buBlip>
                <a:blip r:embed="rId2"/>
              </a:buBlip>
            </a:pPr>
            <a:r>
              <a:rPr lang="en-IN" sz="2900" b="1" dirty="0"/>
              <a:t> </a:t>
            </a:r>
            <a:r>
              <a:rPr lang="en-IN" b="1" dirty="0"/>
              <a:t>Now, I will see if any outliers are present in the data using </a:t>
            </a:r>
            <a:r>
              <a:rPr lang="en-IN" b="1" dirty="0" err="1"/>
              <a:t>boxplots</a:t>
            </a:r>
            <a:r>
              <a:rPr lang="en-IN" b="1" dirty="0"/>
              <a:t>. If  there are outliers, I will use </a:t>
            </a:r>
            <a:r>
              <a:rPr lang="en-IN" b="1" dirty="0" err="1"/>
              <a:t>zscore</a:t>
            </a:r>
            <a:r>
              <a:rPr lang="en-IN" b="1" dirty="0"/>
              <a:t> method to remove </a:t>
            </a:r>
            <a:r>
              <a:rPr lang="en-IN" b="1" dirty="0" err="1"/>
              <a:t>it.By</a:t>
            </a:r>
            <a:r>
              <a:rPr lang="en-IN" b="1" dirty="0"/>
              <a:t> removing outliers ,we can clean our data.</a:t>
            </a:r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Outliers are  not present which can be seen from the plots.</a:t>
            </a:r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43050"/>
            <a:ext cx="81439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1808</TotalTime>
  <Words>296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Car-Price-Prediction Project </vt:lpstr>
      <vt:lpstr>PowerPoint Presentation</vt:lpstr>
      <vt:lpstr>Steps</vt:lpstr>
      <vt:lpstr>PowerPoint Presentation</vt:lpstr>
      <vt:lpstr>Steps and Description</vt:lpstr>
      <vt:lpstr>Observation</vt:lpstr>
      <vt:lpstr>Some more preprocessing  steps</vt:lpstr>
      <vt:lpstr>PowerPoint Presentation</vt:lpstr>
      <vt:lpstr>PowerPoint Presentation</vt:lpstr>
      <vt:lpstr>Explanation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admin</cp:lastModifiedBy>
  <cp:revision>235</cp:revision>
  <dcterms:created xsi:type="dcterms:W3CDTF">2016-07-15T05:07:08Z</dcterms:created>
  <dcterms:modified xsi:type="dcterms:W3CDTF">2021-11-08T14:30:26Z</dcterms:modified>
</cp:coreProperties>
</file>