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3" r:id="rId5"/>
    <p:sldId id="325" r:id="rId6"/>
    <p:sldId id="324" r:id="rId7"/>
    <p:sldId id="296" r:id="rId8"/>
    <p:sldId id="322" r:id="rId9"/>
    <p:sldId id="316" r:id="rId10"/>
    <p:sldId id="317" r:id="rId11"/>
    <p:sldId id="318" r:id="rId12"/>
    <p:sldId id="319" r:id="rId13"/>
    <p:sldId id="320" r:id="rId14"/>
    <p:sldId id="321" r:id="rId15"/>
    <p:sldId id="271" r:id="rId16"/>
    <p:sldId id="303" r:id="rId17"/>
    <p:sldId id="304" r:id="rId18"/>
    <p:sldId id="306" r:id="rId19"/>
    <p:sldId id="315" r:id="rId20"/>
    <p:sldId id="313" r:id="rId21"/>
    <p:sldId id="31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smtClean="0">
                <a:cs typeface="Calibri"/>
              </a:rPr>
              <a:t>VIVEK ANAND</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3825"/>
            <a:ext cx="9753600" cy="551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4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a:t>
            </a:r>
            <a:r>
              <a:rPr lang="en-IN" sz="2800" dirty="0" smtClean="0"/>
              <a:t>2:</a:t>
            </a:r>
            <a:endParaRPr lang="en-US" sz="2800" dirty="0">
              <a:cs typeface="Calibri"/>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76214"/>
            <a:ext cx="9467850" cy="5741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5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276" y="267419"/>
            <a:ext cx="9877425" cy="5691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766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214314"/>
            <a:ext cx="9696450" cy="5835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687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8114"/>
            <a:ext cx="10515600" cy="5891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3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smtClean="0">
                <a:ea typeface="+mn-lt"/>
                <a:cs typeface="+mn-lt"/>
              </a:rPr>
              <a:t>variable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982" y="785004"/>
            <a:ext cx="5701432" cy="5149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97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a:t>
            </a:r>
            <a:r>
              <a:rPr lang="en-IN" dirty="0" smtClean="0">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5806641"/>
            <a:ext cx="104571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ea typeface="+mn-lt"/>
                <a:cs typeface="+mn-lt"/>
              </a:rPr>
              <a:t>We interpreted that Random forest classifier model was giving us the best results with the accuracy score of </a:t>
            </a:r>
            <a:r>
              <a:rPr lang="en-IN" sz="2000" dirty="0" smtClean="0">
                <a:ea typeface="+mn-lt"/>
                <a:cs typeface="+mn-lt"/>
              </a:rPr>
              <a:t>59.38 </a:t>
            </a:r>
            <a:r>
              <a:rPr lang="en-IN" sz="2000" dirty="0">
                <a:ea typeface="+mn-lt"/>
                <a:cs typeface="+mn-lt"/>
              </a:rPr>
              <a:t>and </a:t>
            </a:r>
            <a:r>
              <a:rPr lang="en-IN" sz="2000" dirty="0" smtClean="0">
                <a:ea typeface="+mn-lt"/>
                <a:cs typeface="+mn-lt"/>
              </a:rPr>
              <a:t>comparatively</a:t>
            </a:r>
            <a:r>
              <a:rPr lang="en-IN" sz="2000" dirty="0">
                <a:ea typeface="+mn-lt"/>
                <a:cs typeface="+mn-lt"/>
              </a:rPr>
              <a:t> better f1-score so we saved it as our final model.</a:t>
            </a:r>
          </a:p>
        </p:txBody>
      </p:sp>
      <p:pic>
        <p:nvPicPr>
          <p:cNvPr id="143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444" y="859513"/>
            <a:ext cx="4974609"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24" y="1418616"/>
            <a:ext cx="4774723"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288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Medium, </a:t>
            </a:r>
            <a:r>
              <a:rPr lang="en-IN" sz="2800" dirty="0" smtClean="0"/>
              <a:t>Towards Data Science  and Google which </a:t>
            </a:r>
            <a:r>
              <a:rPr lang="en-IN" sz="2800" dirty="0"/>
              <a:t>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smtClean="0">
                <a:ea typeface="+mn-lt"/>
                <a:cs typeface="+mn-lt"/>
              </a:rPr>
              <a:t>written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15319-415A-4AB1-82F0-9A5FF0B6DDB6}"/>
              </a:ext>
            </a:extLst>
          </p:cNvPr>
          <p:cNvSpPr txBox="1"/>
          <p:nvPr/>
        </p:nvSpPr>
        <p:spPr>
          <a:xfrm>
            <a:off x="110645" y="5747359"/>
            <a:ext cx="10957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a:t>
            </a:r>
            <a:r>
              <a:rPr lang="en-IN" sz="2800" dirty="0" smtClean="0">
                <a:ea typeface="+mn-lt"/>
                <a:cs typeface="+mn-lt"/>
              </a:rPr>
              <a:t>1 </a:t>
            </a:r>
            <a:r>
              <a:rPr lang="en-IN" sz="2800" dirty="0">
                <a:ea typeface="+mn-lt"/>
                <a:cs typeface="+mn-lt"/>
              </a:rPr>
              <a:t>and </a:t>
            </a:r>
            <a:r>
              <a:rPr lang="en-IN" sz="2800" dirty="0" err="1">
                <a:ea typeface="+mn-lt"/>
                <a:cs typeface="+mn-lt"/>
              </a:rPr>
              <a:t>and</a:t>
            </a:r>
            <a:r>
              <a:rPr lang="en-IN" sz="2800" dirty="0">
                <a:ea typeface="+mn-lt"/>
                <a:cs typeface="+mn-lt"/>
              </a:rPr>
              <a:t> Rating </a:t>
            </a:r>
            <a:r>
              <a:rPr lang="en-IN" sz="2800" dirty="0" smtClean="0">
                <a:ea typeface="+mn-lt"/>
                <a:cs typeface="+mn-lt"/>
              </a:rPr>
              <a:t>2 </a:t>
            </a:r>
            <a:r>
              <a:rPr lang="en-IN" sz="2800" dirty="0">
                <a:ea typeface="+mn-lt"/>
                <a:cs typeface="+mn-lt"/>
              </a:rPr>
              <a:t>distribution </a:t>
            </a:r>
            <a:r>
              <a:rPr lang="en-IN" sz="2800" dirty="0" smtClean="0">
                <a:ea typeface="+mn-lt"/>
                <a:cs typeface="+mn-lt"/>
              </a:rPr>
              <a:t>before </a:t>
            </a:r>
            <a:r>
              <a:rPr lang="en-IN" sz="2800" dirty="0">
                <a:ea typeface="+mn-lt"/>
                <a:cs typeface="+mn-lt"/>
              </a:rPr>
              <a:t>cleaning the reviews: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105" y="694487"/>
            <a:ext cx="5302250" cy="469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78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15319-415A-4AB1-82F0-9A5FF0B6DDB6}"/>
              </a:ext>
            </a:extLst>
          </p:cNvPr>
          <p:cNvSpPr txBox="1"/>
          <p:nvPr/>
        </p:nvSpPr>
        <p:spPr>
          <a:xfrm>
            <a:off x="110645" y="5747359"/>
            <a:ext cx="107155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a:t>
            </a:r>
            <a:r>
              <a:rPr lang="en-IN" sz="2800" dirty="0" smtClean="0">
                <a:ea typeface="+mn-lt"/>
                <a:cs typeface="+mn-lt"/>
              </a:rPr>
              <a:t> </a:t>
            </a:r>
            <a:r>
              <a:rPr lang="en-IN" sz="2800" dirty="0">
                <a:ea typeface="+mn-lt"/>
                <a:cs typeface="+mn-lt"/>
              </a:rPr>
              <a:t>and </a:t>
            </a:r>
            <a:r>
              <a:rPr lang="en-IN" sz="2800" dirty="0" err="1">
                <a:ea typeface="+mn-lt"/>
                <a:cs typeface="+mn-lt"/>
              </a:rPr>
              <a:t>and</a:t>
            </a:r>
            <a:r>
              <a:rPr lang="en-IN" sz="2800" dirty="0">
                <a:ea typeface="+mn-lt"/>
                <a:cs typeface="+mn-lt"/>
              </a:rPr>
              <a:t> Rating </a:t>
            </a:r>
            <a:r>
              <a:rPr lang="en-IN" sz="2800" dirty="0" smtClean="0">
                <a:ea typeface="+mn-lt"/>
                <a:cs typeface="+mn-lt"/>
              </a:rPr>
              <a:t>4 </a:t>
            </a:r>
            <a:r>
              <a:rPr lang="en-IN" sz="2800" dirty="0">
                <a:ea typeface="+mn-lt"/>
                <a:cs typeface="+mn-lt"/>
              </a:rPr>
              <a:t>distribution </a:t>
            </a:r>
            <a:r>
              <a:rPr lang="en-IN" sz="2800" dirty="0" smtClean="0">
                <a:ea typeface="+mn-lt"/>
                <a:cs typeface="+mn-lt"/>
              </a:rPr>
              <a:t>before </a:t>
            </a:r>
            <a:r>
              <a:rPr lang="en-IN" sz="2800" dirty="0">
                <a:ea typeface="+mn-lt"/>
                <a:cs typeface="+mn-lt"/>
              </a:rPr>
              <a:t>cleaning the reviews: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0" y="1031875"/>
            <a:ext cx="5588000" cy="479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336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15319-415A-4AB1-82F0-9A5FF0B6DDB6}"/>
              </a:ext>
            </a:extLst>
          </p:cNvPr>
          <p:cNvSpPr txBox="1"/>
          <p:nvPr/>
        </p:nvSpPr>
        <p:spPr>
          <a:xfrm>
            <a:off x="506929" y="5747359"/>
            <a:ext cx="106470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a:t>
            </a:r>
            <a:r>
              <a:rPr lang="en-IN" sz="2800" dirty="0" smtClean="0">
                <a:ea typeface="+mn-lt"/>
                <a:cs typeface="+mn-lt"/>
              </a:rPr>
              <a:t>1 </a:t>
            </a:r>
            <a:r>
              <a:rPr lang="en-IN" sz="2800" dirty="0">
                <a:ea typeface="+mn-lt"/>
                <a:cs typeface="+mn-lt"/>
              </a:rPr>
              <a:t>and </a:t>
            </a:r>
            <a:r>
              <a:rPr lang="en-IN" sz="2800" dirty="0" err="1">
                <a:ea typeface="+mn-lt"/>
                <a:cs typeface="+mn-lt"/>
              </a:rPr>
              <a:t>and</a:t>
            </a:r>
            <a:r>
              <a:rPr lang="en-IN" sz="2800" dirty="0">
                <a:ea typeface="+mn-lt"/>
                <a:cs typeface="+mn-lt"/>
              </a:rPr>
              <a:t> Rating 5</a:t>
            </a:r>
            <a:r>
              <a:rPr lang="en-IN" sz="2800" dirty="0" smtClean="0">
                <a:ea typeface="+mn-lt"/>
                <a:cs typeface="+mn-lt"/>
              </a:rPr>
              <a:t> </a:t>
            </a:r>
            <a:r>
              <a:rPr lang="en-IN" sz="2800" dirty="0">
                <a:ea typeface="+mn-lt"/>
                <a:cs typeface="+mn-lt"/>
              </a:rPr>
              <a:t>distribution </a:t>
            </a:r>
            <a:r>
              <a:rPr lang="en-IN" sz="2800" dirty="0" smtClean="0">
                <a:ea typeface="+mn-lt"/>
                <a:cs typeface="+mn-lt"/>
              </a:rPr>
              <a:t>before </a:t>
            </a:r>
            <a:r>
              <a:rPr lang="en-IN" sz="2800" dirty="0">
                <a:ea typeface="+mn-lt"/>
                <a:cs typeface="+mn-lt"/>
              </a:rPr>
              <a:t>cleaning the reviews: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57275"/>
            <a:ext cx="579120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82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a:t>
            </a:r>
            <a:r>
              <a:rPr lang="en-IN" sz="2800" dirty="0" smtClean="0">
                <a:ea typeface="+mn-lt"/>
                <a:cs typeface="+mn-lt"/>
              </a:rPr>
              <a:t>1 </a:t>
            </a:r>
            <a:r>
              <a:rPr lang="en-IN" sz="2800" dirty="0">
                <a:ea typeface="+mn-lt"/>
                <a:cs typeface="+mn-lt"/>
              </a:rPr>
              <a:t>and </a:t>
            </a:r>
            <a:r>
              <a:rPr lang="en-IN" sz="2800" dirty="0" err="1">
                <a:ea typeface="+mn-lt"/>
                <a:cs typeface="+mn-lt"/>
              </a:rPr>
              <a:t>and</a:t>
            </a:r>
            <a:r>
              <a:rPr lang="en-IN" sz="2800" dirty="0">
                <a:ea typeface="+mn-lt"/>
                <a:cs typeface="+mn-lt"/>
              </a:rPr>
              <a:t> Rating </a:t>
            </a:r>
            <a:r>
              <a:rPr lang="en-IN" sz="2800" dirty="0" smtClean="0">
                <a:ea typeface="+mn-lt"/>
                <a:cs typeface="+mn-lt"/>
              </a:rPr>
              <a:t>2 </a:t>
            </a:r>
            <a:r>
              <a:rPr lang="en-IN" sz="2800" dirty="0">
                <a:ea typeface="+mn-lt"/>
                <a:cs typeface="+mn-lt"/>
              </a:rPr>
              <a:t>distribution after cleaning the reviews: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50" y="1111250"/>
            <a:ext cx="5600700" cy="463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5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a:t>
            </a:r>
            <a:r>
              <a:rPr lang="en-IN" sz="2800" dirty="0" smtClean="0">
                <a:ea typeface="+mn-lt"/>
                <a:cs typeface="+mn-lt"/>
              </a:rPr>
              <a:t> </a:t>
            </a:r>
            <a:r>
              <a:rPr lang="en-IN" sz="2800" dirty="0">
                <a:ea typeface="+mn-lt"/>
                <a:cs typeface="+mn-lt"/>
              </a:rPr>
              <a:t>and </a:t>
            </a:r>
            <a:r>
              <a:rPr lang="en-IN" sz="2800" dirty="0" err="1">
                <a:ea typeface="+mn-lt"/>
                <a:cs typeface="+mn-lt"/>
              </a:rPr>
              <a:t>and</a:t>
            </a:r>
            <a:r>
              <a:rPr lang="en-IN" sz="2800" dirty="0">
                <a:ea typeface="+mn-lt"/>
                <a:cs typeface="+mn-lt"/>
              </a:rPr>
              <a:t> Rating </a:t>
            </a:r>
            <a:r>
              <a:rPr lang="en-IN" sz="2800" dirty="0" smtClean="0">
                <a:ea typeface="+mn-lt"/>
                <a:cs typeface="+mn-lt"/>
              </a:rPr>
              <a:t>4 </a:t>
            </a:r>
            <a:r>
              <a:rPr lang="en-IN" sz="2800" dirty="0">
                <a:ea typeface="+mn-lt"/>
                <a:cs typeface="+mn-lt"/>
              </a:rPr>
              <a:t>distribution after cleaning the reviews: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1095375"/>
            <a:ext cx="60896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181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0" y="1035050"/>
            <a:ext cx="5651500"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2243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217</Words>
  <Application>Microsoft Office PowerPoint</Application>
  <PresentationFormat>Widescreen</PresentationFormat>
  <Paragraphs>56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vt:lpstr>
      <vt:lpstr>WordVisi_MSFontService</vt:lpstr>
      <vt:lpstr>office theme</vt:lpstr>
      <vt:lpstr>Project presentation on :-   RATINGS PREDICTION PROJECT</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1528</cp:revision>
  <dcterms:created xsi:type="dcterms:W3CDTF">2020-12-29T14:55:28Z</dcterms:created>
  <dcterms:modified xsi:type="dcterms:W3CDTF">2021-12-28T10:06:17Z</dcterms:modified>
</cp:coreProperties>
</file>