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2"/>
    <p:sldMasterId id="2147483674" r:id="rId3"/>
  </p:sldMasterIdLst>
  <p:notesMasterIdLst>
    <p:notesMasterId r:id="rId35"/>
  </p:notesMasterIdLst>
  <p:handoutMasterIdLst>
    <p:handoutMasterId r:id="rId36"/>
  </p:handoutMasterIdLst>
  <p:sldIdLst>
    <p:sldId id="256" r:id="rId4"/>
    <p:sldId id="301" r:id="rId5"/>
    <p:sldId id="258" r:id="rId6"/>
    <p:sldId id="259" r:id="rId7"/>
    <p:sldId id="299" r:id="rId8"/>
    <p:sldId id="300" r:id="rId9"/>
    <p:sldId id="311" r:id="rId10"/>
    <p:sldId id="305" r:id="rId11"/>
    <p:sldId id="306" r:id="rId12"/>
    <p:sldId id="319" r:id="rId13"/>
    <p:sldId id="272" r:id="rId14"/>
    <p:sldId id="320" r:id="rId15"/>
    <p:sldId id="289" r:id="rId16"/>
    <p:sldId id="290" r:id="rId17"/>
    <p:sldId id="278" r:id="rId18"/>
    <p:sldId id="296" r:id="rId19"/>
    <p:sldId id="312" r:id="rId20"/>
    <p:sldId id="293" r:id="rId21"/>
    <p:sldId id="314" r:id="rId22"/>
    <p:sldId id="316" r:id="rId23"/>
    <p:sldId id="313" r:id="rId24"/>
    <p:sldId id="315" r:id="rId25"/>
    <p:sldId id="318" r:id="rId26"/>
    <p:sldId id="317" r:id="rId27"/>
    <p:sldId id="308" r:id="rId28"/>
    <p:sldId id="309" r:id="rId29"/>
    <p:sldId id="310" r:id="rId30"/>
    <p:sldId id="284" r:id="rId31"/>
    <p:sldId id="321" r:id="rId32"/>
    <p:sldId id="303" r:id="rId33"/>
    <p:sldId id="288" r:id="rId34"/>
  </p:sldIdLst>
  <p:sldSz cx="4610100" cy="3460750"/>
  <p:notesSz cx="7559675" cy="10691813"/>
  <p:embeddedFontLst>
    <p:embeddedFont>
      <p:font typeface="Calibri" panose="020F0502020204030204" pitchFamily="34" charset="0"/>
      <p:regular r:id="rId37"/>
      <p:bold r:id="rId38"/>
      <p:italic r:id="rId39"/>
      <p:boldItalic r:id="rId40"/>
    </p:embeddedFont>
    <p:embeddedFont>
      <p:font typeface="Cambria Math" panose="02040503050406030204" pitchFamily="18" charset="0"/>
      <p:regular r:id="rId41"/>
    </p:embeddedFont>
    <p:embeddedFont>
      <p:font typeface="Trebuchet MS" panose="020B0603020202020204" pitchFamily="34" charset="0"/>
      <p:regular r:id="rId42"/>
      <p:bold r:id="rId43"/>
      <p:italic r:id="rId44"/>
      <p:boldItalic r:id="rId45"/>
    </p:embeddedFont>
    <p:embeddedFont>
      <p:font typeface="Verdana" panose="020B0604030504040204"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0">
          <p15:clr>
            <a:srgbClr val="A4A3A4"/>
          </p15:clr>
        </p15:guide>
        <p15:guide id="2" pos="14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11" d="100"/>
          <a:sy n="211" d="100"/>
        </p:scale>
        <p:origin x="1872" y="150"/>
      </p:cViewPr>
      <p:guideLst>
        <p:guide orient="horz" pos="1090"/>
        <p:guide pos="14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49" Type="http://schemas.openxmlformats.org/officeDocument/2006/relationships/font" Target="fonts/font13.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5.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sz="1100" dirty="0"/>
              <a:t>Feature importance (information gain) of attributes:</a:t>
            </a:r>
            <a:endParaRPr lang="en-GB" sz="1100"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7820525598857104"/>
          <c:y val="0.12615942659535823"/>
          <c:w val="0.76745584017187729"/>
          <c:h val="0.75369589570743656"/>
        </c:manualLayout>
      </c:layout>
      <c:barChart>
        <c:barDir val="bar"/>
        <c:grouping val="clustered"/>
        <c:varyColors val="0"/>
        <c:ser>
          <c:idx val="0"/>
          <c:order val="0"/>
          <c:tx>
            <c:strRef>
              <c:f>Sheet1!$B$1</c:f>
              <c:strCache>
                <c:ptCount val="1"/>
                <c:pt idx="0">
                  <c:v>Series 1</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overflow" horzOverflow="overflow" vert="horz" wrap="none" lIns="36000" tIns="19050" rIns="38100" bIns="19050" anchor="ctr" anchorCtr="0">
                <a:normAutofit/>
              </a:bodyPr>
              <a:lstStyle/>
              <a:p>
                <a:pPr>
                  <a:defRPr sz="800" b="1" i="0" u="none" strike="noStrike" kern="1200" baseline="0">
                    <a:solidFill>
                      <a:srgbClr val="40404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dk1">
                          <a:lumMod val="50000"/>
                          <a:lumOff val="50000"/>
                        </a:schemeClr>
                      </a:solidFill>
                    </a:ln>
                    <a:effectLst/>
                  </c:spPr>
                </c15:leaderLines>
              </c:ext>
            </c:extLst>
          </c:dLbls>
          <c:cat>
            <c:strRef>
              <c:f>Sheet1!$A$2:$A$14</c:f>
              <c:strCache>
                <c:ptCount val="13"/>
                <c:pt idx="0">
                  <c:v>Age</c:v>
                </c:pt>
                <c:pt idx="1">
                  <c:v>sex</c:v>
                </c:pt>
                <c:pt idx="2">
                  <c:v>cp</c:v>
                </c:pt>
                <c:pt idx="3">
                  <c:v>Trestbps</c:v>
                </c:pt>
                <c:pt idx="4">
                  <c:v>Chol</c:v>
                </c:pt>
                <c:pt idx="5">
                  <c:v>Fbs</c:v>
                </c:pt>
                <c:pt idx="6">
                  <c:v>Restecg</c:v>
                </c:pt>
                <c:pt idx="7">
                  <c:v>Thalach</c:v>
                </c:pt>
                <c:pt idx="8">
                  <c:v>Exang</c:v>
                </c:pt>
                <c:pt idx="9">
                  <c:v>Oldpeak</c:v>
                </c:pt>
                <c:pt idx="10">
                  <c:v>Slope</c:v>
                </c:pt>
                <c:pt idx="11">
                  <c:v>Ca</c:v>
                </c:pt>
                <c:pt idx="12">
                  <c:v>Thal</c:v>
                </c:pt>
              </c:strCache>
            </c:strRef>
          </c:cat>
          <c:val>
            <c:numRef>
              <c:f>Sheet1!$B$2:$B$14</c:f>
              <c:numCache>
                <c:formatCode>General</c:formatCode>
                <c:ptCount val="13"/>
                <c:pt idx="0">
                  <c:v>9.6199999999999994E-2</c:v>
                </c:pt>
                <c:pt idx="1">
                  <c:v>4.1799999999999997E-2</c:v>
                </c:pt>
                <c:pt idx="2">
                  <c:v>0.14149999999999999</c:v>
                </c:pt>
                <c:pt idx="3">
                  <c:v>0.10390000000000001</c:v>
                </c:pt>
                <c:pt idx="4">
                  <c:v>0.38840000000000002</c:v>
                </c:pt>
                <c:pt idx="5">
                  <c:v>5.9999999999999995E-4</c:v>
                </c:pt>
                <c:pt idx="6">
                  <c:v>1.7299999999999999E-2</c:v>
                </c:pt>
                <c:pt idx="7">
                  <c:v>0.2359</c:v>
                </c:pt>
                <c:pt idx="8">
                  <c:v>9.8100000000000007E-2</c:v>
                </c:pt>
                <c:pt idx="9">
                  <c:v>0.17419999999999999</c:v>
                </c:pt>
                <c:pt idx="10">
                  <c:v>8.2199999999999995E-2</c:v>
                </c:pt>
                <c:pt idx="11">
                  <c:v>0.1283</c:v>
                </c:pt>
                <c:pt idx="12">
                  <c:v>0.15010000000000001</c:v>
                </c:pt>
              </c:numCache>
            </c:numRef>
          </c:val>
          <c:extLst>
            <c:ext xmlns:c16="http://schemas.microsoft.com/office/drawing/2014/chart" uri="{C3380CC4-5D6E-409C-BE32-E72D297353CC}">
              <c16:uniqueId val="{00000000-6BED-455F-8EC7-3C89677F52D8}"/>
            </c:ext>
          </c:extLst>
        </c:ser>
        <c:dLbls>
          <c:dLblPos val="inEnd"/>
          <c:showLegendKey val="0"/>
          <c:showVal val="1"/>
          <c:showCatName val="0"/>
          <c:showSerName val="0"/>
          <c:showPercent val="0"/>
          <c:showBubbleSize val="0"/>
        </c:dLbls>
        <c:gapWidth val="65"/>
        <c:axId val="367831904"/>
        <c:axId val="367832232"/>
      </c:barChart>
      <c:catAx>
        <c:axId val="36783190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800" b="0" i="0" u="none" strike="noStrike" kern="1200" cap="all" baseline="0">
                <a:solidFill>
                  <a:schemeClr val="dk1">
                    <a:lumMod val="75000"/>
                    <a:lumOff val="25000"/>
                  </a:schemeClr>
                </a:solidFill>
                <a:latin typeface="+mn-lt"/>
                <a:ea typeface="+mn-ea"/>
                <a:cs typeface="+mn-cs"/>
              </a:defRPr>
            </a:pPr>
            <a:endParaRPr lang="en-US"/>
          </a:p>
        </c:txPr>
        <c:crossAx val="367832232"/>
        <c:crosses val="autoZero"/>
        <c:auto val="1"/>
        <c:lblAlgn val="ctr"/>
        <c:lblOffset val="100"/>
        <c:noMultiLvlLbl val="0"/>
      </c:catAx>
      <c:valAx>
        <c:axId val="367832232"/>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67831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Sheet1!$A$2:$A$9</c:f>
              <c:strCache>
                <c:ptCount val="8"/>
                <c:pt idx="0">
                  <c:v>LR</c:v>
                </c:pt>
                <c:pt idx="1">
                  <c:v>KNN</c:v>
                </c:pt>
                <c:pt idx="2">
                  <c:v>SVM-L</c:v>
                </c:pt>
                <c:pt idx="3">
                  <c:v>SVM-RBF</c:v>
                </c:pt>
                <c:pt idx="4">
                  <c:v>NB</c:v>
                </c:pt>
                <c:pt idx="5">
                  <c:v>DT</c:v>
                </c:pt>
                <c:pt idx="6">
                  <c:v>RF</c:v>
                </c:pt>
                <c:pt idx="7">
                  <c:v>MLP</c:v>
                </c:pt>
              </c:strCache>
            </c:strRef>
          </c:cat>
          <c:val>
            <c:numRef>
              <c:f>Sheet1!$B$2:$B$9</c:f>
              <c:numCache>
                <c:formatCode>0.00%</c:formatCode>
                <c:ptCount val="8"/>
                <c:pt idx="0">
                  <c:v>0.85250000000000004</c:v>
                </c:pt>
                <c:pt idx="1">
                  <c:v>0.83599999999999997</c:v>
                </c:pt>
                <c:pt idx="2">
                  <c:v>0.8196</c:v>
                </c:pt>
                <c:pt idx="3">
                  <c:v>0.86880000000000002</c:v>
                </c:pt>
                <c:pt idx="4">
                  <c:v>0.80320000000000003</c:v>
                </c:pt>
                <c:pt idx="5">
                  <c:v>0.80320000000000003</c:v>
                </c:pt>
                <c:pt idx="6">
                  <c:v>0.86880000000000002</c:v>
                </c:pt>
                <c:pt idx="7">
                  <c:v>0.8196</c:v>
                </c:pt>
              </c:numCache>
            </c:numRef>
          </c:val>
          <c:extLst>
            <c:ext xmlns:c16="http://schemas.microsoft.com/office/drawing/2014/chart" uri="{C3380CC4-5D6E-409C-BE32-E72D297353CC}">
              <c16:uniqueId val="{00000000-AA43-499C-ABB8-29F5FCDBCEC3}"/>
            </c:ext>
          </c:extLst>
        </c:ser>
        <c:dLbls>
          <c:showLegendKey val="0"/>
          <c:showVal val="0"/>
          <c:showCatName val="0"/>
          <c:showSerName val="0"/>
          <c:showPercent val="0"/>
          <c:showBubbleSize val="0"/>
        </c:dLbls>
        <c:gapWidth val="219"/>
        <c:overlap val="-27"/>
        <c:axId val="620899792"/>
        <c:axId val="120113416"/>
      </c:barChart>
      <c:catAx>
        <c:axId val="62089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113416"/>
        <c:crosses val="autoZero"/>
        <c:auto val="0"/>
        <c:lblAlgn val="ctr"/>
        <c:lblOffset val="100"/>
        <c:noMultiLvlLbl val="0"/>
      </c:catAx>
      <c:valAx>
        <c:axId val="1201134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089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58333EE-328C-44A6-BDBC-ED5DB4BFFED9}"/>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44B9CB0A-33EF-401E-84B2-1CDD34472A68}"/>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97947ACF-E112-4740-B6B3-FA5FF486592F}" type="datetime4">
              <a:rPr lang="en-IN" smtClean="0"/>
              <a:t>07 April 2019</a:t>
            </a:fld>
            <a:endParaRPr lang="en-GB" dirty="0"/>
          </a:p>
        </p:txBody>
      </p:sp>
      <p:sp>
        <p:nvSpPr>
          <p:cNvPr id="4" name="Footer Placeholder 3">
            <a:extLst>
              <a:ext uri="{FF2B5EF4-FFF2-40B4-BE49-F238E27FC236}">
                <a16:creationId xmlns:a16="http://schemas.microsoft.com/office/drawing/2014/main" id="{0356E449-508A-4254-BB99-4A59844AF9D7}"/>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dirty="0"/>
              <a:t>Predicting Coronary artery disease Using Data Mining Techniques</a:t>
            </a:r>
            <a:endParaRPr lang="en-GB" dirty="0"/>
          </a:p>
        </p:txBody>
      </p:sp>
      <p:sp>
        <p:nvSpPr>
          <p:cNvPr id="5" name="Slide Number Placeholder 4">
            <a:extLst>
              <a:ext uri="{FF2B5EF4-FFF2-40B4-BE49-F238E27FC236}">
                <a16:creationId xmlns:a16="http://schemas.microsoft.com/office/drawing/2014/main" id="{1D3AA9DD-4DC5-4D9B-91A8-7BE029BB061F}"/>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7C703B88-A0F2-4753-853D-523CE83BFBA1}" type="slidenum">
              <a:rPr lang="en-GB" smtClean="0"/>
              <a:t>‹#›</a:t>
            </a:fld>
            <a:endParaRPr lang="en-GB" dirty="0"/>
          </a:p>
        </p:txBody>
      </p:sp>
    </p:spTree>
    <p:extLst>
      <p:ext uri="{BB962C8B-B14F-4D97-AF65-F5344CB8AC3E}">
        <p14:creationId xmlns:p14="http://schemas.microsoft.com/office/powerpoint/2010/main" val="386166078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7A3574B7-B87B-48F1-AC8C-1FC8F1CD7B15}" type="datetime4">
              <a:rPr lang="en-IN" smtClean="0"/>
              <a:t>07 April 2019</a:t>
            </a:fld>
            <a:endParaRPr lang="en-US" dirty="0"/>
          </a:p>
        </p:txBody>
      </p:sp>
      <p:sp>
        <p:nvSpPr>
          <p:cNvPr id="4" name="Slide Image Placeholder 3"/>
          <p:cNvSpPr>
            <a:spLocks noGrp="1" noRot="1" noChangeAspect="1"/>
          </p:cNvSpPr>
          <p:nvPr>
            <p:ph type="sldImg" idx="2"/>
          </p:nvPr>
        </p:nvSpPr>
        <p:spPr>
          <a:xfrm>
            <a:off x="1109663" y="801688"/>
            <a:ext cx="5340350" cy="40100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r>
              <a:rPr lang="en-US" dirty="0"/>
              <a:t>Predicting Coronary artery disease Using Data Mining Techniques</a:t>
            </a:r>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2AA80532-CBE0-408D-A3AB-6907D0F2B5F8}" type="slidenum">
              <a:rPr lang="en-US" smtClean="0"/>
              <a:t>‹#›</a:t>
            </a:fld>
            <a:endParaRPr lang="en-US" dirty="0"/>
          </a:p>
        </p:txBody>
      </p:sp>
    </p:spTree>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54" name="PlaceHolder 2"/>
          <p:cNvSpPr>
            <a:spLocks noGrp="1"/>
          </p:cNvSpPr>
          <p:nvPr>
            <p:ph type="body"/>
          </p:nvPr>
        </p:nvSpPr>
        <p:spPr>
          <a:xfrm>
            <a:off x="230400" y="809640"/>
            <a:ext cx="4148640" cy="9568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230400" y="1857960"/>
            <a:ext cx="4148640" cy="956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230400" y="809640"/>
            <a:ext cx="2024280" cy="95688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2356200" y="809640"/>
            <a:ext cx="2024280" cy="95688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230400" y="1857960"/>
            <a:ext cx="2024280" cy="956880"/>
          </a:xfrm>
          <a:prstGeom prst="rect">
            <a:avLst/>
          </a:prstGeom>
        </p:spPr>
        <p:txBody>
          <a:bodyPr lIns="0" tIns="0" rIns="0" bIns="0">
            <a:normAutofit/>
          </a:bodyPr>
          <a:lstStyle/>
          <a:p>
            <a:endParaRPr lang="en-IN" sz="3200" b="0" strike="noStrike" spc="-1">
              <a:latin typeface="Arial"/>
            </a:endParaRPr>
          </a:p>
        </p:txBody>
      </p:sp>
      <p:sp>
        <p:nvSpPr>
          <p:cNvPr id="60" name="PlaceHolder 5"/>
          <p:cNvSpPr>
            <a:spLocks noGrp="1"/>
          </p:cNvSpPr>
          <p:nvPr>
            <p:ph type="body"/>
          </p:nvPr>
        </p:nvSpPr>
        <p:spPr>
          <a:xfrm>
            <a:off x="2356200" y="1857960"/>
            <a:ext cx="2024280" cy="956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230400" y="809640"/>
            <a:ext cx="1335600" cy="95688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1633320" y="809640"/>
            <a:ext cx="1335600" cy="95688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3035880" y="809640"/>
            <a:ext cx="1335600" cy="956880"/>
          </a:xfrm>
          <a:prstGeom prst="rect">
            <a:avLst/>
          </a:prstGeom>
        </p:spPr>
        <p:txBody>
          <a:bodyPr lIns="0" tIns="0" rIns="0" bIns="0">
            <a:normAutofit/>
          </a:bodyPr>
          <a:lstStyle/>
          <a:p>
            <a:endParaRPr lang="en-IN" sz="3200" b="0" strike="noStrike" spc="-1">
              <a:latin typeface="Arial"/>
            </a:endParaRPr>
          </a:p>
        </p:txBody>
      </p:sp>
      <p:sp>
        <p:nvSpPr>
          <p:cNvPr id="65" name="PlaceHolder 5"/>
          <p:cNvSpPr>
            <a:spLocks noGrp="1"/>
          </p:cNvSpPr>
          <p:nvPr>
            <p:ph type="body"/>
          </p:nvPr>
        </p:nvSpPr>
        <p:spPr>
          <a:xfrm>
            <a:off x="230400" y="1857960"/>
            <a:ext cx="1335600" cy="956880"/>
          </a:xfrm>
          <a:prstGeom prst="rect">
            <a:avLst/>
          </a:prstGeom>
        </p:spPr>
        <p:txBody>
          <a:bodyPr lIns="0" tIns="0" rIns="0" bIns="0">
            <a:normAutofit/>
          </a:bodyPr>
          <a:lstStyle/>
          <a:p>
            <a:endParaRPr lang="en-IN" sz="3200" b="0" strike="noStrike" spc="-1">
              <a:latin typeface="Arial"/>
            </a:endParaRPr>
          </a:p>
        </p:txBody>
      </p:sp>
      <p:sp>
        <p:nvSpPr>
          <p:cNvPr id="66" name="PlaceHolder 6"/>
          <p:cNvSpPr>
            <a:spLocks noGrp="1"/>
          </p:cNvSpPr>
          <p:nvPr>
            <p:ph type="body"/>
          </p:nvPr>
        </p:nvSpPr>
        <p:spPr>
          <a:xfrm>
            <a:off x="1633320" y="1857960"/>
            <a:ext cx="1335600" cy="956880"/>
          </a:xfrm>
          <a:prstGeom prst="rect">
            <a:avLst/>
          </a:prstGeom>
        </p:spPr>
        <p:txBody>
          <a:bodyPr lIns="0" tIns="0" rIns="0" bIns="0">
            <a:normAutofit/>
          </a:bodyPr>
          <a:lstStyle/>
          <a:p>
            <a:endParaRPr lang="en-IN" sz="3200" b="0" strike="noStrike" spc="-1">
              <a:latin typeface="Arial"/>
            </a:endParaRPr>
          </a:p>
        </p:txBody>
      </p:sp>
      <p:sp>
        <p:nvSpPr>
          <p:cNvPr id="67" name="PlaceHolder 7"/>
          <p:cNvSpPr>
            <a:spLocks noGrp="1"/>
          </p:cNvSpPr>
          <p:nvPr>
            <p:ph type="body"/>
          </p:nvPr>
        </p:nvSpPr>
        <p:spPr>
          <a:xfrm>
            <a:off x="3035880" y="1857960"/>
            <a:ext cx="1335600" cy="956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101" name="PlaceHolder 2"/>
          <p:cNvSpPr>
            <a:spLocks noGrp="1"/>
          </p:cNvSpPr>
          <p:nvPr>
            <p:ph type="subTitle"/>
          </p:nvPr>
        </p:nvSpPr>
        <p:spPr>
          <a:xfrm>
            <a:off x="230400" y="809640"/>
            <a:ext cx="4148640" cy="20066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103" name="PlaceHolder 2"/>
          <p:cNvSpPr>
            <a:spLocks noGrp="1"/>
          </p:cNvSpPr>
          <p:nvPr>
            <p:ph type="body"/>
          </p:nvPr>
        </p:nvSpPr>
        <p:spPr>
          <a:xfrm>
            <a:off x="230400" y="809640"/>
            <a:ext cx="4148640" cy="20066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105" name="PlaceHolder 2"/>
          <p:cNvSpPr>
            <a:spLocks noGrp="1"/>
          </p:cNvSpPr>
          <p:nvPr>
            <p:ph type="body"/>
          </p:nvPr>
        </p:nvSpPr>
        <p:spPr>
          <a:xfrm>
            <a:off x="230400" y="809640"/>
            <a:ext cx="2024280" cy="2006640"/>
          </a:xfrm>
          <a:prstGeom prst="rect">
            <a:avLst/>
          </a:prstGeom>
        </p:spPr>
        <p:txBody>
          <a:bodyPr lIns="0" tIns="0" rIns="0" bIns="0">
            <a:normAutofit/>
          </a:bodyPr>
          <a:lstStyle/>
          <a:p>
            <a:endParaRPr lang="en-IN" sz="3200" b="0" strike="noStrike" spc="-1">
              <a:latin typeface="Arial"/>
            </a:endParaRPr>
          </a:p>
        </p:txBody>
      </p:sp>
      <p:sp>
        <p:nvSpPr>
          <p:cNvPr id="106" name="PlaceHolder 3"/>
          <p:cNvSpPr>
            <a:spLocks noGrp="1"/>
          </p:cNvSpPr>
          <p:nvPr>
            <p:ph type="body"/>
          </p:nvPr>
        </p:nvSpPr>
        <p:spPr>
          <a:xfrm>
            <a:off x="2356200" y="809640"/>
            <a:ext cx="2024280" cy="20066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230400" y="137880"/>
            <a:ext cx="4148640" cy="26780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110" name="PlaceHolder 2"/>
          <p:cNvSpPr>
            <a:spLocks noGrp="1"/>
          </p:cNvSpPr>
          <p:nvPr>
            <p:ph type="body"/>
          </p:nvPr>
        </p:nvSpPr>
        <p:spPr>
          <a:xfrm>
            <a:off x="230400" y="809640"/>
            <a:ext cx="2024280" cy="956880"/>
          </a:xfrm>
          <a:prstGeom prst="rect">
            <a:avLst/>
          </a:prstGeom>
        </p:spPr>
        <p:txBody>
          <a:bodyPr lIns="0" tIns="0" rIns="0" bIns="0">
            <a:normAutofit/>
          </a:bodyPr>
          <a:lstStyle/>
          <a:p>
            <a:endParaRPr lang="en-IN" sz="3200" b="0" strike="noStrike" spc="-1">
              <a:latin typeface="Arial"/>
            </a:endParaRPr>
          </a:p>
        </p:txBody>
      </p:sp>
      <p:sp>
        <p:nvSpPr>
          <p:cNvPr id="111" name="PlaceHolder 3"/>
          <p:cNvSpPr>
            <a:spLocks noGrp="1"/>
          </p:cNvSpPr>
          <p:nvPr>
            <p:ph type="body"/>
          </p:nvPr>
        </p:nvSpPr>
        <p:spPr>
          <a:xfrm>
            <a:off x="2356200" y="809640"/>
            <a:ext cx="2024280" cy="2006640"/>
          </a:xfrm>
          <a:prstGeom prst="rect">
            <a:avLst/>
          </a:prstGeom>
        </p:spPr>
        <p:txBody>
          <a:bodyPr lIns="0" tIns="0" rIns="0" bIns="0">
            <a:normAutofit/>
          </a:bodyPr>
          <a:lstStyle/>
          <a:p>
            <a:endParaRPr lang="en-IN" sz="3200" b="0" strike="noStrike" spc="-1">
              <a:latin typeface="Arial"/>
            </a:endParaRPr>
          </a:p>
        </p:txBody>
      </p:sp>
      <p:sp>
        <p:nvSpPr>
          <p:cNvPr id="112" name="PlaceHolder 4"/>
          <p:cNvSpPr>
            <a:spLocks noGrp="1"/>
          </p:cNvSpPr>
          <p:nvPr>
            <p:ph type="body"/>
          </p:nvPr>
        </p:nvSpPr>
        <p:spPr>
          <a:xfrm>
            <a:off x="230400" y="1857960"/>
            <a:ext cx="2024280" cy="956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33" name="PlaceHolder 2"/>
          <p:cNvSpPr>
            <a:spLocks noGrp="1"/>
          </p:cNvSpPr>
          <p:nvPr>
            <p:ph type="subTitle"/>
          </p:nvPr>
        </p:nvSpPr>
        <p:spPr>
          <a:xfrm>
            <a:off x="230400" y="809640"/>
            <a:ext cx="4148640" cy="20066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114" name="PlaceHolder 2"/>
          <p:cNvSpPr>
            <a:spLocks noGrp="1"/>
          </p:cNvSpPr>
          <p:nvPr>
            <p:ph type="body"/>
          </p:nvPr>
        </p:nvSpPr>
        <p:spPr>
          <a:xfrm>
            <a:off x="230400" y="809640"/>
            <a:ext cx="2024280" cy="2006640"/>
          </a:xfrm>
          <a:prstGeom prst="rect">
            <a:avLst/>
          </a:prstGeom>
        </p:spPr>
        <p:txBody>
          <a:bodyPr lIns="0" tIns="0" rIns="0" bIns="0">
            <a:normAutofit/>
          </a:bodyPr>
          <a:lstStyle/>
          <a:p>
            <a:endParaRPr lang="en-IN" sz="3200" b="0" strike="noStrike" spc="-1">
              <a:latin typeface="Arial"/>
            </a:endParaRPr>
          </a:p>
        </p:txBody>
      </p:sp>
      <p:sp>
        <p:nvSpPr>
          <p:cNvPr id="115" name="PlaceHolder 3"/>
          <p:cNvSpPr>
            <a:spLocks noGrp="1"/>
          </p:cNvSpPr>
          <p:nvPr>
            <p:ph type="body"/>
          </p:nvPr>
        </p:nvSpPr>
        <p:spPr>
          <a:xfrm>
            <a:off x="2356200" y="809640"/>
            <a:ext cx="2024280" cy="956880"/>
          </a:xfrm>
          <a:prstGeom prst="rect">
            <a:avLst/>
          </a:prstGeom>
        </p:spPr>
        <p:txBody>
          <a:bodyPr lIns="0" tIns="0" rIns="0" bIns="0">
            <a:normAutofit/>
          </a:bodyPr>
          <a:lstStyle/>
          <a:p>
            <a:endParaRPr lang="en-IN" sz="3200" b="0" strike="noStrike" spc="-1">
              <a:latin typeface="Arial"/>
            </a:endParaRPr>
          </a:p>
        </p:txBody>
      </p:sp>
      <p:sp>
        <p:nvSpPr>
          <p:cNvPr id="116" name="PlaceHolder 4"/>
          <p:cNvSpPr>
            <a:spLocks noGrp="1"/>
          </p:cNvSpPr>
          <p:nvPr>
            <p:ph type="body"/>
          </p:nvPr>
        </p:nvSpPr>
        <p:spPr>
          <a:xfrm>
            <a:off x="2356200" y="1857960"/>
            <a:ext cx="2024280" cy="956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118" name="PlaceHolder 2"/>
          <p:cNvSpPr>
            <a:spLocks noGrp="1"/>
          </p:cNvSpPr>
          <p:nvPr>
            <p:ph type="body"/>
          </p:nvPr>
        </p:nvSpPr>
        <p:spPr>
          <a:xfrm>
            <a:off x="230400" y="809640"/>
            <a:ext cx="2024280" cy="956880"/>
          </a:xfrm>
          <a:prstGeom prst="rect">
            <a:avLst/>
          </a:prstGeom>
        </p:spPr>
        <p:txBody>
          <a:bodyPr lIns="0" tIns="0" rIns="0" bIns="0">
            <a:normAutofit/>
          </a:bodyPr>
          <a:lstStyle/>
          <a:p>
            <a:endParaRPr lang="en-IN" sz="3200" b="0" strike="noStrike" spc="-1">
              <a:latin typeface="Arial"/>
            </a:endParaRPr>
          </a:p>
        </p:txBody>
      </p:sp>
      <p:sp>
        <p:nvSpPr>
          <p:cNvPr id="119" name="PlaceHolder 3"/>
          <p:cNvSpPr>
            <a:spLocks noGrp="1"/>
          </p:cNvSpPr>
          <p:nvPr>
            <p:ph type="body"/>
          </p:nvPr>
        </p:nvSpPr>
        <p:spPr>
          <a:xfrm>
            <a:off x="2356200" y="809640"/>
            <a:ext cx="2024280" cy="956880"/>
          </a:xfrm>
          <a:prstGeom prst="rect">
            <a:avLst/>
          </a:prstGeom>
        </p:spPr>
        <p:txBody>
          <a:bodyPr lIns="0" tIns="0" rIns="0" bIns="0">
            <a:normAutofit/>
          </a:bodyPr>
          <a:lstStyle/>
          <a:p>
            <a:endParaRPr lang="en-IN" sz="3200" b="0" strike="noStrike" spc="-1">
              <a:latin typeface="Arial"/>
            </a:endParaRPr>
          </a:p>
        </p:txBody>
      </p:sp>
      <p:sp>
        <p:nvSpPr>
          <p:cNvPr id="120" name="PlaceHolder 4"/>
          <p:cNvSpPr>
            <a:spLocks noGrp="1"/>
          </p:cNvSpPr>
          <p:nvPr>
            <p:ph type="body"/>
          </p:nvPr>
        </p:nvSpPr>
        <p:spPr>
          <a:xfrm>
            <a:off x="230400" y="1857960"/>
            <a:ext cx="4148640" cy="956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122" name="PlaceHolder 2"/>
          <p:cNvSpPr>
            <a:spLocks noGrp="1"/>
          </p:cNvSpPr>
          <p:nvPr>
            <p:ph type="body"/>
          </p:nvPr>
        </p:nvSpPr>
        <p:spPr>
          <a:xfrm>
            <a:off x="230400" y="809640"/>
            <a:ext cx="4148640" cy="956880"/>
          </a:xfrm>
          <a:prstGeom prst="rect">
            <a:avLst/>
          </a:prstGeom>
        </p:spPr>
        <p:txBody>
          <a:bodyPr lIns="0" tIns="0" rIns="0" bIns="0">
            <a:normAutofit/>
          </a:bodyPr>
          <a:lstStyle/>
          <a:p>
            <a:endParaRPr lang="en-IN" sz="3200" b="0" strike="noStrike" spc="-1">
              <a:latin typeface="Arial"/>
            </a:endParaRPr>
          </a:p>
        </p:txBody>
      </p:sp>
      <p:sp>
        <p:nvSpPr>
          <p:cNvPr id="123" name="PlaceHolder 3"/>
          <p:cNvSpPr>
            <a:spLocks noGrp="1"/>
          </p:cNvSpPr>
          <p:nvPr>
            <p:ph type="body"/>
          </p:nvPr>
        </p:nvSpPr>
        <p:spPr>
          <a:xfrm>
            <a:off x="230400" y="1857960"/>
            <a:ext cx="4148640" cy="956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125" name="PlaceHolder 2"/>
          <p:cNvSpPr>
            <a:spLocks noGrp="1"/>
          </p:cNvSpPr>
          <p:nvPr>
            <p:ph type="body"/>
          </p:nvPr>
        </p:nvSpPr>
        <p:spPr>
          <a:xfrm>
            <a:off x="230400" y="809640"/>
            <a:ext cx="2024280" cy="956880"/>
          </a:xfrm>
          <a:prstGeom prst="rect">
            <a:avLst/>
          </a:prstGeom>
        </p:spPr>
        <p:txBody>
          <a:bodyPr lIns="0" tIns="0" rIns="0" bIns="0">
            <a:normAutofit/>
          </a:bodyPr>
          <a:lstStyle/>
          <a:p>
            <a:endParaRPr lang="en-IN" sz="3200" b="0" strike="noStrike" spc="-1">
              <a:latin typeface="Arial"/>
            </a:endParaRPr>
          </a:p>
        </p:txBody>
      </p:sp>
      <p:sp>
        <p:nvSpPr>
          <p:cNvPr id="126" name="PlaceHolder 3"/>
          <p:cNvSpPr>
            <a:spLocks noGrp="1"/>
          </p:cNvSpPr>
          <p:nvPr>
            <p:ph type="body"/>
          </p:nvPr>
        </p:nvSpPr>
        <p:spPr>
          <a:xfrm>
            <a:off x="2356200" y="809640"/>
            <a:ext cx="2024280" cy="956880"/>
          </a:xfrm>
          <a:prstGeom prst="rect">
            <a:avLst/>
          </a:prstGeom>
        </p:spPr>
        <p:txBody>
          <a:bodyPr lIns="0" tIns="0" rIns="0" bIns="0">
            <a:normAutofit/>
          </a:bodyPr>
          <a:lstStyle/>
          <a:p>
            <a:endParaRPr lang="en-IN" sz="3200" b="0" strike="noStrike" spc="-1">
              <a:latin typeface="Arial"/>
            </a:endParaRPr>
          </a:p>
        </p:txBody>
      </p:sp>
      <p:sp>
        <p:nvSpPr>
          <p:cNvPr id="127" name="PlaceHolder 4"/>
          <p:cNvSpPr>
            <a:spLocks noGrp="1"/>
          </p:cNvSpPr>
          <p:nvPr>
            <p:ph type="body"/>
          </p:nvPr>
        </p:nvSpPr>
        <p:spPr>
          <a:xfrm>
            <a:off x="230400" y="1857960"/>
            <a:ext cx="2024280" cy="956880"/>
          </a:xfrm>
          <a:prstGeom prst="rect">
            <a:avLst/>
          </a:prstGeom>
        </p:spPr>
        <p:txBody>
          <a:bodyPr lIns="0" tIns="0" rIns="0" bIns="0">
            <a:normAutofit/>
          </a:bodyPr>
          <a:lstStyle/>
          <a:p>
            <a:endParaRPr lang="en-IN" sz="3200" b="0" strike="noStrike" spc="-1">
              <a:latin typeface="Arial"/>
            </a:endParaRPr>
          </a:p>
        </p:txBody>
      </p:sp>
      <p:sp>
        <p:nvSpPr>
          <p:cNvPr id="128" name="PlaceHolder 5"/>
          <p:cNvSpPr>
            <a:spLocks noGrp="1"/>
          </p:cNvSpPr>
          <p:nvPr>
            <p:ph type="body"/>
          </p:nvPr>
        </p:nvSpPr>
        <p:spPr>
          <a:xfrm>
            <a:off x="2356200" y="1857960"/>
            <a:ext cx="2024280" cy="956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130" name="PlaceHolder 2"/>
          <p:cNvSpPr>
            <a:spLocks noGrp="1"/>
          </p:cNvSpPr>
          <p:nvPr>
            <p:ph type="body"/>
          </p:nvPr>
        </p:nvSpPr>
        <p:spPr>
          <a:xfrm>
            <a:off x="230400" y="809640"/>
            <a:ext cx="1335600" cy="956880"/>
          </a:xfrm>
          <a:prstGeom prst="rect">
            <a:avLst/>
          </a:prstGeom>
        </p:spPr>
        <p:txBody>
          <a:bodyPr lIns="0" tIns="0" rIns="0" bIns="0">
            <a:normAutofit/>
          </a:bodyPr>
          <a:lstStyle/>
          <a:p>
            <a:endParaRPr lang="en-IN" sz="3200" b="0" strike="noStrike" spc="-1">
              <a:latin typeface="Arial"/>
            </a:endParaRPr>
          </a:p>
        </p:txBody>
      </p:sp>
      <p:sp>
        <p:nvSpPr>
          <p:cNvPr id="131" name="PlaceHolder 3"/>
          <p:cNvSpPr>
            <a:spLocks noGrp="1"/>
          </p:cNvSpPr>
          <p:nvPr>
            <p:ph type="body"/>
          </p:nvPr>
        </p:nvSpPr>
        <p:spPr>
          <a:xfrm>
            <a:off x="1633320" y="809640"/>
            <a:ext cx="1335600" cy="956880"/>
          </a:xfrm>
          <a:prstGeom prst="rect">
            <a:avLst/>
          </a:prstGeom>
        </p:spPr>
        <p:txBody>
          <a:bodyPr lIns="0" tIns="0" rIns="0" bIns="0">
            <a:normAutofit/>
          </a:bodyPr>
          <a:lstStyle/>
          <a:p>
            <a:endParaRPr lang="en-IN" sz="3200" b="0" strike="noStrike" spc="-1">
              <a:latin typeface="Arial"/>
            </a:endParaRPr>
          </a:p>
        </p:txBody>
      </p:sp>
      <p:sp>
        <p:nvSpPr>
          <p:cNvPr id="132" name="PlaceHolder 4"/>
          <p:cNvSpPr>
            <a:spLocks noGrp="1"/>
          </p:cNvSpPr>
          <p:nvPr>
            <p:ph type="body"/>
          </p:nvPr>
        </p:nvSpPr>
        <p:spPr>
          <a:xfrm>
            <a:off x="3035880" y="809640"/>
            <a:ext cx="1335600" cy="956880"/>
          </a:xfrm>
          <a:prstGeom prst="rect">
            <a:avLst/>
          </a:prstGeom>
        </p:spPr>
        <p:txBody>
          <a:bodyPr lIns="0" tIns="0" rIns="0" bIns="0">
            <a:normAutofit/>
          </a:bodyPr>
          <a:lstStyle/>
          <a:p>
            <a:endParaRPr lang="en-IN" sz="3200" b="0" strike="noStrike" spc="-1">
              <a:latin typeface="Arial"/>
            </a:endParaRPr>
          </a:p>
        </p:txBody>
      </p:sp>
      <p:sp>
        <p:nvSpPr>
          <p:cNvPr id="133" name="PlaceHolder 5"/>
          <p:cNvSpPr>
            <a:spLocks noGrp="1"/>
          </p:cNvSpPr>
          <p:nvPr>
            <p:ph type="body"/>
          </p:nvPr>
        </p:nvSpPr>
        <p:spPr>
          <a:xfrm>
            <a:off x="230400" y="1857960"/>
            <a:ext cx="1335600" cy="956880"/>
          </a:xfrm>
          <a:prstGeom prst="rect">
            <a:avLst/>
          </a:prstGeom>
        </p:spPr>
        <p:txBody>
          <a:bodyPr lIns="0" tIns="0" rIns="0" bIns="0">
            <a:normAutofit/>
          </a:bodyPr>
          <a:lstStyle/>
          <a:p>
            <a:endParaRPr lang="en-IN" sz="3200" b="0" strike="noStrike" spc="-1">
              <a:latin typeface="Arial"/>
            </a:endParaRPr>
          </a:p>
        </p:txBody>
      </p:sp>
      <p:sp>
        <p:nvSpPr>
          <p:cNvPr id="134" name="PlaceHolder 6"/>
          <p:cNvSpPr>
            <a:spLocks noGrp="1"/>
          </p:cNvSpPr>
          <p:nvPr>
            <p:ph type="body"/>
          </p:nvPr>
        </p:nvSpPr>
        <p:spPr>
          <a:xfrm>
            <a:off x="1633320" y="1857960"/>
            <a:ext cx="1335600" cy="956880"/>
          </a:xfrm>
          <a:prstGeom prst="rect">
            <a:avLst/>
          </a:prstGeom>
        </p:spPr>
        <p:txBody>
          <a:bodyPr lIns="0" tIns="0" rIns="0" bIns="0">
            <a:normAutofit/>
          </a:bodyPr>
          <a:lstStyle/>
          <a:p>
            <a:endParaRPr lang="en-IN" sz="3200" b="0" strike="noStrike" spc="-1">
              <a:latin typeface="Arial"/>
            </a:endParaRPr>
          </a:p>
        </p:txBody>
      </p:sp>
      <p:sp>
        <p:nvSpPr>
          <p:cNvPr id="135" name="PlaceHolder 7"/>
          <p:cNvSpPr>
            <a:spLocks noGrp="1"/>
          </p:cNvSpPr>
          <p:nvPr>
            <p:ph type="body"/>
          </p:nvPr>
        </p:nvSpPr>
        <p:spPr>
          <a:xfrm>
            <a:off x="3035880" y="1857960"/>
            <a:ext cx="1335600" cy="956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169" name="PlaceHolder 2"/>
          <p:cNvSpPr>
            <a:spLocks noGrp="1"/>
          </p:cNvSpPr>
          <p:nvPr>
            <p:ph type="subTitle"/>
          </p:nvPr>
        </p:nvSpPr>
        <p:spPr>
          <a:xfrm>
            <a:off x="230400" y="809640"/>
            <a:ext cx="4148640" cy="20066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171" name="PlaceHolder 2"/>
          <p:cNvSpPr>
            <a:spLocks noGrp="1"/>
          </p:cNvSpPr>
          <p:nvPr>
            <p:ph type="body"/>
          </p:nvPr>
        </p:nvSpPr>
        <p:spPr>
          <a:xfrm>
            <a:off x="230400" y="809640"/>
            <a:ext cx="4148640" cy="20066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173" name="PlaceHolder 2"/>
          <p:cNvSpPr>
            <a:spLocks noGrp="1"/>
          </p:cNvSpPr>
          <p:nvPr>
            <p:ph type="body"/>
          </p:nvPr>
        </p:nvSpPr>
        <p:spPr>
          <a:xfrm>
            <a:off x="230400" y="809640"/>
            <a:ext cx="2024280" cy="2006640"/>
          </a:xfrm>
          <a:prstGeom prst="rect">
            <a:avLst/>
          </a:prstGeom>
        </p:spPr>
        <p:txBody>
          <a:bodyPr lIns="0" tIns="0" rIns="0" bIns="0">
            <a:normAutofit/>
          </a:bodyPr>
          <a:lstStyle/>
          <a:p>
            <a:endParaRPr lang="en-IN" sz="3200" b="0" strike="noStrike" spc="-1">
              <a:latin typeface="Arial"/>
            </a:endParaRPr>
          </a:p>
        </p:txBody>
      </p:sp>
      <p:sp>
        <p:nvSpPr>
          <p:cNvPr id="174" name="PlaceHolder 3"/>
          <p:cNvSpPr>
            <a:spLocks noGrp="1"/>
          </p:cNvSpPr>
          <p:nvPr>
            <p:ph type="body"/>
          </p:nvPr>
        </p:nvSpPr>
        <p:spPr>
          <a:xfrm>
            <a:off x="2356200" y="809640"/>
            <a:ext cx="2024280" cy="20066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35" name="PlaceHolder 2"/>
          <p:cNvSpPr>
            <a:spLocks noGrp="1"/>
          </p:cNvSpPr>
          <p:nvPr>
            <p:ph type="body"/>
          </p:nvPr>
        </p:nvSpPr>
        <p:spPr>
          <a:xfrm>
            <a:off x="230400" y="809640"/>
            <a:ext cx="4148640" cy="20066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230400" y="137880"/>
            <a:ext cx="4148640" cy="26780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178" name="PlaceHolder 2"/>
          <p:cNvSpPr>
            <a:spLocks noGrp="1"/>
          </p:cNvSpPr>
          <p:nvPr>
            <p:ph type="body"/>
          </p:nvPr>
        </p:nvSpPr>
        <p:spPr>
          <a:xfrm>
            <a:off x="230400" y="809640"/>
            <a:ext cx="2024280" cy="956880"/>
          </a:xfrm>
          <a:prstGeom prst="rect">
            <a:avLst/>
          </a:prstGeom>
        </p:spPr>
        <p:txBody>
          <a:bodyPr lIns="0" tIns="0" rIns="0" bIns="0">
            <a:normAutofit/>
          </a:bodyPr>
          <a:lstStyle/>
          <a:p>
            <a:endParaRPr lang="en-IN" sz="3200" b="0" strike="noStrike" spc="-1">
              <a:latin typeface="Arial"/>
            </a:endParaRPr>
          </a:p>
        </p:txBody>
      </p:sp>
      <p:sp>
        <p:nvSpPr>
          <p:cNvPr id="179" name="PlaceHolder 3"/>
          <p:cNvSpPr>
            <a:spLocks noGrp="1"/>
          </p:cNvSpPr>
          <p:nvPr>
            <p:ph type="body"/>
          </p:nvPr>
        </p:nvSpPr>
        <p:spPr>
          <a:xfrm>
            <a:off x="2356200" y="809640"/>
            <a:ext cx="2024280" cy="2006640"/>
          </a:xfrm>
          <a:prstGeom prst="rect">
            <a:avLst/>
          </a:prstGeom>
        </p:spPr>
        <p:txBody>
          <a:bodyPr lIns="0" tIns="0" rIns="0" bIns="0">
            <a:normAutofit/>
          </a:bodyPr>
          <a:lstStyle/>
          <a:p>
            <a:endParaRPr lang="en-IN" sz="3200" b="0" strike="noStrike" spc="-1">
              <a:latin typeface="Arial"/>
            </a:endParaRPr>
          </a:p>
        </p:txBody>
      </p:sp>
      <p:sp>
        <p:nvSpPr>
          <p:cNvPr id="180" name="PlaceHolder 4"/>
          <p:cNvSpPr>
            <a:spLocks noGrp="1"/>
          </p:cNvSpPr>
          <p:nvPr>
            <p:ph type="body"/>
          </p:nvPr>
        </p:nvSpPr>
        <p:spPr>
          <a:xfrm>
            <a:off x="230400" y="1857960"/>
            <a:ext cx="2024280" cy="956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182" name="PlaceHolder 2"/>
          <p:cNvSpPr>
            <a:spLocks noGrp="1"/>
          </p:cNvSpPr>
          <p:nvPr>
            <p:ph type="body"/>
          </p:nvPr>
        </p:nvSpPr>
        <p:spPr>
          <a:xfrm>
            <a:off x="230400" y="809640"/>
            <a:ext cx="2024280" cy="2006640"/>
          </a:xfrm>
          <a:prstGeom prst="rect">
            <a:avLst/>
          </a:prstGeom>
        </p:spPr>
        <p:txBody>
          <a:bodyPr lIns="0" tIns="0" rIns="0" bIns="0">
            <a:normAutofit/>
          </a:bodyPr>
          <a:lstStyle/>
          <a:p>
            <a:endParaRPr lang="en-IN" sz="3200" b="0" strike="noStrike" spc="-1">
              <a:latin typeface="Arial"/>
            </a:endParaRPr>
          </a:p>
        </p:txBody>
      </p:sp>
      <p:sp>
        <p:nvSpPr>
          <p:cNvPr id="183" name="PlaceHolder 3"/>
          <p:cNvSpPr>
            <a:spLocks noGrp="1"/>
          </p:cNvSpPr>
          <p:nvPr>
            <p:ph type="body"/>
          </p:nvPr>
        </p:nvSpPr>
        <p:spPr>
          <a:xfrm>
            <a:off x="2356200" y="809640"/>
            <a:ext cx="2024280" cy="956880"/>
          </a:xfrm>
          <a:prstGeom prst="rect">
            <a:avLst/>
          </a:prstGeom>
        </p:spPr>
        <p:txBody>
          <a:bodyPr lIns="0" tIns="0" rIns="0" bIns="0">
            <a:normAutofit/>
          </a:bodyPr>
          <a:lstStyle/>
          <a:p>
            <a:endParaRPr lang="en-IN" sz="3200" b="0" strike="noStrike" spc="-1">
              <a:latin typeface="Arial"/>
            </a:endParaRPr>
          </a:p>
        </p:txBody>
      </p:sp>
      <p:sp>
        <p:nvSpPr>
          <p:cNvPr id="184" name="PlaceHolder 4"/>
          <p:cNvSpPr>
            <a:spLocks noGrp="1"/>
          </p:cNvSpPr>
          <p:nvPr>
            <p:ph type="body"/>
          </p:nvPr>
        </p:nvSpPr>
        <p:spPr>
          <a:xfrm>
            <a:off x="2356200" y="1857960"/>
            <a:ext cx="2024280" cy="956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186" name="PlaceHolder 2"/>
          <p:cNvSpPr>
            <a:spLocks noGrp="1"/>
          </p:cNvSpPr>
          <p:nvPr>
            <p:ph type="body"/>
          </p:nvPr>
        </p:nvSpPr>
        <p:spPr>
          <a:xfrm>
            <a:off x="230400" y="809640"/>
            <a:ext cx="2024280" cy="956880"/>
          </a:xfrm>
          <a:prstGeom prst="rect">
            <a:avLst/>
          </a:prstGeom>
        </p:spPr>
        <p:txBody>
          <a:bodyPr lIns="0" tIns="0" rIns="0" bIns="0">
            <a:normAutofit/>
          </a:bodyPr>
          <a:lstStyle/>
          <a:p>
            <a:endParaRPr lang="en-IN" sz="3200" b="0" strike="noStrike" spc="-1">
              <a:latin typeface="Arial"/>
            </a:endParaRPr>
          </a:p>
        </p:txBody>
      </p:sp>
      <p:sp>
        <p:nvSpPr>
          <p:cNvPr id="187" name="PlaceHolder 3"/>
          <p:cNvSpPr>
            <a:spLocks noGrp="1"/>
          </p:cNvSpPr>
          <p:nvPr>
            <p:ph type="body"/>
          </p:nvPr>
        </p:nvSpPr>
        <p:spPr>
          <a:xfrm>
            <a:off x="2356200" y="809640"/>
            <a:ext cx="2024280" cy="956880"/>
          </a:xfrm>
          <a:prstGeom prst="rect">
            <a:avLst/>
          </a:prstGeom>
        </p:spPr>
        <p:txBody>
          <a:bodyPr lIns="0" tIns="0" rIns="0" bIns="0">
            <a:normAutofit/>
          </a:bodyPr>
          <a:lstStyle/>
          <a:p>
            <a:endParaRPr lang="en-IN" sz="3200" b="0" strike="noStrike" spc="-1">
              <a:latin typeface="Arial"/>
            </a:endParaRPr>
          </a:p>
        </p:txBody>
      </p:sp>
      <p:sp>
        <p:nvSpPr>
          <p:cNvPr id="188" name="PlaceHolder 4"/>
          <p:cNvSpPr>
            <a:spLocks noGrp="1"/>
          </p:cNvSpPr>
          <p:nvPr>
            <p:ph type="body"/>
          </p:nvPr>
        </p:nvSpPr>
        <p:spPr>
          <a:xfrm>
            <a:off x="230400" y="1857960"/>
            <a:ext cx="4148640" cy="956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190" name="PlaceHolder 2"/>
          <p:cNvSpPr>
            <a:spLocks noGrp="1"/>
          </p:cNvSpPr>
          <p:nvPr>
            <p:ph type="body"/>
          </p:nvPr>
        </p:nvSpPr>
        <p:spPr>
          <a:xfrm>
            <a:off x="230400" y="809640"/>
            <a:ext cx="4148640" cy="956880"/>
          </a:xfrm>
          <a:prstGeom prst="rect">
            <a:avLst/>
          </a:prstGeom>
        </p:spPr>
        <p:txBody>
          <a:bodyPr lIns="0" tIns="0" rIns="0" bIns="0">
            <a:normAutofit/>
          </a:bodyPr>
          <a:lstStyle/>
          <a:p>
            <a:endParaRPr lang="en-IN" sz="3200" b="0" strike="noStrike" spc="-1">
              <a:latin typeface="Arial"/>
            </a:endParaRPr>
          </a:p>
        </p:txBody>
      </p:sp>
      <p:sp>
        <p:nvSpPr>
          <p:cNvPr id="191" name="PlaceHolder 3"/>
          <p:cNvSpPr>
            <a:spLocks noGrp="1"/>
          </p:cNvSpPr>
          <p:nvPr>
            <p:ph type="body"/>
          </p:nvPr>
        </p:nvSpPr>
        <p:spPr>
          <a:xfrm>
            <a:off x="230400" y="1857960"/>
            <a:ext cx="4148640" cy="956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193" name="PlaceHolder 2"/>
          <p:cNvSpPr>
            <a:spLocks noGrp="1"/>
          </p:cNvSpPr>
          <p:nvPr>
            <p:ph type="body"/>
          </p:nvPr>
        </p:nvSpPr>
        <p:spPr>
          <a:xfrm>
            <a:off x="230400" y="809640"/>
            <a:ext cx="2024280" cy="956880"/>
          </a:xfrm>
          <a:prstGeom prst="rect">
            <a:avLst/>
          </a:prstGeom>
        </p:spPr>
        <p:txBody>
          <a:bodyPr lIns="0" tIns="0" rIns="0" bIns="0">
            <a:normAutofit/>
          </a:bodyPr>
          <a:lstStyle/>
          <a:p>
            <a:endParaRPr lang="en-IN" sz="3200" b="0" strike="noStrike" spc="-1">
              <a:latin typeface="Arial"/>
            </a:endParaRPr>
          </a:p>
        </p:txBody>
      </p:sp>
      <p:sp>
        <p:nvSpPr>
          <p:cNvPr id="194" name="PlaceHolder 3"/>
          <p:cNvSpPr>
            <a:spLocks noGrp="1"/>
          </p:cNvSpPr>
          <p:nvPr>
            <p:ph type="body"/>
          </p:nvPr>
        </p:nvSpPr>
        <p:spPr>
          <a:xfrm>
            <a:off x="2356200" y="809640"/>
            <a:ext cx="2024280" cy="956880"/>
          </a:xfrm>
          <a:prstGeom prst="rect">
            <a:avLst/>
          </a:prstGeom>
        </p:spPr>
        <p:txBody>
          <a:bodyPr lIns="0" tIns="0" rIns="0" bIns="0">
            <a:normAutofit/>
          </a:bodyPr>
          <a:lstStyle/>
          <a:p>
            <a:endParaRPr lang="en-IN" sz="3200" b="0" strike="noStrike" spc="-1">
              <a:latin typeface="Arial"/>
            </a:endParaRPr>
          </a:p>
        </p:txBody>
      </p:sp>
      <p:sp>
        <p:nvSpPr>
          <p:cNvPr id="195" name="PlaceHolder 4"/>
          <p:cNvSpPr>
            <a:spLocks noGrp="1"/>
          </p:cNvSpPr>
          <p:nvPr>
            <p:ph type="body"/>
          </p:nvPr>
        </p:nvSpPr>
        <p:spPr>
          <a:xfrm>
            <a:off x="230400" y="1857960"/>
            <a:ext cx="2024280" cy="956880"/>
          </a:xfrm>
          <a:prstGeom prst="rect">
            <a:avLst/>
          </a:prstGeom>
        </p:spPr>
        <p:txBody>
          <a:bodyPr lIns="0" tIns="0" rIns="0" bIns="0">
            <a:normAutofit/>
          </a:bodyPr>
          <a:lstStyle/>
          <a:p>
            <a:endParaRPr lang="en-IN" sz="3200" b="0" strike="noStrike" spc="-1">
              <a:latin typeface="Arial"/>
            </a:endParaRPr>
          </a:p>
        </p:txBody>
      </p:sp>
      <p:sp>
        <p:nvSpPr>
          <p:cNvPr id="196" name="PlaceHolder 5"/>
          <p:cNvSpPr>
            <a:spLocks noGrp="1"/>
          </p:cNvSpPr>
          <p:nvPr>
            <p:ph type="body"/>
          </p:nvPr>
        </p:nvSpPr>
        <p:spPr>
          <a:xfrm>
            <a:off x="2356200" y="1857960"/>
            <a:ext cx="2024280" cy="956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198" name="PlaceHolder 2"/>
          <p:cNvSpPr>
            <a:spLocks noGrp="1"/>
          </p:cNvSpPr>
          <p:nvPr>
            <p:ph type="body"/>
          </p:nvPr>
        </p:nvSpPr>
        <p:spPr>
          <a:xfrm>
            <a:off x="230400" y="809640"/>
            <a:ext cx="1335600" cy="956880"/>
          </a:xfrm>
          <a:prstGeom prst="rect">
            <a:avLst/>
          </a:prstGeom>
        </p:spPr>
        <p:txBody>
          <a:bodyPr lIns="0" tIns="0" rIns="0" bIns="0">
            <a:normAutofit/>
          </a:bodyPr>
          <a:lstStyle/>
          <a:p>
            <a:endParaRPr lang="en-IN" sz="3200" b="0" strike="noStrike" spc="-1">
              <a:latin typeface="Arial"/>
            </a:endParaRPr>
          </a:p>
        </p:txBody>
      </p:sp>
      <p:sp>
        <p:nvSpPr>
          <p:cNvPr id="199" name="PlaceHolder 3"/>
          <p:cNvSpPr>
            <a:spLocks noGrp="1"/>
          </p:cNvSpPr>
          <p:nvPr>
            <p:ph type="body"/>
          </p:nvPr>
        </p:nvSpPr>
        <p:spPr>
          <a:xfrm>
            <a:off x="1633320" y="809640"/>
            <a:ext cx="1335600" cy="956880"/>
          </a:xfrm>
          <a:prstGeom prst="rect">
            <a:avLst/>
          </a:prstGeom>
        </p:spPr>
        <p:txBody>
          <a:bodyPr lIns="0" tIns="0" rIns="0" bIns="0">
            <a:normAutofit/>
          </a:bodyPr>
          <a:lstStyle/>
          <a:p>
            <a:endParaRPr lang="en-IN" sz="3200" b="0" strike="noStrike" spc="-1">
              <a:latin typeface="Arial"/>
            </a:endParaRPr>
          </a:p>
        </p:txBody>
      </p:sp>
      <p:sp>
        <p:nvSpPr>
          <p:cNvPr id="200" name="PlaceHolder 4"/>
          <p:cNvSpPr>
            <a:spLocks noGrp="1"/>
          </p:cNvSpPr>
          <p:nvPr>
            <p:ph type="body"/>
          </p:nvPr>
        </p:nvSpPr>
        <p:spPr>
          <a:xfrm>
            <a:off x="3035880" y="809640"/>
            <a:ext cx="1335600" cy="956880"/>
          </a:xfrm>
          <a:prstGeom prst="rect">
            <a:avLst/>
          </a:prstGeom>
        </p:spPr>
        <p:txBody>
          <a:bodyPr lIns="0" tIns="0" rIns="0" bIns="0">
            <a:normAutofit/>
          </a:bodyPr>
          <a:lstStyle/>
          <a:p>
            <a:endParaRPr lang="en-IN" sz="3200" b="0" strike="noStrike" spc="-1">
              <a:latin typeface="Arial"/>
            </a:endParaRPr>
          </a:p>
        </p:txBody>
      </p:sp>
      <p:sp>
        <p:nvSpPr>
          <p:cNvPr id="201" name="PlaceHolder 5"/>
          <p:cNvSpPr>
            <a:spLocks noGrp="1"/>
          </p:cNvSpPr>
          <p:nvPr>
            <p:ph type="body"/>
          </p:nvPr>
        </p:nvSpPr>
        <p:spPr>
          <a:xfrm>
            <a:off x="230400" y="1857960"/>
            <a:ext cx="1335600" cy="956880"/>
          </a:xfrm>
          <a:prstGeom prst="rect">
            <a:avLst/>
          </a:prstGeom>
        </p:spPr>
        <p:txBody>
          <a:bodyPr lIns="0" tIns="0" rIns="0" bIns="0">
            <a:normAutofit/>
          </a:bodyPr>
          <a:lstStyle/>
          <a:p>
            <a:endParaRPr lang="en-IN" sz="3200" b="0" strike="noStrike" spc="-1">
              <a:latin typeface="Arial"/>
            </a:endParaRPr>
          </a:p>
        </p:txBody>
      </p:sp>
      <p:sp>
        <p:nvSpPr>
          <p:cNvPr id="202" name="PlaceHolder 6"/>
          <p:cNvSpPr>
            <a:spLocks noGrp="1"/>
          </p:cNvSpPr>
          <p:nvPr>
            <p:ph type="body"/>
          </p:nvPr>
        </p:nvSpPr>
        <p:spPr>
          <a:xfrm>
            <a:off x="1633320" y="1857960"/>
            <a:ext cx="1335600" cy="956880"/>
          </a:xfrm>
          <a:prstGeom prst="rect">
            <a:avLst/>
          </a:prstGeom>
        </p:spPr>
        <p:txBody>
          <a:bodyPr lIns="0" tIns="0" rIns="0" bIns="0">
            <a:normAutofit/>
          </a:bodyPr>
          <a:lstStyle/>
          <a:p>
            <a:endParaRPr lang="en-IN" sz="3200" b="0" strike="noStrike" spc="-1">
              <a:latin typeface="Arial"/>
            </a:endParaRPr>
          </a:p>
        </p:txBody>
      </p:sp>
      <p:sp>
        <p:nvSpPr>
          <p:cNvPr id="203" name="PlaceHolder 7"/>
          <p:cNvSpPr>
            <a:spLocks noGrp="1"/>
          </p:cNvSpPr>
          <p:nvPr>
            <p:ph type="body"/>
          </p:nvPr>
        </p:nvSpPr>
        <p:spPr>
          <a:xfrm>
            <a:off x="3035880" y="1857960"/>
            <a:ext cx="1335600" cy="956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37" name="PlaceHolder 2"/>
          <p:cNvSpPr>
            <a:spLocks noGrp="1"/>
          </p:cNvSpPr>
          <p:nvPr>
            <p:ph type="body"/>
          </p:nvPr>
        </p:nvSpPr>
        <p:spPr>
          <a:xfrm>
            <a:off x="230400" y="809640"/>
            <a:ext cx="2024280" cy="2006640"/>
          </a:xfrm>
          <a:prstGeom prst="rect">
            <a:avLst/>
          </a:prstGeom>
        </p:spPr>
        <p:txBody>
          <a:bodyPr lIns="0" tIns="0" rIns="0" bIns="0">
            <a:normAutofit/>
          </a:bodyPr>
          <a:lstStyle/>
          <a:p>
            <a:endParaRPr lang="en-IN" sz="3200" b="0" strike="noStrike" spc="-1">
              <a:latin typeface="Arial"/>
            </a:endParaRPr>
          </a:p>
        </p:txBody>
      </p:sp>
      <p:sp>
        <p:nvSpPr>
          <p:cNvPr id="38" name="PlaceHolder 3"/>
          <p:cNvSpPr>
            <a:spLocks noGrp="1"/>
          </p:cNvSpPr>
          <p:nvPr>
            <p:ph type="body"/>
          </p:nvPr>
        </p:nvSpPr>
        <p:spPr>
          <a:xfrm>
            <a:off x="2356200" y="809640"/>
            <a:ext cx="2024280" cy="20066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 name="PlaceHolder 1"/>
          <p:cNvSpPr>
            <a:spLocks noGrp="1"/>
          </p:cNvSpPr>
          <p:nvPr>
            <p:ph type="subTitle"/>
          </p:nvPr>
        </p:nvSpPr>
        <p:spPr>
          <a:xfrm>
            <a:off x="230400" y="137880"/>
            <a:ext cx="4148640" cy="26780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42" name="PlaceHolder 2"/>
          <p:cNvSpPr>
            <a:spLocks noGrp="1"/>
          </p:cNvSpPr>
          <p:nvPr>
            <p:ph type="body"/>
          </p:nvPr>
        </p:nvSpPr>
        <p:spPr>
          <a:xfrm>
            <a:off x="230400" y="809640"/>
            <a:ext cx="2024280" cy="956880"/>
          </a:xfrm>
          <a:prstGeom prst="rect">
            <a:avLst/>
          </a:prstGeom>
        </p:spPr>
        <p:txBody>
          <a:bodyPr lIns="0" tIns="0" rIns="0" bIns="0">
            <a:normAutofit/>
          </a:bodyPr>
          <a:lstStyle/>
          <a:p>
            <a:endParaRPr lang="en-IN" sz="3200" b="0" strike="noStrike" spc="-1">
              <a:latin typeface="Arial"/>
            </a:endParaRPr>
          </a:p>
        </p:txBody>
      </p:sp>
      <p:sp>
        <p:nvSpPr>
          <p:cNvPr id="43" name="PlaceHolder 3"/>
          <p:cNvSpPr>
            <a:spLocks noGrp="1"/>
          </p:cNvSpPr>
          <p:nvPr>
            <p:ph type="body"/>
          </p:nvPr>
        </p:nvSpPr>
        <p:spPr>
          <a:xfrm>
            <a:off x="2356200" y="809640"/>
            <a:ext cx="2024280" cy="2006640"/>
          </a:xfrm>
          <a:prstGeom prst="rect">
            <a:avLst/>
          </a:prstGeom>
        </p:spPr>
        <p:txBody>
          <a:bodyPr lIns="0" tIns="0" rIns="0" bIns="0">
            <a:normAutofit/>
          </a:bodyPr>
          <a:lstStyle/>
          <a:p>
            <a:endParaRPr lang="en-IN" sz="3200" b="0" strike="noStrike" spc="-1">
              <a:latin typeface="Arial"/>
            </a:endParaRPr>
          </a:p>
        </p:txBody>
      </p:sp>
      <p:sp>
        <p:nvSpPr>
          <p:cNvPr id="44" name="PlaceHolder 4"/>
          <p:cNvSpPr>
            <a:spLocks noGrp="1"/>
          </p:cNvSpPr>
          <p:nvPr>
            <p:ph type="body"/>
          </p:nvPr>
        </p:nvSpPr>
        <p:spPr>
          <a:xfrm>
            <a:off x="230400" y="1857960"/>
            <a:ext cx="2024280" cy="956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230400" y="809640"/>
            <a:ext cx="2024280" cy="2006640"/>
          </a:xfrm>
          <a:prstGeom prst="rect">
            <a:avLst/>
          </a:prstGeom>
        </p:spPr>
        <p:txBody>
          <a:bodyPr lIns="0" tIns="0" rIns="0" bIns="0">
            <a:normAutofit/>
          </a:bodyPr>
          <a:lstStyle/>
          <a:p>
            <a:endParaRPr lang="en-IN" sz="3200" b="0" strike="noStrike" spc="-1">
              <a:latin typeface="Arial"/>
            </a:endParaRPr>
          </a:p>
        </p:txBody>
      </p:sp>
      <p:sp>
        <p:nvSpPr>
          <p:cNvPr id="47" name="PlaceHolder 3"/>
          <p:cNvSpPr>
            <a:spLocks noGrp="1"/>
          </p:cNvSpPr>
          <p:nvPr>
            <p:ph type="body"/>
          </p:nvPr>
        </p:nvSpPr>
        <p:spPr>
          <a:xfrm>
            <a:off x="2356200" y="809640"/>
            <a:ext cx="2024280" cy="956880"/>
          </a:xfrm>
          <a:prstGeom prst="rect">
            <a:avLst/>
          </a:prstGeom>
        </p:spPr>
        <p:txBody>
          <a:bodyPr lIns="0" tIns="0" rIns="0" bIns="0">
            <a:normAutofit/>
          </a:bodyPr>
          <a:lstStyle/>
          <a:p>
            <a:endParaRPr lang="en-IN" sz="3200" b="0" strike="noStrike" spc="-1">
              <a:latin typeface="Arial"/>
            </a:endParaRPr>
          </a:p>
        </p:txBody>
      </p:sp>
      <p:sp>
        <p:nvSpPr>
          <p:cNvPr id="48" name="PlaceHolder 4"/>
          <p:cNvSpPr>
            <a:spLocks noGrp="1"/>
          </p:cNvSpPr>
          <p:nvPr>
            <p:ph type="body"/>
          </p:nvPr>
        </p:nvSpPr>
        <p:spPr>
          <a:xfrm>
            <a:off x="2356200" y="1857960"/>
            <a:ext cx="2024280" cy="956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30400" y="114120"/>
            <a:ext cx="4148640" cy="625320"/>
          </a:xfrm>
          <a:prstGeom prst="rect">
            <a:avLst/>
          </a:prstGeom>
        </p:spPr>
        <p:txBody>
          <a:bodyPr lIns="0" tIns="0" rIns="0" bIns="0" anchor="ctr"/>
          <a:lstStyle/>
          <a:p>
            <a:pPr algn="ctr"/>
            <a:endParaRPr lang="en-IN" sz="4400" b="0" strike="noStrike" spc="-1">
              <a:latin typeface="Arial"/>
            </a:endParaRPr>
          </a:p>
        </p:txBody>
      </p:sp>
      <p:sp>
        <p:nvSpPr>
          <p:cNvPr id="50" name="PlaceHolder 2"/>
          <p:cNvSpPr>
            <a:spLocks noGrp="1"/>
          </p:cNvSpPr>
          <p:nvPr>
            <p:ph type="body"/>
          </p:nvPr>
        </p:nvSpPr>
        <p:spPr>
          <a:xfrm>
            <a:off x="230400" y="809640"/>
            <a:ext cx="2024280" cy="95688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2356200" y="809640"/>
            <a:ext cx="2024280" cy="9568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230400" y="1857960"/>
            <a:ext cx="4148640" cy="956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 name="CustomShape 1"/>
          <p:cNvSpPr/>
          <p:nvPr/>
        </p:nvSpPr>
        <p:spPr>
          <a:xfrm>
            <a:off x="3046680" y="3261600"/>
            <a:ext cx="42480" cy="29880"/>
          </a:xfrm>
          <a:custGeom>
            <a:avLst/>
            <a:gdLst/>
            <a:ahLst/>
            <a:cxnLst/>
            <a:rect l="l" t="t" r="r" b="b"/>
            <a:pathLst>
              <a:path w="43180" h="30479">
                <a:moveTo>
                  <a:pt x="0" y="30366"/>
                </a:moveTo>
                <a:lnTo>
                  <a:pt x="43019" y="30366"/>
                </a:lnTo>
                <a:lnTo>
                  <a:pt x="43019" y="0"/>
                </a:lnTo>
                <a:lnTo>
                  <a:pt x="0" y="0"/>
                </a:lnTo>
                <a:lnTo>
                  <a:pt x="0" y="30366"/>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3" name="CustomShape 2"/>
          <p:cNvSpPr/>
          <p:nvPr/>
        </p:nvSpPr>
        <p:spPr>
          <a:xfrm>
            <a:off x="2967120" y="3257640"/>
            <a:ext cx="24840" cy="37440"/>
          </a:xfrm>
          <a:custGeom>
            <a:avLst/>
            <a:gdLst/>
            <a:ahLst/>
            <a:cxnLst/>
            <a:rect l="l" t="t" r="r" b="b"/>
            <a:pathLst>
              <a:path w="25400" h="38100">
                <a:moveTo>
                  <a:pt x="25400" y="0"/>
                </a:moveTo>
                <a:lnTo>
                  <a:pt x="0" y="19050"/>
                </a:lnTo>
                <a:lnTo>
                  <a:pt x="25400" y="38100"/>
                </a:lnTo>
                <a:lnTo>
                  <a:pt x="25400"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2" name="CustomShape 3"/>
          <p:cNvSpPr/>
          <p:nvPr/>
        </p:nvSpPr>
        <p:spPr>
          <a:xfrm>
            <a:off x="3144960" y="3257640"/>
            <a:ext cx="24840" cy="37440"/>
          </a:xfrm>
          <a:custGeom>
            <a:avLst/>
            <a:gdLst/>
            <a:ahLst/>
            <a:cxnLst/>
            <a:rect l="l" t="t" r="r" b="b"/>
            <a:pathLst>
              <a:path w="25400" h="38100">
                <a:moveTo>
                  <a:pt x="0" y="0"/>
                </a:moveTo>
                <a:lnTo>
                  <a:pt x="0" y="38100"/>
                </a:lnTo>
                <a:lnTo>
                  <a:pt x="25399" y="19050"/>
                </a:lnTo>
                <a:lnTo>
                  <a:pt x="0"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3" name="CustomShape 4"/>
          <p:cNvSpPr/>
          <p:nvPr/>
        </p:nvSpPr>
        <p:spPr>
          <a:xfrm>
            <a:off x="3305520" y="3271680"/>
            <a:ext cx="42480" cy="29880"/>
          </a:xfrm>
          <a:custGeom>
            <a:avLst/>
            <a:gdLst/>
            <a:ahLst/>
            <a:cxn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 name="CustomShape 5"/>
          <p:cNvSpPr/>
          <p:nvPr/>
        </p:nvSpPr>
        <p:spPr>
          <a:xfrm>
            <a:off x="3316320" y="3261600"/>
            <a:ext cx="42480" cy="29880"/>
          </a:xfrm>
          <a:custGeom>
            <a:avLst/>
            <a:gdLst/>
            <a:ahLst/>
            <a:cxn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5" name="CustomShape 6"/>
          <p:cNvSpPr/>
          <p:nvPr/>
        </p:nvSpPr>
        <p:spPr>
          <a:xfrm>
            <a:off x="3326400" y="3251160"/>
            <a:ext cx="42480" cy="29880"/>
          </a:xfrm>
          <a:custGeom>
            <a:avLst/>
            <a:gdLst/>
            <a:ahLst/>
            <a:cxn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6" name="CustomShape 7"/>
          <p:cNvSpPr/>
          <p:nvPr/>
        </p:nvSpPr>
        <p:spPr>
          <a:xfrm>
            <a:off x="3242520" y="3257640"/>
            <a:ext cx="202320" cy="374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7" name="CustomShape 8"/>
          <p:cNvSpPr/>
          <p:nvPr/>
        </p:nvSpPr>
        <p:spPr>
          <a:xfrm>
            <a:off x="3606840" y="3264120"/>
            <a:ext cx="374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8" name="CustomShape 9"/>
          <p:cNvSpPr/>
          <p:nvPr/>
        </p:nvSpPr>
        <p:spPr>
          <a:xfrm>
            <a:off x="3517920" y="3257640"/>
            <a:ext cx="202320" cy="374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9" name="CustomShape 10"/>
          <p:cNvSpPr/>
          <p:nvPr/>
        </p:nvSpPr>
        <p:spPr>
          <a:xfrm>
            <a:off x="3594240" y="3251160"/>
            <a:ext cx="374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0" name="CustomShape 11"/>
          <p:cNvSpPr/>
          <p:nvPr/>
        </p:nvSpPr>
        <p:spPr>
          <a:xfrm>
            <a:off x="3606840" y="3276720"/>
            <a:ext cx="374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1" name="CustomShape 12"/>
          <p:cNvSpPr/>
          <p:nvPr/>
        </p:nvSpPr>
        <p:spPr>
          <a:xfrm>
            <a:off x="3594240" y="3289320"/>
            <a:ext cx="374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2" name="CustomShape 13"/>
          <p:cNvSpPr/>
          <p:nvPr/>
        </p:nvSpPr>
        <p:spPr>
          <a:xfrm>
            <a:off x="3606840" y="3301920"/>
            <a:ext cx="374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3" name="CustomShape 14"/>
          <p:cNvSpPr/>
          <p:nvPr/>
        </p:nvSpPr>
        <p:spPr>
          <a:xfrm>
            <a:off x="3869640" y="3251160"/>
            <a:ext cx="374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4" name="CustomShape 15"/>
          <p:cNvSpPr/>
          <p:nvPr/>
        </p:nvSpPr>
        <p:spPr>
          <a:xfrm>
            <a:off x="3882240" y="3264120"/>
            <a:ext cx="374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5" name="CustomShape 16"/>
          <p:cNvSpPr/>
          <p:nvPr/>
        </p:nvSpPr>
        <p:spPr>
          <a:xfrm>
            <a:off x="3882240" y="3276720"/>
            <a:ext cx="374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6" name="CustomShape 17"/>
          <p:cNvSpPr/>
          <p:nvPr/>
        </p:nvSpPr>
        <p:spPr>
          <a:xfrm>
            <a:off x="3793320" y="3257640"/>
            <a:ext cx="202320" cy="374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3869640" y="3289320"/>
            <a:ext cx="374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8" name="CustomShape 19"/>
          <p:cNvSpPr/>
          <p:nvPr/>
        </p:nvSpPr>
        <p:spPr>
          <a:xfrm>
            <a:off x="3882240" y="3301920"/>
            <a:ext cx="374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9" name="CustomShape 20"/>
          <p:cNvSpPr/>
          <p:nvPr/>
        </p:nvSpPr>
        <p:spPr>
          <a:xfrm>
            <a:off x="4145040" y="3251160"/>
            <a:ext cx="374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20" name="CustomShape 21"/>
          <p:cNvSpPr/>
          <p:nvPr/>
        </p:nvSpPr>
        <p:spPr>
          <a:xfrm>
            <a:off x="4157640" y="3264120"/>
            <a:ext cx="374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21" name="CustomShape 22"/>
          <p:cNvSpPr/>
          <p:nvPr/>
        </p:nvSpPr>
        <p:spPr>
          <a:xfrm>
            <a:off x="4157640" y="3276720"/>
            <a:ext cx="374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22" name="CustomShape 23"/>
          <p:cNvSpPr/>
          <p:nvPr/>
        </p:nvSpPr>
        <p:spPr>
          <a:xfrm>
            <a:off x="4145040" y="3289320"/>
            <a:ext cx="374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23" name="CustomShape 24"/>
          <p:cNvSpPr/>
          <p:nvPr/>
        </p:nvSpPr>
        <p:spPr>
          <a:xfrm>
            <a:off x="4157640" y="3301920"/>
            <a:ext cx="374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24" name="CustomShape 25"/>
          <p:cNvSpPr/>
          <p:nvPr/>
        </p:nvSpPr>
        <p:spPr>
          <a:xfrm>
            <a:off x="4451040" y="3281760"/>
            <a:ext cx="19440" cy="1944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25" name="CustomShape 26"/>
          <p:cNvSpPr/>
          <p:nvPr/>
        </p:nvSpPr>
        <p:spPr>
          <a:xfrm>
            <a:off x="4424040" y="3255120"/>
            <a:ext cx="29880" cy="298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26" name="CustomShape 27"/>
          <p:cNvSpPr/>
          <p:nvPr/>
        </p:nvSpPr>
        <p:spPr>
          <a:xfrm>
            <a:off x="4344480" y="3251160"/>
            <a:ext cx="50040" cy="500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27" name="CustomShape 28"/>
          <p:cNvSpPr/>
          <p:nvPr/>
        </p:nvSpPr>
        <p:spPr>
          <a:xfrm>
            <a:off x="4329000" y="3269160"/>
            <a:ext cx="29880" cy="1188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28" name="CustomShape 29"/>
          <p:cNvSpPr/>
          <p:nvPr/>
        </p:nvSpPr>
        <p:spPr>
          <a:xfrm>
            <a:off x="4496760" y="3251160"/>
            <a:ext cx="50040" cy="500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29" name="CustomShape 30"/>
          <p:cNvSpPr/>
          <p:nvPr/>
        </p:nvSpPr>
        <p:spPr>
          <a:xfrm>
            <a:off x="4532400" y="3269160"/>
            <a:ext cx="29880" cy="1188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0" name="PlaceHolder 31"/>
          <p:cNvSpPr>
            <a:spLocks noGrp="1"/>
          </p:cNvSpPr>
          <p:nvPr>
            <p:ph type="title"/>
          </p:nvPr>
        </p:nvSpPr>
        <p:spPr>
          <a:xfrm>
            <a:off x="230400" y="137880"/>
            <a:ext cx="4148640" cy="577440"/>
          </a:xfrm>
          <a:prstGeom prst="rect">
            <a:avLst/>
          </a:prstGeom>
        </p:spPr>
        <p:txBody>
          <a:bodyPr lIns="0" tIns="0" rIns="0" bIns="0" anchor="ctr"/>
          <a:lstStyle/>
          <a:p>
            <a:pPr algn="ctr"/>
            <a:r>
              <a:rPr lang="en-IN" sz="4400" b="0" strike="noStrike" spc="-1">
                <a:latin typeface="Arial"/>
              </a:rPr>
              <a:t>Click to edit the title text format</a:t>
            </a:r>
          </a:p>
        </p:txBody>
      </p:sp>
      <p:sp>
        <p:nvSpPr>
          <p:cNvPr id="31" name="PlaceHolder 32"/>
          <p:cNvSpPr>
            <a:spLocks noGrp="1"/>
          </p:cNvSpPr>
          <p:nvPr>
            <p:ph type="body"/>
          </p:nvPr>
        </p:nvSpPr>
        <p:spPr>
          <a:xfrm>
            <a:off x="230400" y="809640"/>
            <a:ext cx="4148640" cy="20066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CustomShape 1"/>
          <p:cNvSpPr/>
          <p:nvPr/>
        </p:nvSpPr>
        <p:spPr>
          <a:xfrm>
            <a:off x="3046680" y="3261600"/>
            <a:ext cx="42480" cy="29880"/>
          </a:xfrm>
          <a:custGeom>
            <a:avLst/>
            <a:gdLst/>
            <a:ahLst/>
            <a:cxnLst/>
            <a:rect l="l" t="t" r="r" b="b"/>
            <a:pathLst>
              <a:path w="43180" h="30479">
                <a:moveTo>
                  <a:pt x="0" y="30366"/>
                </a:moveTo>
                <a:lnTo>
                  <a:pt x="43019" y="30366"/>
                </a:lnTo>
                <a:lnTo>
                  <a:pt x="43019" y="0"/>
                </a:lnTo>
                <a:lnTo>
                  <a:pt x="0" y="0"/>
                </a:lnTo>
                <a:lnTo>
                  <a:pt x="0" y="30366"/>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69" name="CustomShape 2"/>
          <p:cNvSpPr/>
          <p:nvPr/>
        </p:nvSpPr>
        <p:spPr>
          <a:xfrm>
            <a:off x="2967120" y="3257640"/>
            <a:ext cx="24840" cy="37440"/>
          </a:xfrm>
          <a:custGeom>
            <a:avLst/>
            <a:gdLst/>
            <a:ahLst/>
            <a:cxnLst/>
            <a:rect l="l" t="t" r="r" b="b"/>
            <a:pathLst>
              <a:path w="25400" h="38100">
                <a:moveTo>
                  <a:pt x="25400" y="0"/>
                </a:moveTo>
                <a:lnTo>
                  <a:pt x="0" y="19050"/>
                </a:lnTo>
                <a:lnTo>
                  <a:pt x="25400" y="38100"/>
                </a:lnTo>
                <a:lnTo>
                  <a:pt x="25400"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70" name="CustomShape 3"/>
          <p:cNvSpPr/>
          <p:nvPr/>
        </p:nvSpPr>
        <p:spPr>
          <a:xfrm>
            <a:off x="3144960" y="3257640"/>
            <a:ext cx="24840" cy="37440"/>
          </a:xfrm>
          <a:custGeom>
            <a:avLst/>
            <a:gdLst/>
            <a:ahLst/>
            <a:cxnLst/>
            <a:rect l="l" t="t" r="r" b="b"/>
            <a:pathLst>
              <a:path w="25400" h="38100">
                <a:moveTo>
                  <a:pt x="0" y="0"/>
                </a:moveTo>
                <a:lnTo>
                  <a:pt x="0" y="38100"/>
                </a:lnTo>
                <a:lnTo>
                  <a:pt x="25399" y="19050"/>
                </a:lnTo>
                <a:lnTo>
                  <a:pt x="0"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71" name="CustomShape 4"/>
          <p:cNvSpPr/>
          <p:nvPr/>
        </p:nvSpPr>
        <p:spPr>
          <a:xfrm>
            <a:off x="3305520" y="3271680"/>
            <a:ext cx="42480" cy="29880"/>
          </a:xfrm>
          <a:custGeom>
            <a:avLst/>
            <a:gdLst/>
            <a:ahLst/>
            <a:cxn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72" name="CustomShape 5"/>
          <p:cNvSpPr/>
          <p:nvPr/>
        </p:nvSpPr>
        <p:spPr>
          <a:xfrm>
            <a:off x="3316320" y="3261600"/>
            <a:ext cx="42480" cy="29880"/>
          </a:xfrm>
          <a:custGeom>
            <a:avLst/>
            <a:gdLst/>
            <a:ahLst/>
            <a:cxn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73" name="CustomShape 6"/>
          <p:cNvSpPr/>
          <p:nvPr/>
        </p:nvSpPr>
        <p:spPr>
          <a:xfrm>
            <a:off x="3326400" y="3251160"/>
            <a:ext cx="42480" cy="29880"/>
          </a:xfrm>
          <a:custGeom>
            <a:avLst/>
            <a:gdLst/>
            <a:ahLst/>
            <a:cxn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74" name="CustomShape 7"/>
          <p:cNvSpPr/>
          <p:nvPr/>
        </p:nvSpPr>
        <p:spPr>
          <a:xfrm>
            <a:off x="3242520" y="3257640"/>
            <a:ext cx="202320" cy="374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75" name="CustomShape 8"/>
          <p:cNvSpPr/>
          <p:nvPr/>
        </p:nvSpPr>
        <p:spPr>
          <a:xfrm>
            <a:off x="3606840" y="3264120"/>
            <a:ext cx="374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6" name="CustomShape 9"/>
          <p:cNvSpPr/>
          <p:nvPr/>
        </p:nvSpPr>
        <p:spPr>
          <a:xfrm>
            <a:off x="3517920" y="3257640"/>
            <a:ext cx="202320" cy="374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77" name="CustomShape 10"/>
          <p:cNvSpPr/>
          <p:nvPr/>
        </p:nvSpPr>
        <p:spPr>
          <a:xfrm>
            <a:off x="3594240" y="3251160"/>
            <a:ext cx="374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78" name="CustomShape 11"/>
          <p:cNvSpPr/>
          <p:nvPr/>
        </p:nvSpPr>
        <p:spPr>
          <a:xfrm>
            <a:off x="3606840" y="3276720"/>
            <a:ext cx="374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79" name="CustomShape 12"/>
          <p:cNvSpPr/>
          <p:nvPr/>
        </p:nvSpPr>
        <p:spPr>
          <a:xfrm>
            <a:off x="3594240" y="3289320"/>
            <a:ext cx="374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80" name="CustomShape 13"/>
          <p:cNvSpPr/>
          <p:nvPr/>
        </p:nvSpPr>
        <p:spPr>
          <a:xfrm>
            <a:off x="3606840" y="3301920"/>
            <a:ext cx="374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81" name="CustomShape 14"/>
          <p:cNvSpPr/>
          <p:nvPr/>
        </p:nvSpPr>
        <p:spPr>
          <a:xfrm>
            <a:off x="3869640" y="3251160"/>
            <a:ext cx="374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82" name="CustomShape 15"/>
          <p:cNvSpPr/>
          <p:nvPr/>
        </p:nvSpPr>
        <p:spPr>
          <a:xfrm>
            <a:off x="3882240" y="3264120"/>
            <a:ext cx="374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83" name="CustomShape 16"/>
          <p:cNvSpPr/>
          <p:nvPr/>
        </p:nvSpPr>
        <p:spPr>
          <a:xfrm>
            <a:off x="3882240" y="3276720"/>
            <a:ext cx="374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84" name="CustomShape 17"/>
          <p:cNvSpPr/>
          <p:nvPr/>
        </p:nvSpPr>
        <p:spPr>
          <a:xfrm>
            <a:off x="3793320" y="3257640"/>
            <a:ext cx="202320" cy="374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85" name="CustomShape 18"/>
          <p:cNvSpPr/>
          <p:nvPr/>
        </p:nvSpPr>
        <p:spPr>
          <a:xfrm>
            <a:off x="3869640" y="3289320"/>
            <a:ext cx="374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86" name="CustomShape 19"/>
          <p:cNvSpPr/>
          <p:nvPr/>
        </p:nvSpPr>
        <p:spPr>
          <a:xfrm>
            <a:off x="3882240" y="3301920"/>
            <a:ext cx="374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87" name="CustomShape 20"/>
          <p:cNvSpPr/>
          <p:nvPr/>
        </p:nvSpPr>
        <p:spPr>
          <a:xfrm>
            <a:off x="4145040" y="3251160"/>
            <a:ext cx="374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88" name="CustomShape 21"/>
          <p:cNvSpPr/>
          <p:nvPr/>
        </p:nvSpPr>
        <p:spPr>
          <a:xfrm>
            <a:off x="4157640" y="3264120"/>
            <a:ext cx="374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89" name="CustomShape 22"/>
          <p:cNvSpPr/>
          <p:nvPr/>
        </p:nvSpPr>
        <p:spPr>
          <a:xfrm>
            <a:off x="4157640" y="3276720"/>
            <a:ext cx="374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0" name="CustomShape 23"/>
          <p:cNvSpPr/>
          <p:nvPr/>
        </p:nvSpPr>
        <p:spPr>
          <a:xfrm>
            <a:off x="4145040" y="3289320"/>
            <a:ext cx="374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1" name="CustomShape 24"/>
          <p:cNvSpPr/>
          <p:nvPr/>
        </p:nvSpPr>
        <p:spPr>
          <a:xfrm>
            <a:off x="4157640" y="3301920"/>
            <a:ext cx="374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2" name="CustomShape 25"/>
          <p:cNvSpPr/>
          <p:nvPr/>
        </p:nvSpPr>
        <p:spPr>
          <a:xfrm>
            <a:off x="4451040" y="3281760"/>
            <a:ext cx="19440" cy="1944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3" name="CustomShape 26"/>
          <p:cNvSpPr/>
          <p:nvPr/>
        </p:nvSpPr>
        <p:spPr>
          <a:xfrm>
            <a:off x="4424040" y="3255120"/>
            <a:ext cx="29880" cy="298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4" name="CustomShape 27"/>
          <p:cNvSpPr/>
          <p:nvPr/>
        </p:nvSpPr>
        <p:spPr>
          <a:xfrm>
            <a:off x="4344480" y="3251160"/>
            <a:ext cx="50040" cy="500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5" name="CustomShape 28"/>
          <p:cNvSpPr/>
          <p:nvPr/>
        </p:nvSpPr>
        <p:spPr>
          <a:xfrm>
            <a:off x="4329000" y="3269160"/>
            <a:ext cx="29880" cy="1188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6" name="CustomShape 29"/>
          <p:cNvSpPr/>
          <p:nvPr/>
        </p:nvSpPr>
        <p:spPr>
          <a:xfrm>
            <a:off x="4496760" y="3251160"/>
            <a:ext cx="50040" cy="500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7" name="CustomShape 30"/>
          <p:cNvSpPr/>
          <p:nvPr/>
        </p:nvSpPr>
        <p:spPr>
          <a:xfrm>
            <a:off x="4532400" y="3269160"/>
            <a:ext cx="29880" cy="1188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8" name="PlaceHolder 31"/>
          <p:cNvSpPr>
            <a:spLocks noGrp="1"/>
          </p:cNvSpPr>
          <p:nvPr>
            <p:ph type="title"/>
          </p:nvPr>
        </p:nvSpPr>
        <p:spPr>
          <a:xfrm>
            <a:off x="230400" y="137880"/>
            <a:ext cx="4148640" cy="577440"/>
          </a:xfrm>
          <a:prstGeom prst="rect">
            <a:avLst/>
          </a:prstGeom>
        </p:spPr>
        <p:txBody>
          <a:bodyPr lIns="0" tIns="0" rIns="0" bIns="0" anchor="ctr"/>
          <a:lstStyle/>
          <a:p>
            <a:pPr algn="ctr"/>
            <a:r>
              <a:rPr lang="en-IN" sz="4400" b="0" strike="noStrike" spc="-1">
                <a:latin typeface="Arial"/>
              </a:rPr>
              <a:t>Click to edit the title text format</a:t>
            </a:r>
          </a:p>
        </p:txBody>
      </p:sp>
      <p:sp>
        <p:nvSpPr>
          <p:cNvPr id="99" name="PlaceHolder 32"/>
          <p:cNvSpPr>
            <a:spLocks noGrp="1"/>
          </p:cNvSpPr>
          <p:nvPr>
            <p:ph type="body"/>
          </p:nvPr>
        </p:nvSpPr>
        <p:spPr>
          <a:xfrm>
            <a:off x="230400" y="809640"/>
            <a:ext cx="4148640" cy="20066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 name="CustomShape 1"/>
          <p:cNvSpPr/>
          <p:nvPr/>
        </p:nvSpPr>
        <p:spPr>
          <a:xfrm>
            <a:off x="3046680" y="3261600"/>
            <a:ext cx="42480" cy="29880"/>
          </a:xfrm>
          <a:custGeom>
            <a:avLst/>
            <a:gdLst/>
            <a:ahLst/>
            <a:cxnLst/>
            <a:rect l="l" t="t" r="r" b="b"/>
            <a:pathLst>
              <a:path w="43180" h="30479">
                <a:moveTo>
                  <a:pt x="0" y="30366"/>
                </a:moveTo>
                <a:lnTo>
                  <a:pt x="43019" y="30366"/>
                </a:lnTo>
                <a:lnTo>
                  <a:pt x="43019" y="0"/>
                </a:lnTo>
                <a:lnTo>
                  <a:pt x="0" y="0"/>
                </a:lnTo>
                <a:lnTo>
                  <a:pt x="0" y="30366"/>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37" name="CustomShape 2"/>
          <p:cNvSpPr/>
          <p:nvPr/>
        </p:nvSpPr>
        <p:spPr>
          <a:xfrm>
            <a:off x="2967120" y="3257640"/>
            <a:ext cx="24840" cy="37440"/>
          </a:xfrm>
          <a:custGeom>
            <a:avLst/>
            <a:gdLst/>
            <a:ahLst/>
            <a:cxnLst/>
            <a:rect l="l" t="t" r="r" b="b"/>
            <a:pathLst>
              <a:path w="25400" h="38100">
                <a:moveTo>
                  <a:pt x="25400" y="0"/>
                </a:moveTo>
                <a:lnTo>
                  <a:pt x="0" y="19050"/>
                </a:lnTo>
                <a:lnTo>
                  <a:pt x="25400" y="38100"/>
                </a:lnTo>
                <a:lnTo>
                  <a:pt x="25400"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138" name="CustomShape 3"/>
          <p:cNvSpPr/>
          <p:nvPr/>
        </p:nvSpPr>
        <p:spPr>
          <a:xfrm>
            <a:off x="3144960" y="3257640"/>
            <a:ext cx="24840" cy="37440"/>
          </a:xfrm>
          <a:custGeom>
            <a:avLst/>
            <a:gdLst/>
            <a:ahLst/>
            <a:cxnLst/>
            <a:rect l="l" t="t" r="r" b="b"/>
            <a:pathLst>
              <a:path w="25400" h="38100">
                <a:moveTo>
                  <a:pt x="0" y="0"/>
                </a:moveTo>
                <a:lnTo>
                  <a:pt x="0" y="38100"/>
                </a:lnTo>
                <a:lnTo>
                  <a:pt x="25399" y="19050"/>
                </a:lnTo>
                <a:lnTo>
                  <a:pt x="0"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139" name="CustomShape 4"/>
          <p:cNvSpPr/>
          <p:nvPr/>
        </p:nvSpPr>
        <p:spPr>
          <a:xfrm>
            <a:off x="3305520" y="3271680"/>
            <a:ext cx="42480" cy="29880"/>
          </a:xfrm>
          <a:custGeom>
            <a:avLst/>
            <a:gdLst/>
            <a:ahLst/>
            <a:cxn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40" name="CustomShape 5"/>
          <p:cNvSpPr/>
          <p:nvPr/>
        </p:nvSpPr>
        <p:spPr>
          <a:xfrm>
            <a:off x="3316320" y="3261600"/>
            <a:ext cx="42480" cy="29880"/>
          </a:xfrm>
          <a:custGeom>
            <a:avLst/>
            <a:gdLst/>
            <a:ahLst/>
            <a:cxn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41" name="CustomShape 6"/>
          <p:cNvSpPr/>
          <p:nvPr/>
        </p:nvSpPr>
        <p:spPr>
          <a:xfrm>
            <a:off x="3326400" y="3251160"/>
            <a:ext cx="42480" cy="29880"/>
          </a:xfrm>
          <a:custGeom>
            <a:avLst/>
            <a:gdLst/>
            <a:ahLst/>
            <a:cxn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42" name="CustomShape 7"/>
          <p:cNvSpPr/>
          <p:nvPr/>
        </p:nvSpPr>
        <p:spPr>
          <a:xfrm>
            <a:off x="3242520" y="3257640"/>
            <a:ext cx="202320" cy="374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143" name="CustomShape 8"/>
          <p:cNvSpPr/>
          <p:nvPr/>
        </p:nvSpPr>
        <p:spPr>
          <a:xfrm>
            <a:off x="3606840" y="3264120"/>
            <a:ext cx="374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44" name="CustomShape 9"/>
          <p:cNvSpPr/>
          <p:nvPr/>
        </p:nvSpPr>
        <p:spPr>
          <a:xfrm>
            <a:off x="3517920" y="3257640"/>
            <a:ext cx="202320" cy="374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145" name="CustomShape 10"/>
          <p:cNvSpPr/>
          <p:nvPr/>
        </p:nvSpPr>
        <p:spPr>
          <a:xfrm>
            <a:off x="3594240" y="3251160"/>
            <a:ext cx="374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46" name="CustomShape 11"/>
          <p:cNvSpPr/>
          <p:nvPr/>
        </p:nvSpPr>
        <p:spPr>
          <a:xfrm>
            <a:off x="3606840" y="3276720"/>
            <a:ext cx="374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47" name="CustomShape 12"/>
          <p:cNvSpPr/>
          <p:nvPr/>
        </p:nvSpPr>
        <p:spPr>
          <a:xfrm>
            <a:off x="3594240" y="3289320"/>
            <a:ext cx="374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48" name="CustomShape 13"/>
          <p:cNvSpPr/>
          <p:nvPr/>
        </p:nvSpPr>
        <p:spPr>
          <a:xfrm>
            <a:off x="3606840" y="3301920"/>
            <a:ext cx="374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49" name="CustomShape 14"/>
          <p:cNvSpPr/>
          <p:nvPr/>
        </p:nvSpPr>
        <p:spPr>
          <a:xfrm>
            <a:off x="3869640" y="3251160"/>
            <a:ext cx="374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50" name="CustomShape 15"/>
          <p:cNvSpPr/>
          <p:nvPr/>
        </p:nvSpPr>
        <p:spPr>
          <a:xfrm>
            <a:off x="3882240" y="3264120"/>
            <a:ext cx="374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51" name="CustomShape 16"/>
          <p:cNvSpPr/>
          <p:nvPr/>
        </p:nvSpPr>
        <p:spPr>
          <a:xfrm>
            <a:off x="3882240" y="3276720"/>
            <a:ext cx="374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52" name="CustomShape 17"/>
          <p:cNvSpPr/>
          <p:nvPr/>
        </p:nvSpPr>
        <p:spPr>
          <a:xfrm>
            <a:off x="3793320" y="3257640"/>
            <a:ext cx="202320" cy="374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153" name="CustomShape 18"/>
          <p:cNvSpPr/>
          <p:nvPr/>
        </p:nvSpPr>
        <p:spPr>
          <a:xfrm>
            <a:off x="3869640" y="3289320"/>
            <a:ext cx="374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54" name="CustomShape 19"/>
          <p:cNvSpPr/>
          <p:nvPr/>
        </p:nvSpPr>
        <p:spPr>
          <a:xfrm>
            <a:off x="3882240" y="3301920"/>
            <a:ext cx="374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55" name="CustomShape 20"/>
          <p:cNvSpPr/>
          <p:nvPr/>
        </p:nvSpPr>
        <p:spPr>
          <a:xfrm>
            <a:off x="4145040" y="3251160"/>
            <a:ext cx="374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56" name="CustomShape 21"/>
          <p:cNvSpPr/>
          <p:nvPr/>
        </p:nvSpPr>
        <p:spPr>
          <a:xfrm>
            <a:off x="4157640" y="3264120"/>
            <a:ext cx="374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57" name="CustomShape 22"/>
          <p:cNvSpPr/>
          <p:nvPr/>
        </p:nvSpPr>
        <p:spPr>
          <a:xfrm>
            <a:off x="4157640" y="3276720"/>
            <a:ext cx="374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58" name="CustomShape 23"/>
          <p:cNvSpPr/>
          <p:nvPr/>
        </p:nvSpPr>
        <p:spPr>
          <a:xfrm>
            <a:off x="4145040" y="3289320"/>
            <a:ext cx="374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59" name="CustomShape 24"/>
          <p:cNvSpPr/>
          <p:nvPr/>
        </p:nvSpPr>
        <p:spPr>
          <a:xfrm>
            <a:off x="4157640" y="3301920"/>
            <a:ext cx="374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60" name="CustomShape 25"/>
          <p:cNvSpPr/>
          <p:nvPr/>
        </p:nvSpPr>
        <p:spPr>
          <a:xfrm>
            <a:off x="4451040" y="3281760"/>
            <a:ext cx="19440" cy="1944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61" name="CustomShape 26"/>
          <p:cNvSpPr/>
          <p:nvPr/>
        </p:nvSpPr>
        <p:spPr>
          <a:xfrm>
            <a:off x="4424040" y="3255120"/>
            <a:ext cx="29880" cy="298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62" name="CustomShape 27"/>
          <p:cNvSpPr/>
          <p:nvPr/>
        </p:nvSpPr>
        <p:spPr>
          <a:xfrm>
            <a:off x="4344480" y="3251160"/>
            <a:ext cx="50040" cy="500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63" name="CustomShape 28"/>
          <p:cNvSpPr/>
          <p:nvPr/>
        </p:nvSpPr>
        <p:spPr>
          <a:xfrm>
            <a:off x="4329000" y="3269160"/>
            <a:ext cx="29880" cy="1188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64" name="CustomShape 29"/>
          <p:cNvSpPr/>
          <p:nvPr/>
        </p:nvSpPr>
        <p:spPr>
          <a:xfrm>
            <a:off x="4496760" y="3251160"/>
            <a:ext cx="50040" cy="500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65" name="CustomShape 30"/>
          <p:cNvSpPr/>
          <p:nvPr/>
        </p:nvSpPr>
        <p:spPr>
          <a:xfrm>
            <a:off x="4532400" y="3269160"/>
            <a:ext cx="29880" cy="1188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66" name="PlaceHolder 31"/>
          <p:cNvSpPr>
            <a:spLocks noGrp="1"/>
          </p:cNvSpPr>
          <p:nvPr>
            <p:ph type="title"/>
          </p:nvPr>
        </p:nvSpPr>
        <p:spPr>
          <a:xfrm>
            <a:off x="230400" y="137880"/>
            <a:ext cx="4148640" cy="577440"/>
          </a:xfrm>
          <a:prstGeom prst="rect">
            <a:avLst/>
          </a:prstGeom>
        </p:spPr>
        <p:txBody>
          <a:bodyPr lIns="0" tIns="0" rIns="0" bIns="0" anchor="ctr"/>
          <a:lstStyle/>
          <a:p>
            <a:pPr algn="ctr"/>
            <a:r>
              <a:rPr lang="en-IN" sz="4400" b="0" strike="noStrike" spc="-1">
                <a:latin typeface="Arial"/>
              </a:rPr>
              <a:t>Click to edit the title text format</a:t>
            </a:r>
          </a:p>
        </p:txBody>
      </p:sp>
      <p:sp>
        <p:nvSpPr>
          <p:cNvPr id="167" name="PlaceHolder 32"/>
          <p:cNvSpPr>
            <a:spLocks noGrp="1"/>
          </p:cNvSpPr>
          <p:nvPr>
            <p:ph type="body"/>
          </p:nvPr>
        </p:nvSpPr>
        <p:spPr>
          <a:xfrm>
            <a:off x="230400" y="809640"/>
            <a:ext cx="4148640" cy="20066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5.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5.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5.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5.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5.xml"/><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5.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5.xml"/><Relationship Id="rId4" Type="http://schemas.openxmlformats.org/officeDocument/2006/relationships/image" Target="../media/image110.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Multilayer_perceptron" TargetMode="External"/><Relationship Id="rId2" Type="http://schemas.openxmlformats.org/officeDocument/2006/relationships/hyperlink" Target="https://www.mayoclinic.org/diseases-conditions/coronary-artery-disease/symptoms-causes/syc-20350613" TargetMode="Externa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109399" y="653040"/>
            <a:ext cx="4432320" cy="81720"/>
          </a:xfrm>
          <a:custGeom>
            <a:avLst/>
            <a:gdLst/>
            <a:ahLst/>
            <a:cxnLst/>
            <a:rect l="l" t="t" r="r" b="b"/>
            <a:pathLst>
              <a:path w="4432935" h="82550">
                <a:moveTo>
                  <a:pt x="4381767" y="0"/>
                </a:moveTo>
                <a:lnTo>
                  <a:pt x="50800" y="0"/>
                </a:lnTo>
                <a:lnTo>
                  <a:pt x="31075" y="4008"/>
                </a:lnTo>
                <a:lnTo>
                  <a:pt x="14922" y="14922"/>
                </a:lnTo>
                <a:lnTo>
                  <a:pt x="4008" y="31075"/>
                </a:lnTo>
                <a:lnTo>
                  <a:pt x="0" y="50800"/>
                </a:lnTo>
                <a:lnTo>
                  <a:pt x="0" y="82384"/>
                </a:lnTo>
                <a:lnTo>
                  <a:pt x="4432567" y="82384"/>
                </a:lnTo>
                <a:lnTo>
                  <a:pt x="4432567" y="50800"/>
                </a:lnTo>
                <a:lnTo>
                  <a:pt x="4428558" y="31075"/>
                </a:lnTo>
                <a:lnTo>
                  <a:pt x="4417644" y="14922"/>
                </a:lnTo>
                <a:lnTo>
                  <a:pt x="4401492" y="4008"/>
                </a:lnTo>
                <a:lnTo>
                  <a:pt x="4381767" y="0"/>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304" name="CustomShape 2"/>
          <p:cNvSpPr/>
          <p:nvPr/>
        </p:nvSpPr>
        <p:spPr>
          <a:xfrm>
            <a:off x="138600" y="948600"/>
            <a:ext cx="100800" cy="1008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05" name="CustomShape 3"/>
          <p:cNvSpPr/>
          <p:nvPr/>
        </p:nvSpPr>
        <p:spPr>
          <a:xfrm>
            <a:off x="189360" y="936000"/>
            <a:ext cx="4380840" cy="1137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306" name="CustomShape 4"/>
          <p:cNvSpPr/>
          <p:nvPr/>
        </p:nvSpPr>
        <p:spPr>
          <a:xfrm>
            <a:off x="4520160" y="673200"/>
            <a:ext cx="50040" cy="27504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307" name="CustomShape 5"/>
          <p:cNvSpPr/>
          <p:nvPr/>
        </p:nvSpPr>
        <p:spPr>
          <a:xfrm>
            <a:off x="109399" y="725717"/>
            <a:ext cx="4432320" cy="331920"/>
          </a:xfrm>
          <a:custGeom>
            <a:avLst/>
            <a:gdLst/>
            <a:ahLst/>
            <a:cxnLst/>
            <a:rect l="l" t="t" r="r" b="b"/>
            <a:pathLst>
              <a:path w="4432935" h="332740">
                <a:moveTo>
                  <a:pt x="4432567" y="0"/>
                </a:moveTo>
                <a:lnTo>
                  <a:pt x="0" y="0"/>
                </a:lnTo>
                <a:lnTo>
                  <a:pt x="0" y="281727"/>
                </a:lnTo>
                <a:lnTo>
                  <a:pt x="4008" y="301452"/>
                </a:lnTo>
                <a:lnTo>
                  <a:pt x="14922" y="317605"/>
                </a:lnTo>
                <a:lnTo>
                  <a:pt x="31075" y="328519"/>
                </a:lnTo>
                <a:lnTo>
                  <a:pt x="50800" y="332528"/>
                </a:lnTo>
                <a:lnTo>
                  <a:pt x="4381767" y="332528"/>
                </a:lnTo>
                <a:lnTo>
                  <a:pt x="4401492" y="328519"/>
                </a:lnTo>
                <a:lnTo>
                  <a:pt x="4417644" y="317605"/>
                </a:lnTo>
                <a:lnTo>
                  <a:pt x="4428558" y="301452"/>
                </a:lnTo>
                <a:lnTo>
                  <a:pt x="4432567" y="281727"/>
                </a:lnTo>
                <a:lnTo>
                  <a:pt x="4432567" y="0"/>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308" name="CustomShape 6"/>
          <p:cNvSpPr/>
          <p:nvPr/>
        </p:nvSpPr>
        <p:spPr>
          <a:xfrm>
            <a:off x="4520160" y="711000"/>
            <a:ext cx="360" cy="255960"/>
          </a:xfrm>
          <a:custGeom>
            <a:avLst/>
            <a:gdLst/>
            <a:ahLst/>
            <a:cxnLst/>
            <a:rect l="l" t="t" r="r" b="b"/>
            <a:pathLst>
              <a:path h="256540">
                <a:moveTo>
                  <a:pt x="0" y="256541"/>
                </a:moveTo>
                <a:lnTo>
                  <a:pt x="0" y="0"/>
                </a:lnTo>
              </a:path>
            </a:pathLst>
          </a:custGeom>
          <a:noFill/>
          <a:ln w="3240">
            <a:solidFill>
              <a:srgbClr val="7F7F7F"/>
            </a:solidFill>
            <a:round/>
          </a:ln>
        </p:spPr>
        <p:style>
          <a:lnRef idx="0">
            <a:scrgbClr r="0" g="0" b="0"/>
          </a:lnRef>
          <a:fillRef idx="0">
            <a:scrgbClr r="0" g="0" b="0"/>
          </a:fillRef>
          <a:effectRef idx="0">
            <a:scrgbClr r="0" g="0" b="0"/>
          </a:effectRef>
          <a:fontRef idx="minor"/>
        </p:style>
      </p:sp>
      <p:sp>
        <p:nvSpPr>
          <p:cNvPr id="309" name="CustomShape 7"/>
          <p:cNvSpPr/>
          <p:nvPr/>
        </p:nvSpPr>
        <p:spPr>
          <a:xfrm>
            <a:off x="4520160" y="698400"/>
            <a:ext cx="360" cy="11880"/>
          </a:xfrm>
          <a:custGeom>
            <a:avLst/>
            <a:gdLst/>
            <a:ahLst/>
            <a:cxnLst/>
            <a:rect l="l" t="t" r="r" b="b"/>
            <a:pathLst>
              <a:path h="12700">
                <a:moveTo>
                  <a:pt x="0" y="12699"/>
                </a:moveTo>
                <a:lnTo>
                  <a:pt x="0" y="0"/>
                </a:lnTo>
              </a:path>
            </a:pathLst>
          </a:custGeom>
          <a:noFill/>
          <a:ln w="3240">
            <a:solidFill>
              <a:srgbClr val="AFAFAF"/>
            </a:solidFill>
            <a:round/>
          </a:ln>
        </p:spPr>
        <p:style>
          <a:lnRef idx="0">
            <a:scrgbClr r="0" g="0" b="0"/>
          </a:lnRef>
          <a:fillRef idx="0">
            <a:scrgbClr r="0" g="0" b="0"/>
          </a:fillRef>
          <a:effectRef idx="0">
            <a:scrgbClr r="0" g="0" b="0"/>
          </a:effectRef>
          <a:fontRef idx="minor"/>
        </p:style>
      </p:sp>
      <p:sp>
        <p:nvSpPr>
          <p:cNvPr id="310" name="CustomShape 8"/>
          <p:cNvSpPr/>
          <p:nvPr/>
        </p:nvSpPr>
        <p:spPr>
          <a:xfrm>
            <a:off x="4520160" y="685800"/>
            <a:ext cx="360" cy="11880"/>
          </a:xfrm>
          <a:custGeom>
            <a:avLst/>
            <a:gdLst/>
            <a:ahLst/>
            <a:cxnLst/>
            <a:rect l="l" t="t" r="r" b="b"/>
            <a:pathLst>
              <a:path h="12700">
                <a:moveTo>
                  <a:pt x="0" y="12699"/>
                </a:moveTo>
                <a:lnTo>
                  <a:pt x="0" y="0"/>
                </a:lnTo>
              </a:path>
            </a:pathLst>
          </a:custGeom>
          <a:noFill/>
          <a:ln w="3240">
            <a:solidFill>
              <a:srgbClr val="CECECE"/>
            </a:solidFill>
            <a:round/>
          </a:ln>
        </p:spPr>
        <p:style>
          <a:lnRef idx="0">
            <a:scrgbClr r="0" g="0" b="0"/>
          </a:lnRef>
          <a:fillRef idx="0">
            <a:scrgbClr r="0" g="0" b="0"/>
          </a:fillRef>
          <a:effectRef idx="0">
            <a:scrgbClr r="0" g="0" b="0"/>
          </a:effectRef>
          <a:fontRef idx="minor"/>
        </p:style>
      </p:sp>
      <p:sp>
        <p:nvSpPr>
          <p:cNvPr id="311" name="CustomShape 9"/>
          <p:cNvSpPr/>
          <p:nvPr/>
        </p:nvSpPr>
        <p:spPr>
          <a:xfrm>
            <a:off x="4520160" y="673200"/>
            <a:ext cx="360" cy="11880"/>
          </a:xfrm>
          <a:custGeom>
            <a:avLst/>
            <a:gdLst/>
            <a:ahLst/>
            <a:cxnLst/>
            <a:rect l="l" t="t" r="r" b="b"/>
            <a:pathLst>
              <a:path h="12700">
                <a:moveTo>
                  <a:pt x="0" y="12699"/>
                </a:moveTo>
                <a:lnTo>
                  <a:pt x="0" y="0"/>
                </a:lnTo>
              </a:path>
            </a:pathLst>
          </a:custGeom>
          <a:noFill/>
          <a:ln w="3240">
            <a:solidFill>
              <a:srgbClr val="EFEFEF"/>
            </a:solidFill>
            <a:round/>
          </a:ln>
        </p:spPr>
        <p:style>
          <a:lnRef idx="0">
            <a:scrgbClr r="0" g="0" b="0"/>
          </a:lnRef>
          <a:fillRef idx="0">
            <a:scrgbClr r="0" g="0" b="0"/>
          </a:fillRef>
          <a:effectRef idx="0">
            <a:scrgbClr r="0" g="0" b="0"/>
          </a:effectRef>
          <a:fontRef idx="minor"/>
        </p:style>
      </p:sp>
      <p:sp>
        <p:nvSpPr>
          <p:cNvPr id="312" name="CustomShape 10"/>
          <p:cNvSpPr/>
          <p:nvPr/>
        </p:nvSpPr>
        <p:spPr>
          <a:xfrm>
            <a:off x="39180" y="725717"/>
            <a:ext cx="4432320" cy="60120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gn="ctr">
              <a:lnSpc>
                <a:spcPct val="100000"/>
              </a:lnSpc>
              <a:spcBef>
                <a:spcPts val="136"/>
              </a:spcBef>
            </a:pPr>
            <a:r>
              <a:rPr lang="en-IN" sz="1200" b="0" strike="noStrike" spc="-29" dirty="0">
                <a:solidFill>
                  <a:srgbClr val="FFFFFF"/>
                </a:solidFill>
                <a:latin typeface="Arial"/>
              </a:rPr>
              <a:t>   Predicting </a:t>
            </a:r>
            <a:r>
              <a:rPr lang="en-GB" sz="1200" dirty="0">
                <a:solidFill>
                  <a:schemeClr val="bg1"/>
                </a:solidFill>
              </a:rPr>
              <a:t>Coronary artery disease </a:t>
            </a:r>
            <a:r>
              <a:rPr lang="en-IN" sz="1200" b="0" strike="noStrike" spc="-29" dirty="0">
                <a:solidFill>
                  <a:srgbClr val="FFFFFF"/>
                </a:solidFill>
                <a:latin typeface="Arial"/>
              </a:rPr>
              <a:t>Using Data Mining Techniques</a:t>
            </a:r>
            <a:endParaRPr lang="en-IN" sz="1200" b="0" strike="noStrike" spc="-1" dirty="0">
              <a:latin typeface="Arial"/>
            </a:endParaRPr>
          </a:p>
        </p:txBody>
      </p:sp>
      <p:sp>
        <p:nvSpPr>
          <p:cNvPr id="313" name="CustomShape 11"/>
          <p:cNvSpPr/>
          <p:nvPr/>
        </p:nvSpPr>
        <p:spPr>
          <a:xfrm>
            <a:off x="792000" y="1209600"/>
            <a:ext cx="3023640" cy="1319040"/>
          </a:xfrm>
          <a:prstGeom prst="rect">
            <a:avLst/>
          </a:prstGeom>
          <a:noFill/>
          <a:ln>
            <a:noFill/>
          </a:ln>
        </p:spPr>
        <p:style>
          <a:lnRef idx="0">
            <a:scrgbClr r="0" g="0" b="0"/>
          </a:lnRef>
          <a:fillRef idx="0">
            <a:scrgbClr r="0" g="0" b="0"/>
          </a:fillRef>
          <a:effectRef idx="0">
            <a:scrgbClr r="0" g="0" b="0"/>
          </a:effectRef>
          <a:fontRef idx="minor"/>
        </p:style>
        <p:txBody>
          <a:bodyPr lIns="0" tIns="6840" rIns="0" bIns="0"/>
          <a:lstStyle/>
          <a:p>
            <a:pPr marL="59760" algn="ctr">
              <a:lnSpc>
                <a:spcPct val="102000"/>
              </a:lnSpc>
              <a:spcBef>
                <a:spcPts val="54"/>
              </a:spcBef>
            </a:pPr>
            <a:r>
              <a:rPr lang="en-IN" sz="1100" spc="-1" dirty="0">
                <a:solidFill>
                  <a:srgbClr val="000000"/>
                </a:solidFill>
              </a:rPr>
              <a:t>Mohammad Husain- </a:t>
            </a:r>
            <a:r>
              <a:rPr lang="en-IN" sz="1100" spc="-69" dirty="0">
                <a:solidFill>
                  <a:srgbClr val="000000"/>
                </a:solidFill>
              </a:rPr>
              <a:t>B160589CS </a:t>
            </a:r>
            <a:endParaRPr lang="en-IN" sz="1100" spc="-1" dirty="0"/>
          </a:p>
          <a:p>
            <a:pPr marL="59760" algn="ctr">
              <a:lnSpc>
                <a:spcPct val="102000"/>
              </a:lnSpc>
              <a:spcBef>
                <a:spcPts val="54"/>
              </a:spcBef>
            </a:pPr>
            <a:r>
              <a:rPr lang="en-IN" sz="1100" spc="-1" dirty="0">
                <a:solidFill>
                  <a:srgbClr val="000000"/>
                </a:solidFill>
              </a:rPr>
              <a:t>Sushant Pradhan- </a:t>
            </a:r>
            <a:r>
              <a:rPr lang="en-IN" sz="1100" spc="-69" dirty="0">
                <a:solidFill>
                  <a:srgbClr val="000000"/>
                </a:solidFill>
              </a:rPr>
              <a:t>B160598CS  </a:t>
            </a:r>
            <a:endParaRPr lang="en-IN" sz="1100" spc="-1" dirty="0"/>
          </a:p>
          <a:p>
            <a:pPr marL="59760" algn="ctr">
              <a:lnSpc>
                <a:spcPct val="102000"/>
              </a:lnSpc>
              <a:spcBef>
                <a:spcPts val="54"/>
              </a:spcBef>
            </a:pPr>
            <a:r>
              <a:rPr lang="en-IN" sz="1100" spc="-1" dirty="0">
                <a:solidFill>
                  <a:srgbClr val="000000"/>
                </a:solidFill>
              </a:rPr>
              <a:t>Rebaka Tejaswi -</a:t>
            </a:r>
            <a:r>
              <a:rPr lang="en-IN" sz="1100" spc="-46" dirty="0">
                <a:solidFill>
                  <a:srgbClr val="000000"/>
                </a:solidFill>
              </a:rPr>
              <a:t> </a:t>
            </a:r>
            <a:r>
              <a:rPr lang="en-IN" sz="1100" spc="-69" dirty="0">
                <a:solidFill>
                  <a:srgbClr val="000000"/>
                </a:solidFill>
              </a:rPr>
              <a:t>B160552CS</a:t>
            </a:r>
            <a:endParaRPr lang="en-IN" sz="1100" spc="-1" dirty="0"/>
          </a:p>
          <a:p>
            <a:pPr marL="59760" algn="ctr">
              <a:lnSpc>
                <a:spcPct val="102000"/>
              </a:lnSpc>
              <a:spcBef>
                <a:spcPts val="54"/>
              </a:spcBef>
            </a:pPr>
            <a:r>
              <a:rPr lang="en-IN" sz="1100" b="0" strike="noStrike" spc="-1" dirty="0">
                <a:solidFill>
                  <a:srgbClr val="000000"/>
                </a:solidFill>
                <a:latin typeface="Arial"/>
                <a:ea typeface="DejaVu Sans"/>
              </a:rPr>
              <a:t>Rahul Kumar- </a:t>
            </a:r>
            <a:r>
              <a:rPr lang="en-IN" sz="1100" b="0" strike="noStrike" spc="-69" dirty="0">
                <a:solidFill>
                  <a:srgbClr val="000000"/>
                </a:solidFill>
                <a:latin typeface="Arial"/>
                <a:ea typeface="DejaVu Sans"/>
              </a:rPr>
              <a:t>B160756CS </a:t>
            </a:r>
          </a:p>
          <a:p>
            <a:pPr marL="59760" algn="ctr">
              <a:lnSpc>
                <a:spcPct val="102000"/>
              </a:lnSpc>
              <a:spcBef>
                <a:spcPts val="54"/>
              </a:spcBef>
            </a:pPr>
            <a:endParaRPr lang="en-IN" sz="1100" b="0" strike="noStrike" spc="-1" dirty="0">
              <a:latin typeface="Arial"/>
            </a:endParaRPr>
          </a:p>
          <a:p>
            <a:pPr marL="12600" algn="ctr">
              <a:lnSpc>
                <a:spcPts val="950"/>
              </a:lnSpc>
            </a:pPr>
            <a:r>
              <a:rPr lang="en-IN" sz="800" b="0" strike="noStrike" spc="-60" dirty="0">
                <a:solidFill>
                  <a:srgbClr val="000000"/>
                </a:solidFill>
                <a:latin typeface="Verdana"/>
                <a:ea typeface="DejaVu Sans"/>
              </a:rPr>
              <a:t>Department </a:t>
            </a:r>
            <a:r>
              <a:rPr lang="en-IN" sz="800" b="0" strike="noStrike" spc="-41" dirty="0">
                <a:solidFill>
                  <a:srgbClr val="000000"/>
                </a:solidFill>
                <a:latin typeface="Verdana"/>
                <a:ea typeface="DejaVu Sans"/>
              </a:rPr>
              <a:t>of </a:t>
            </a:r>
            <a:r>
              <a:rPr lang="en-IN" sz="800" b="0" strike="noStrike" spc="-60" dirty="0">
                <a:solidFill>
                  <a:srgbClr val="000000"/>
                </a:solidFill>
                <a:latin typeface="Verdana"/>
                <a:ea typeface="DejaVu Sans"/>
              </a:rPr>
              <a:t>Computer Science </a:t>
            </a:r>
            <a:r>
              <a:rPr lang="en-IN" sz="800" b="0" strike="noStrike" spc="-66" dirty="0">
                <a:solidFill>
                  <a:srgbClr val="000000"/>
                </a:solidFill>
                <a:latin typeface="Verdana"/>
                <a:ea typeface="DejaVu Sans"/>
              </a:rPr>
              <a:t>and </a:t>
            </a:r>
            <a:r>
              <a:rPr lang="en-IN" sz="800" b="0" strike="noStrike" spc="-55" dirty="0">
                <a:solidFill>
                  <a:srgbClr val="000000"/>
                </a:solidFill>
                <a:latin typeface="Verdana"/>
                <a:ea typeface="DejaVu Sans"/>
              </a:rPr>
              <a:t>Engineering  </a:t>
            </a:r>
            <a:r>
              <a:rPr lang="en-IN" sz="800" b="0" strike="noStrike" spc="-7" dirty="0">
                <a:solidFill>
                  <a:srgbClr val="000000"/>
                </a:solidFill>
                <a:latin typeface="Verdana"/>
                <a:ea typeface="DejaVu Sans"/>
              </a:rPr>
              <a:t>NIT</a:t>
            </a:r>
            <a:r>
              <a:rPr lang="en-IN" sz="800" b="0" strike="noStrike" spc="-1" dirty="0">
                <a:solidFill>
                  <a:srgbClr val="000000"/>
                </a:solidFill>
                <a:latin typeface="Verdana"/>
                <a:ea typeface="DejaVu Sans"/>
              </a:rPr>
              <a:t> </a:t>
            </a:r>
            <a:r>
              <a:rPr lang="en-IN" sz="800" b="0" strike="noStrike" spc="-41" dirty="0">
                <a:solidFill>
                  <a:srgbClr val="000000"/>
                </a:solidFill>
                <a:latin typeface="Verdana"/>
                <a:ea typeface="DejaVu Sans"/>
              </a:rPr>
              <a:t>Calicut</a:t>
            </a:r>
            <a:endParaRPr lang="en-IN" sz="800" b="0" strike="noStrike" spc="-1" dirty="0">
              <a:latin typeface="Arial"/>
            </a:endParaRPr>
          </a:p>
          <a:p>
            <a:pPr marL="12600">
              <a:lnSpc>
                <a:spcPct val="100000"/>
              </a:lnSpc>
              <a:spcBef>
                <a:spcPts val="11"/>
              </a:spcBef>
            </a:pPr>
            <a:endParaRPr lang="en-IN" sz="800" b="0" strike="noStrike" spc="-1" dirty="0">
              <a:latin typeface="Arial"/>
            </a:endParaRPr>
          </a:p>
          <a:p>
            <a:pPr marL="12600" algn="ctr">
              <a:lnSpc>
                <a:spcPct val="100000"/>
              </a:lnSpc>
            </a:pPr>
            <a:r>
              <a:rPr lang="en-IN" sz="1100" spc="-60" dirty="0">
                <a:solidFill>
                  <a:srgbClr val="000000"/>
                </a:solidFill>
                <a:latin typeface="Arial"/>
                <a:ea typeface="DejaVu Sans"/>
              </a:rPr>
              <a:t>5</a:t>
            </a:r>
            <a:r>
              <a:rPr lang="en-IN" sz="1100" b="0" strike="noStrike" spc="-60" dirty="0">
                <a:solidFill>
                  <a:srgbClr val="000000"/>
                </a:solidFill>
                <a:latin typeface="Arial"/>
                <a:ea typeface="DejaVu Sans"/>
              </a:rPr>
              <a:t> April </a:t>
            </a:r>
            <a:r>
              <a:rPr lang="en-IN" sz="1100" b="0" strike="noStrike" spc="-66" dirty="0">
                <a:solidFill>
                  <a:srgbClr val="000000"/>
                </a:solidFill>
                <a:latin typeface="Arial"/>
                <a:ea typeface="DejaVu Sans"/>
              </a:rPr>
              <a:t>2019</a:t>
            </a:r>
            <a:endParaRPr lang="en-IN" sz="1100" b="0" strike="noStrike" spc="-1" dirty="0">
              <a:latin typeface="Arial"/>
            </a:endParaRPr>
          </a:p>
        </p:txBody>
      </p:sp>
      <p:grpSp>
        <p:nvGrpSpPr>
          <p:cNvPr id="50" name="Group 49">
            <a:extLst>
              <a:ext uri="{FF2B5EF4-FFF2-40B4-BE49-F238E27FC236}">
                <a16:creationId xmlns:a16="http://schemas.microsoft.com/office/drawing/2014/main" id="{C7CE02EA-4DD8-4B78-A8AB-AF6C2C88863A}"/>
              </a:ext>
            </a:extLst>
          </p:cNvPr>
          <p:cNvGrpSpPr/>
          <p:nvPr/>
        </p:nvGrpSpPr>
        <p:grpSpPr>
          <a:xfrm>
            <a:off x="0" y="3346200"/>
            <a:ext cx="4607280" cy="1314402"/>
            <a:chOff x="0" y="3346200"/>
            <a:chExt cx="4607280" cy="1314402"/>
          </a:xfrm>
        </p:grpSpPr>
        <p:grpSp>
          <p:nvGrpSpPr>
            <p:cNvPr id="51" name="Group 50">
              <a:extLst>
                <a:ext uri="{FF2B5EF4-FFF2-40B4-BE49-F238E27FC236}">
                  <a16:creationId xmlns:a16="http://schemas.microsoft.com/office/drawing/2014/main" id="{468E3924-72CB-4E5F-A8BD-5A2AAE7C10C9}"/>
                </a:ext>
              </a:extLst>
            </p:cNvPr>
            <p:cNvGrpSpPr/>
            <p:nvPr/>
          </p:nvGrpSpPr>
          <p:grpSpPr>
            <a:xfrm>
              <a:off x="0" y="3346200"/>
              <a:ext cx="4607280" cy="109080"/>
              <a:chOff x="0" y="3346200"/>
              <a:chExt cx="4607280" cy="109080"/>
            </a:xfrm>
          </p:grpSpPr>
          <p:sp>
            <p:nvSpPr>
              <p:cNvPr id="55" name="CustomShape 12">
                <a:extLst>
                  <a:ext uri="{FF2B5EF4-FFF2-40B4-BE49-F238E27FC236}">
                    <a16:creationId xmlns:a16="http://schemas.microsoft.com/office/drawing/2014/main" id="{E7940758-525C-4BBD-BA80-B18292CB7D9A}"/>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56" name="CustomShape 13">
                <a:extLst>
                  <a:ext uri="{FF2B5EF4-FFF2-40B4-BE49-F238E27FC236}">
                    <a16:creationId xmlns:a16="http://schemas.microsoft.com/office/drawing/2014/main" id="{D21A0FA8-9BDE-4A2E-8222-65FA40BA0C85}"/>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57" name="CustomShape 14">
                <a:extLst>
                  <a:ext uri="{FF2B5EF4-FFF2-40B4-BE49-F238E27FC236}">
                    <a16:creationId xmlns:a16="http://schemas.microsoft.com/office/drawing/2014/main" id="{0060C5F7-7388-423F-9E2A-F92096C02515}"/>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52" name="Group 51">
              <a:extLst>
                <a:ext uri="{FF2B5EF4-FFF2-40B4-BE49-F238E27FC236}">
                  <a16:creationId xmlns:a16="http://schemas.microsoft.com/office/drawing/2014/main" id="{A2B6F2FB-B6A1-4CEC-8FA7-4A1E3DC4DF6D}"/>
                </a:ext>
              </a:extLst>
            </p:cNvPr>
            <p:cNvGrpSpPr/>
            <p:nvPr/>
          </p:nvGrpSpPr>
          <p:grpSpPr>
            <a:xfrm>
              <a:off x="323850" y="3364293"/>
              <a:ext cx="3802650" cy="1296309"/>
              <a:chOff x="323850" y="3364293"/>
              <a:chExt cx="3802650" cy="1296309"/>
            </a:xfrm>
          </p:grpSpPr>
          <p:sp>
            <p:nvSpPr>
              <p:cNvPr id="53" name="CustomShape 15">
                <a:extLst>
                  <a:ext uri="{FF2B5EF4-FFF2-40B4-BE49-F238E27FC236}">
                    <a16:creationId xmlns:a16="http://schemas.microsoft.com/office/drawing/2014/main" id="{6EA73624-A092-4874-9A16-D059010232C0}"/>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54" name="CustomShape 16">
                <a:extLst>
                  <a:ext uri="{FF2B5EF4-FFF2-40B4-BE49-F238E27FC236}">
                    <a16:creationId xmlns:a16="http://schemas.microsoft.com/office/drawing/2014/main" id="{6FB545FC-2E4A-4CD7-95B2-F5F6AE69044A}"/>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18" name="CustomShape 2"/>
          <p:cNvSpPr/>
          <p:nvPr/>
        </p:nvSpPr>
        <p:spPr>
          <a:xfrm>
            <a:off x="95400" y="59760"/>
            <a:ext cx="138492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spc="-29" dirty="0">
                <a:solidFill>
                  <a:srgbClr val="FFFFFF"/>
                </a:solidFill>
                <a:latin typeface="Arial"/>
              </a:rPr>
              <a:t>Decision Tree</a:t>
            </a:r>
            <a:endParaRPr lang="en-IN" sz="1400" b="0" strike="noStrike" spc="-1" dirty="0">
              <a:latin typeface="Arial"/>
            </a:endParaRPr>
          </a:p>
        </p:txBody>
      </p:sp>
      <p:sp>
        <p:nvSpPr>
          <p:cNvPr id="519" name="CustomShape 3"/>
          <p:cNvSpPr/>
          <p:nvPr/>
        </p:nvSpPr>
        <p:spPr>
          <a:xfrm>
            <a:off x="281160" y="9136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20" name="CustomShape 4"/>
          <p:cNvSpPr/>
          <p:nvPr/>
        </p:nvSpPr>
        <p:spPr>
          <a:xfrm>
            <a:off x="281160" y="146808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21" name="CustomShape 5"/>
          <p:cNvSpPr/>
          <p:nvPr/>
        </p:nvSpPr>
        <p:spPr>
          <a:xfrm>
            <a:off x="281160" y="185004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22" name="CustomShape 6"/>
          <p:cNvSpPr/>
          <p:nvPr/>
        </p:nvSpPr>
        <p:spPr>
          <a:xfrm>
            <a:off x="281160" y="234612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23" name="CustomShape 7"/>
          <p:cNvSpPr/>
          <p:nvPr/>
        </p:nvSpPr>
        <p:spPr>
          <a:xfrm>
            <a:off x="402840" y="830520"/>
            <a:ext cx="4007880" cy="1865880"/>
          </a:xfrm>
          <a:prstGeom prst="rect">
            <a:avLst/>
          </a:prstGeom>
          <a:noFill/>
          <a:ln>
            <a:noFill/>
          </a:ln>
        </p:spPr>
        <p:style>
          <a:lnRef idx="0">
            <a:scrgbClr r="0" g="0" b="0"/>
          </a:lnRef>
          <a:fillRef idx="0">
            <a:scrgbClr r="0" g="0" b="0"/>
          </a:fillRef>
          <a:effectRef idx="0">
            <a:scrgbClr r="0" g="0" b="0"/>
          </a:effectRef>
          <a:fontRef idx="minor"/>
        </p:style>
        <p:txBody>
          <a:bodyPr lIns="0" tIns="6840" rIns="0" bIns="0"/>
          <a:lstStyle/>
          <a:p>
            <a:r>
              <a:rPr lang="en-US" sz="1200" dirty="0"/>
              <a:t>A Decision tree is a flowchart like tree structure,</a:t>
            </a:r>
          </a:p>
          <a:p>
            <a:r>
              <a:rPr lang="en-US" sz="1200" dirty="0"/>
              <a:t>where each internal node denotes a test on an</a:t>
            </a:r>
          </a:p>
          <a:p>
            <a:r>
              <a:rPr lang="en-US" sz="1200" dirty="0"/>
              <a:t>attribute, each branch represents an outcome of the</a:t>
            </a:r>
          </a:p>
          <a:p>
            <a:r>
              <a:rPr lang="en-US" sz="1200" dirty="0"/>
              <a:t>test, and each leaf node (terminal node) holds a class</a:t>
            </a:r>
          </a:p>
          <a:p>
            <a:r>
              <a:rPr lang="en-US" sz="1200" dirty="0"/>
              <a:t>label.</a:t>
            </a:r>
            <a:endParaRPr lang="en-IN" sz="1200" b="0" strike="noStrike" spc="-1" dirty="0">
              <a:latin typeface="Arial"/>
            </a:endParaRPr>
          </a:p>
        </p:txBody>
      </p:sp>
      <p:sp>
        <p:nvSpPr>
          <p:cNvPr id="524"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525"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526"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29"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18DF1034-F7D3-44D2-B9F6-4BFB9FAA80E6}" type="slidenum">
              <a:rPr lang="en-IN" sz="600" b="0" strike="noStrike" spc="-60">
                <a:solidFill>
                  <a:srgbClr val="FFFFFF"/>
                </a:solidFill>
                <a:latin typeface="Verdana"/>
              </a:rPr>
              <a:pPr marL="25560">
                <a:lnSpc>
                  <a:spcPts val="675"/>
                </a:lnSpc>
              </a:pPr>
              <a:t>10</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grpSp>
        <p:nvGrpSpPr>
          <p:cNvPr id="15" name="Group 14">
            <a:extLst>
              <a:ext uri="{FF2B5EF4-FFF2-40B4-BE49-F238E27FC236}">
                <a16:creationId xmlns:a16="http://schemas.microsoft.com/office/drawing/2014/main" id="{B98741C1-AD69-4720-84F8-52BB62EFC4A1}"/>
              </a:ext>
            </a:extLst>
          </p:cNvPr>
          <p:cNvGrpSpPr/>
          <p:nvPr/>
        </p:nvGrpSpPr>
        <p:grpSpPr>
          <a:xfrm>
            <a:off x="323850" y="3364293"/>
            <a:ext cx="3802650" cy="1296309"/>
            <a:chOff x="323850" y="3364293"/>
            <a:chExt cx="3802650" cy="1296309"/>
          </a:xfrm>
        </p:grpSpPr>
        <p:sp>
          <p:nvSpPr>
            <p:cNvPr id="16" name="CustomShape 15">
              <a:extLst>
                <a:ext uri="{FF2B5EF4-FFF2-40B4-BE49-F238E27FC236}">
                  <a16:creationId xmlns:a16="http://schemas.microsoft.com/office/drawing/2014/main" id="{D8DA2CD7-AB7A-460E-92C0-290751CE36E3}"/>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17" name="CustomShape 16">
              <a:extLst>
                <a:ext uri="{FF2B5EF4-FFF2-40B4-BE49-F238E27FC236}">
                  <a16:creationId xmlns:a16="http://schemas.microsoft.com/office/drawing/2014/main" id="{B615FCF3-837F-4F4A-8E0F-F79F2E66CE92}"/>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nvGrpSpPr>
          <p:cNvPr id="18" name="Group 17">
            <a:extLst>
              <a:ext uri="{FF2B5EF4-FFF2-40B4-BE49-F238E27FC236}">
                <a16:creationId xmlns:a16="http://schemas.microsoft.com/office/drawing/2014/main" id="{520A0C5A-A875-48C8-9CFB-69D9CBF06711}"/>
              </a:ext>
            </a:extLst>
          </p:cNvPr>
          <p:cNvGrpSpPr/>
          <p:nvPr/>
        </p:nvGrpSpPr>
        <p:grpSpPr>
          <a:xfrm>
            <a:off x="0" y="3346200"/>
            <a:ext cx="4607280" cy="1314402"/>
            <a:chOff x="0" y="3346200"/>
            <a:chExt cx="4607280" cy="1314402"/>
          </a:xfrm>
        </p:grpSpPr>
        <p:grpSp>
          <p:nvGrpSpPr>
            <p:cNvPr id="19" name="Group 18">
              <a:extLst>
                <a:ext uri="{FF2B5EF4-FFF2-40B4-BE49-F238E27FC236}">
                  <a16:creationId xmlns:a16="http://schemas.microsoft.com/office/drawing/2014/main" id="{45A62418-BC4E-4BF3-A9AC-ED35DE97EBA7}"/>
                </a:ext>
              </a:extLst>
            </p:cNvPr>
            <p:cNvGrpSpPr/>
            <p:nvPr/>
          </p:nvGrpSpPr>
          <p:grpSpPr>
            <a:xfrm>
              <a:off x="0" y="3346200"/>
              <a:ext cx="4607280" cy="109080"/>
              <a:chOff x="0" y="3346200"/>
              <a:chExt cx="4607280" cy="109080"/>
            </a:xfrm>
          </p:grpSpPr>
          <p:sp>
            <p:nvSpPr>
              <p:cNvPr id="23" name="CustomShape 12">
                <a:extLst>
                  <a:ext uri="{FF2B5EF4-FFF2-40B4-BE49-F238E27FC236}">
                    <a16:creationId xmlns:a16="http://schemas.microsoft.com/office/drawing/2014/main" id="{81D2C086-465B-4720-A410-F1B329820142}"/>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4" name="CustomShape 13">
                <a:extLst>
                  <a:ext uri="{FF2B5EF4-FFF2-40B4-BE49-F238E27FC236}">
                    <a16:creationId xmlns:a16="http://schemas.microsoft.com/office/drawing/2014/main" id="{6A69A807-05F7-4D1C-9FC3-C0C1D100C764}"/>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5" name="CustomShape 14">
                <a:extLst>
                  <a:ext uri="{FF2B5EF4-FFF2-40B4-BE49-F238E27FC236}">
                    <a16:creationId xmlns:a16="http://schemas.microsoft.com/office/drawing/2014/main" id="{46DD6F73-0DBC-4A10-AF04-46BEFA3E8BCA}"/>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20" name="Group 19">
              <a:extLst>
                <a:ext uri="{FF2B5EF4-FFF2-40B4-BE49-F238E27FC236}">
                  <a16:creationId xmlns:a16="http://schemas.microsoft.com/office/drawing/2014/main" id="{68572E65-EA85-4AA8-9DE9-C3C7E795332F}"/>
                </a:ext>
              </a:extLst>
            </p:cNvPr>
            <p:cNvGrpSpPr/>
            <p:nvPr/>
          </p:nvGrpSpPr>
          <p:grpSpPr>
            <a:xfrm>
              <a:off x="323850" y="3364293"/>
              <a:ext cx="3802650" cy="1296309"/>
              <a:chOff x="323850" y="3364293"/>
              <a:chExt cx="3802650" cy="1296309"/>
            </a:xfrm>
          </p:grpSpPr>
          <p:sp>
            <p:nvSpPr>
              <p:cNvPr id="21" name="CustomShape 15">
                <a:extLst>
                  <a:ext uri="{FF2B5EF4-FFF2-40B4-BE49-F238E27FC236}">
                    <a16:creationId xmlns:a16="http://schemas.microsoft.com/office/drawing/2014/main" id="{27135FA3-4761-40CC-A519-06ABEC6F9FD6}"/>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2" name="CustomShape 16">
                <a:extLst>
                  <a:ext uri="{FF2B5EF4-FFF2-40B4-BE49-F238E27FC236}">
                    <a16:creationId xmlns:a16="http://schemas.microsoft.com/office/drawing/2014/main" id="{4AB6A61D-CCF3-4D68-B34F-35269ACACB09}"/>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extLst>
      <p:ext uri="{BB962C8B-B14F-4D97-AF65-F5344CB8AC3E}">
        <p14:creationId xmlns:p14="http://schemas.microsoft.com/office/powerpoint/2010/main" val="30437579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18" name="CustomShape 2"/>
          <p:cNvSpPr/>
          <p:nvPr/>
        </p:nvSpPr>
        <p:spPr>
          <a:xfrm>
            <a:off x="95400" y="59760"/>
            <a:ext cx="138492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spc="-29" dirty="0">
                <a:solidFill>
                  <a:srgbClr val="FFFFFF"/>
                </a:solidFill>
                <a:latin typeface="Arial"/>
              </a:rPr>
              <a:t>Decision Tree</a:t>
            </a:r>
            <a:endParaRPr lang="en-IN" sz="1400" b="0" strike="noStrike" spc="-1" dirty="0">
              <a:latin typeface="Arial"/>
            </a:endParaRPr>
          </a:p>
        </p:txBody>
      </p:sp>
      <p:sp>
        <p:nvSpPr>
          <p:cNvPr id="519" name="CustomShape 3"/>
          <p:cNvSpPr/>
          <p:nvPr/>
        </p:nvSpPr>
        <p:spPr>
          <a:xfrm>
            <a:off x="281160" y="9136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20" name="CustomShape 4"/>
          <p:cNvSpPr/>
          <p:nvPr/>
        </p:nvSpPr>
        <p:spPr>
          <a:xfrm>
            <a:off x="281160" y="146808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21" name="CustomShape 5"/>
          <p:cNvSpPr/>
          <p:nvPr/>
        </p:nvSpPr>
        <p:spPr>
          <a:xfrm>
            <a:off x="281160" y="185004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22" name="CustomShape 6"/>
          <p:cNvSpPr/>
          <p:nvPr/>
        </p:nvSpPr>
        <p:spPr>
          <a:xfrm>
            <a:off x="281160" y="234612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24"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525"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526"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29"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18DF1034-F7D3-44D2-B9F6-4BFB9FAA80E6}" type="slidenum">
              <a:rPr lang="en-IN" sz="600" b="0" strike="noStrike" spc="-60">
                <a:solidFill>
                  <a:srgbClr val="FFFFFF"/>
                </a:solidFill>
                <a:latin typeface="Verdana"/>
              </a:rPr>
              <a:pPr marL="25560">
                <a:lnSpc>
                  <a:spcPts val="675"/>
                </a:lnSpc>
              </a:pPr>
              <a:t>11</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grpSp>
        <p:nvGrpSpPr>
          <p:cNvPr id="15" name="Group 14">
            <a:extLst>
              <a:ext uri="{FF2B5EF4-FFF2-40B4-BE49-F238E27FC236}">
                <a16:creationId xmlns:a16="http://schemas.microsoft.com/office/drawing/2014/main" id="{B98741C1-AD69-4720-84F8-52BB62EFC4A1}"/>
              </a:ext>
            </a:extLst>
          </p:cNvPr>
          <p:cNvGrpSpPr/>
          <p:nvPr/>
        </p:nvGrpSpPr>
        <p:grpSpPr>
          <a:xfrm>
            <a:off x="323850" y="3364293"/>
            <a:ext cx="3802650" cy="1296309"/>
            <a:chOff x="323850" y="3364293"/>
            <a:chExt cx="3802650" cy="1296309"/>
          </a:xfrm>
        </p:grpSpPr>
        <p:sp>
          <p:nvSpPr>
            <p:cNvPr id="16" name="CustomShape 15">
              <a:extLst>
                <a:ext uri="{FF2B5EF4-FFF2-40B4-BE49-F238E27FC236}">
                  <a16:creationId xmlns:a16="http://schemas.microsoft.com/office/drawing/2014/main" id="{D8DA2CD7-AB7A-460E-92C0-290751CE36E3}"/>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17" name="CustomShape 16">
              <a:extLst>
                <a:ext uri="{FF2B5EF4-FFF2-40B4-BE49-F238E27FC236}">
                  <a16:creationId xmlns:a16="http://schemas.microsoft.com/office/drawing/2014/main" id="{B615FCF3-837F-4F4A-8E0F-F79F2E66CE92}"/>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nvGrpSpPr>
          <p:cNvPr id="18" name="Group 17">
            <a:extLst>
              <a:ext uri="{FF2B5EF4-FFF2-40B4-BE49-F238E27FC236}">
                <a16:creationId xmlns:a16="http://schemas.microsoft.com/office/drawing/2014/main" id="{520A0C5A-A875-48C8-9CFB-69D9CBF06711}"/>
              </a:ext>
            </a:extLst>
          </p:cNvPr>
          <p:cNvGrpSpPr/>
          <p:nvPr/>
        </p:nvGrpSpPr>
        <p:grpSpPr>
          <a:xfrm>
            <a:off x="0" y="3346200"/>
            <a:ext cx="4607280" cy="1314402"/>
            <a:chOff x="0" y="3346200"/>
            <a:chExt cx="4607280" cy="1314402"/>
          </a:xfrm>
        </p:grpSpPr>
        <p:grpSp>
          <p:nvGrpSpPr>
            <p:cNvPr id="19" name="Group 18">
              <a:extLst>
                <a:ext uri="{FF2B5EF4-FFF2-40B4-BE49-F238E27FC236}">
                  <a16:creationId xmlns:a16="http://schemas.microsoft.com/office/drawing/2014/main" id="{45A62418-BC4E-4BF3-A9AC-ED35DE97EBA7}"/>
                </a:ext>
              </a:extLst>
            </p:cNvPr>
            <p:cNvGrpSpPr/>
            <p:nvPr/>
          </p:nvGrpSpPr>
          <p:grpSpPr>
            <a:xfrm>
              <a:off x="0" y="3346200"/>
              <a:ext cx="4607280" cy="109080"/>
              <a:chOff x="0" y="3346200"/>
              <a:chExt cx="4607280" cy="109080"/>
            </a:xfrm>
          </p:grpSpPr>
          <p:sp>
            <p:nvSpPr>
              <p:cNvPr id="23" name="CustomShape 12">
                <a:extLst>
                  <a:ext uri="{FF2B5EF4-FFF2-40B4-BE49-F238E27FC236}">
                    <a16:creationId xmlns:a16="http://schemas.microsoft.com/office/drawing/2014/main" id="{81D2C086-465B-4720-A410-F1B329820142}"/>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4" name="CustomShape 13">
                <a:extLst>
                  <a:ext uri="{FF2B5EF4-FFF2-40B4-BE49-F238E27FC236}">
                    <a16:creationId xmlns:a16="http://schemas.microsoft.com/office/drawing/2014/main" id="{6A69A807-05F7-4D1C-9FC3-C0C1D100C764}"/>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5" name="CustomShape 14">
                <a:extLst>
                  <a:ext uri="{FF2B5EF4-FFF2-40B4-BE49-F238E27FC236}">
                    <a16:creationId xmlns:a16="http://schemas.microsoft.com/office/drawing/2014/main" id="{46DD6F73-0DBC-4A10-AF04-46BEFA3E8BCA}"/>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20" name="Group 19">
              <a:extLst>
                <a:ext uri="{FF2B5EF4-FFF2-40B4-BE49-F238E27FC236}">
                  <a16:creationId xmlns:a16="http://schemas.microsoft.com/office/drawing/2014/main" id="{68572E65-EA85-4AA8-9DE9-C3C7E795332F}"/>
                </a:ext>
              </a:extLst>
            </p:cNvPr>
            <p:cNvGrpSpPr/>
            <p:nvPr/>
          </p:nvGrpSpPr>
          <p:grpSpPr>
            <a:xfrm>
              <a:off x="323850" y="3364293"/>
              <a:ext cx="3802650" cy="1296309"/>
              <a:chOff x="323850" y="3364293"/>
              <a:chExt cx="3802650" cy="1296309"/>
            </a:xfrm>
          </p:grpSpPr>
          <p:sp>
            <p:nvSpPr>
              <p:cNvPr id="21" name="CustomShape 15">
                <a:extLst>
                  <a:ext uri="{FF2B5EF4-FFF2-40B4-BE49-F238E27FC236}">
                    <a16:creationId xmlns:a16="http://schemas.microsoft.com/office/drawing/2014/main" id="{27135FA3-4761-40CC-A519-06ABEC6F9FD6}"/>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2" name="CustomShape 16">
                <a:extLst>
                  <a:ext uri="{FF2B5EF4-FFF2-40B4-BE49-F238E27FC236}">
                    <a16:creationId xmlns:a16="http://schemas.microsoft.com/office/drawing/2014/main" id="{4AB6A61D-CCF3-4D68-B34F-35269ACACB09}"/>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pic>
        <p:nvPicPr>
          <p:cNvPr id="3" name="Picture 2">
            <a:extLst>
              <a:ext uri="{FF2B5EF4-FFF2-40B4-BE49-F238E27FC236}">
                <a16:creationId xmlns:a16="http://schemas.microsoft.com/office/drawing/2014/main" id="{0FBE0B7E-1922-4A4B-B1A2-3F97C1BB18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545" y="575025"/>
            <a:ext cx="4328940" cy="2431647"/>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18" name="CustomShape 2"/>
          <p:cNvSpPr/>
          <p:nvPr/>
        </p:nvSpPr>
        <p:spPr>
          <a:xfrm>
            <a:off x="95400" y="59760"/>
            <a:ext cx="138492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spc="-29" dirty="0">
                <a:solidFill>
                  <a:srgbClr val="FFFFFF"/>
                </a:solidFill>
                <a:latin typeface="Arial"/>
              </a:rPr>
              <a:t>Decision Tree</a:t>
            </a:r>
            <a:endParaRPr lang="en-IN" sz="1400" b="0" strike="noStrike" spc="-1" dirty="0">
              <a:latin typeface="Arial"/>
            </a:endParaRPr>
          </a:p>
        </p:txBody>
      </p:sp>
      <p:sp>
        <p:nvSpPr>
          <p:cNvPr id="519" name="CustomShape 3"/>
          <p:cNvSpPr/>
          <p:nvPr/>
        </p:nvSpPr>
        <p:spPr>
          <a:xfrm>
            <a:off x="281160" y="9136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20" name="CustomShape 4"/>
          <p:cNvSpPr/>
          <p:nvPr/>
        </p:nvSpPr>
        <p:spPr>
          <a:xfrm>
            <a:off x="281160" y="146808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21" name="CustomShape 5"/>
          <p:cNvSpPr/>
          <p:nvPr/>
        </p:nvSpPr>
        <p:spPr>
          <a:xfrm>
            <a:off x="281160" y="185004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22" name="CustomShape 6"/>
          <p:cNvSpPr/>
          <p:nvPr/>
        </p:nvSpPr>
        <p:spPr>
          <a:xfrm>
            <a:off x="281160" y="234612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24"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525"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526"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29"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18DF1034-F7D3-44D2-B9F6-4BFB9FAA80E6}" type="slidenum">
              <a:rPr lang="en-IN" sz="600" b="0" strike="noStrike" spc="-60">
                <a:solidFill>
                  <a:srgbClr val="FFFFFF"/>
                </a:solidFill>
                <a:latin typeface="Verdana"/>
              </a:rPr>
              <a:pPr marL="25560">
                <a:lnSpc>
                  <a:spcPts val="675"/>
                </a:lnSpc>
              </a:pPr>
              <a:t>12</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grpSp>
        <p:nvGrpSpPr>
          <p:cNvPr id="15" name="Group 14">
            <a:extLst>
              <a:ext uri="{FF2B5EF4-FFF2-40B4-BE49-F238E27FC236}">
                <a16:creationId xmlns:a16="http://schemas.microsoft.com/office/drawing/2014/main" id="{B98741C1-AD69-4720-84F8-52BB62EFC4A1}"/>
              </a:ext>
            </a:extLst>
          </p:cNvPr>
          <p:cNvGrpSpPr/>
          <p:nvPr/>
        </p:nvGrpSpPr>
        <p:grpSpPr>
          <a:xfrm>
            <a:off x="323850" y="3364293"/>
            <a:ext cx="3802650" cy="1296309"/>
            <a:chOff x="323850" y="3364293"/>
            <a:chExt cx="3802650" cy="1296309"/>
          </a:xfrm>
        </p:grpSpPr>
        <p:sp>
          <p:nvSpPr>
            <p:cNvPr id="16" name="CustomShape 15">
              <a:extLst>
                <a:ext uri="{FF2B5EF4-FFF2-40B4-BE49-F238E27FC236}">
                  <a16:creationId xmlns:a16="http://schemas.microsoft.com/office/drawing/2014/main" id="{D8DA2CD7-AB7A-460E-92C0-290751CE36E3}"/>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17" name="CustomShape 16">
              <a:extLst>
                <a:ext uri="{FF2B5EF4-FFF2-40B4-BE49-F238E27FC236}">
                  <a16:creationId xmlns:a16="http://schemas.microsoft.com/office/drawing/2014/main" id="{B615FCF3-837F-4F4A-8E0F-F79F2E66CE92}"/>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nvGrpSpPr>
          <p:cNvPr id="18" name="Group 17">
            <a:extLst>
              <a:ext uri="{FF2B5EF4-FFF2-40B4-BE49-F238E27FC236}">
                <a16:creationId xmlns:a16="http://schemas.microsoft.com/office/drawing/2014/main" id="{520A0C5A-A875-48C8-9CFB-69D9CBF06711}"/>
              </a:ext>
            </a:extLst>
          </p:cNvPr>
          <p:cNvGrpSpPr/>
          <p:nvPr/>
        </p:nvGrpSpPr>
        <p:grpSpPr>
          <a:xfrm>
            <a:off x="0" y="3346200"/>
            <a:ext cx="4607280" cy="1314402"/>
            <a:chOff x="0" y="3346200"/>
            <a:chExt cx="4607280" cy="1314402"/>
          </a:xfrm>
        </p:grpSpPr>
        <p:grpSp>
          <p:nvGrpSpPr>
            <p:cNvPr id="19" name="Group 18">
              <a:extLst>
                <a:ext uri="{FF2B5EF4-FFF2-40B4-BE49-F238E27FC236}">
                  <a16:creationId xmlns:a16="http://schemas.microsoft.com/office/drawing/2014/main" id="{45A62418-BC4E-4BF3-A9AC-ED35DE97EBA7}"/>
                </a:ext>
              </a:extLst>
            </p:cNvPr>
            <p:cNvGrpSpPr/>
            <p:nvPr/>
          </p:nvGrpSpPr>
          <p:grpSpPr>
            <a:xfrm>
              <a:off x="0" y="3346200"/>
              <a:ext cx="4607280" cy="109080"/>
              <a:chOff x="0" y="3346200"/>
              <a:chExt cx="4607280" cy="109080"/>
            </a:xfrm>
          </p:grpSpPr>
          <p:sp>
            <p:nvSpPr>
              <p:cNvPr id="23" name="CustomShape 12">
                <a:extLst>
                  <a:ext uri="{FF2B5EF4-FFF2-40B4-BE49-F238E27FC236}">
                    <a16:creationId xmlns:a16="http://schemas.microsoft.com/office/drawing/2014/main" id="{81D2C086-465B-4720-A410-F1B329820142}"/>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4" name="CustomShape 13">
                <a:extLst>
                  <a:ext uri="{FF2B5EF4-FFF2-40B4-BE49-F238E27FC236}">
                    <a16:creationId xmlns:a16="http://schemas.microsoft.com/office/drawing/2014/main" id="{6A69A807-05F7-4D1C-9FC3-C0C1D100C764}"/>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5" name="CustomShape 14">
                <a:extLst>
                  <a:ext uri="{FF2B5EF4-FFF2-40B4-BE49-F238E27FC236}">
                    <a16:creationId xmlns:a16="http://schemas.microsoft.com/office/drawing/2014/main" id="{46DD6F73-0DBC-4A10-AF04-46BEFA3E8BCA}"/>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20" name="Group 19">
              <a:extLst>
                <a:ext uri="{FF2B5EF4-FFF2-40B4-BE49-F238E27FC236}">
                  <a16:creationId xmlns:a16="http://schemas.microsoft.com/office/drawing/2014/main" id="{68572E65-EA85-4AA8-9DE9-C3C7E795332F}"/>
                </a:ext>
              </a:extLst>
            </p:cNvPr>
            <p:cNvGrpSpPr/>
            <p:nvPr/>
          </p:nvGrpSpPr>
          <p:grpSpPr>
            <a:xfrm>
              <a:off x="323850" y="3364293"/>
              <a:ext cx="3802650" cy="1296309"/>
              <a:chOff x="323850" y="3364293"/>
              <a:chExt cx="3802650" cy="1296309"/>
            </a:xfrm>
          </p:grpSpPr>
          <p:sp>
            <p:nvSpPr>
              <p:cNvPr id="21" name="CustomShape 15">
                <a:extLst>
                  <a:ext uri="{FF2B5EF4-FFF2-40B4-BE49-F238E27FC236}">
                    <a16:creationId xmlns:a16="http://schemas.microsoft.com/office/drawing/2014/main" id="{27135FA3-4761-40CC-A519-06ABEC6F9FD6}"/>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2" name="CustomShape 16">
                <a:extLst>
                  <a:ext uri="{FF2B5EF4-FFF2-40B4-BE49-F238E27FC236}">
                    <a16:creationId xmlns:a16="http://schemas.microsoft.com/office/drawing/2014/main" id="{4AB6A61D-CCF3-4D68-B34F-35269ACACB09}"/>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pic>
        <p:nvPicPr>
          <p:cNvPr id="4" name="Picture 3">
            <a:extLst>
              <a:ext uri="{FF2B5EF4-FFF2-40B4-BE49-F238E27FC236}">
                <a16:creationId xmlns:a16="http://schemas.microsoft.com/office/drawing/2014/main" id="{1C245796-C278-43FC-BCE7-C05663027A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350" y="565816"/>
            <a:ext cx="4328940" cy="2431647"/>
          </a:xfrm>
          <a:prstGeom prst="rect">
            <a:avLst/>
          </a:prstGeom>
        </p:spPr>
      </p:pic>
    </p:spTree>
    <p:extLst>
      <p:ext uri="{BB962C8B-B14F-4D97-AF65-F5344CB8AC3E}">
        <p14:creationId xmlns:p14="http://schemas.microsoft.com/office/powerpoint/2010/main" val="124951341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18" name="CustomShape 2"/>
          <p:cNvSpPr/>
          <p:nvPr/>
        </p:nvSpPr>
        <p:spPr>
          <a:xfrm>
            <a:off x="95400" y="59760"/>
            <a:ext cx="138492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b="0" strike="noStrike" spc="-29" dirty="0">
                <a:solidFill>
                  <a:srgbClr val="FFFFFF"/>
                </a:solidFill>
                <a:latin typeface="Arial"/>
              </a:rPr>
              <a:t>Contd.</a:t>
            </a:r>
            <a:endParaRPr lang="en-IN" sz="1400" b="0" strike="noStrike" spc="-1" dirty="0">
              <a:latin typeface="Arial"/>
            </a:endParaRPr>
          </a:p>
        </p:txBody>
      </p:sp>
      <p:sp>
        <p:nvSpPr>
          <p:cNvPr id="519" name="CustomShape 3"/>
          <p:cNvSpPr/>
          <p:nvPr/>
        </p:nvSpPr>
        <p:spPr>
          <a:xfrm>
            <a:off x="281160" y="9136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20" name="CustomShape 4"/>
          <p:cNvSpPr/>
          <p:nvPr/>
        </p:nvSpPr>
        <p:spPr>
          <a:xfrm>
            <a:off x="281160" y="146808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21" name="CustomShape 5"/>
          <p:cNvSpPr/>
          <p:nvPr/>
        </p:nvSpPr>
        <p:spPr>
          <a:xfrm>
            <a:off x="281160" y="185004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22" name="CustomShape 6"/>
          <p:cNvSpPr/>
          <p:nvPr/>
        </p:nvSpPr>
        <p:spPr>
          <a:xfrm>
            <a:off x="281160" y="234612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23" name="CustomShape 7"/>
          <p:cNvSpPr/>
          <p:nvPr/>
        </p:nvSpPr>
        <p:spPr>
          <a:xfrm>
            <a:off x="402840" y="830520"/>
            <a:ext cx="4007880" cy="1865880"/>
          </a:xfrm>
          <a:prstGeom prst="rect">
            <a:avLst/>
          </a:prstGeom>
          <a:noFill/>
          <a:ln>
            <a:noFill/>
          </a:ln>
        </p:spPr>
        <p:style>
          <a:lnRef idx="0">
            <a:scrgbClr r="0" g="0" b="0"/>
          </a:lnRef>
          <a:fillRef idx="0">
            <a:scrgbClr r="0" g="0" b="0"/>
          </a:fillRef>
          <a:effectRef idx="0">
            <a:scrgbClr r="0" g="0" b="0"/>
          </a:effectRef>
          <a:fontRef idx="minor"/>
        </p:style>
        <p:txBody>
          <a:bodyPr lIns="0" tIns="6840" rIns="0" bIns="0"/>
          <a:lstStyle/>
          <a:p>
            <a:endParaRPr lang="en-IN" sz="1200" b="0" strike="noStrike" spc="-1" dirty="0">
              <a:latin typeface="Arial"/>
            </a:endParaRPr>
          </a:p>
        </p:txBody>
      </p:sp>
      <p:sp>
        <p:nvSpPr>
          <p:cNvPr id="524"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525"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526"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29"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18DF1034-F7D3-44D2-B9F6-4BFB9FAA80E6}" type="slidenum">
              <a:rPr lang="en-IN" sz="600" b="0" strike="noStrike" spc="-60">
                <a:solidFill>
                  <a:srgbClr val="FFFFFF"/>
                </a:solidFill>
                <a:latin typeface="Verdana"/>
              </a:rPr>
              <a:pPr marL="25560">
                <a:lnSpc>
                  <a:spcPts val="675"/>
                </a:lnSpc>
              </a:pPr>
              <a:t>13</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sp>
        <p:nvSpPr>
          <p:cNvPr id="15" name="Rectangle 14"/>
          <p:cNvSpPr/>
          <p:nvPr/>
        </p:nvSpPr>
        <p:spPr>
          <a:xfrm>
            <a:off x="425662" y="1222543"/>
            <a:ext cx="3810000" cy="1569660"/>
          </a:xfrm>
          <a:prstGeom prst="rect">
            <a:avLst/>
          </a:prstGeom>
        </p:spPr>
        <p:txBody>
          <a:bodyPr wrap="square">
            <a:spAutoFit/>
          </a:bodyPr>
          <a:lstStyle/>
          <a:p>
            <a:pPr marL="171450" indent="-171450">
              <a:buFont typeface="Arial" panose="020B0604020202020204" pitchFamily="34" charset="0"/>
              <a:buChar char="•"/>
            </a:pPr>
            <a:r>
              <a:rPr lang="en-US" sz="1200" dirty="0"/>
              <a:t>We split the data into training and test set in the ratio 80:20.</a:t>
            </a:r>
          </a:p>
          <a:p>
            <a:pPr marL="171450" indent="-171450">
              <a:buFont typeface="Arial" panose="020B0604020202020204" pitchFamily="34" charset="0"/>
              <a:buChar char="•"/>
            </a:pPr>
            <a:r>
              <a:rPr lang="en-US" sz="1200" dirty="0"/>
              <a:t>We have built a decision tree classifier.</a:t>
            </a:r>
          </a:p>
          <a:p>
            <a:pPr marL="171450" indent="-171450">
              <a:buFont typeface="Arial" panose="020B0604020202020204" pitchFamily="34" charset="0"/>
              <a:buChar char="•"/>
            </a:pPr>
            <a:r>
              <a:rPr lang="en-US" sz="1200" dirty="0"/>
              <a:t>We fit the test set data into this classifier.</a:t>
            </a:r>
          </a:p>
          <a:p>
            <a:pPr marL="171450" indent="-171450">
              <a:buFont typeface="Arial" panose="020B0604020202020204" pitchFamily="34" charset="0"/>
              <a:buChar char="•"/>
            </a:pPr>
            <a:r>
              <a:rPr lang="en-US" sz="1200" dirty="0"/>
              <a:t>Finally, we predicted the accuracy of this classifier.</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Accuracy achieved: 0.80327</a:t>
            </a:r>
          </a:p>
          <a:p>
            <a:pPr marL="171450" indent="-171450">
              <a:buFont typeface="Arial" panose="020B0604020202020204" pitchFamily="34" charset="0"/>
              <a:buChar char="•"/>
            </a:pPr>
            <a:endParaRPr lang="en-US" sz="1200" dirty="0"/>
          </a:p>
        </p:txBody>
      </p:sp>
      <p:grpSp>
        <p:nvGrpSpPr>
          <p:cNvPr id="16" name="Group 15">
            <a:extLst>
              <a:ext uri="{FF2B5EF4-FFF2-40B4-BE49-F238E27FC236}">
                <a16:creationId xmlns:a16="http://schemas.microsoft.com/office/drawing/2014/main" id="{256F5023-668B-408E-8717-719FE1452D3A}"/>
              </a:ext>
            </a:extLst>
          </p:cNvPr>
          <p:cNvGrpSpPr/>
          <p:nvPr/>
        </p:nvGrpSpPr>
        <p:grpSpPr>
          <a:xfrm>
            <a:off x="323850" y="3364293"/>
            <a:ext cx="3802650" cy="1296309"/>
            <a:chOff x="323850" y="3364293"/>
            <a:chExt cx="3802650" cy="1296309"/>
          </a:xfrm>
        </p:grpSpPr>
        <p:sp>
          <p:nvSpPr>
            <p:cNvPr id="17" name="CustomShape 15">
              <a:extLst>
                <a:ext uri="{FF2B5EF4-FFF2-40B4-BE49-F238E27FC236}">
                  <a16:creationId xmlns:a16="http://schemas.microsoft.com/office/drawing/2014/main" id="{AE4E0653-FA8E-4DCF-8766-4D444007DA0B}"/>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18" name="CustomShape 16">
              <a:extLst>
                <a:ext uri="{FF2B5EF4-FFF2-40B4-BE49-F238E27FC236}">
                  <a16:creationId xmlns:a16="http://schemas.microsoft.com/office/drawing/2014/main" id="{BF835CE6-577D-4766-9306-BDF1F24A619A}"/>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nvGrpSpPr>
          <p:cNvPr id="19" name="Group 18">
            <a:extLst>
              <a:ext uri="{FF2B5EF4-FFF2-40B4-BE49-F238E27FC236}">
                <a16:creationId xmlns:a16="http://schemas.microsoft.com/office/drawing/2014/main" id="{69A8DEEC-E2EE-4E3E-9029-59D36AF3CBCB}"/>
              </a:ext>
            </a:extLst>
          </p:cNvPr>
          <p:cNvGrpSpPr/>
          <p:nvPr/>
        </p:nvGrpSpPr>
        <p:grpSpPr>
          <a:xfrm>
            <a:off x="0" y="3346200"/>
            <a:ext cx="4607280" cy="1314402"/>
            <a:chOff x="0" y="3346200"/>
            <a:chExt cx="4607280" cy="1314402"/>
          </a:xfrm>
        </p:grpSpPr>
        <p:grpSp>
          <p:nvGrpSpPr>
            <p:cNvPr id="20" name="Group 19">
              <a:extLst>
                <a:ext uri="{FF2B5EF4-FFF2-40B4-BE49-F238E27FC236}">
                  <a16:creationId xmlns:a16="http://schemas.microsoft.com/office/drawing/2014/main" id="{5EBF7DE0-D7FA-455C-8FFD-10CF66ECBF71}"/>
                </a:ext>
              </a:extLst>
            </p:cNvPr>
            <p:cNvGrpSpPr/>
            <p:nvPr/>
          </p:nvGrpSpPr>
          <p:grpSpPr>
            <a:xfrm>
              <a:off x="0" y="3346200"/>
              <a:ext cx="4607280" cy="109080"/>
              <a:chOff x="0" y="3346200"/>
              <a:chExt cx="4607280" cy="109080"/>
            </a:xfrm>
          </p:grpSpPr>
          <p:sp>
            <p:nvSpPr>
              <p:cNvPr id="24" name="CustomShape 12">
                <a:extLst>
                  <a:ext uri="{FF2B5EF4-FFF2-40B4-BE49-F238E27FC236}">
                    <a16:creationId xmlns:a16="http://schemas.microsoft.com/office/drawing/2014/main" id="{D1268355-178B-49E3-8716-4DA50CF32EA4}"/>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5" name="CustomShape 13">
                <a:extLst>
                  <a:ext uri="{FF2B5EF4-FFF2-40B4-BE49-F238E27FC236}">
                    <a16:creationId xmlns:a16="http://schemas.microsoft.com/office/drawing/2014/main" id="{1ED3A2B8-93B2-4BC9-A8FA-A43277F33B7E}"/>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6" name="CustomShape 14">
                <a:extLst>
                  <a:ext uri="{FF2B5EF4-FFF2-40B4-BE49-F238E27FC236}">
                    <a16:creationId xmlns:a16="http://schemas.microsoft.com/office/drawing/2014/main" id="{7F378CD5-0CAD-4DCD-8032-6F452BAF56C6}"/>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21" name="Group 20">
              <a:extLst>
                <a:ext uri="{FF2B5EF4-FFF2-40B4-BE49-F238E27FC236}">
                  <a16:creationId xmlns:a16="http://schemas.microsoft.com/office/drawing/2014/main" id="{2B6253BC-4E12-401C-ACA9-94740279F8FB}"/>
                </a:ext>
              </a:extLst>
            </p:cNvPr>
            <p:cNvGrpSpPr/>
            <p:nvPr/>
          </p:nvGrpSpPr>
          <p:grpSpPr>
            <a:xfrm>
              <a:off x="323850" y="3364293"/>
              <a:ext cx="3802650" cy="1296309"/>
              <a:chOff x="323850" y="3364293"/>
              <a:chExt cx="3802650" cy="1296309"/>
            </a:xfrm>
          </p:grpSpPr>
          <p:sp>
            <p:nvSpPr>
              <p:cNvPr id="22" name="CustomShape 15">
                <a:extLst>
                  <a:ext uri="{FF2B5EF4-FFF2-40B4-BE49-F238E27FC236}">
                    <a16:creationId xmlns:a16="http://schemas.microsoft.com/office/drawing/2014/main" id="{D844C630-0836-4947-8BA5-31C84ABCE422}"/>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3" name="CustomShape 16">
                <a:extLst>
                  <a:ext uri="{FF2B5EF4-FFF2-40B4-BE49-F238E27FC236}">
                    <a16:creationId xmlns:a16="http://schemas.microsoft.com/office/drawing/2014/main" id="{7FD7A7D2-D219-46FC-A9B0-93EFD26506A7}"/>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18" name="CustomShape 2"/>
          <p:cNvSpPr/>
          <p:nvPr/>
        </p:nvSpPr>
        <p:spPr>
          <a:xfrm>
            <a:off x="95400" y="59760"/>
            <a:ext cx="138492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b="0" strike="noStrike" spc="-29" dirty="0">
                <a:solidFill>
                  <a:srgbClr val="FFFFFF"/>
                </a:solidFill>
                <a:latin typeface="Arial"/>
              </a:rPr>
              <a:t>Contd.</a:t>
            </a:r>
            <a:endParaRPr lang="en-IN" sz="1400" b="0" strike="noStrike" spc="-1" dirty="0">
              <a:latin typeface="Arial"/>
            </a:endParaRPr>
          </a:p>
        </p:txBody>
      </p:sp>
      <p:sp>
        <p:nvSpPr>
          <p:cNvPr id="519" name="CustomShape 3"/>
          <p:cNvSpPr/>
          <p:nvPr/>
        </p:nvSpPr>
        <p:spPr>
          <a:xfrm>
            <a:off x="281160" y="9136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20" name="CustomShape 4"/>
          <p:cNvSpPr/>
          <p:nvPr/>
        </p:nvSpPr>
        <p:spPr>
          <a:xfrm>
            <a:off x="281160" y="146808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21" name="CustomShape 5"/>
          <p:cNvSpPr/>
          <p:nvPr/>
        </p:nvSpPr>
        <p:spPr>
          <a:xfrm>
            <a:off x="281160" y="185004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22" name="CustomShape 6"/>
          <p:cNvSpPr/>
          <p:nvPr/>
        </p:nvSpPr>
        <p:spPr>
          <a:xfrm>
            <a:off x="281160" y="234612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23" name="CustomShape 7"/>
          <p:cNvSpPr/>
          <p:nvPr/>
        </p:nvSpPr>
        <p:spPr>
          <a:xfrm>
            <a:off x="402840" y="830520"/>
            <a:ext cx="4007880" cy="1865880"/>
          </a:xfrm>
          <a:prstGeom prst="rect">
            <a:avLst/>
          </a:prstGeom>
          <a:noFill/>
          <a:ln>
            <a:noFill/>
          </a:ln>
        </p:spPr>
        <p:style>
          <a:lnRef idx="0">
            <a:scrgbClr r="0" g="0" b="0"/>
          </a:lnRef>
          <a:fillRef idx="0">
            <a:scrgbClr r="0" g="0" b="0"/>
          </a:fillRef>
          <a:effectRef idx="0">
            <a:scrgbClr r="0" g="0" b="0"/>
          </a:effectRef>
          <a:fontRef idx="minor"/>
        </p:style>
        <p:txBody>
          <a:bodyPr lIns="0" tIns="6840" rIns="0" bIns="0"/>
          <a:lstStyle/>
          <a:p>
            <a:endParaRPr lang="en-IN" sz="1200" b="0" strike="noStrike" spc="-1" dirty="0">
              <a:latin typeface="Arial"/>
            </a:endParaRPr>
          </a:p>
        </p:txBody>
      </p:sp>
      <p:sp>
        <p:nvSpPr>
          <p:cNvPr id="528" name="CustomShape 12"/>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spc="-1" dirty="0"/>
          </a:p>
          <a:p>
            <a:pPr marL="12600">
              <a:lnSpc>
                <a:spcPts val="675"/>
              </a:lnSpc>
            </a:pPr>
            <a:endParaRPr lang="en-IN" sz="600" b="0" strike="noStrike" spc="-1" dirty="0">
              <a:latin typeface="Arial"/>
            </a:endParaRPr>
          </a:p>
        </p:txBody>
      </p:sp>
      <p:sp>
        <p:nvSpPr>
          <p:cNvPr id="529"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18DF1034-F7D3-44D2-B9F6-4BFB9FAA80E6}" type="slidenum">
              <a:rPr lang="en-IN" sz="600" b="0" strike="noStrike" spc="-60">
                <a:solidFill>
                  <a:srgbClr val="FFFFFF"/>
                </a:solidFill>
                <a:latin typeface="Verdana"/>
              </a:rPr>
              <a:pPr marL="25560">
                <a:lnSpc>
                  <a:spcPts val="675"/>
                </a:lnSpc>
              </a:pPr>
              <a:t>14</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pic>
        <p:nvPicPr>
          <p:cNvPr id="21" name="Picture 2" descr="C:\Users\Sai Sujitha\.spyder-py3\decision_tree.png"/>
          <p:cNvPicPr>
            <a:picLocks noChangeAspect="1" noChangeArrowheads="1"/>
          </p:cNvPicPr>
          <p:nvPr/>
        </p:nvPicPr>
        <p:blipFill>
          <a:blip r:embed="rId4" cstate="print"/>
          <a:srcRect/>
          <a:stretch>
            <a:fillRect/>
          </a:stretch>
        </p:blipFill>
        <p:spPr bwMode="auto">
          <a:xfrm>
            <a:off x="5200650" y="6683375"/>
            <a:ext cx="1487573" cy="1600200"/>
          </a:xfrm>
          <a:prstGeom prst="rect">
            <a:avLst/>
          </a:prstGeom>
          <a:noFill/>
        </p:spPr>
      </p:pic>
      <p:pic>
        <p:nvPicPr>
          <p:cNvPr id="3" name="Picture 2">
            <a:extLst>
              <a:ext uri="{FF2B5EF4-FFF2-40B4-BE49-F238E27FC236}">
                <a16:creationId xmlns:a16="http://schemas.microsoft.com/office/drawing/2014/main" id="{5F86D53C-1703-476C-B774-281FE78EA1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56171"/>
            <a:ext cx="4610100" cy="2746585"/>
          </a:xfrm>
          <a:prstGeom prst="rect">
            <a:avLst/>
          </a:prstGeom>
        </p:spPr>
      </p:pic>
      <p:grpSp>
        <p:nvGrpSpPr>
          <p:cNvPr id="29" name="Group 28">
            <a:extLst>
              <a:ext uri="{FF2B5EF4-FFF2-40B4-BE49-F238E27FC236}">
                <a16:creationId xmlns:a16="http://schemas.microsoft.com/office/drawing/2014/main" id="{8A970ACE-89EF-4C1F-9366-A9EC0E566931}"/>
              </a:ext>
            </a:extLst>
          </p:cNvPr>
          <p:cNvGrpSpPr/>
          <p:nvPr/>
        </p:nvGrpSpPr>
        <p:grpSpPr>
          <a:xfrm>
            <a:off x="0" y="3346200"/>
            <a:ext cx="4607280" cy="109080"/>
            <a:chOff x="0" y="3346200"/>
            <a:chExt cx="4607280" cy="109080"/>
          </a:xfrm>
        </p:grpSpPr>
        <p:sp>
          <p:nvSpPr>
            <p:cNvPr id="30" name="CustomShape 12">
              <a:extLst>
                <a:ext uri="{FF2B5EF4-FFF2-40B4-BE49-F238E27FC236}">
                  <a16:creationId xmlns:a16="http://schemas.microsoft.com/office/drawing/2014/main" id="{56DF05D6-8CF7-453A-90C7-438AFDCA6372}"/>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31" name="CustomShape 13">
              <a:extLst>
                <a:ext uri="{FF2B5EF4-FFF2-40B4-BE49-F238E27FC236}">
                  <a16:creationId xmlns:a16="http://schemas.microsoft.com/office/drawing/2014/main" id="{7DC48D4E-B536-4C18-BC62-C811D22F5071}"/>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32" name="CustomShape 14">
              <a:extLst>
                <a:ext uri="{FF2B5EF4-FFF2-40B4-BE49-F238E27FC236}">
                  <a16:creationId xmlns:a16="http://schemas.microsoft.com/office/drawing/2014/main" id="{4F7B66CD-1748-4363-9146-11DB651B3CBD}"/>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33" name="Group 32">
            <a:extLst>
              <a:ext uri="{FF2B5EF4-FFF2-40B4-BE49-F238E27FC236}">
                <a16:creationId xmlns:a16="http://schemas.microsoft.com/office/drawing/2014/main" id="{C9FD37EF-BE13-4BDA-A699-8221A3A52FB0}"/>
              </a:ext>
            </a:extLst>
          </p:cNvPr>
          <p:cNvGrpSpPr/>
          <p:nvPr/>
        </p:nvGrpSpPr>
        <p:grpSpPr>
          <a:xfrm>
            <a:off x="0" y="3346200"/>
            <a:ext cx="4607280" cy="1314402"/>
            <a:chOff x="0" y="3346200"/>
            <a:chExt cx="4607280" cy="1314402"/>
          </a:xfrm>
        </p:grpSpPr>
        <p:grpSp>
          <p:nvGrpSpPr>
            <p:cNvPr id="34" name="Group 33">
              <a:extLst>
                <a:ext uri="{FF2B5EF4-FFF2-40B4-BE49-F238E27FC236}">
                  <a16:creationId xmlns:a16="http://schemas.microsoft.com/office/drawing/2014/main" id="{CC05479B-AF9D-4178-AA49-5514992C4C3B}"/>
                </a:ext>
              </a:extLst>
            </p:cNvPr>
            <p:cNvGrpSpPr/>
            <p:nvPr/>
          </p:nvGrpSpPr>
          <p:grpSpPr>
            <a:xfrm>
              <a:off x="0" y="3346200"/>
              <a:ext cx="4607280" cy="109080"/>
              <a:chOff x="0" y="3346200"/>
              <a:chExt cx="4607280" cy="109080"/>
            </a:xfrm>
          </p:grpSpPr>
          <p:sp>
            <p:nvSpPr>
              <p:cNvPr id="38" name="CustomShape 12">
                <a:extLst>
                  <a:ext uri="{FF2B5EF4-FFF2-40B4-BE49-F238E27FC236}">
                    <a16:creationId xmlns:a16="http://schemas.microsoft.com/office/drawing/2014/main" id="{7A2217B0-03AB-4925-A977-AF545D805E45}"/>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39" name="CustomShape 13">
                <a:extLst>
                  <a:ext uri="{FF2B5EF4-FFF2-40B4-BE49-F238E27FC236}">
                    <a16:creationId xmlns:a16="http://schemas.microsoft.com/office/drawing/2014/main" id="{E0B8C1E0-498C-495D-95AC-BBB252658D34}"/>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40" name="CustomShape 14">
                <a:extLst>
                  <a:ext uri="{FF2B5EF4-FFF2-40B4-BE49-F238E27FC236}">
                    <a16:creationId xmlns:a16="http://schemas.microsoft.com/office/drawing/2014/main" id="{48C2897D-98FC-46E5-92BA-F092CF24B94F}"/>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35" name="Group 34">
              <a:extLst>
                <a:ext uri="{FF2B5EF4-FFF2-40B4-BE49-F238E27FC236}">
                  <a16:creationId xmlns:a16="http://schemas.microsoft.com/office/drawing/2014/main" id="{25B78ABC-1393-42DB-A51F-B5471055E034}"/>
                </a:ext>
              </a:extLst>
            </p:cNvPr>
            <p:cNvGrpSpPr/>
            <p:nvPr/>
          </p:nvGrpSpPr>
          <p:grpSpPr>
            <a:xfrm>
              <a:off x="323850" y="3364293"/>
              <a:ext cx="3802650" cy="1296309"/>
              <a:chOff x="323850" y="3364293"/>
              <a:chExt cx="3802650" cy="1296309"/>
            </a:xfrm>
          </p:grpSpPr>
          <p:sp>
            <p:nvSpPr>
              <p:cNvPr id="36" name="CustomShape 15">
                <a:extLst>
                  <a:ext uri="{FF2B5EF4-FFF2-40B4-BE49-F238E27FC236}">
                    <a16:creationId xmlns:a16="http://schemas.microsoft.com/office/drawing/2014/main" id="{73F4478D-5465-4714-BFC1-3C76585F8047}"/>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37" name="CustomShape 16">
                <a:extLst>
                  <a:ext uri="{FF2B5EF4-FFF2-40B4-BE49-F238E27FC236}">
                    <a16:creationId xmlns:a16="http://schemas.microsoft.com/office/drawing/2014/main" id="{288D8FC7-C6BA-4583-8487-FF543B7941BD}"/>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
        <p:nvSpPr>
          <p:cNvPr id="4" name="TextBox 3">
            <a:extLst>
              <a:ext uri="{FF2B5EF4-FFF2-40B4-BE49-F238E27FC236}">
                <a16:creationId xmlns:a16="http://schemas.microsoft.com/office/drawing/2014/main" id="{5A092A1E-FEE8-40C5-B018-F77357C77D9C}"/>
              </a:ext>
            </a:extLst>
          </p:cNvPr>
          <p:cNvSpPr txBox="1"/>
          <p:nvPr/>
        </p:nvSpPr>
        <p:spPr>
          <a:xfrm>
            <a:off x="1618020" y="375664"/>
            <a:ext cx="1371600" cy="215444"/>
          </a:xfrm>
          <a:prstGeom prst="rect">
            <a:avLst/>
          </a:prstGeom>
          <a:noFill/>
        </p:spPr>
        <p:txBody>
          <a:bodyPr wrap="square" rtlCol="0">
            <a:spAutoFit/>
          </a:bodyPr>
          <a:lstStyle/>
          <a:p>
            <a:r>
              <a:rPr lang="en-IN" sz="800" dirty="0"/>
              <a:t>Decision Tree Visualised</a:t>
            </a:r>
            <a:endParaRPr lang="en-GB" sz="8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76" name="CustomShape 2"/>
          <p:cNvSpPr/>
          <p:nvPr/>
        </p:nvSpPr>
        <p:spPr>
          <a:xfrm>
            <a:off x="95400" y="59760"/>
            <a:ext cx="186552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spc="-49" dirty="0">
                <a:solidFill>
                  <a:srgbClr val="FFFFFF"/>
                </a:solidFill>
                <a:latin typeface="Arial"/>
              </a:rPr>
              <a:t>Random Forest</a:t>
            </a:r>
            <a:endParaRPr lang="en-IN" sz="1400" b="0" strike="noStrike" spc="-1" dirty="0">
              <a:latin typeface="Arial"/>
            </a:endParaRPr>
          </a:p>
        </p:txBody>
      </p:sp>
      <p:sp>
        <p:nvSpPr>
          <p:cNvPr id="577" name="CustomShape 3"/>
          <p:cNvSpPr/>
          <p:nvPr/>
        </p:nvSpPr>
        <p:spPr>
          <a:xfrm>
            <a:off x="281160" y="10036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78" name="CustomShape 4"/>
          <p:cNvSpPr/>
          <p:nvPr/>
        </p:nvSpPr>
        <p:spPr>
          <a:xfrm>
            <a:off x="281160" y="138564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79" name="CustomShape 5"/>
          <p:cNvSpPr/>
          <p:nvPr/>
        </p:nvSpPr>
        <p:spPr>
          <a:xfrm>
            <a:off x="281160" y="15958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80" name="CustomShape 6"/>
          <p:cNvSpPr/>
          <p:nvPr/>
        </p:nvSpPr>
        <p:spPr>
          <a:xfrm>
            <a:off x="281160" y="214992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81" name="CustomShape 7"/>
          <p:cNvSpPr/>
          <p:nvPr/>
        </p:nvSpPr>
        <p:spPr>
          <a:xfrm>
            <a:off x="402840" y="920160"/>
            <a:ext cx="4077720" cy="1658160"/>
          </a:xfrm>
          <a:prstGeom prst="rect">
            <a:avLst/>
          </a:prstGeom>
          <a:noFill/>
          <a:ln>
            <a:noFill/>
          </a:ln>
        </p:spPr>
        <p:style>
          <a:lnRef idx="0">
            <a:scrgbClr r="0" g="0" b="0"/>
          </a:lnRef>
          <a:fillRef idx="0">
            <a:scrgbClr r="0" g="0" b="0"/>
          </a:fillRef>
          <a:effectRef idx="0">
            <a:scrgbClr r="0" g="0" b="0"/>
          </a:effectRef>
          <a:fontRef idx="minor"/>
        </p:style>
        <p:txBody>
          <a:bodyPr lIns="0" tIns="6840" rIns="0" bIns="0"/>
          <a:lstStyle/>
          <a:p>
            <a:pPr marL="12600">
              <a:lnSpc>
                <a:spcPct val="102000"/>
              </a:lnSpc>
              <a:spcBef>
                <a:spcPts val="54"/>
              </a:spcBef>
            </a:pPr>
            <a:endParaRPr lang="en-IN" sz="1100" b="0" strike="noStrike" spc="-1" dirty="0">
              <a:latin typeface="Arial"/>
            </a:endParaRPr>
          </a:p>
        </p:txBody>
      </p:sp>
      <p:sp>
        <p:nvSpPr>
          <p:cNvPr id="582"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583"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584"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85" name="CustomShape 11"/>
          <p:cNvSpPr/>
          <p:nvPr/>
        </p:nvSpPr>
        <p:spPr>
          <a:xfrm>
            <a:off x="857250" y="3351960"/>
            <a:ext cx="2133270" cy="10879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26" dirty="0">
                <a:solidFill>
                  <a:srgbClr val="FFFFFF"/>
                </a:solidFill>
                <a:latin typeface="Verdana"/>
              </a:rPr>
              <a:t>Predicting </a:t>
            </a:r>
            <a:r>
              <a:rPr lang="en-IN" sz="600" spc="-49" dirty="0">
                <a:solidFill>
                  <a:srgbClr val="FFFFFF"/>
                </a:solidFill>
                <a:latin typeface="Verdana"/>
              </a:rPr>
              <a:t>Diabetes Using Data Mining Techniques</a:t>
            </a:r>
            <a:endParaRPr lang="en-IN" sz="600" b="0" strike="noStrike" spc="-1" dirty="0">
              <a:latin typeface="Arial"/>
            </a:endParaRPr>
          </a:p>
        </p:txBody>
      </p:sp>
      <p:sp>
        <p:nvSpPr>
          <p:cNvPr id="586" name="CustomShape 12"/>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spc="-1" dirty="0"/>
          </a:p>
          <a:p>
            <a:pPr marL="12600">
              <a:lnSpc>
                <a:spcPts val="675"/>
              </a:lnSpc>
            </a:pPr>
            <a:endParaRPr lang="en-IN" sz="600" b="0" strike="noStrike" spc="-1" dirty="0">
              <a:latin typeface="Arial"/>
            </a:endParaRPr>
          </a:p>
        </p:txBody>
      </p:sp>
      <p:sp>
        <p:nvSpPr>
          <p:cNvPr id="587"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CEA6E0E2-DDF1-4BF2-A6E5-3DB212A46938}" type="slidenum">
              <a:rPr lang="en-IN" sz="600" b="0" strike="noStrike" spc="-60">
                <a:solidFill>
                  <a:srgbClr val="FFFFFF"/>
                </a:solidFill>
                <a:latin typeface="Verdana"/>
              </a:rPr>
              <a:pPr marL="25560">
                <a:lnSpc>
                  <a:spcPts val="675"/>
                </a:lnSpc>
              </a:pPr>
              <a:t>15</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sp>
        <p:nvSpPr>
          <p:cNvPr id="15" name="Rectangle 14"/>
          <p:cNvSpPr/>
          <p:nvPr/>
        </p:nvSpPr>
        <p:spPr>
          <a:xfrm>
            <a:off x="95250" y="739775"/>
            <a:ext cx="4362450" cy="1384995"/>
          </a:xfrm>
          <a:prstGeom prst="rect">
            <a:avLst/>
          </a:prstGeom>
        </p:spPr>
        <p:txBody>
          <a:bodyPr wrap="square">
            <a:spAutoFit/>
          </a:bodyPr>
          <a:lstStyle/>
          <a:p>
            <a:r>
              <a:rPr lang="en-US" sz="1200" dirty="0"/>
              <a:t>We have split the data into training and test sets in the ratio 80:20, similarly as in previous model. </a:t>
            </a:r>
          </a:p>
          <a:p>
            <a:endParaRPr lang="en-US" sz="1200" dirty="0"/>
          </a:p>
          <a:p>
            <a:r>
              <a:rPr lang="en-US" sz="1200" dirty="0"/>
              <a:t>We have created Random forest model using ten different Decision trees and tested our model with the test data.</a:t>
            </a:r>
          </a:p>
          <a:p>
            <a:endParaRPr lang="en-US" sz="1200" dirty="0"/>
          </a:p>
          <a:p>
            <a:r>
              <a:rPr lang="en-US" sz="1200" dirty="0"/>
              <a:t>Accuracy achieved: 0.86885</a:t>
            </a:r>
          </a:p>
        </p:txBody>
      </p:sp>
      <p:grpSp>
        <p:nvGrpSpPr>
          <p:cNvPr id="22" name="Group 21">
            <a:extLst>
              <a:ext uri="{FF2B5EF4-FFF2-40B4-BE49-F238E27FC236}">
                <a16:creationId xmlns:a16="http://schemas.microsoft.com/office/drawing/2014/main" id="{4E0E3605-E769-4232-A705-00847BA7DE64}"/>
              </a:ext>
            </a:extLst>
          </p:cNvPr>
          <p:cNvGrpSpPr/>
          <p:nvPr/>
        </p:nvGrpSpPr>
        <p:grpSpPr>
          <a:xfrm>
            <a:off x="0" y="3346200"/>
            <a:ext cx="4607280" cy="1314402"/>
            <a:chOff x="0" y="3346200"/>
            <a:chExt cx="4607280" cy="1314402"/>
          </a:xfrm>
        </p:grpSpPr>
        <p:grpSp>
          <p:nvGrpSpPr>
            <p:cNvPr id="23" name="Group 22">
              <a:extLst>
                <a:ext uri="{FF2B5EF4-FFF2-40B4-BE49-F238E27FC236}">
                  <a16:creationId xmlns:a16="http://schemas.microsoft.com/office/drawing/2014/main" id="{9F1EBDCA-602F-42B4-BF0B-59363D75F864}"/>
                </a:ext>
              </a:extLst>
            </p:cNvPr>
            <p:cNvGrpSpPr/>
            <p:nvPr/>
          </p:nvGrpSpPr>
          <p:grpSpPr>
            <a:xfrm>
              <a:off x="0" y="3346200"/>
              <a:ext cx="4607280" cy="109080"/>
              <a:chOff x="0" y="3346200"/>
              <a:chExt cx="4607280" cy="109080"/>
            </a:xfrm>
          </p:grpSpPr>
          <p:sp>
            <p:nvSpPr>
              <p:cNvPr id="27" name="CustomShape 12">
                <a:extLst>
                  <a:ext uri="{FF2B5EF4-FFF2-40B4-BE49-F238E27FC236}">
                    <a16:creationId xmlns:a16="http://schemas.microsoft.com/office/drawing/2014/main" id="{1A36E34C-E5B8-4352-AF0B-656F65697D3D}"/>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8" name="CustomShape 13">
                <a:extLst>
                  <a:ext uri="{FF2B5EF4-FFF2-40B4-BE49-F238E27FC236}">
                    <a16:creationId xmlns:a16="http://schemas.microsoft.com/office/drawing/2014/main" id="{60DA2C57-75D3-4160-BDBC-F7F74574E705}"/>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9" name="CustomShape 14">
                <a:extLst>
                  <a:ext uri="{FF2B5EF4-FFF2-40B4-BE49-F238E27FC236}">
                    <a16:creationId xmlns:a16="http://schemas.microsoft.com/office/drawing/2014/main" id="{005C29F7-1B25-4986-9B49-CA41D7BA1AA5}"/>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24" name="Group 23">
              <a:extLst>
                <a:ext uri="{FF2B5EF4-FFF2-40B4-BE49-F238E27FC236}">
                  <a16:creationId xmlns:a16="http://schemas.microsoft.com/office/drawing/2014/main" id="{2A29E6A6-CAF8-4C0D-8C58-A96B3FD1E08E}"/>
                </a:ext>
              </a:extLst>
            </p:cNvPr>
            <p:cNvGrpSpPr/>
            <p:nvPr/>
          </p:nvGrpSpPr>
          <p:grpSpPr>
            <a:xfrm>
              <a:off x="323850" y="3364293"/>
              <a:ext cx="3802650" cy="1296309"/>
              <a:chOff x="323850" y="3364293"/>
              <a:chExt cx="3802650" cy="1296309"/>
            </a:xfrm>
          </p:grpSpPr>
          <p:sp>
            <p:nvSpPr>
              <p:cNvPr id="25" name="CustomShape 15">
                <a:extLst>
                  <a:ext uri="{FF2B5EF4-FFF2-40B4-BE49-F238E27FC236}">
                    <a16:creationId xmlns:a16="http://schemas.microsoft.com/office/drawing/2014/main" id="{840130E8-6894-4C06-9F3D-EA92052B40C7}"/>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6" name="CustomShape 16">
                <a:extLst>
                  <a:ext uri="{FF2B5EF4-FFF2-40B4-BE49-F238E27FC236}">
                    <a16:creationId xmlns:a16="http://schemas.microsoft.com/office/drawing/2014/main" id="{11F0C7C2-B9D1-4E5C-81CF-25A57478C4AB}"/>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47" name="CustomShape 2"/>
          <p:cNvSpPr/>
          <p:nvPr/>
        </p:nvSpPr>
        <p:spPr>
          <a:xfrm>
            <a:off x="95400" y="59760"/>
            <a:ext cx="183708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spc="-35" dirty="0">
                <a:solidFill>
                  <a:srgbClr val="FFFFFF"/>
                </a:solidFill>
              </a:rPr>
              <a:t>Logistic Regression</a:t>
            </a:r>
            <a:endParaRPr lang="en-IN" sz="1400" b="0" strike="noStrike" spc="-1" dirty="0">
              <a:latin typeface="Arial"/>
            </a:endParaRPr>
          </a:p>
        </p:txBody>
      </p:sp>
      <p:sp>
        <p:nvSpPr>
          <p:cNvPr id="548" name="CustomShape 3"/>
          <p:cNvSpPr/>
          <p:nvPr/>
        </p:nvSpPr>
        <p:spPr>
          <a:xfrm>
            <a:off x="281160" y="9928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49" name="CustomShape 4"/>
          <p:cNvSpPr/>
          <p:nvPr/>
        </p:nvSpPr>
        <p:spPr>
          <a:xfrm>
            <a:off x="281160" y="13748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0" name="CustomShape 5"/>
          <p:cNvSpPr/>
          <p:nvPr/>
        </p:nvSpPr>
        <p:spPr>
          <a:xfrm>
            <a:off x="281160" y="19292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1" name="CustomShape 6"/>
          <p:cNvSpPr/>
          <p:nvPr/>
        </p:nvSpPr>
        <p:spPr>
          <a:xfrm>
            <a:off x="281160" y="231120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52" name="CustomShape 7"/>
          <p:cNvSpPr/>
          <p:nvPr/>
        </p:nvSpPr>
        <p:spPr>
          <a:xfrm>
            <a:off x="165240" y="659520"/>
            <a:ext cx="4278960" cy="2172960"/>
          </a:xfrm>
          <a:prstGeom prst="rect">
            <a:avLst/>
          </a:prstGeom>
          <a:noFill/>
          <a:ln>
            <a:noFill/>
          </a:ln>
        </p:spPr>
        <p:style>
          <a:lnRef idx="0">
            <a:scrgbClr r="0" g="0" b="0"/>
          </a:lnRef>
          <a:fillRef idx="0">
            <a:scrgbClr r="0" g="0" b="0"/>
          </a:fillRef>
          <a:effectRef idx="0">
            <a:scrgbClr r="0" g="0" b="0"/>
          </a:effectRef>
          <a:fontRef idx="minor"/>
        </p:style>
        <p:txBody>
          <a:bodyPr lIns="0" tIns="256680" rIns="0" bIns="0"/>
          <a:lstStyle/>
          <a:p>
            <a:pPr marL="250200">
              <a:lnSpc>
                <a:spcPct val="102000"/>
              </a:lnSpc>
              <a:spcBef>
                <a:spcPts val="54"/>
              </a:spcBef>
            </a:pPr>
            <a:endParaRPr lang="en-IN" sz="1100" b="0" strike="noStrike" spc="-1" dirty="0">
              <a:latin typeface="Arial"/>
            </a:endParaRPr>
          </a:p>
        </p:txBody>
      </p:sp>
      <p:sp>
        <p:nvSpPr>
          <p:cNvPr id="553"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554"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555"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56" name="CustomShape 11"/>
          <p:cNvSpPr/>
          <p:nvPr/>
        </p:nvSpPr>
        <p:spPr>
          <a:xfrm>
            <a:off x="1009650" y="3351960"/>
            <a:ext cx="1980870" cy="10879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26" dirty="0">
                <a:solidFill>
                  <a:srgbClr val="FFFFFF"/>
                </a:solidFill>
                <a:latin typeface="Verdana"/>
              </a:rPr>
              <a:t>Predicting </a:t>
            </a:r>
            <a:r>
              <a:rPr lang="en-IN" sz="600" spc="-49" dirty="0">
                <a:solidFill>
                  <a:srgbClr val="FFFFFF"/>
                </a:solidFill>
                <a:latin typeface="Verdana"/>
              </a:rPr>
              <a:t>Diabetes Using Data Mining Techniques</a:t>
            </a:r>
            <a:endParaRPr lang="en-IN" sz="600" b="0" strike="noStrike" spc="-1" dirty="0">
              <a:latin typeface="Arial"/>
            </a:endParaRPr>
          </a:p>
        </p:txBody>
      </p:sp>
      <p:sp>
        <p:nvSpPr>
          <p:cNvPr id="557" name="CustomShape 12"/>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spc="-1" dirty="0"/>
          </a:p>
          <a:p>
            <a:pPr marL="12600">
              <a:lnSpc>
                <a:spcPts val="675"/>
              </a:lnSpc>
            </a:pPr>
            <a:endParaRPr lang="en-IN" sz="600" b="0" strike="noStrike" spc="-1" dirty="0">
              <a:latin typeface="Arial"/>
            </a:endParaRPr>
          </a:p>
        </p:txBody>
      </p:sp>
      <p:sp>
        <p:nvSpPr>
          <p:cNvPr id="558"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5F87301A-E4EA-4370-AB47-DBFAE30A40C2}" type="slidenum">
              <a:rPr lang="en-IN" sz="600" b="0" strike="noStrike" spc="-60">
                <a:solidFill>
                  <a:srgbClr val="FFFFFF"/>
                </a:solidFill>
                <a:latin typeface="Verdana"/>
              </a:rPr>
              <a:pPr marL="25560">
                <a:lnSpc>
                  <a:spcPts val="675"/>
                </a:lnSpc>
              </a:pPr>
              <a:t>16</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grpSp>
        <p:nvGrpSpPr>
          <p:cNvPr id="16" name="Group 15">
            <a:extLst>
              <a:ext uri="{FF2B5EF4-FFF2-40B4-BE49-F238E27FC236}">
                <a16:creationId xmlns:a16="http://schemas.microsoft.com/office/drawing/2014/main" id="{63C13891-71B5-4C9D-BEFE-02534A42A42F}"/>
              </a:ext>
            </a:extLst>
          </p:cNvPr>
          <p:cNvGrpSpPr/>
          <p:nvPr/>
        </p:nvGrpSpPr>
        <p:grpSpPr>
          <a:xfrm>
            <a:off x="0" y="3346200"/>
            <a:ext cx="4607280" cy="1314402"/>
            <a:chOff x="0" y="3346200"/>
            <a:chExt cx="4607280" cy="1314402"/>
          </a:xfrm>
        </p:grpSpPr>
        <p:grpSp>
          <p:nvGrpSpPr>
            <p:cNvPr id="17" name="Group 16">
              <a:extLst>
                <a:ext uri="{FF2B5EF4-FFF2-40B4-BE49-F238E27FC236}">
                  <a16:creationId xmlns:a16="http://schemas.microsoft.com/office/drawing/2014/main" id="{A8E3531E-7BEF-4A35-B742-10AE169D9D1F}"/>
                </a:ext>
              </a:extLst>
            </p:cNvPr>
            <p:cNvGrpSpPr/>
            <p:nvPr/>
          </p:nvGrpSpPr>
          <p:grpSpPr>
            <a:xfrm>
              <a:off x="0" y="3346200"/>
              <a:ext cx="4607280" cy="109080"/>
              <a:chOff x="0" y="3346200"/>
              <a:chExt cx="4607280" cy="109080"/>
            </a:xfrm>
          </p:grpSpPr>
          <p:sp>
            <p:nvSpPr>
              <p:cNvPr id="21" name="CustomShape 12">
                <a:extLst>
                  <a:ext uri="{FF2B5EF4-FFF2-40B4-BE49-F238E27FC236}">
                    <a16:creationId xmlns:a16="http://schemas.microsoft.com/office/drawing/2014/main" id="{B7BDCF9E-F337-4371-AD4F-1B26931FCEF1}"/>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2" name="CustomShape 13">
                <a:extLst>
                  <a:ext uri="{FF2B5EF4-FFF2-40B4-BE49-F238E27FC236}">
                    <a16:creationId xmlns:a16="http://schemas.microsoft.com/office/drawing/2014/main" id="{F70A2ABA-A74E-41BF-AD62-37A59FD3F6A0}"/>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3" name="CustomShape 14">
                <a:extLst>
                  <a:ext uri="{FF2B5EF4-FFF2-40B4-BE49-F238E27FC236}">
                    <a16:creationId xmlns:a16="http://schemas.microsoft.com/office/drawing/2014/main" id="{7CEF95A9-07CD-4AF9-989E-E897EED69D90}"/>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18" name="Group 17">
              <a:extLst>
                <a:ext uri="{FF2B5EF4-FFF2-40B4-BE49-F238E27FC236}">
                  <a16:creationId xmlns:a16="http://schemas.microsoft.com/office/drawing/2014/main" id="{DABFCE7D-4E8D-4AA2-B09C-88851A45E4FD}"/>
                </a:ext>
              </a:extLst>
            </p:cNvPr>
            <p:cNvGrpSpPr/>
            <p:nvPr/>
          </p:nvGrpSpPr>
          <p:grpSpPr>
            <a:xfrm>
              <a:off x="323850" y="3364293"/>
              <a:ext cx="3802650" cy="1296309"/>
              <a:chOff x="323850" y="3364293"/>
              <a:chExt cx="3802650" cy="1296309"/>
            </a:xfrm>
          </p:grpSpPr>
          <p:sp>
            <p:nvSpPr>
              <p:cNvPr id="19" name="CustomShape 15">
                <a:extLst>
                  <a:ext uri="{FF2B5EF4-FFF2-40B4-BE49-F238E27FC236}">
                    <a16:creationId xmlns:a16="http://schemas.microsoft.com/office/drawing/2014/main" id="{0EBF5CC8-7488-434F-846B-79B62536F6B0}"/>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0" name="CustomShape 16">
                <a:extLst>
                  <a:ext uri="{FF2B5EF4-FFF2-40B4-BE49-F238E27FC236}">
                    <a16:creationId xmlns:a16="http://schemas.microsoft.com/office/drawing/2014/main" id="{C0D353EC-029F-470C-B2AD-C5BA09D37264}"/>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pic>
        <p:nvPicPr>
          <p:cNvPr id="3" name="Picture 2">
            <a:extLst>
              <a:ext uri="{FF2B5EF4-FFF2-40B4-BE49-F238E27FC236}">
                <a16:creationId xmlns:a16="http://schemas.microsoft.com/office/drawing/2014/main" id="{E267C7F9-0F90-4836-9BC0-6D1A9E3D7D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00" y="587375"/>
            <a:ext cx="4259520" cy="2392653"/>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47" name="CustomShape 2"/>
          <p:cNvSpPr/>
          <p:nvPr/>
        </p:nvSpPr>
        <p:spPr>
          <a:xfrm>
            <a:off x="95400" y="59760"/>
            <a:ext cx="183708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spc="-35" dirty="0">
                <a:solidFill>
                  <a:srgbClr val="FFFFFF"/>
                </a:solidFill>
              </a:rPr>
              <a:t>Logistic Regression</a:t>
            </a:r>
            <a:endParaRPr lang="en-IN" sz="1400" b="0" strike="noStrike" spc="-1" dirty="0">
              <a:latin typeface="Arial"/>
            </a:endParaRPr>
          </a:p>
        </p:txBody>
      </p:sp>
      <p:sp>
        <p:nvSpPr>
          <p:cNvPr id="548" name="CustomShape 3"/>
          <p:cNvSpPr/>
          <p:nvPr/>
        </p:nvSpPr>
        <p:spPr>
          <a:xfrm>
            <a:off x="281160" y="9928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49" name="CustomShape 4"/>
          <p:cNvSpPr/>
          <p:nvPr/>
        </p:nvSpPr>
        <p:spPr>
          <a:xfrm>
            <a:off x="281160" y="13748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0" name="CustomShape 5"/>
          <p:cNvSpPr/>
          <p:nvPr/>
        </p:nvSpPr>
        <p:spPr>
          <a:xfrm>
            <a:off x="281160" y="19292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1" name="CustomShape 6"/>
          <p:cNvSpPr/>
          <p:nvPr/>
        </p:nvSpPr>
        <p:spPr>
          <a:xfrm>
            <a:off x="281160" y="231120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52" name="CustomShape 7"/>
          <p:cNvSpPr/>
          <p:nvPr/>
        </p:nvSpPr>
        <p:spPr>
          <a:xfrm>
            <a:off x="165240" y="659520"/>
            <a:ext cx="4278960" cy="2172960"/>
          </a:xfrm>
          <a:prstGeom prst="rect">
            <a:avLst/>
          </a:prstGeom>
          <a:noFill/>
          <a:ln>
            <a:noFill/>
          </a:ln>
        </p:spPr>
        <p:style>
          <a:lnRef idx="0">
            <a:scrgbClr r="0" g="0" b="0"/>
          </a:lnRef>
          <a:fillRef idx="0">
            <a:scrgbClr r="0" g="0" b="0"/>
          </a:fillRef>
          <a:effectRef idx="0">
            <a:scrgbClr r="0" g="0" b="0"/>
          </a:effectRef>
          <a:fontRef idx="minor"/>
        </p:style>
        <p:txBody>
          <a:bodyPr lIns="0" tIns="256680" rIns="0" bIns="0"/>
          <a:lstStyle/>
          <a:p>
            <a:pPr marL="250200">
              <a:lnSpc>
                <a:spcPct val="102000"/>
              </a:lnSpc>
              <a:spcBef>
                <a:spcPts val="54"/>
              </a:spcBef>
            </a:pPr>
            <a:endParaRPr lang="en-IN" sz="1100" b="0" strike="noStrike" spc="-1" dirty="0">
              <a:latin typeface="Arial"/>
            </a:endParaRPr>
          </a:p>
        </p:txBody>
      </p:sp>
      <p:sp>
        <p:nvSpPr>
          <p:cNvPr id="553"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554"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555"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56" name="CustomShape 11"/>
          <p:cNvSpPr/>
          <p:nvPr/>
        </p:nvSpPr>
        <p:spPr>
          <a:xfrm>
            <a:off x="1009650" y="3351960"/>
            <a:ext cx="1980870" cy="10879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26" dirty="0">
                <a:solidFill>
                  <a:srgbClr val="FFFFFF"/>
                </a:solidFill>
                <a:latin typeface="Verdana"/>
              </a:rPr>
              <a:t>Predicting </a:t>
            </a:r>
            <a:r>
              <a:rPr lang="en-IN" sz="600" spc="-49" dirty="0">
                <a:solidFill>
                  <a:srgbClr val="FFFFFF"/>
                </a:solidFill>
                <a:latin typeface="Verdana"/>
              </a:rPr>
              <a:t>Diabetes Using Data Mining Techniques</a:t>
            </a:r>
            <a:endParaRPr lang="en-IN" sz="600" b="0" strike="noStrike" spc="-1" dirty="0">
              <a:latin typeface="Arial"/>
            </a:endParaRPr>
          </a:p>
        </p:txBody>
      </p:sp>
      <p:sp>
        <p:nvSpPr>
          <p:cNvPr id="557" name="CustomShape 12"/>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spc="-1" dirty="0"/>
          </a:p>
          <a:p>
            <a:pPr marL="12600">
              <a:lnSpc>
                <a:spcPts val="675"/>
              </a:lnSpc>
            </a:pPr>
            <a:endParaRPr lang="en-IN" sz="600" b="0" strike="noStrike" spc="-1" dirty="0">
              <a:latin typeface="Arial"/>
            </a:endParaRPr>
          </a:p>
        </p:txBody>
      </p:sp>
      <p:sp>
        <p:nvSpPr>
          <p:cNvPr id="558"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5F87301A-E4EA-4370-AB47-DBFAE30A40C2}" type="slidenum">
              <a:rPr lang="en-IN" sz="600" b="0" strike="noStrike" spc="-60">
                <a:solidFill>
                  <a:srgbClr val="FFFFFF"/>
                </a:solidFill>
                <a:latin typeface="Verdana"/>
              </a:rPr>
              <a:pPr marL="25560">
                <a:lnSpc>
                  <a:spcPts val="675"/>
                </a:lnSpc>
              </a:pPr>
              <a:t>17</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sp>
        <p:nvSpPr>
          <p:cNvPr id="15" name="TextBox 14"/>
          <p:cNvSpPr txBox="1"/>
          <p:nvPr/>
        </p:nvSpPr>
        <p:spPr>
          <a:xfrm>
            <a:off x="0" y="587375"/>
            <a:ext cx="4552920" cy="1384995"/>
          </a:xfrm>
          <a:prstGeom prst="rect">
            <a:avLst/>
          </a:prstGeom>
          <a:noFill/>
        </p:spPr>
        <p:txBody>
          <a:bodyPr wrap="square" rtlCol="0">
            <a:spAutoFit/>
          </a:bodyPr>
          <a:lstStyle/>
          <a:p>
            <a:r>
              <a:rPr lang="en-US" sz="1200" dirty="0"/>
              <a:t>We have split the data into training and test sets in the ratio 80:20, similarly as in previous model. </a:t>
            </a:r>
          </a:p>
          <a:p>
            <a:endParaRPr lang="en-US" sz="1200" dirty="0"/>
          </a:p>
          <a:p>
            <a:r>
              <a:rPr lang="en-US" sz="1200" dirty="0"/>
              <a:t>We then built Logistic Regression model and tested our model with the test set.</a:t>
            </a:r>
          </a:p>
          <a:p>
            <a:endParaRPr lang="en-US" sz="1200" dirty="0"/>
          </a:p>
          <a:p>
            <a:r>
              <a:rPr lang="en-US" sz="1200" dirty="0"/>
              <a:t>Accuracy achieved: 0.85245</a:t>
            </a:r>
          </a:p>
        </p:txBody>
      </p:sp>
      <p:grpSp>
        <p:nvGrpSpPr>
          <p:cNvPr id="16" name="Group 15">
            <a:extLst>
              <a:ext uri="{FF2B5EF4-FFF2-40B4-BE49-F238E27FC236}">
                <a16:creationId xmlns:a16="http://schemas.microsoft.com/office/drawing/2014/main" id="{63C13891-71B5-4C9D-BEFE-02534A42A42F}"/>
              </a:ext>
            </a:extLst>
          </p:cNvPr>
          <p:cNvGrpSpPr/>
          <p:nvPr/>
        </p:nvGrpSpPr>
        <p:grpSpPr>
          <a:xfrm>
            <a:off x="0" y="3346200"/>
            <a:ext cx="4607280" cy="1314402"/>
            <a:chOff x="0" y="3346200"/>
            <a:chExt cx="4607280" cy="1314402"/>
          </a:xfrm>
        </p:grpSpPr>
        <p:grpSp>
          <p:nvGrpSpPr>
            <p:cNvPr id="17" name="Group 16">
              <a:extLst>
                <a:ext uri="{FF2B5EF4-FFF2-40B4-BE49-F238E27FC236}">
                  <a16:creationId xmlns:a16="http://schemas.microsoft.com/office/drawing/2014/main" id="{A8E3531E-7BEF-4A35-B742-10AE169D9D1F}"/>
                </a:ext>
              </a:extLst>
            </p:cNvPr>
            <p:cNvGrpSpPr/>
            <p:nvPr/>
          </p:nvGrpSpPr>
          <p:grpSpPr>
            <a:xfrm>
              <a:off x="0" y="3346200"/>
              <a:ext cx="4607280" cy="109080"/>
              <a:chOff x="0" y="3346200"/>
              <a:chExt cx="4607280" cy="109080"/>
            </a:xfrm>
          </p:grpSpPr>
          <p:sp>
            <p:nvSpPr>
              <p:cNvPr id="21" name="CustomShape 12">
                <a:extLst>
                  <a:ext uri="{FF2B5EF4-FFF2-40B4-BE49-F238E27FC236}">
                    <a16:creationId xmlns:a16="http://schemas.microsoft.com/office/drawing/2014/main" id="{B7BDCF9E-F337-4371-AD4F-1B26931FCEF1}"/>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2" name="CustomShape 13">
                <a:extLst>
                  <a:ext uri="{FF2B5EF4-FFF2-40B4-BE49-F238E27FC236}">
                    <a16:creationId xmlns:a16="http://schemas.microsoft.com/office/drawing/2014/main" id="{F70A2ABA-A74E-41BF-AD62-37A59FD3F6A0}"/>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3" name="CustomShape 14">
                <a:extLst>
                  <a:ext uri="{FF2B5EF4-FFF2-40B4-BE49-F238E27FC236}">
                    <a16:creationId xmlns:a16="http://schemas.microsoft.com/office/drawing/2014/main" id="{7CEF95A9-07CD-4AF9-989E-E897EED69D90}"/>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18" name="Group 17">
              <a:extLst>
                <a:ext uri="{FF2B5EF4-FFF2-40B4-BE49-F238E27FC236}">
                  <a16:creationId xmlns:a16="http://schemas.microsoft.com/office/drawing/2014/main" id="{DABFCE7D-4E8D-4AA2-B09C-88851A45E4FD}"/>
                </a:ext>
              </a:extLst>
            </p:cNvPr>
            <p:cNvGrpSpPr/>
            <p:nvPr/>
          </p:nvGrpSpPr>
          <p:grpSpPr>
            <a:xfrm>
              <a:off x="323850" y="3364293"/>
              <a:ext cx="3802650" cy="1296309"/>
              <a:chOff x="323850" y="3364293"/>
              <a:chExt cx="3802650" cy="1296309"/>
            </a:xfrm>
          </p:grpSpPr>
          <p:sp>
            <p:nvSpPr>
              <p:cNvPr id="19" name="CustomShape 15">
                <a:extLst>
                  <a:ext uri="{FF2B5EF4-FFF2-40B4-BE49-F238E27FC236}">
                    <a16:creationId xmlns:a16="http://schemas.microsoft.com/office/drawing/2014/main" id="{0EBF5CC8-7488-434F-846B-79B62536F6B0}"/>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0" name="CustomShape 16">
                <a:extLst>
                  <a:ext uri="{FF2B5EF4-FFF2-40B4-BE49-F238E27FC236}">
                    <a16:creationId xmlns:a16="http://schemas.microsoft.com/office/drawing/2014/main" id="{C0D353EC-029F-470C-B2AD-C5BA09D37264}"/>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extLst>
      <p:ext uri="{BB962C8B-B14F-4D97-AF65-F5344CB8AC3E}">
        <p14:creationId xmlns:p14="http://schemas.microsoft.com/office/powerpoint/2010/main" val="87443072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47" name="CustomShape 2"/>
          <p:cNvSpPr/>
          <p:nvPr/>
        </p:nvSpPr>
        <p:spPr>
          <a:xfrm>
            <a:off x="95400" y="59760"/>
            <a:ext cx="183708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b="0" strike="noStrike" spc="-35" dirty="0">
                <a:solidFill>
                  <a:srgbClr val="FFFFFF"/>
                </a:solidFill>
                <a:latin typeface="Arial"/>
              </a:rPr>
              <a:t>Support </a:t>
            </a:r>
            <a:r>
              <a:rPr lang="en-IN" sz="1400" b="0" strike="noStrike" spc="-41" dirty="0">
                <a:solidFill>
                  <a:srgbClr val="FFFFFF"/>
                </a:solidFill>
                <a:latin typeface="Arial"/>
              </a:rPr>
              <a:t>Vector</a:t>
            </a:r>
            <a:r>
              <a:rPr lang="en-IN" sz="1400" b="0" strike="noStrike" spc="100" dirty="0">
                <a:solidFill>
                  <a:srgbClr val="FFFFFF"/>
                </a:solidFill>
                <a:latin typeface="Arial"/>
              </a:rPr>
              <a:t> </a:t>
            </a:r>
            <a:r>
              <a:rPr lang="en-IN" sz="1400" b="0" strike="noStrike" spc="-49" dirty="0">
                <a:solidFill>
                  <a:srgbClr val="FFFFFF"/>
                </a:solidFill>
                <a:latin typeface="Arial"/>
              </a:rPr>
              <a:t>Machine</a:t>
            </a:r>
            <a:endParaRPr lang="en-IN" sz="1400" b="0" strike="noStrike" spc="-1" dirty="0">
              <a:latin typeface="Arial"/>
            </a:endParaRPr>
          </a:p>
        </p:txBody>
      </p:sp>
      <p:sp>
        <p:nvSpPr>
          <p:cNvPr id="548" name="CustomShape 3"/>
          <p:cNvSpPr/>
          <p:nvPr/>
        </p:nvSpPr>
        <p:spPr>
          <a:xfrm>
            <a:off x="281160" y="9928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49" name="CustomShape 4"/>
          <p:cNvSpPr/>
          <p:nvPr/>
        </p:nvSpPr>
        <p:spPr>
          <a:xfrm>
            <a:off x="281160" y="13748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0" name="CustomShape 5"/>
          <p:cNvSpPr/>
          <p:nvPr/>
        </p:nvSpPr>
        <p:spPr>
          <a:xfrm>
            <a:off x="281160" y="19292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1" name="CustomShape 6"/>
          <p:cNvSpPr/>
          <p:nvPr/>
        </p:nvSpPr>
        <p:spPr>
          <a:xfrm>
            <a:off x="281160" y="231120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52" name="CustomShape 7"/>
          <p:cNvSpPr/>
          <p:nvPr/>
        </p:nvSpPr>
        <p:spPr>
          <a:xfrm>
            <a:off x="165240" y="659520"/>
            <a:ext cx="4278960" cy="2172960"/>
          </a:xfrm>
          <a:prstGeom prst="rect">
            <a:avLst/>
          </a:prstGeom>
          <a:noFill/>
          <a:ln>
            <a:noFill/>
          </a:ln>
        </p:spPr>
        <p:style>
          <a:lnRef idx="0">
            <a:scrgbClr r="0" g="0" b="0"/>
          </a:lnRef>
          <a:fillRef idx="0">
            <a:scrgbClr r="0" g="0" b="0"/>
          </a:fillRef>
          <a:effectRef idx="0">
            <a:scrgbClr r="0" g="0" b="0"/>
          </a:effectRef>
          <a:fontRef idx="minor"/>
        </p:style>
        <p:txBody>
          <a:bodyPr lIns="0" tIns="256680" rIns="0" bIns="0"/>
          <a:lstStyle/>
          <a:p>
            <a:pPr marL="250200">
              <a:lnSpc>
                <a:spcPct val="102000"/>
              </a:lnSpc>
              <a:spcBef>
                <a:spcPts val="54"/>
              </a:spcBef>
            </a:pPr>
            <a:endParaRPr lang="en-IN" sz="1100" b="0" strike="noStrike" spc="-1" dirty="0">
              <a:latin typeface="Arial"/>
            </a:endParaRPr>
          </a:p>
        </p:txBody>
      </p:sp>
      <p:sp>
        <p:nvSpPr>
          <p:cNvPr id="553"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554"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555"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56" name="CustomShape 11"/>
          <p:cNvSpPr/>
          <p:nvPr/>
        </p:nvSpPr>
        <p:spPr>
          <a:xfrm>
            <a:off x="1009650" y="3351960"/>
            <a:ext cx="1980870" cy="10879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26" dirty="0">
                <a:solidFill>
                  <a:srgbClr val="FFFFFF"/>
                </a:solidFill>
                <a:latin typeface="Verdana"/>
              </a:rPr>
              <a:t>Predicting </a:t>
            </a:r>
            <a:r>
              <a:rPr lang="en-IN" sz="600" spc="-49" dirty="0">
                <a:solidFill>
                  <a:srgbClr val="FFFFFF"/>
                </a:solidFill>
                <a:latin typeface="Verdana"/>
              </a:rPr>
              <a:t>Diabetes Using Data Mining Techniques</a:t>
            </a:r>
            <a:endParaRPr lang="en-IN" sz="600" b="0" strike="noStrike" spc="-1" dirty="0">
              <a:latin typeface="Arial"/>
            </a:endParaRPr>
          </a:p>
        </p:txBody>
      </p:sp>
      <p:sp>
        <p:nvSpPr>
          <p:cNvPr id="557" name="CustomShape 12"/>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spc="-1" dirty="0"/>
          </a:p>
          <a:p>
            <a:pPr marL="12600">
              <a:lnSpc>
                <a:spcPts val="675"/>
              </a:lnSpc>
            </a:pPr>
            <a:endParaRPr lang="en-IN" sz="600" b="0" strike="noStrike" spc="-1" dirty="0">
              <a:latin typeface="Arial"/>
            </a:endParaRPr>
          </a:p>
        </p:txBody>
      </p:sp>
      <p:sp>
        <p:nvSpPr>
          <p:cNvPr id="558"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5F87301A-E4EA-4370-AB47-DBFAE30A40C2}" type="slidenum">
              <a:rPr lang="en-IN" sz="600" b="0" strike="noStrike" spc="-60">
                <a:solidFill>
                  <a:srgbClr val="FFFFFF"/>
                </a:solidFill>
                <a:latin typeface="Verdana"/>
              </a:rPr>
              <a:pPr marL="25560">
                <a:lnSpc>
                  <a:spcPts val="675"/>
                </a:lnSpc>
              </a:pPr>
              <a:t>18</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grpSp>
        <p:nvGrpSpPr>
          <p:cNvPr id="16" name="Group 15">
            <a:extLst>
              <a:ext uri="{FF2B5EF4-FFF2-40B4-BE49-F238E27FC236}">
                <a16:creationId xmlns:a16="http://schemas.microsoft.com/office/drawing/2014/main" id="{DB7AE932-6F6B-471F-B150-EDAA15EFD720}"/>
              </a:ext>
            </a:extLst>
          </p:cNvPr>
          <p:cNvGrpSpPr/>
          <p:nvPr/>
        </p:nvGrpSpPr>
        <p:grpSpPr>
          <a:xfrm>
            <a:off x="0" y="3346200"/>
            <a:ext cx="4607280" cy="1314402"/>
            <a:chOff x="0" y="3346200"/>
            <a:chExt cx="4607280" cy="1314402"/>
          </a:xfrm>
        </p:grpSpPr>
        <p:grpSp>
          <p:nvGrpSpPr>
            <p:cNvPr id="17" name="Group 16">
              <a:extLst>
                <a:ext uri="{FF2B5EF4-FFF2-40B4-BE49-F238E27FC236}">
                  <a16:creationId xmlns:a16="http://schemas.microsoft.com/office/drawing/2014/main" id="{11F008BB-7A56-4BAB-AF2C-FAA637E0595B}"/>
                </a:ext>
              </a:extLst>
            </p:cNvPr>
            <p:cNvGrpSpPr/>
            <p:nvPr/>
          </p:nvGrpSpPr>
          <p:grpSpPr>
            <a:xfrm>
              <a:off x="0" y="3346200"/>
              <a:ext cx="4607280" cy="109080"/>
              <a:chOff x="0" y="3346200"/>
              <a:chExt cx="4607280" cy="109080"/>
            </a:xfrm>
          </p:grpSpPr>
          <p:sp>
            <p:nvSpPr>
              <p:cNvPr id="21" name="CustomShape 12">
                <a:extLst>
                  <a:ext uri="{FF2B5EF4-FFF2-40B4-BE49-F238E27FC236}">
                    <a16:creationId xmlns:a16="http://schemas.microsoft.com/office/drawing/2014/main" id="{7F040D26-B853-4D42-8759-9FD0A39492CA}"/>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2" name="CustomShape 13">
                <a:extLst>
                  <a:ext uri="{FF2B5EF4-FFF2-40B4-BE49-F238E27FC236}">
                    <a16:creationId xmlns:a16="http://schemas.microsoft.com/office/drawing/2014/main" id="{305AB7E4-C9C2-4294-9E1B-4D65E5BD8E6E}"/>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3" name="CustomShape 14">
                <a:extLst>
                  <a:ext uri="{FF2B5EF4-FFF2-40B4-BE49-F238E27FC236}">
                    <a16:creationId xmlns:a16="http://schemas.microsoft.com/office/drawing/2014/main" id="{7333A948-2278-4FA5-8C85-9CCE14155741}"/>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18" name="Group 17">
              <a:extLst>
                <a:ext uri="{FF2B5EF4-FFF2-40B4-BE49-F238E27FC236}">
                  <a16:creationId xmlns:a16="http://schemas.microsoft.com/office/drawing/2014/main" id="{E5449265-98ED-48E7-B4B5-E7D77AEB2EEB}"/>
                </a:ext>
              </a:extLst>
            </p:cNvPr>
            <p:cNvGrpSpPr/>
            <p:nvPr/>
          </p:nvGrpSpPr>
          <p:grpSpPr>
            <a:xfrm>
              <a:off x="323850" y="3364293"/>
              <a:ext cx="3802650" cy="1296309"/>
              <a:chOff x="323850" y="3364293"/>
              <a:chExt cx="3802650" cy="1296309"/>
            </a:xfrm>
          </p:grpSpPr>
          <p:sp>
            <p:nvSpPr>
              <p:cNvPr id="19" name="CustomShape 15">
                <a:extLst>
                  <a:ext uri="{FF2B5EF4-FFF2-40B4-BE49-F238E27FC236}">
                    <a16:creationId xmlns:a16="http://schemas.microsoft.com/office/drawing/2014/main" id="{9998A567-7353-4213-AB76-569B07772F7B}"/>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0" name="CustomShape 16">
                <a:extLst>
                  <a:ext uri="{FF2B5EF4-FFF2-40B4-BE49-F238E27FC236}">
                    <a16:creationId xmlns:a16="http://schemas.microsoft.com/office/drawing/2014/main" id="{BA86B2BD-574F-4CD8-93A7-3118BD9A87BB}"/>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pic>
        <p:nvPicPr>
          <p:cNvPr id="3" name="Picture 2">
            <a:extLst>
              <a:ext uri="{FF2B5EF4-FFF2-40B4-BE49-F238E27FC236}">
                <a16:creationId xmlns:a16="http://schemas.microsoft.com/office/drawing/2014/main" id="{1E31C027-C754-45E9-8491-E43915BEF7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746" y="599314"/>
            <a:ext cx="4126500" cy="2317933"/>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47" name="CustomShape 2"/>
          <p:cNvSpPr/>
          <p:nvPr/>
        </p:nvSpPr>
        <p:spPr>
          <a:xfrm>
            <a:off x="95400" y="59760"/>
            <a:ext cx="183708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b="0" strike="noStrike" spc="-35" dirty="0">
                <a:solidFill>
                  <a:srgbClr val="FFFFFF"/>
                </a:solidFill>
                <a:latin typeface="Arial"/>
              </a:rPr>
              <a:t>Support </a:t>
            </a:r>
            <a:r>
              <a:rPr lang="en-IN" sz="1400" b="0" strike="noStrike" spc="-41" dirty="0">
                <a:solidFill>
                  <a:srgbClr val="FFFFFF"/>
                </a:solidFill>
                <a:latin typeface="Arial"/>
              </a:rPr>
              <a:t>Vector</a:t>
            </a:r>
            <a:r>
              <a:rPr lang="en-IN" sz="1400" b="0" strike="noStrike" spc="100" dirty="0">
                <a:solidFill>
                  <a:srgbClr val="FFFFFF"/>
                </a:solidFill>
                <a:latin typeface="Arial"/>
              </a:rPr>
              <a:t> </a:t>
            </a:r>
            <a:r>
              <a:rPr lang="en-IN" sz="1400" b="0" strike="noStrike" spc="-49" dirty="0">
                <a:solidFill>
                  <a:srgbClr val="FFFFFF"/>
                </a:solidFill>
                <a:latin typeface="Arial"/>
              </a:rPr>
              <a:t>Machine</a:t>
            </a:r>
            <a:endParaRPr lang="en-IN" sz="1400" b="0" strike="noStrike" spc="-1" dirty="0">
              <a:latin typeface="Arial"/>
            </a:endParaRPr>
          </a:p>
        </p:txBody>
      </p:sp>
      <p:sp>
        <p:nvSpPr>
          <p:cNvPr id="548" name="CustomShape 3"/>
          <p:cNvSpPr/>
          <p:nvPr/>
        </p:nvSpPr>
        <p:spPr>
          <a:xfrm>
            <a:off x="281160" y="9928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49" name="CustomShape 4"/>
          <p:cNvSpPr/>
          <p:nvPr/>
        </p:nvSpPr>
        <p:spPr>
          <a:xfrm>
            <a:off x="281160" y="13748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0" name="CustomShape 5"/>
          <p:cNvSpPr/>
          <p:nvPr/>
        </p:nvSpPr>
        <p:spPr>
          <a:xfrm>
            <a:off x="281160" y="19292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1" name="CustomShape 6"/>
          <p:cNvSpPr/>
          <p:nvPr/>
        </p:nvSpPr>
        <p:spPr>
          <a:xfrm>
            <a:off x="281160" y="231120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52" name="CustomShape 7"/>
          <p:cNvSpPr/>
          <p:nvPr/>
        </p:nvSpPr>
        <p:spPr>
          <a:xfrm>
            <a:off x="165240" y="659520"/>
            <a:ext cx="4278960" cy="2172960"/>
          </a:xfrm>
          <a:prstGeom prst="rect">
            <a:avLst/>
          </a:prstGeom>
          <a:noFill/>
          <a:ln>
            <a:noFill/>
          </a:ln>
        </p:spPr>
        <p:style>
          <a:lnRef idx="0">
            <a:scrgbClr r="0" g="0" b="0"/>
          </a:lnRef>
          <a:fillRef idx="0">
            <a:scrgbClr r="0" g="0" b="0"/>
          </a:fillRef>
          <a:effectRef idx="0">
            <a:scrgbClr r="0" g="0" b="0"/>
          </a:effectRef>
          <a:fontRef idx="minor"/>
        </p:style>
        <p:txBody>
          <a:bodyPr lIns="0" tIns="256680" rIns="0" bIns="0"/>
          <a:lstStyle/>
          <a:p>
            <a:pPr marL="250200">
              <a:lnSpc>
                <a:spcPct val="102000"/>
              </a:lnSpc>
              <a:spcBef>
                <a:spcPts val="54"/>
              </a:spcBef>
            </a:pPr>
            <a:endParaRPr lang="en-IN" sz="1100" b="0" strike="noStrike" spc="-1" dirty="0">
              <a:latin typeface="Arial"/>
            </a:endParaRPr>
          </a:p>
        </p:txBody>
      </p:sp>
      <p:sp>
        <p:nvSpPr>
          <p:cNvPr id="553"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554"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555"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56" name="CustomShape 11"/>
          <p:cNvSpPr/>
          <p:nvPr/>
        </p:nvSpPr>
        <p:spPr>
          <a:xfrm>
            <a:off x="1009650" y="3351960"/>
            <a:ext cx="1980870" cy="10879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26" dirty="0">
                <a:solidFill>
                  <a:srgbClr val="FFFFFF"/>
                </a:solidFill>
                <a:latin typeface="Verdana"/>
              </a:rPr>
              <a:t>Predicting </a:t>
            </a:r>
            <a:r>
              <a:rPr lang="en-IN" sz="600" spc="-49" dirty="0">
                <a:solidFill>
                  <a:srgbClr val="FFFFFF"/>
                </a:solidFill>
                <a:latin typeface="Verdana"/>
              </a:rPr>
              <a:t>Diabetes Using Data Mining Techniques</a:t>
            </a:r>
            <a:endParaRPr lang="en-IN" sz="600" b="0" strike="noStrike" spc="-1" dirty="0">
              <a:latin typeface="Arial"/>
            </a:endParaRPr>
          </a:p>
        </p:txBody>
      </p:sp>
      <p:sp>
        <p:nvSpPr>
          <p:cNvPr id="557" name="CustomShape 12"/>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spc="-1" dirty="0"/>
          </a:p>
          <a:p>
            <a:pPr marL="12600">
              <a:lnSpc>
                <a:spcPts val="675"/>
              </a:lnSpc>
            </a:pPr>
            <a:endParaRPr lang="en-IN" sz="600" b="0" strike="noStrike" spc="-1" dirty="0">
              <a:latin typeface="Arial"/>
            </a:endParaRPr>
          </a:p>
        </p:txBody>
      </p:sp>
      <p:sp>
        <p:nvSpPr>
          <p:cNvPr id="558"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5F87301A-E4EA-4370-AB47-DBFAE30A40C2}" type="slidenum">
              <a:rPr lang="en-IN" sz="600" b="0" strike="noStrike" spc="-60">
                <a:solidFill>
                  <a:srgbClr val="FFFFFF"/>
                </a:solidFill>
                <a:latin typeface="Verdana"/>
              </a:rPr>
              <a:pPr marL="25560">
                <a:lnSpc>
                  <a:spcPts val="675"/>
                </a:lnSpc>
              </a:pPr>
              <a:t>19</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grpSp>
        <p:nvGrpSpPr>
          <p:cNvPr id="16" name="Group 15">
            <a:extLst>
              <a:ext uri="{FF2B5EF4-FFF2-40B4-BE49-F238E27FC236}">
                <a16:creationId xmlns:a16="http://schemas.microsoft.com/office/drawing/2014/main" id="{DB7AE932-6F6B-471F-B150-EDAA15EFD720}"/>
              </a:ext>
            </a:extLst>
          </p:cNvPr>
          <p:cNvGrpSpPr/>
          <p:nvPr/>
        </p:nvGrpSpPr>
        <p:grpSpPr>
          <a:xfrm>
            <a:off x="0" y="3346200"/>
            <a:ext cx="4607280" cy="1314402"/>
            <a:chOff x="0" y="3346200"/>
            <a:chExt cx="4607280" cy="1314402"/>
          </a:xfrm>
        </p:grpSpPr>
        <p:grpSp>
          <p:nvGrpSpPr>
            <p:cNvPr id="17" name="Group 16">
              <a:extLst>
                <a:ext uri="{FF2B5EF4-FFF2-40B4-BE49-F238E27FC236}">
                  <a16:creationId xmlns:a16="http://schemas.microsoft.com/office/drawing/2014/main" id="{11F008BB-7A56-4BAB-AF2C-FAA637E0595B}"/>
                </a:ext>
              </a:extLst>
            </p:cNvPr>
            <p:cNvGrpSpPr/>
            <p:nvPr/>
          </p:nvGrpSpPr>
          <p:grpSpPr>
            <a:xfrm>
              <a:off x="0" y="3346200"/>
              <a:ext cx="4607280" cy="109080"/>
              <a:chOff x="0" y="3346200"/>
              <a:chExt cx="4607280" cy="109080"/>
            </a:xfrm>
          </p:grpSpPr>
          <p:sp>
            <p:nvSpPr>
              <p:cNvPr id="21" name="CustomShape 12">
                <a:extLst>
                  <a:ext uri="{FF2B5EF4-FFF2-40B4-BE49-F238E27FC236}">
                    <a16:creationId xmlns:a16="http://schemas.microsoft.com/office/drawing/2014/main" id="{7F040D26-B853-4D42-8759-9FD0A39492CA}"/>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2" name="CustomShape 13">
                <a:extLst>
                  <a:ext uri="{FF2B5EF4-FFF2-40B4-BE49-F238E27FC236}">
                    <a16:creationId xmlns:a16="http://schemas.microsoft.com/office/drawing/2014/main" id="{305AB7E4-C9C2-4294-9E1B-4D65E5BD8E6E}"/>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3" name="CustomShape 14">
                <a:extLst>
                  <a:ext uri="{FF2B5EF4-FFF2-40B4-BE49-F238E27FC236}">
                    <a16:creationId xmlns:a16="http://schemas.microsoft.com/office/drawing/2014/main" id="{7333A948-2278-4FA5-8C85-9CCE14155741}"/>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18" name="Group 17">
              <a:extLst>
                <a:ext uri="{FF2B5EF4-FFF2-40B4-BE49-F238E27FC236}">
                  <a16:creationId xmlns:a16="http://schemas.microsoft.com/office/drawing/2014/main" id="{E5449265-98ED-48E7-B4B5-E7D77AEB2EEB}"/>
                </a:ext>
              </a:extLst>
            </p:cNvPr>
            <p:cNvGrpSpPr/>
            <p:nvPr/>
          </p:nvGrpSpPr>
          <p:grpSpPr>
            <a:xfrm>
              <a:off x="323850" y="3364293"/>
              <a:ext cx="3802650" cy="1296309"/>
              <a:chOff x="323850" y="3364293"/>
              <a:chExt cx="3802650" cy="1296309"/>
            </a:xfrm>
          </p:grpSpPr>
          <p:sp>
            <p:nvSpPr>
              <p:cNvPr id="19" name="CustomShape 15">
                <a:extLst>
                  <a:ext uri="{FF2B5EF4-FFF2-40B4-BE49-F238E27FC236}">
                    <a16:creationId xmlns:a16="http://schemas.microsoft.com/office/drawing/2014/main" id="{9998A567-7353-4213-AB76-569B07772F7B}"/>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0" name="CustomShape 16">
                <a:extLst>
                  <a:ext uri="{FF2B5EF4-FFF2-40B4-BE49-F238E27FC236}">
                    <a16:creationId xmlns:a16="http://schemas.microsoft.com/office/drawing/2014/main" id="{BA86B2BD-574F-4CD8-93A7-3118BD9A87BB}"/>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pic>
        <p:nvPicPr>
          <p:cNvPr id="4" name="Picture 3">
            <a:extLst>
              <a:ext uri="{FF2B5EF4-FFF2-40B4-BE49-F238E27FC236}">
                <a16:creationId xmlns:a16="http://schemas.microsoft.com/office/drawing/2014/main" id="{7D9843C4-19FB-407A-99A9-BB3481D876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240" y="601207"/>
            <a:ext cx="4210050" cy="2364864"/>
          </a:xfrm>
          <a:prstGeom prst="rect">
            <a:avLst/>
          </a:prstGeom>
        </p:spPr>
      </p:pic>
    </p:spTree>
    <p:extLst>
      <p:ext uri="{BB962C8B-B14F-4D97-AF65-F5344CB8AC3E}">
        <p14:creationId xmlns:p14="http://schemas.microsoft.com/office/powerpoint/2010/main" val="97392363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321" name="CustomShape 2"/>
          <p:cNvSpPr/>
          <p:nvPr/>
        </p:nvSpPr>
        <p:spPr>
          <a:xfrm>
            <a:off x="95400" y="59760"/>
            <a:ext cx="56700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b="0" strike="noStrike" spc="-21" dirty="0">
                <a:solidFill>
                  <a:srgbClr val="FFFFFF"/>
                </a:solidFill>
                <a:latin typeface="Arial"/>
              </a:rPr>
              <a:t>Outline</a:t>
            </a:r>
            <a:endParaRPr lang="en-IN" sz="1400" b="0" strike="noStrike" spc="-1" dirty="0">
              <a:latin typeface="Arial"/>
            </a:endParaRPr>
          </a:p>
        </p:txBody>
      </p:sp>
      <p:sp>
        <p:nvSpPr>
          <p:cNvPr id="323" name="CustomShape 4"/>
          <p:cNvSpPr/>
          <p:nvPr/>
        </p:nvSpPr>
        <p:spPr>
          <a:xfrm>
            <a:off x="129600" y="642600"/>
            <a:ext cx="78480" cy="13392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endParaRPr lang="en-IN" sz="800" b="0" strike="noStrike" spc="-1" dirty="0">
              <a:latin typeface="Arial"/>
            </a:endParaRPr>
          </a:p>
        </p:txBody>
      </p:sp>
      <p:sp>
        <p:nvSpPr>
          <p:cNvPr id="324" name="CustomShape 5"/>
          <p:cNvSpPr/>
          <p:nvPr/>
        </p:nvSpPr>
        <p:spPr>
          <a:xfrm>
            <a:off x="295200" y="615240"/>
            <a:ext cx="518040" cy="17892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91"/>
              </a:spcBef>
            </a:pPr>
            <a:endParaRPr lang="en-IN" sz="1100" b="0" strike="noStrike" spc="-1" dirty="0">
              <a:latin typeface="Arial"/>
            </a:endParaRPr>
          </a:p>
        </p:txBody>
      </p:sp>
      <p:sp>
        <p:nvSpPr>
          <p:cNvPr id="325" name="CustomShape 6"/>
          <p:cNvSpPr/>
          <p:nvPr/>
        </p:nvSpPr>
        <p:spPr>
          <a:xfrm>
            <a:off x="89280" y="954720"/>
            <a:ext cx="159480" cy="1594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27" name="CustomShape 8"/>
          <p:cNvSpPr/>
          <p:nvPr/>
        </p:nvSpPr>
        <p:spPr>
          <a:xfrm>
            <a:off x="295200" y="926640"/>
            <a:ext cx="734760" cy="17892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91"/>
              </a:spcBef>
            </a:pPr>
            <a:endParaRPr lang="en-IN" sz="1100" b="0" strike="noStrike" spc="-1" dirty="0">
              <a:latin typeface="Arial"/>
            </a:endParaRPr>
          </a:p>
        </p:txBody>
      </p:sp>
      <p:sp>
        <p:nvSpPr>
          <p:cNvPr id="330" name="CustomShape 11"/>
          <p:cNvSpPr/>
          <p:nvPr/>
        </p:nvSpPr>
        <p:spPr>
          <a:xfrm>
            <a:off x="295200" y="1238400"/>
            <a:ext cx="1151640" cy="17892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91"/>
              </a:spcBef>
            </a:pPr>
            <a:endParaRPr lang="en-IN" sz="1100" b="0" strike="noStrike" spc="-1" dirty="0">
              <a:latin typeface="Arial"/>
            </a:endParaRPr>
          </a:p>
        </p:txBody>
      </p:sp>
      <p:sp>
        <p:nvSpPr>
          <p:cNvPr id="335" name="CustomShape 16"/>
          <p:cNvSpPr/>
          <p:nvPr/>
        </p:nvSpPr>
        <p:spPr>
          <a:xfrm>
            <a:off x="295200" y="1861200"/>
            <a:ext cx="875520" cy="17892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91"/>
              </a:spcBef>
            </a:pPr>
            <a:endParaRPr lang="en-IN" sz="1100" b="0" strike="noStrike" spc="-1" dirty="0">
              <a:latin typeface="Arial"/>
            </a:endParaRPr>
          </a:p>
        </p:txBody>
      </p:sp>
      <p:sp>
        <p:nvSpPr>
          <p:cNvPr id="336" name="CustomShape 17"/>
          <p:cNvSpPr/>
          <p:nvPr/>
        </p:nvSpPr>
        <p:spPr>
          <a:xfrm>
            <a:off x="19050" y="2201040"/>
            <a:ext cx="159480" cy="1594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a:lstStyle/>
          <a:p>
            <a:endParaRPr lang="en-US" dirty="0"/>
          </a:p>
        </p:txBody>
      </p:sp>
      <p:sp>
        <p:nvSpPr>
          <p:cNvPr id="337" name="CustomShape 18"/>
          <p:cNvSpPr/>
          <p:nvPr/>
        </p:nvSpPr>
        <p:spPr>
          <a:xfrm>
            <a:off x="323850" y="1882775"/>
            <a:ext cx="1219200" cy="19332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spcBef>
                <a:spcPts val="91"/>
              </a:spcBef>
            </a:pPr>
            <a:endParaRPr lang="en-IN" sz="1100" spc="-1" dirty="0"/>
          </a:p>
        </p:txBody>
      </p:sp>
      <p:sp>
        <p:nvSpPr>
          <p:cNvPr id="340" name="CustomShape 21"/>
          <p:cNvSpPr/>
          <p:nvPr/>
        </p:nvSpPr>
        <p:spPr>
          <a:xfrm>
            <a:off x="295200" y="2484360"/>
            <a:ext cx="638640" cy="17892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91"/>
              </a:spcBef>
            </a:pPr>
            <a:endParaRPr lang="en-IN" sz="1100" b="0" strike="noStrike" spc="-1" dirty="0">
              <a:latin typeface="Arial"/>
            </a:endParaRPr>
          </a:p>
        </p:txBody>
      </p:sp>
      <p:sp>
        <p:nvSpPr>
          <p:cNvPr id="341" name="CustomShape 22"/>
          <p:cNvSpPr/>
          <p:nvPr/>
        </p:nvSpPr>
        <p:spPr>
          <a:xfrm>
            <a:off x="89280" y="2823840"/>
            <a:ext cx="159480" cy="1594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342" name="CustomShape 23"/>
          <p:cNvSpPr/>
          <p:nvPr/>
        </p:nvSpPr>
        <p:spPr>
          <a:xfrm>
            <a:off x="323850" y="2644775"/>
            <a:ext cx="812160" cy="19332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91"/>
              </a:spcBef>
            </a:pPr>
            <a:endParaRPr lang="en-IN" sz="1100" b="0" strike="noStrike" spc="-1" dirty="0">
              <a:latin typeface="Arial"/>
            </a:endParaRPr>
          </a:p>
        </p:txBody>
      </p:sp>
      <p:sp>
        <p:nvSpPr>
          <p:cNvPr id="344" name="CustomShape 25"/>
          <p:cNvSpPr/>
          <p:nvPr/>
        </p:nvSpPr>
        <p:spPr>
          <a:xfrm>
            <a:off x="1619250" y="335167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345" name="CustomShape 26"/>
          <p:cNvSpPr/>
          <p:nvPr/>
        </p:nvSpPr>
        <p:spPr>
          <a:xfrm>
            <a:off x="3061918" y="335167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346" name="CustomShape 27"/>
          <p:cNvSpPr/>
          <p:nvPr/>
        </p:nvSpPr>
        <p:spPr>
          <a:xfrm rot="10800000" flipV="1">
            <a:off x="178530" y="3330575"/>
            <a:ext cx="2976120" cy="130175"/>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347" name="CustomShape 28"/>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endParaRPr lang="en-IN" sz="600" b="0" strike="noStrike" spc="-1" dirty="0">
              <a:latin typeface="Arial"/>
            </a:endParaRPr>
          </a:p>
        </p:txBody>
      </p:sp>
      <p:sp>
        <p:nvSpPr>
          <p:cNvPr id="348" name="CustomShape 29"/>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5F29406D-F4AF-47EE-BB85-0946A0B00140}" type="slidenum">
              <a:rPr lang="en-IN" sz="600" b="0" strike="noStrike" spc="-60">
                <a:solidFill>
                  <a:srgbClr val="FFFFFF"/>
                </a:solidFill>
                <a:latin typeface="Verdana"/>
              </a:rPr>
              <a:pPr marL="25560">
                <a:lnSpc>
                  <a:spcPts val="675"/>
                </a:lnSpc>
              </a:pPr>
              <a:t>2</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sp>
        <p:nvSpPr>
          <p:cNvPr id="33" name="CustomShape 18"/>
          <p:cNvSpPr/>
          <p:nvPr/>
        </p:nvSpPr>
        <p:spPr>
          <a:xfrm>
            <a:off x="323850" y="2111375"/>
            <a:ext cx="1219200" cy="19332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spcBef>
                <a:spcPts val="91"/>
              </a:spcBef>
            </a:pPr>
            <a:endParaRPr lang="en-IN" sz="1100" spc="-1" dirty="0"/>
          </a:p>
        </p:txBody>
      </p:sp>
      <p:sp>
        <p:nvSpPr>
          <p:cNvPr id="36" name="CustomShape 18"/>
          <p:cNvSpPr/>
          <p:nvPr/>
        </p:nvSpPr>
        <p:spPr>
          <a:xfrm>
            <a:off x="323850" y="2416175"/>
            <a:ext cx="1219200" cy="19332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spcBef>
                <a:spcPts val="91"/>
              </a:spcBef>
            </a:pPr>
            <a:endParaRPr lang="en-IN" sz="1100" spc="-1" dirty="0"/>
          </a:p>
        </p:txBody>
      </p:sp>
      <p:sp>
        <p:nvSpPr>
          <p:cNvPr id="4" name="TextBox 3">
            <a:extLst>
              <a:ext uri="{FF2B5EF4-FFF2-40B4-BE49-F238E27FC236}">
                <a16:creationId xmlns:a16="http://schemas.microsoft.com/office/drawing/2014/main" id="{AFAC3E74-C127-4BC8-AC9F-4929942FB523}"/>
              </a:ext>
            </a:extLst>
          </p:cNvPr>
          <p:cNvSpPr txBox="1"/>
          <p:nvPr/>
        </p:nvSpPr>
        <p:spPr>
          <a:xfrm>
            <a:off x="89280" y="551186"/>
            <a:ext cx="4273170" cy="2677656"/>
          </a:xfrm>
          <a:prstGeom prst="rect">
            <a:avLst/>
          </a:prstGeom>
          <a:noFill/>
        </p:spPr>
        <p:txBody>
          <a:bodyPr wrap="square" rtlCol="0">
            <a:spAutoFit/>
          </a:bodyPr>
          <a:lstStyle/>
          <a:p>
            <a:pPr marL="228600" indent="-228600">
              <a:buFont typeface="+mj-lt"/>
              <a:buAutoNum type="arabicPeriod"/>
            </a:pPr>
            <a:r>
              <a:rPr lang="en-IN" sz="1400" b="1" dirty="0">
                <a:solidFill>
                  <a:srgbClr val="3333FF"/>
                </a:solidFill>
              </a:rPr>
              <a:t>Abstract</a:t>
            </a:r>
          </a:p>
          <a:p>
            <a:pPr marL="228600" indent="-228600">
              <a:buFont typeface="+mj-lt"/>
              <a:buAutoNum type="arabicPeriod"/>
            </a:pPr>
            <a:r>
              <a:rPr lang="en-IN" sz="1400" b="1" dirty="0">
                <a:solidFill>
                  <a:srgbClr val="3333FF"/>
                </a:solidFill>
              </a:rPr>
              <a:t>Introduction</a:t>
            </a:r>
          </a:p>
          <a:p>
            <a:pPr marL="228600" indent="-228600">
              <a:buFont typeface="+mj-lt"/>
              <a:buAutoNum type="arabicPeriod"/>
            </a:pPr>
            <a:r>
              <a:rPr lang="en-IN" sz="1400" b="1" dirty="0">
                <a:solidFill>
                  <a:srgbClr val="3333FF"/>
                </a:solidFill>
              </a:rPr>
              <a:t>Dataset</a:t>
            </a:r>
          </a:p>
          <a:p>
            <a:pPr marL="228600" indent="-228600">
              <a:buFont typeface="+mj-lt"/>
              <a:buAutoNum type="arabicPeriod"/>
            </a:pPr>
            <a:r>
              <a:rPr lang="en-IN" sz="1400" b="1" dirty="0">
                <a:solidFill>
                  <a:srgbClr val="3333FF"/>
                </a:solidFill>
              </a:rPr>
              <a:t>Problem Statement</a:t>
            </a:r>
          </a:p>
          <a:p>
            <a:pPr marL="228600" indent="-228600">
              <a:buFont typeface="+mj-lt"/>
              <a:buAutoNum type="arabicPeriod"/>
            </a:pPr>
            <a:r>
              <a:rPr lang="en-GB" sz="1400" b="1" dirty="0">
                <a:solidFill>
                  <a:srgbClr val="3333FF"/>
                </a:solidFill>
              </a:rPr>
              <a:t>Decision Tree</a:t>
            </a:r>
          </a:p>
          <a:p>
            <a:pPr marL="228600" indent="-228600">
              <a:buFont typeface="+mj-lt"/>
              <a:buAutoNum type="arabicPeriod"/>
            </a:pPr>
            <a:r>
              <a:rPr lang="en-GB" sz="1400" b="1" dirty="0">
                <a:solidFill>
                  <a:srgbClr val="3333FF"/>
                </a:solidFill>
              </a:rPr>
              <a:t>Random Forest</a:t>
            </a:r>
          </a:p>
          <a:p>
            <a:pPr marL="228600" indent="-228600">
              <a:buFont typeface="+mj-lt"/>
              <a:buAutoNum type="arabicPeriod"/>
            </a:pPr>
            <a:r>
              <a:rPr lang="en-GB" sz="1400" b="1" dirty="0">
                <a:solidFill>
                  <a:srgbClr val="3333FF"/>
                </a:solidFill>
              </a:rPr>
              <a:t>Logistic Regression</a:t>
            </a:r>
          </a:p>
          <a:p>
            <a:pPr marL="228600" indent="-228600">
              <a:buFont typeface="+mj-lt"/>
              <a:buAutoNum type="arabicPeriod"/>
            </a:pPr>
            <a:r>
              <a:rPr lang="en-GB" sz="1400" b="1" dirty="0">
                <a:solidFill>
                  <a:srgbClr val="3333FF"/>
                </a:solidFill>
              </a:rPr>
              <a:t>SVM (Support Vector Machine)</a:t>
            </a:r>
          </a:p>
          <a:p>
            <a:pPr marL="228600" indent="-228600">
              <a:buFont typeface="+mj-lt"/>
              <a:buAutoNum type="arabicPeriod"/>
            </a:pPr>
            <a:r>
              <a:rPr lang="en-GB" sz="1400" b="1" dirty="0">
                <a:solidFill>
                  <a:srgbClr val="3333FF"/>
                </a:solidFill>
              </a:rPr>
              <a:t>K-NN (K Nearest Neighbour)</a:t>
            </a:r>
          </a:p>
          <a:p>
            <a:pPr marL="228600" indent="-228600">
              <a:buFont typeface="+mj-lt"/>
              <a:buAutoNum type="arabicPeriod"/>
            </a:pPr>
            <a:r>
              <a:rPr lang="en-GB" sz="1400" b="1" dirty="0">
                <a:solidFill>
                  <a:srgbClr val="3333FF"/>
                </a:solidFill>
              </a:rPr>
              <a:t>Naïve Bayes</a:t>
            </a:r>
          </a:p>
          <a:p>
            <a:pPr marL="228600" indent="-228600">
              <a:buFont typeface="+mj-lt"/>
              <a:buAutoNum type="arabicPeriod"/>
            </a:pPr>
            <a:r>
              <a:rPr lang="en-GB" sz="1400" b="1" dirty="0">
                <a:solidFill>
                  <a:srgbClr val="3333FF"/>
                </a:solidFill>
              </a:rPr>
              <a:t>Multilayer perceptron</a:t>
            </a:r>
          </a:p>
          <a:p>
            <a:pPr marL="228600" indent="-228600">
              <a:buFont typeface="+mj-lt"/>
              <a:buAutoNum type="arabicPeriod"/>
            </a:pPr>
            <a:endParaRPr lang="en-GB" sz="1400" b="1" dirty="0">
              <a:solidFill>
                <a:srgbClr val="3333FF"/>
              </a:solidFill>
            </a:endParaRPr>
          </a:p>
        </p:txBody>
      </p:sp>
      <p:sp>
        <p:nvSpPr>
          <p:cNvPr id="39" name="CustomShape 15">
            <a:extLst>
              <a:ext uri="{FF2B5EF4-FFF2-40B4-BE49-F238E27FC236}">
                <a16:creationId xmlns:a16="http://schemas.microsoft.com/office/drawing/2014/main" id="{7244D2DB-0F53-489D-B408-E0C8E53B6A72}"/>
              </a:ext>
            </a:extLst>
          </p:cNvPr>
          <p:cNvSpPr/>
          <p:nvPr/>
        </p:nvSpPr>
        <p:spPr>
          <a:xfrm>
            <a:off x="323850" y="3364294"/>
            <a:ext cx="2955390" cy="228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grpSp>
        <p:nvGrpSpPr>
          <p:cNvPr id="40" name="Group 39">
            <a:extLst>
              <a:ext uri="{FF2B5EF4-FFF2-40B4-BE49-F238E27FC236}">
                <a16:creationId xmlns:a16="http://schemas.microsoft.com/office/drawing/2014/main" id="{11327241-C375-46EC-8557-542B339CCF5B}"/>
              </a:ext>
            </a:extLst>
          </p:cNvPr>
          <p:cNvGrpSpPr/>
          <p:nvPr/>
        </p:nvGrpSpPr>
        <p:grpSpPr>
          <a:xfrm>
            <a:off x="0" y="3346200"/>
            <a:ext cx="4607280" cy="1314402"/>
            <a:chOff x="0" y="3346200"/>
            <a:chExt cx="4607280" cy="1314402"/>
          </a:xfrm>
        </p:grpSpPr>
        <p:grpSp>
          <p:nvGrpSpPr>
            <p:cNvPr id="41" name="Group 40">
              <a:extLst>
                <a:ext uri="{FF2B5EF4-FFF2-40B4-BE49-F238E27FC236}">
                  <a16:creationId xmlns:a16="http://schemas.microsoft.com/office/drawing/2014/main" id="{34F35FBE-9FC0-4D88-9765-5B874F89B2C3}"/>
                </a:ext>
              </a:extLst>
            </p:cNvPr>
            <p:cNvGrpSpPr/>
            <p:nvPr/>
          </p:nvGrpSpPr>
          <p:grpSpPr>
            <a:xfrm>
              <a:off x="0" y="3346200"/>
              <a:ext cx="4607280" cy="109080"/>
              <a:chOff x="0" y="3346200"/>
              <a:chExt cx="4607280" cy="109080"/>
            </a:xfrm>
          </p:grpSpPr>
          <p:sp>
            <p:nvSpPr>
              <p:cNvPr id="45" name="CustomShape 12">
                <a:extLst>
                  <a:ext uri="{FF2B5EF4-FFF2-40B4-BE49-F238E27FC236}">
                    <a16:creationId xmlns:a16="http://schemas.microsoft.com/office/drawing/2014/main" id="{C9C9DFFB-8D74-4C8E-B6F7-FB69243938ED}"/>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46" name="CustomShape 13">
                <a:extLst>
                  <a:ext uri="{FF2B5EF4-FFF2-40B4-BE49-F238E27FC236}">
                    <a16:creationId xmlns:a16="http://schemas.microsoft.com/office/drawing/2014/main" id="{90727CF6-F41D-4E7B-8ACE-30B90C52DD0B}"/>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47" name="CustomShape 14">
                <a:extLst>
                  <a:ext uri="{FF2B5EF4-FFF2-40B4-BE49-F238E27FC236}">
                    <a16:creationId xmlns:a16="http://schemas.microsoft.com/office/drawing/2014/main" id="{7F6CBEFB-0278-43D1-9E5D-CE236F6C36A6}"/>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42" name="Group 41">
              <a:extLst>
                <a:ext uri="{FF2B5EF4-FFF2-40B4-BE49-F238E27FC236}">
                  <a16:creationId xmlns:a16="http://schemas.microsoft.com/office/drawing/2014/main" id="{4CC0C325-68DE-4BCE-ABE9-6B0DCF759486}"/>
                </a:ext>
              </a:extLst>
            </p:cNvPr>
            <p:cNvGrpSpPr/>
            <p:nvPr/>
          </p:nvGrpSpPr>
          <p:grpSpPr>
            <a:xfrm>
              <a:off x="323850" y="3364293"/>
              <a:ext cx="3802650" cy="1296309"/>
              <a:chOff x="323850" y="3364293"/>
              <a:chExt cx="3802650" cy="1296309"/>
            </a:xfrm>
          </p:grpSpPr>
          <p:sp>
            <p:nvSpPr>
              <p:cNvPr id="43" name="CustomShape 15">
                <a:extLst>
                  <a:ext uri="{FF2B5EF4-FFF2-40B4-BE49-F238E27FC236}">
                    <a16:creationId xmlns:a16="http://schemas.microsoft.com/office/drawing/2014/main" id="{09199541-0659-471C-8B68-3E6E27C115D0}"/>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44" name="CustomShape 16">
                <a:extLst>
                  <a:ext uri="{FF2B5EF4-FFF2-40B4-BE49-F238E27FC236}">
                    <a16:creationId xmlns:a16="http://schemas.microsoft.com/office/drawing/2014/main" id="{4C4FBA01-4E73-48EC-AF8B-94B82FDB6E37}"/>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47" name="CustomShape 2"/>
          <p:cNvSpPr/>
          <p:nvPr/>
        </p:nvSpPr>
        <p:spPr>
          <a:xfrm>
            <a:off x="95400" y="59760"/>
            <a:ext cx="183708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b="0" strike="noStrike" spc="-35" dirty="0">
                <a:solidFill>
                  <a:srgbClr val="FFFFFF"/>
                </a:solidFill>
                <a:latin typeface="Arial"/>
              </a:rPr>
              <a:t>Support </a:t>
            </a:r>
            <a:r>
              <a:rPr lang="en-IN" sz="1400" b="0" strike="noStrike" spc="-41" dirty="0">
                <a:solidFill>
                  <a:srgbClr val="FFFFFF"/>
                </a:solidFill>
                <a:latin typeface="Arial"/>
              </a:rPr>
              <a:t>Vector</a:t>
            </a:r>
            <a:r>
              <a:rPr lang="en-IN" sz="1400" b="0" strike="noStrike" spc="100" dirty="0">
                <a:solidFill>
                  <a:srgbClr val="FFFFFF"/>
                </a:solidFill>
                <a:latin typeface="Arial"/>
              </a:rPr>
              <a:t> </a:t>
            </a:r>
            <a:r>
              <a:rPr lang="en-IN" sz="1400" b="0" strike="noStrike" spc="-49" dirty="0">
                <a:solidFill>
                  <a:srgbClr val="FFFFFF"/>
                </a:solidFill>
                <a:latin typeface="Arial"/>
              </a:rPr>
              <a:t>Machine</a:t>
            </a:r>
            <a:endParaRPr lang="en-IN" sz="1400" b="0" strike="noStrike" spc="-1" dirty="0">
              <a:latin typeface="Arial"/>
            </a:endParaRPr>
          </a:p>
        </p:txBody>
      </p:sp>
      <p:sp>
        <p:nvSpPr>
          <p:cNvPr id="548" name="CustomShape 3"/>
          <p:cNvSpPr/>
          <p:nvPr/>
        </p:nvSpPr>
        <p:spPr>
          <a:xfrm>
            <a:off x="281160" y="9928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49" name="CustomShape 4"/>
          <p:cNvSpPr/>
          <p:nvPr/>
        </p:nvSpPr>
        <p:spPr>
          <a:xfrm>
            <a:off x="281160" y="13748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0" name="CustomShape 5"/>
          <p:cNvSpPr/>
          <p:nvPr/>
        </p:nvSpPr>
        <p:spPr>
          <a:xfrm>
            <a:off x="281160" y="19292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1" name="CustomShape 6"/>
          <p:cNvSpPr/>
          <p:nvPr/>
        </p:nvSpPr>
        <p:spPr>
          <a:xfrm>
            <a:off x="281160" y="231120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52" name="CustomShape 7"/>
          <p:cNvSpPr/>
          <p:nvPr/>
        </p:nvSpPr>
        <p:spPr>
          <a:xfrm>
            <a:off x="165240" y="659520"/>
            <a:ext cx="4278960" cy="2172960"/>
          </a:xfrm>
          <a:prstGeom prst="rect">
            <a:avLst/>
          </a:prstGeom>
          <a:noFill/>
          <a:ln>
            <a:noFill/>
          </a:ln>
        </p:spPr>
        <p:style>
          <a:lnRef idx="0">
            <a:scrgbClr r="0" g="0" b="0"/>
          </a:lnRef>
          <a:fillRef idx="0">
            <a:scrgbClr r="0" g="0" b="0"/>
          </a:fillRef>
          <a:effectRef idx="0">
            <a:scrgbClr r="0" g="0" b="0"/>
          </a:effectRef>
          <a:fontRef idx="minor"/>
        </p:style>
        <p:txBody>
          <a:bodyPr lIns="0" tIns="256680" rIns="0" bIns="0"/>
          <a:lstStyle/>
          <a:p>
            <a:pPr marL="250200">
              <a:lnSpc>
                <a:spcPct val="102000"/>
              </a:lnSpc>
              <a:spcBef>
                <a:spcPts val="54"/>
              </a:spcBef>
            </a:pPr>
            <a:endParaRPr lang="en-IN" sz="1100" b="0" strike="noStrike" spc="-1" dirty="0">
              <a:latin typeface="Arial"/>
            </a:endParaRPr>
          </a:p>
        </p:txBody>
      </p:sp>
      <p:sp>
        <p:nvSpPr>
          <p:cNvPr id="553"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554"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555"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56" name="CustomShape 11"/>
          <p:cNvSpPr/>
          <p:nvPr/>
        </p:nvSpPr>
        <p:spPr>
          <a:xfrm>
            <a:off x="1009650" y="3351960"/>
            <a:ext cx="1980870" cy="10879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26" dirty="0">
                <a:solidFill>
                  <a:srgbClr val="FFFFFF"/>
                </a:solidFill>
                <a:latin typeface="Verdana"/>
              </a:rPr>
              <a:t>Predicting </a:t>
            </a:r>
            <a:r>
              <a:rPr lang="en-IN" sz="600" spc="-49" dirty="0">
                <a:solidFill>
                  <a:srgbClr val="FFFFFF"/>
                </a:solidFill>
                <a:latin typeface="Verdana"/>
              </a:rPr>
              <a:t>Diabetes Using Data Mining Techniques</a:t>
            </a:r>
            <a:endParaRPr lang="en-IN" sz="600" b="0" strike="noStrike" spc="-1" dirty="0">
              <a:latin typeface="Arial"/>
            </a:endParaRPr>
          </a:p>
        </p:txBody>
      </p:sp>
      <p:sp>
        <p:nvSpPr>
          <p:cNvPr id="557" name="CustomShape 12"/>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spc="-1" dirty="0"/>
          </a:p>
          <a:p>
            <a:pPr marL="12600">
              <a:lnSpc>
                <a:spcPts val="675"/>
              </a:lnSpc>
            </a:pPr>
            <a:endParaRPr lang="en-IN" sz="600" b="0" strike="noStrike" spc="-1" dirty="0">
              <a:latin typeface="Arial"/>
            </a:endParaRPr>
          </a:p>
        </p:txBody>
      </p:sp>
      <p:sp>
        <p:nvSpPr>
          <p:cNvPr id="558"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5F87301A-E4EA-4370-AB47-DBFAE30A40C2}" type="slidenum">
              <a:rPr lang="en-IN" sz="600" b="0" strike="noStrike" spc="-60">
                <a:solidFill>
                  <a:srgbClr val="FFFFFF"/>
                </a:solidFill>
                <a:latin typeface="Verdana"/>
              </a:rPr>
              <a:pPr marL="25560">
                <a:lnSpc>
                  <a:spcPts val="675"/>
                </a:lnSpc>
              </a:pPr>
              <a:t>20</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grpSp>
        <p:nvGrpSpPr>
          <p:cNvPr id="16" name="Group 15">
            <a:extLst>
              <a:ext uri="{FF2B5EF4-FFF2-40B4-BE49-F238E27FC236}">
                <a16:creationId xmlns:a16="http://schemas.microsoft.com/office/drawing/2014/main" id="{DB7AE932-6F6B-471F-B150-EDAA15EFD720}"/>
              </a:ext>
            </a:extLst>
          </p:cNvPr>
          <p:cNvGrpSpPr/>
          <p:nvPr/>
        </p:nvGrpSpPr>
        <p:grpSpPr>
          <a:xfrm>
            <a:off x="0" y="3346200"/>
            <a:ext cx="4607280" cy="1314402"/>
            <a:chOff x="0" y="3346200"/>
            <a:chExt cx="4607280" cy="1314402"/>
          </a:xfrm>
        </p:grpSpPr>
        <p:grpSp>
          <p:nvGrpSpPr>
            <p:cNvPr id="17" name="Group 16">
              <a:extLst>
                <a:ext uri="{FF2B5EF4-FFF2-40B4-BE49-F238E27FC236}">
                  <a16:creationId xmlns:a16="http://schemas.microsoft.com/office/drawing/2014/main" id="{11F008BB-7A56-4BAB-AF2C-FAA637E0595B}"/>
                </a:ext>
              </a:extLst>
            </p:cNvPr>
            <p:cNvGrpSpPr/>
            <p:nvPr/>
          </p:nvGrpSpPr>
          <p:grpSpPr>
            <a:xfrm>
              <a:off x="0" y="3346200"/>
              <a:ext cx="4607280" cy="109080"/>
              <a:chOff x="0" y="3346200"/>
              <a:chExt cx="4607280" cy="109080"/>
            </a:xfrm>
          </p:grpSpPr>
          <p:sp>
            <p:nvSpPr>
              <p:cNvPr id="21" name="CustomShape 12">
                <a:extLst>
                  <a:ext uri="{FF2B5EF4-FFF2-40B4-BE49-F238E27FC236}">
                    <a16:creationId xmlns:a16="http://schemas.microsoft.com/office/drawing/2014/main" id="{7F040D26-B853-4D42-8759-9FD0A39492CA}"/>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2" name="CustomShape 13">
                <a:extLst>
                  <a:ext uri="{FF2B5EF4-FFF2-40B4-BE49-F238E27FC236}">
                    <a16:creationId xmlns:a16="http://schemas.microsoft.com/office/drawing/2014/main" id="{305AB7E4-C9C2-4294-9E1B-4D65E5BD8E6E}"/>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3" name="CustomShape 14">
                <a:extLst>
                  <a:ext uri="{FF2B5EF4-FFF2-40B4-BE49-F238E27FC236}">
                    <a16:creationId xmlns:a16="http://schemas.microsoft.com/office/drawing/2014/main" id="{7333A948-2278-4FA5-8C85-9CCE14155741}"/>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18" name="Group 17">
              <a:extLst>
                <a:ext uri="{FF2B5EF4-FFF2-40B4-BE49-F238E27FC236}">
                  <a16:creationId xmlns:a16="http://schemas.microsoft.com/office/drawing/2014/main" id="{E5449265-98ED-48E7-B4B5-E7D77AEB2EEB}"/>
                </a:ext>
              </a:extLst>
            </p:cNvPr>
            <p:cNvGrpSpPr/>
            <p:nvPr/>
          </p:nvGrpSpPr>
          <p:grpSpPr>
            <a:xfrm>
              <a:off x="323850" y="3364293"/>
              <a:ext cx="3802650" cy="1296309"/>
              <a:chOff x="323850" y="3364293"/>
              <a:chExt cx="3802650" cy="1296309"/>
            </a:xfrm>
          </p:grpSpPr>
          <p:sp>
            <p:nvSpPr>
              <p:cNvPr id="19" name="CustomShape 15">
                <a:extLst>
                  <a:ext uri="{FF2B5EF4-FFF2-40B4-BE49-F238E27FC236}">
                    <a16:creationId xmlns:a16="http://schemas.microsoft.com/office/drawing/2014/main" id="{9998A567-7353-4213-AB76-569B07772F7B}"/>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0" name="CustomShape 16">
                <a:extLst>
                  <a:ext uri="{FF2B5EF4-FFF2-40B4-BE49-F238E27FC236}">
                    <a16:creationId xmlns:a16="http://schemas.microsoft.com/office/drawing/2014/main" id="{BA86B2BD-574F-4CD8-93A7-3118BD9A87BB}"/>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pic>
        <p:nvPicPr>
          <p:cNvPr id="3" name="Picture 2">
            <a:extLst>
              <a:ext uri="{FF2B5EF4-FFF2-40B4-BE49-F238E27FC236}">
                <a16:creationId xmlns:a16="http://schemas.microsoft.com/office/drawing/2014/main" id="{080CF1AC-9C5D-4F54-AAC3-740745785F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260" y="587375"/>
            <a:ext cx="4328940" cy="2431647"/>
          </a:xfrm>
          <a:prstGeom prst="rect">
            <a:avLst/>
          </a:prstGeom>
        </p:spPr>
      </p:pic>
    </p:spTree>
    <p:extLst>
      <p:ext uri="{BB962C8B-B14F-4D97-AF65-F5344CB8AC3E}">
        <p14:creationId xmlns:p14="http://schemas.microsoft.com/office/powerpoint/2010/main" val="2640009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47" name="CustomShape 2"/>
          <p:cNvSpPr/>
          <p:nvPr/>
        </p:nvSpPr>
        <p:spPr>
          <a:xfrm>
            <a:off x="95400" y="59760"/>
            <a:ext cx="183708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b="0" strike="noStrike" spc="-35" dirty="0">
                <a:solidFill>
                  <a:srgbClr val="FFFFFF"/>
                </a:solidFill>
                <a:latin typeface="Arial"/>
              </a:rPr>
              <a:t>Support </a:t>
            </a:r>
            <a:r>
              <a:rPr lang="en-IN" sz="1400" b="0" strike="noStrike" spc="-41" dirty="0">
                <a:solidFill>
                  <a:srgbClr val="FFFFFF"/>
                </a:solidFill>
                <a:latin typeface="Arial"/>
              </a:rPr>
              <a:t>Vector</a:t>
            </a:r>
            <a:r>
              <a:rPr lang="en-IN" sz="1400" b="0" strike="noStrike" spc="100" dirty="0">
                <a:solidFill>
                  <a:srgbClr val="FFFFFF"/>
                </a:solidFill>
                <a:latin typeface="Arial"/>
              </a:rPr>
              <a:t> </a:t>
            </a:r>
            <a:r>
              <a:rPr lang="en-IN" sz="1400" b="0" strike="noStrike" spc="-49" dirty="0">
                <a:solidFill>
                  <a:srgbClr val="FFFFFF"/>
                </a:solidFill>
                <a:latin typeface="Arial"/>
              </a:rPr>
              <a:t>Machine</a:t>
            </a:r>
            <a:endParaRPr lang="en-IN" sz="1400" b="0" strike="noStrike" spc="-1" dirty="0">
              <a:latin typeface="Arial"/>
            </a:endParaRPr>
          </a:p>
        </p:txBody>
      </p:sp>
      <p:sp>
        <p:nvSpPr>
          <p:cNvPr id="548" name="CustomShape 3"/>
          <p:cNvSpPr/>
          <p:nvPr/>
        </p:nvSpPr>
        <p:spPr>
          <a:xfrm>
            <a:off x="281160" y="9928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49" name="CustomShape 4"/>
          <p:cNvSpPr/>
          <p:nvPr/>
        </p:nvSpPr>
        <p:spPr>
          <a:xfrm>
            <a:off x="281160" y="13748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0" name="CustomShape 5"/>
          <p:cNvSpPr/>
          <p:nvPr/>
        </p:nvSpPr>
        <p:spPr>
          <a:xfrm>
            <a:off x="281160" y="19292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1" name="CustomShape 6"/>
          <p:cNvSpPr/>
          <p:nvPr/>
        </p:nvSpPr>
        <p:spPr>
          <a:xfrm>
            <a:off x="281160" y="231120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52" name="CustomShape 7"/>
          <p:cNvSpPr/>
          <p:nvPr/>
        </p:nvSpPr>
        <p:spPr>
          <a:xfrm>
            <a:off x="165240" y="659520"/>
            <a:ext cx="4278960" cy="2172960"/>
          </a:xfrm>
          <a:prstGeom prst="rect">
            <a:avLst/>
          </a:prstGeom>
          <a:noFill/>
          <a:ln>
            <a:noFill/>
          </a:ln>
        </p:spPr>
        <p:style>
          <a:lnRef idx="0">
            <a:scrgbClr r="0" g="0" b="0"/>
          </a:lnRef>
          <a:fillRef idx="0">
            <a:scrgbClr r="0" g="0" b="0"/>
          </a:fillRef>
          <a:effectRef idx="0">
            <a:scrgbClr r="0" g="0" b="0"/>
          </a:effectRef>
          <a:fontRef idx="minor"/>
        </p:style>
        <p:txBody>
          <a:bodyPr lIns="0" tIns="256680" rIns="0" bIns="0"/>
          <a:lstStyle/>
          <a:p>
            <a:pPr marL="250200">
              <a:lnSpc>
                <a:spcPct val="102000"/>
              </a:lnSpc>
              <a:spcBef>
                <a:spcPts val="54"/>
              </a:spcBef>
            </a:pPr>
            <a:endParaRPr lang="en-IN" sz="1100" b="0" strike="noStrike" spc="-1" dirty="0">
              <a:latin typeface="Arial"/>
            </a:endParaRPr>
          </a:p>
        </p:txBody>
      </p:sp>
      <p:sp>
        <p:nvSpPr>
          <p:cNvPr id="553"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554"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555"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56" name="CustomShape 11"/>
          <p:cNvSpPr/>
          <p:nvPr/>
        </p:nvSpPr>
        <p:spPr>
          <a:xfrm>
            <a:off x="1009650" y="3351960"/>
            <a:ext cx="1980870" cy="10879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26" dirty="0">
                <a:solidFill>
                  <a:srgbClr val="FFFFFF"/>
                </a:solidFill>
                <a:latin typeface="Verdana"/>
              </a:rPr>
              <a:t>Predicting </a:t>
            </a:r>
            <a:r>
              <a:rPr lang="en-IN" sz="600" spc="-49" dirty="0">
                <a:solidFill>
                  <a:srgbClr val="FFFFFF"/>
                </a:solidFill>
                <a:latin typeface="Verdana"/>
              </a:rPr>
              <a:t>Diabetes Using Data Mining Techniques</a:t>
            </a:r>
            <a:endParaRPr lang="en-IN" sz="600" b="0" strike="noStrike" spc="-1" dirty="0">
              <a:latin typeface="Arial"/>
            </a:endParaRPr>
          </a:p>
        </p:txBody>
      </p:sp>
      <p:sp>
        <p:nvSpPr>
          <p:cNvPr id="557" name="CustomShape 12"/>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spc="-1" dirty="0"/>
          </a:p>
          <a:p>
            <a:pPr marL="12600">
              <a:lnSpc>
                <a:spcPts val="675"/>
              </a:lnSpc>
            </a:pPr>
            <a:endParaRPr lang="en-IN" sz="600" b="0" strike="noStrike" spc="-1" dirty="0">
              <a:latin typeface="Arial"/>
            </a:endParaRPr>
          </a:p>
        </p:txBody>
      </p:sp>
      <p:sp>
        <p:nvSpPr>
          <p:cNvPr id="558"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5F87301A-E4EA-4370-AB47-DBFAE30A40C2}" type="slidenum">
              <a:rPr lang="en-IN" sz="600" b="0" strike="noStrike" spc="-60">
                <a:solidFill>
                  <a:srgbClr val="FFFFFF"/>
                </a:solidFill>
                <a:latin typeface="Verdana"/>
              </a:rPr>
              <a:pPr marL="25560">
                <a:lnSpc>
                  <a:spcPts val="675"/>
                </a:lnSpc>
              </a:pPr>
              <a:t>21</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sp>
        <p:nvSpPr>
          <p:cNvPr id="15" name="TextBox 14"/>
          <p:cNvSpPr txBox="1"/>
          <p:nvPr/>
        </p:nvSpPr>
        <p:spPr>
          <a:xfrm>
            <a:off x="0" y="587375"/>
            <a:ext cx="4552920" cy="2123658"/>
          </a:xfrm>
          <a:prstGeom prst="rect">
            <a:avLst/>
          </a:prstGeom>
          <a:noFill/>
        </p:spPr>
        <p:txBody>
          <a:bodyPr wrap="square" rtlCol="0">
            <a:spAutoFit/>
          </a:bodyPr>
          <a:lstStyle/>
          <a:p>
            <a:endParaRPr lang="en-US" sz="1200" dirty="0"/>
          </a:p>
          <a:p>
            <a:r>
              <a:rPr lang="en-US" sz="1200" dirty="0"/>
              <a:t>We have split the data into training and test sets in the ratio 80:20, similarly as in previous model. </a:t>
            </a:r>
          </a:p>
          <a:p>
            <a:endParaRPr lang="en-US" sz="1200" dirty="0"/>
          </a:p>
          <a:p>
            <a:r>
              <a:rPr lang="en-US" sz="1200" dirty="0"/>
              <a:t>We then built SVM model using different kernel functions like:</a:t>
            </a:r>
          </a:p>
          <a:p>
            <a:pPr>
              <a:buFont typeface="Arial" pitchFamily="34" charset="0"/>
              <a:buChar char="•"/>
            </a:pPr>
            <a:r>
              <a:rPr lang="en-US" sz="1200" dirty="0"/>
              <a:t>    Linear</a:t>
            </a:r>
          </a:p>
          <a:p>
            <a:r>
              <a:rPr lang="en-US" sz="1200" dirty="0"/>
              <a:t>   Accuracy achieved: 0.819672</a:t>
            </a:r>
          </a:p>
          <a:p>
            <a:endParaRPr lang="en-US" sz="1200" dirty="0"/>
          </a:p>
          <a:p>
            <a:pPr>
              <a:buFont typeface="Arial" pitchFamily="34" charset="0"/>
              <a:buChar char="•"/>
            </a:pPr>
            <a:r>
              <a:rPr lang="en-US" sz="1200" dirty="0"/>
              <a:t>    RBF(Radial Basis Function)</a:t>
            </a:r>
          </a:p>
          <a:p>
            <a:r>
              <a:rPr lang="en-US" sz="1200" dirty="0"/>
              <a:t> Accuracy achieved: 0.86885</a:t>
            </a:r>
          </a:p>
          <a:p>
            <a:endParaRPr lang="en-US" sz="1200" dirty="0"/>
          </a:p>
        </p:txBody>
      </p:sp>
      <p:grpSp>
        <p:nvGrpSpPr>
          <p:cNvPr id="16" name="Group 15">
            <a:extLst>
              <a:ext uri="{FF2B5EF4-FFF2-40B4-BE49-F238E27FC236}">
                <a16:creationId xmlns:a16="http://schemas.microsoft.com/office/drawing/2014/main" id="{DB7AE932-6F6B-471F-B150-EDAA15EFD720}"/>
              </a:ext>
            </a:extLst>
          </p:cNvPr>
          <p:cNvGrpSpPr/>
          <p:nvPr/>
        </p:nvGrpSpPr>
        <p:grpSpPr>
          <a:xfrm>
            <a:off x="0" y="3346200"/>
            <a:ext cx="4607280" cy="1314402"/>
            <a:chOff x="0" y="3346200"/>
            <a:chExt cx="4607280" cy="1314402"/>
          </a:xfrm>
        </p:grpSpPr>
        <p:grpSp>
          <p:nvGrpSpPr>
            <p:cNvPr id="17" name="Group 16">
              <a:extLst>
                <a:ext uri="{FF2B5EF4-FFF2-40B4-BE49-F238E27FC236}">
                  <a16:creationId xmlns:a16="http://schemas.microsoft.com/office/drawing/2014/main" id="{11F008BB-7A56-4BAB-AF2C-FAA637E0595B}"/>
                </a:ext>
              </a:extLst>
            </p:cNvPr>
            <p:cNvGrpSpPr/>
            <p:nvPr/>
          </p:nvGrpSpPr>
          <p:grpSpPr>
            <a:xfrm>
              <a:off x="0" y="3346200"/>
              <a:ext cx="4607280" cy="109080"/>
              <a:chOff x="0" y="3346200"/>
              <a:chExt cx="4607280" cy="109080"/>
            </a:xfrm>
          </p:grpSpPr>
          <p:sp>
            <p:nvSpPr>
              <p:cNvPr id="21" name="CustomShape 12">
                <a:extLst>
                  <a:ext uri="{FF2B5EF4-FFF2-40B4-BE49-F238E27FC236}">
                    <a16:creationId xmlns:a16="http://schemas.microsoft.com/office/drawing/2014/main" id="{7F040D26-B853-4D42-8759-9FD0A39492CA}"/>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2" name="CustomShape 13">
                <a:extLst>
                  <a:ext uri="{FF2B5EF4-FFF2-40B4-BE49-F238E27FC236}">
                    <a16:creationId xmlns:a16="http://schemas.microsoft.com/office/drawing/2014/main" id="{305AB7E4-C9C2-4294-9E1B-4D65E5BD8E6E}"/>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3" name="CustomShape 14">
                <a:extLst>
                  <a:ext uri="{FF2B5EF4-FFF2-40B4-BE49-F238E27FC236}">
                    <a16:creationId xmlns:a16="http://schemas.microsoft.com/office/drawing/2014/main" id="{7333A948-2278-4FA5-8C85-9CCE14155741}"/>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18" name="Group 17">
              <a:extLst>
                <a:ext uri="{FF2B5EF4-FFF2-40B4-BE49-F238E27FC236}">
                  <a16:creationId xmlns:a16="http://schemas.microsoft.com/office/drawing/2014/main" id="{E5449265-98ED-48E7-B4B5-E7D77AEB2EEB}"/>
                </a:ext>
              </a:extLst>
            </p:cNvPr>
            <p:cNvGrpSpPr/>
            <p:nvPr/>
          </p:nvGrpSpPr>
          <p:grpSpPr>
            <a:xfrm>
              <a:off x="323850" y="3364293"/>
              <a:ext cx="3802650" cy="1296309"/>
              <a:chOff x="323850" y="3364293"/>
              <a:chExt cx="3802650" cy="1296309"/>
            </a:xfrm>
          </p:grpSpPr>
          <p:sp>
            <p:nvSpPr>
              <p:cNvPr id="19" name="CustomShape 15">
                <a:extLst>
                  <a:ext uri="{FF2B5EF4-FFF2-40B4-BE49-F238E27FC236}">
                    <a16:creationId xmlns:a16="http://schemas.microsoft.com/office/drawing/2014/main" id="{9998A567-7353-4213-AB76-569B07772F7B}"/>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0" name="CustomShape 16">
                <a:extLst>
                  <a:ext uri="{FF2B5EF4-FFF2-40B4-BE49-F238E27FC236}">
                    <a16:creationId xmlns:a16="http://schemas.microsoft.com/office/drawing/2014/main" id="{BA86B2BD-574F-4CD8-93A7-3118BD9A87BB}"/>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extLst>
      <p:ext uri="{BB962C8B-B14F-4D97-AF65-F5344CB8AC3E}">
        <p14:creationId xmlns:p14="http://schemas.microsoft.com/office/powerpoint/2010/main" val="29503035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47" name="CustomShape 2"/>
          <p:cNvSpPr/>
          <p:nvPr/>
        </p:nvSpPr>
        <p:spPr>
          <a:xfrm>
            <a:off x="95400" y="59760"/>
            <a:ext cx="228585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spc="-1" dirty="0">
                <a:solidFill>
                  <a:schemeClr val="bg1"/>
                </a:solidFill>
              </a:rPr>
              <a:t>K Nearest Neighbours</a:t>
            </a:r>
            <a:endParaRPr lang="en-IN" sz="1400" b="0" strike="noStrike" spc="-1" dirty="0">
              <a:solidFill>
                <a:schemeClr val="bg1"/>
              </a:solidFill>
              <a:latin typeface="Arial"/>
            </a:endParaRPr>
          </a:p>
        </p:txBody>
      </p:sp>
      <p:sp>
        <p:nvSpPr>
          <p:cNvPr id="548" name="CustomShape 3"/>
          <p:cNvSpPr/>
          <p:nvPr/>
        </p:nvSpPr>
        <p:spPr>
          <a:xfrm>
            <a:off x="281160" y="9928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49" name="CustomShape 4"/>
          <p:cNvSpPr/>
          <p:nvPr/>
        </p:nvSpPr>
        <p:spPr>
          <a:xfrm>
            <a:off x="281160" y="13748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0" name="CustomShape 5"/>
          <p:cNvSpPr/>
          <p:nvPr/>
        </p:nvSpPr>
        <p:spPr>
          <a:xfrm>
            <a:off x="281160" y="19292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1" name="CustomShape 6"/>
          <p:cNvSpPr/>
          <p:nvPr/>
        </p:nvSpPr>
        <p:spPr>
          <a:xfrm>
            <a:off x="281160" y="231120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52" name="CustomShape 7"/>
          <p:cNvSpPr/>
          <p:nvPr/>
        </p:nvSpPr>
        <p:spPr>
          <a:xfrm>
            <a:off x="165240" y="659520"/>
            <a:ext cx="4278960" cy="2172960"/>
          </a:xfrm>
          <a:prstGeom prst="rect">
            <a:avLst/>
          </a:prstGeom>
          <a:noFill/>
          <a:ln>
            <a:noFill/>
          </a:ln>
        </p:spPr>
        <p:style>
          <a:lnRef idx="0">
            <a:scrgbClr r="0" g="0" b="0"/>
          </a:lnRef>
          <a:fillRef idx="0">
            <a:scrgbClr r="0" g="0" b="0"/>
          </a:fillRef>
          <a:effectRef idx="0">
            <a:scrgbClr r="0" g="0" b="0"/>
          </a:effectRef>
          <a:fontRef idx="minor"/>
        </p:style>
        <p:txBody>
          <a:bodyPr lIns="0" tIns="256680" rIns="0" bIns="0"/>
          <a:lstStyle/>
          <a:p>
            <a:pPr marL="250200">
              <a:lnSpc>
                <a:spcPct val="102000"/>
              </a:lnSpc>
              <a:spcBef>
                <a:spcPts val="54"/>
              </a:spcBef>
            </a:pPr>
            <a:endParaRPr lang="en-IN" sz="1100" b="0" strike="noStrike" spc="-1" dirty="0">
              <a:latin typeface="Arial"/>
            </a:endParaRPr>
          </a:p>
        </p:txBody>
      </p:sp>
      <p:sp>
        <p:nvSpPr>
          <p:cNvPr id="553"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554"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555"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56" name="CustomShape 11"/>
          <p:cNvSpPr/>
          <p:nvPr/>
        </p:nvSpPr>
        <p:spPr>
          <a:xfrm>
            <a:off x="1009650" y="3351960"/>
            <a:ext cx="1980870" cy="10879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26" dirty="0">
                <a:solidFill>
                  <a:srgbClr val="FFFFFF"/>
                </a:solidFill>
                <a:latin typeface="Verdana"/>
              </a:rPr>
              <a:t>Predicting </a:t>
            </a:r>
            <a:r>
              <a:rPr lang="en-IN" sz="600" spc="-49" dirty="0">
                <a:solidFill>
                  <a:srgbClr val="FFFFFF"/>
                </a:solidFill>
                <a:latin typeface="Verdana"/>
              </a:rPr>
              <a:t>Diabetes Using Data Mining Techniques</a:t>
            </a:r>
            <a:endParaRPr lang="en-IN" sz="600" b="0" strike="noStrike" spc="-1" dirty="0">
              <a:latin typeface="Arial"/>
            </a:endParaRPr>
          </a:p>
        </p:txBody>
      </p:sp>
      <p:sp>
        <p:nvSpPr>
          <p:cNvPr id="557" name="CustomShape 12"/>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spc="-1" dirty="0"/>
          </a:p>
          <a:p>
            <a:pPr marL="12600">
              <a:lnSpc>
                <a:spcPts val="675"/>
              </a:lnSpc>
            </a:pPr>
            <a:endParaRPr lang="en-IN" sz="600" b="0" strike="noStrike" spc="-1" dirty="0">
              <a:latin typeface="Arial"/>
            </a:endParaRPr>
          </a:p>
        </p:txBody>
      </p:sp>
      <p:sp>
        <p:nvSpPr>
          <p:cNvPr id="558"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5F87301A-E4EA-4370-AB47-DBFAE30A40C2}" type="slidenum">
              <a:rPr lang="en-IN" sz="600" b="0" strike="noStrike" spc="-60">
                <a:solidFill>
                  <a:srgbClr val="FFFFFF"/>
                </a:solidFill>
                <a:latin typeface="Verdana"/>
              </a:rPr>
              <a:pPr marL="25560">
                <a:lnSpc>
                  <a:spcPts val="675"/>
                </a:lnSpc>
              </a:pPr>
              <a:t>22</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grpSp>
        <p:nvGrpSpPr>
          <p:cNvPr id="18" name="Group 17">
            <a:extLst>
              <a:ext uri="{FF2B5EF4-FFF2-40B4-BE49-F238E27FC236}">
                <a16:creationId xmlns:a16="http://schemas.microsoft.com/office/drawing/2014/main" id="{3B0BC826-0189-48BC-9616-3675EAC88B3A}"/>
              </a:ext>
            </a:extLst>
          </p:cNvPr>
          <p:cNvGrpSpPr/>
          <p:nvPr/>
        </p:nvGrpSpPr>
        <p:grpSpPr>
          <a:xfrm>
            <a:off x="0" y="3346200"/>
            <a:ext cx="4607280" cy="1314402"/>
            <a:chOff x="0" y="3346200"/>
            <a:chExt cx="4607280" cy="1314402"/>
          </a:xfrm>
        </p:grpSpPr>
        <p:grpSp>
          <p:nvGrpSpPr>
            <p:cNvPr id="19" name="Group 18">
              <a:extLst>
                <a:ext uri="{FF2B5EF4-FFF2-40B4-BE49-F238E27FC236}">
                  <a16:creationId xmlns:a16="http://schemas.microsoft.com/office/drawing/2014/main" id="{8DF394C0-C516-4573-9B7D-AE6C5E00FCA5}"/>
                </a:ext>
              </a:extLst>
            </p:cNvPr>
            <p:cNvGrpSpPr/>
            <p:nvPr/>
          </p:nvGrpSpPr>
          <p:grpSpPr>
            <a:xfrm>
              <a:off x="0" y="3346200"/>
              <a:ext cx="4607280" cy="109080"/>
              <a:chOff x="0" y="3346200"/>
              <a:chExt cx="4607280" cy="109080"/>
            </a:xfrm>
          </p:grpSpPr>
          <p:sp>
            <p:nvSpPr>
              <p:cNvPr id="23" name="CustomShape 12">
                <a:extLst>
                  <a:ext uri="{FF2B5EF4-FFF2-40B4-BE49-F238E27FC236}">
                    <a16:creationId xmlns:a16="http://schemas.microsoft.com/office/drawing/2014/main" id="{484F0DD4-528B-49A2-8B7A-9EB7120F3320}"/>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4" name="CustomShape 13">
                <a:extLst>
                  <a:ext uri="{FF2B5EF4-FFF2-40B4-BE49-F238E27FC236}">
                    <a16:creationId xmlns:a16="http://schemas.microsoft.com/office/drawing/2014/main" id="{130068D4-E604-475F-BFB5-34D2122768E0}"/>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5" name="CustomShape 14">
                <a:extLst>
                  <a:ext uri="{FF2B5EF4-FFF2-40B4-BE49-F238E27FC236}">
                    <a16:creationId xmlns:a16="http://schemas.microsoft.com/office/drawing/2014/main" id="{45C3BBB9-16E3-4661-BE93-B669F19B3561}"/>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20" name="Group 19">
              <a:extLst>
                <a:ext uri="{FF2B5EF4-FFF2-40B4-BE49-F238E27FC236}">
                  <a16:creationId xmlns:a16="http://schemas.microsoft.com/office/drawing/2014/main" id="{8547FE2A-EFE4-48AC-BFDC-9CA265267D57}"/>
                </a:ext>
              </a:extLst>
            </p:cNvPr>
            <p:cNvGrpSpPr/>
            <p:nvPr/>
          </p:nvGrpSpPr>
          <p:grpSpPr>
            <a:xfrm>
              <a:off x="323850" y="3364293"/>
              <a:ext cx="3802650" cy="1296309"/>
              <a:chOff x="323850" y="3364293"/>
              <a:chExt cx="3802650" cy="1296309"/>
            </a:xfrm>
          </p:grpSpPr>
          <p:sp>
            <p:nvSpPr>
              <p:cNvPr id="21" name="CustomShape 15">
                <a:extLst>
                  <a:ext uri="{FF2B5EF4-FFF2-40B4-BE49-F238E27FC236}">
                    <a16:creationId xmlns:a16="http://schemas.microsoft.com/office/drawing/2014/main" id="{208D2D2E-B51E-4772-BFF9-89AB3E4EA32F}"/>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2" name="CustomShape 16">
                <a:extLst>
                  <a:ext uri="{FF2B5EF4-FFF2-40B4-BE49-F238E27FC236}">
                    <a16:creationId xmlns:a16="http://schemas.microsoft.com/office/drawing/2014/main" id="{CAA862F7-DBD5-48B2-B5B6-82EFA626DC3F}"/>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pic>
        <p:nvPicPr>
          <p:cNvPr id="3" name="Picture 2">
            <a:extLst>
              <a:ext uri="{FF2B5EF4-FFF2-40B4-BE49-F238E27FC236}">
                <a16:creationId xmlns:a16="http://schemas.microsoft.com/office/drawing/2014/main" id="{0BA436B0-60DD-4F76-AE90-77B2586D63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595" y="591170"/>
            <a:ext cx="4362450" cy="2450470"/>
          </a:xfrm>
          <a:prstGeom prst="rect">
            <a:avLst/>
          </a:prstGeom>
        </p:spPr>
      </p:pic>
    </p:spTree>
    <p:extLst>
      <p:ext uri="{BB962C8B-B14F-4D97-AF65-F5344CB8AC3E}">
        <p14:creationId xmlns:p14="http://schemas.microsoft.com/office/powerpoint/2010/main" val="1351844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47" name="CustomShape 2"/>
          <p:cNvSpPr/>
          <p:nvPr/>
        </p:nvSpPr>
        <p:spPr>
          <a:xfrm>
            <a:off x="95400" y="59760"/>
            <a:ext cx="228585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spc="-1" dirty="0">
                <a:solidFill>
                  <a:schemeClr val="bg1"/>
                </a:solidFill>
              </a:rPr>
              <a:t>K Nearest Neighbours</a:t>
            </a:r>
            <a:endParaRPr lang="en-IN" sz="1400" b="0" strike="noStrike" spc="-1" dirty="0">
              <a:solidFill>
                <a:schemeClr val="bg1"/>
              </a:solidFill>
              <a:latin typeface="Arial"/>
            </a:endParaRPr>
          </a:p>
        </p:txBody>
      </p:sp>
      <p:sp>
        <p:nvSpPr>
          <p:cNvPr id="548" name="CustomShape 3"/>
          <p:cNvSpPr/>
          <p:nvPr/>
        </p:nvSpPr>
        <p:spPr>
          <a:xfrm>
            <a:off x="281160" y="9928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49" name="CustomShape 4"/>
          <p:cNvSpPr/>
          <p:nvPr/>
        </p:nvSpPr>
        <p:spPr>
          <a:xfrm>
            <a:off x="281160" y="13748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0" name="CustomShape 5"/>
          <p:cNvSpPr/>
          <p:nvPr/>
        </p:nvSpPr>
        <p:spPr>
          <a:xfrm>
            <a:off x="281160" y="19292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1" name="CustomShape 6"/>
          <p:cNvSpPr/>
          <p:nvPr/>
        </p:nvSpPr>
        <p:spPr>
          <a:xfrm>
            <a:off x="281160" y="231120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52" name="CustomShape 7"/>
          <p:cNvSpPr/>
          <p:nvPr/>
        </p:nvSpPr>
        <p:spPr>
          <a:xfrm>
            <a:off x="165240" y="659520"/>
            <a:ext cx="4278960" cy="2172960"/>
          </a:xfrm>
          <a:prstGeom prst="rect">
            <a:avLst/>
          </a:prstGeom>
          <a:noFill/>
          <a:ln>
            <a:noFill/>
          </a:ln>
        </p:spPr>
        <p:style>
          <a:lnRef idx="0">
            <a:scrgbClr r="0" g="0" b="0"/>
          </a:lnRef>
          <a:fillRef idx="0">
            <a:scrgbClr r="0" g="0" b="0"/>
          </a:fillRef>
          <a:effectRef idx="0">
            <a:scrgbClr r="0" g="0" b="0"/>
          </a:effectRef>
          <a:fontRef idx="minor"/>
        </p:style>
        <p:txBody>
          <a:bodyPr lIns="0" tIns="256680" rIns="0" bIns="0"/>
          <a:lstStyle/>
          <a:p>
            <a:pPr marL="250200">
              <a:lnSpc>
                <a:spcPct val="102000"/>
              </a:lnSpc>
              <a:spcBef>
                <a:spcPts val="54"/>
              </a:spcBef>
            </a:pPr>
            <a:endParaRPr lang="en-IN" sz="1100" b="0" strike="noStrike" spc="-1" dirty="0">
              <a:latin typeface="Arial"/>
            </a:endParaRPr>
          </a:p>
        </p:txBody>
      </p:sp>
      <p:sp>
        <p:nvSpPr>
          <p:cNvPr id="553"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554"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555"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56" name="CustomShape 11"/>
          <p:cNvSpPr/>
          <p:nvPr/>
        </p:nvSpPr>
        <p:spPr>
          <a:xfrm>
            <a:off x="1009650" y="3351960"/>
            <a:ext cx="1980870" cy="10879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26" dirty="0">
                <a:solidFill>
                  <a:srgbClr val="FFFFFF"/>
                </a:solidFill>
                <a:latin typeface="Verdana"/>
              </a:rPr>
              <a:t>Predicting </a:t>
            </a:r>
            <a:r>
              <a:rPr lang="en-IN" sz="600" spc="-49" dirty="0">
                <a:solidFill>
                  <a:srgbClr val="FFFFFF"/>
                </a:solidFill>
                <a:latin typeface="Verdana"/>
              </a:rPr>
              <a:t>Diabetes Using Data Mining Techniques</a:t>
            </a:r>
            <a:endParaRPr lang="en-IN" sz="600" b="0" strike="noStrike" spc="-1" dirty="0">
              <a:latin typeface="Arial"/>
            </a:endParaRPr>
          </a:p>
        </p:txBody>
      </p:sp>
      <p:sp>
        <p:nvSpPr>
          <p:cNvPr id="557" name="CustomShape 12"/>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spc="-1" dirty="0"/>
          </a:p>
          <a:p>
            <a:pPr marL="12600">
              <a:lnSpc>
                <a:spcPts val="675"/>
              </a:lnSpc>
            </a:pPr>
            <a:endParaRPr lang="en-IN" sz="600" b="0" strike="noStrike" spc="-1" dirty="0">
              <a:latin typeface="Arial"/>
            </a:endParaRPr>
          </a:p>
        </p:txBody>
      </p:sp>
      <p:sp>
        <p:nvSpPr>
          <p:cNvPr id="558"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5F87301A-E4EA-4370-AB47-DBFAE30A40C2}" type="slidenum">
              <a:rPr lang="en-IN" sz="600" b="0" strike="noStrike" spc="-60">
                <a:solidFill>
                  <a:srgbClr val="FFFFFF"/>
                </a:solidFill>
                <a:latin typeface="Verdana"/>
              </a:rPr>
              <a:pPr marL="25560">
                <a:lnSpc>
                  <a:spcPts val="675"/>
                </a:lnSpc>
              </a:pPr>
              <a:t>23</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grpSp>
        <p:nvGrpSpPr>
          <p:cNvPr id="18" name="Group 17">
            <a:extLst>
              <a:ext uri="{FF2B5EF4-FFF2-40B4-BE49-F238E27FC236}">
                <a16:creationId xmlns:a16="http://schemas.microsoft.com/office/drawing/2014/main" id="{3B0BC826-0189-48BC-9616-3675EAC88B3A}"/>
              </a:ext>
            </a:extLst>
          </p:cNvPr>
          <p:cNvGrpSpPr/>
          <p:nvPr/>
        </p:nvGrpSpPr>
        <p:grpSpPr>
          <a:xfrm>
            <a:off x="0" y="3346200"/>
            <a:ext cx="4607280" cy="1314402"/>
            <a:chOff x="0" y="3346200"/>
            <a:chExt cx="4607280" cy="1314402"/>
          </a:xfrm>
        </p:grpSpPr>
        <p:grpSp>
          <p:nvGrpSpPr>
            <p:cNvPr id="19" name="Group 18">
              <a:extLst>
                <a:ext uri="{FF2B5EF4-FFF2-40B4-BE49-F238E27FC236}">
                  <a16:creationId xmlns:a16="http://schemas.microsoft.com/office/drawing/2014/main" id="{8DF394C0-C516-4573-9B7D-AE6C5E00FCA5}"/>
                </a:ext>
              </a:extLst>
            </p:cNvPr>
            <p:cNvGrpSpPr/>
            <p:nvPr/>
          </p:nvGrpSpPr>
          <p:grpSpPr>
            <a:xfrm>
              <a:off x="0" y="3346200"/>
              <a:ext cx="4607280" cy="109080"/>
              <a:chOff x="0" y="3346200"/>
              <a:chExt cx="4607280" cy="109080"/>
            </a:xfrm>
          </p:grpSpPr>
          <p:sp>
            <p:nvSpPr>
              <p:cNvPr id="23" name="CustomShape 12">
                <a:extLst>
                  <a:ext uri="{FF2B5EF4-FFF2-40B4-BE49-F238E27FC236}">
                    <a16:creationId xmlns:a16="http://schemas.microsoft.com/office/drawing/2014/main" id="{484F0DD4-528B-49A2-8B7A-9EB7120F3320}"/>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4" name="CustomShape 13">
                <a:extLst>
                  <a:ext uri="{FF2B5EF4-FFF2-40B4-BE49-F238E27FC236}">
                    <a16:creationId xmlns:a16="http://schemas.microsoft.com/office/drawing/2014/main" id="{130068D4-E604-475F-BFB5-34D2122768E0}"/>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5" name="CustomShape 14">
                <a:extLst>
                  <a:ext uri="{FF2B5EF4-FFF2-40B4-BE49-F238E27FC236}">
                    <a16:creationId xmlns:a16="http://schemas.microsoft.com/office/drawing/2014/main" id="{45C3BBB9-16E3-4661-BE93-B669F19B3561}"/>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20" name="Group 19">
              <a:extLst>
                <a:ext uri="{FF2B5EF4-FFF2-40B4-BE49-F238E27FC236}">
                  <a16:creationId xmlns:a16="http://schemas.microsoft.com/office/drawing/2014/main" id="{8547FE2A-EFE4-48AC-BFDC-9CA265267D57}"/>
                </a:ext>
              </a:extLst>
            </p:cNvPr>
            <p:cNvGrpSpPr/>
            <p:nvPr/>
          </p:nvGrpSpPr>
          <p:grpSpPr>
            <a:xfrm>
              <a:off x="323850" y="3364293"/>
              <a:ext cx="3802650" cy="1296309"/>
              <a:chOff x="323850" y="3364293"/>
              <a:chExt cx="3802650" cy="1296309"/>
            </a:xfrm>
          </p:grpSpPr>
          <p:sp>
            <p:nvSpPr>
              <p:cNvPr id="21" name="CustomShape 15">
                <a:extLst>
                  <a:ext uri="{FF2B5EF4-FFF2-40B4-BE49-F238E27FC236}">
                    <a16:creationId xmlns:a16="http://schemas.microsoft.com/office/drawing/2014/main" id="{208D2D2E-B51E-4772-BFF9-89AB3E4EA32F}"/>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2" name="CustomShape 16">
                <a:extLst>
                  <a:ext uri="{FF2B5EF4-FFF2-40B4-BE49-F238E27FC236}">
                    <a16:creationId xmlns:a16="http://schemas.microsoft.com/office/drawing/2014/main" id="{CAA862F7-DBD5-48B2-B5B6-82EFA626DC3F}"/>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pic>
        <p:nvPicPr>
          <p:cNvPr id="4" name="Picture 3">
            <a:extLst>
              <a:ext uri="{FF2B5EF4-FFF2-40B4-BE49-F238E27FC236}">
                <a16:creationId xmlns:a16="http://schemas.microsoft.com/office/drawing/2014/main" id="{D41BF869-03E3-49DB-9AC0-88D9A8ACE6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070" y="505564"/>
            <a:ext cx="4514850" cy="2536076"/>
          </a:xfrm>
          <a:prstGeom prst="rect">
            <a:avLst/>
          </a:prstGeom>
        </p:spPr>
      </p:pic>
    </p:spTree>
    <p:extLst>
      <p:ext uri="{BB962C8B-B14F-4D97-AF65-F5344CB8AC3E}">
        <p14:creationId xmlns:p14="http://schemas.microsoft.com/office/powerpoint/2010/main" val="111613401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47" name="CustomShape 2"/>
          <p:cNvSpPr/>
          <p:nvPr/>
        </p:nvSpPr>
        <p:spPr>
          <a:xfrm>
            <a:off x="95400" y="59760"/>
            <a:ext cx="228585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spc="-1" dirty="0">
                <a:solidFill>
                  <a:schemeClr val="bg1"/>
                </a:solidFill>
              </a:rPr>
              <a:t>K Nearest Neighbours</a:t>
            </a:r>
            <a:endParaRPr lang="en-IN" sz="1400" b="0" strike="noStrike" spc="-1" dirty="0">
              <a:solidFill>
                <a:schemeClr val="bg1"/>
              </a:solidFill>
              <a:latin typeface="Arial"/>
            </a:endParaRPr>
          </a:p>
        </p:txBody>
      </p:sp>
      <p:sp>
        <p:nvSpPr>
          <p:cNvPr id="548" name="CustomShape 3"/>
          <p:cNvSpPr/>
          <p:nvPr/>
        </p:nvSpPr>
        <p:spPr>
          <a:xfrm>
            <a:off x="281160" y="9928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49" name="CustomShape 4"/>
          <p:cNvSpPr/>
          <p:nvPr/>
        </p:nvSpPr>
        <p:spPr>
          <a:xfrm>
            <a:off x="281160" y="13748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0" name="CustomShape 5"/>
          <p:cNvSpPr/>
          <p:nvPr/>
        </p:nvSpPr>
        <p:spPr>
          <a:xfrm>
            <a:off x="281160" y="19292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1" name="CustomShape 6"/>
          <p:cNvSpPr/>
          <p:nvPr/>
        </p:nvSpPr>
        <p:spPr>
          <a:xfrm>
            <a:off x="281160" y="231120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52" name="CustomShape 7"/>
          <p:cNvSpPr/>
          <p:nvPr/>
        </p:nvSpPr>
        <p:spPr>
          <a:xfrm>
            <a:off x="165240" y="659520"/>
            <a:ext cx="4278960" cy="2172960"/>
          </a:xfrm>
          <a:prstGeom prst="rect">
            <a:avLst/>
          </a:prstGeom>
          <a:noFill/>
          <a:ln>
            <a:noFill/>
          </a:ln>
        </p:spPr>
        <p:style>
          <a:lnRef idx="0">
            <a:scrgbClr r="0" g="0" b="0"/>
          </a:lnRef>
          <a:fillRef idx="0">
            <a:scrgbClr r="0" g="0" b="0"/>
          </a:fillRef>
          <a:effectRef idx="0">
            <a:scrgbClr r="0" g="0" b="0"/>
          </a:effectRef>
          <a:fontRef idx="minor"/>
        </p:style>
        <p:txBody>
          <a:bodyPr lIns="0" tIns="256680" rIns="0" bIns="0"/>
          <a:lstStyle/>
          <a:p>
            <a:pPr marL="250200">
              <a:lnSpc>
                <a:spcPct val="102000"/>
              </a:lnSpc>
              <a:spcBef>
                <a:spcPts val="54"/>
              </a:spcBef>
            </a:pPr>
            <a:endParaRPr lang="en-IN" sz="1100" b="0" strike="noStrike" spc="-1" dirty="0">
              <a:latin typeface="Arial"/>
            </a:endParaRPr>
          </a:p>
        </p:txBody>
      </p:sp>
      <p:sp>
        <p:nvSpPr>
          <p:cNvPr id="553"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554"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555"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56" name="CustomShape 11"/>
          <p:cNvSpPr/>
          <p:nvPr/>
        </p:nvSpPr>
        <p:spPr>
          <a:xfrm>
            <a:off x="1009650" y="3351960"/>
            <a:ext cx="1980870" cy="10879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26" dirty="0">
                <a:solidFill>
                  <a:srgbClr val="FFFFFF"/>
                </a:solidFill>
                <a:latin typeface="Verdana"/>
              </a:rPr>
              <a:t>Predicting </a:t>
            </a:r>
            <a:r>
              <a:rPr lang="en-IN" sz="600" spc="-49" dirty="0">
                <a:solidFill>
                  <a:srgbClr val="FFFFFF"/>
                </a:solidFill>
                <a:latin typeface="Verdana"/>
              </a:rPr>
              <a:t>Diabetes Using Data Mining Techniques</a:t>
            </a:r>
            <a:endParaRPr lang="en-IN" sz="600" b="0" strike="noStrike" spc="-1" dirty="0">
              <a:latin typeface="Arial"/>
            </a:endParaRPr>
          </a:p>
        </p:txBody>
      </p:sp>
      <p:sp>
        <p:nvSpPr>
          <p:cNvPr id="557" name="CustomShape 12"/>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spc="-1" dirty="0"/>
          </a:p>
          <a:p>
            <a:pPr marL="12600">
              <a:lnSpc>
                <a:spcPts val="675"/>
              </a:lnSpc>
            </a:pPr>
            <a:endParaRPr lang="en-IN" sz="600" b="0" strike="noStrike" spc="-1" dirty="0">
              <a:latin typeface="Arial"/>
            </a:endParaRPr>
          </a:p>
        </p:txBody>
      </p:sp>
      <p:sp>
        <p:nvSpPr>
          <p:cNvPr id="558"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5F87301A-E4EA-4370-AB47-DBFAE30A40C2}" type="slidenum">
              <a:rPr lang="en-IN" sz="600" b="0" strike="noStrike" spc="-60">
                <a:solidFill>
                  <a:srgbClr val="FFFFFF"/>
                </a:solidFill>
                <a:latin typeface="Verdana"/>
              </a:rPr>
              <a:pPr marL="25560">
                <a:lnSpc>
                  <a:spcPts val="675"/>
                </a:lnSpc>
              </a:pPr>
              <a:t>24</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sp>
        <p:nvSpPr>
          <p:cNvPr id="15" name="TextBox 14"/>
          <p:cNvSpPr txBox="1"/>
          <p:nvPr/>
        </p:nvSpPr>
        <p:spPr>
          <a:xfrm>
            <a:off x="0" y="587375"/>
            <a:ext cx="4607280" cy="2492990"/>
          </a:xfrm>
          <a:prstGeom prst="rect">
            <a:avLst/>
          </a:prstGeom>
          <a:noFill/>
        </p:spPr>
        <p:txBody>
          <a:bodyPr wrap="square" rtlCol="0">
            <a:spAutoFit/>
          </a:bodyPr>
          <a:lstStyle/>
          <a:p>
            <a:endParaRPr lang="en-US" sz="1200" dirty="0"/>
          </a:p>
          <a:p>
            <a:r>
              <a:rPr lang="en-US" sz="1200" dirty="0"/>
              <a:t>Idea behind  K-NN algorithm is that, an object is classified by a majority vote of its neighbors, with the object being assigned to the class most common among its </a:t>
            </a:r>
            <a:r>
              <a:rPr lang="en-US" sz="1200" i="1" dirty="0"/>
              <a:t>k</a:t>
            </a:r>
            <a:r>
              <a:rPr lang="en-US" sz="1200" dirty="0"/>
              <a:t> nearest neighbors.</a:t>
            </a:r>
          </a:p>
          <a:p>
            <a:endParaRPr lang="en-US" sz="1200" dirty="0"/>
          </a:p>
          <a:p>
            <a:r>
              <a:rPr lang="en-US" sz="1200" dirty="0"/>
              <a:t>We have split the data into training and test sets in the ratio 80:20, similarly as in previous model. </a:t>
            </a:r>
          </a:p>
          <a:p>
            <a:endParaRPr lang="en-US" sz="1200" dirty="0"/>
          </a:p>
          <a:p>
            <a:r>
              <a:rPr lang="en-US" sz="1200" dirty="0"/>
              <a:t>Then we fit the K-NN algorithm on training dataset.</a:t>
            </a:r>
          </a:p>
          <a:p>
            <a:r>
              <a:rPr lang="en-US" sz="1200" dirty="0"/>
              <a:t>We have taken :K=5, metric = minikowski(Euclidean distance)</a:t>
            </a:r>
          </a:p>
          <a:p>
            <a:endParaRPr lang="en-US" sz="1200" dirty="0"/>
          </a:p>
          <a:p>
            <a:r>
              <a:rPr lang="en-US" sz="1200" dirty="0"/>
              <a:t>Accuracy achieved: 0.836065</a:t>
            </a:r>
          </a:p>
          <a:p>
            <a:endParaRPr lang="en-US" sz="1200" dirty="0"/>
          </a:p>
        </p:txBody>
      </p:sp>
      <p:grpSp>
        <p:nvGrpSpPr>
          <p:cNvPr id="18" name="Group 17">
            <a:extLst>
              <a:ext uri="{FF2B5EF4-FFF2-40B4-BE49-F238E27FC236}">
                <a16:creationId xmlns:a16="http://schemas.microsoft.com/office/drawing/2014/main" id="{3B0BC826-0189-48BC-9616-3675EAC88B3A}"/>
              </a:ext>
            </a:extLst>
          </p:cNvPr>
          <p:cNvGrpSpPr/>
          <p:nvPr/>
        </p:nvGrpSpPr>
        <p:grpSpPr>
          <a:xfrm>
            <a:off x="0" y="3346200"/>
            <a:ext cx="4607280" cy="1314402"/>
            <a:chOff x="0" y="3346200"/>
            <a:chExt cx="4607280" cy="1314402"/>
          </a:xfrm>
        </p:grpSpPr>
        <p:grpSp>
          <p:nvGrpSpPr>
            <p:cNvPr id="19" name="Group 18">
              <a:extLst>
                <a:ext uri="{FF2B5EF4-FFF2-40B4-BE49-F238E27FC236}">
                  <a16:creationId xmlns:a16="http://schemas.microsoft.com/office/drawing/2014/main" id="{8DF394C0-C516-4573-9B7D-AE6C5E00FCA5}"/>
                </a:ext>
              </a:extLst>
            </p:cNvPr>
            <p:cNvGrpSpPr/>
            <p:nvPr/>
          </p:nvGrpSpPr>
          <p:grpSpPr>
            <a:xfrm>
              <a:off x="0" y="3346200"/>
              <a:ext cx="4607280" cy="109080"/>
              <a:chOff x="0" y="3346200"/>
              <a:chExt cx="4607280" cy="109080"/>
            </a:xfrm>
          </p:grpSpPr>
          <p:sp>
            <p:nvSpPr>
              <p:cNvPr id="23" name="CustomShape 12">
                <a:extLst>
                  <a:ext uri="{FF2B5EF4-FFF2-40B4-BE49-F238E27FC236}">
                    <a16:creationId xmlns:a16="http://schemas.microsoft.com/office/drawing/2014/main" id="{484F0DD4-528B-49A2-8B7A-9EB7120F3320}"/>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4" name="CustomShape 13">
                <a:extLst>
                  <a:ext uri="{FF2B5EF4-FFF2-40B4-BE49-F238E27FC236}">
                    <a16:creationId xmlns:a16="http://schemas.microsoft.com/office/drawing/2014/main" id="{130068D4-E604-475F-BFB5-34D2122768E0}"/>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5" name="CustomShape 14">
                <a:extLst>
                  <a:ext uri="{FF2B5EF4-FFF2-40B4-BE49-F238E27FC236}">
                    <a16:creationId xmlns:a16="http://schemas.microsoft.com/office/drawing/2014/main" id="{45C3BBB9-16E3-4661-BE93-B669F19B3561}"/>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20" name="Group 19">
              <a:extLst>
                <a:ext uri="{FF2B5EF4-FFF2-40B4-BE49-F238E27FC236}">
                  <a16:creationId xmlns:a16="http://schemas.microsoft.com/office/drawing/2014/main" id="{8547FE2A-EFE4-48AC-BFDC-9CA265267D57}"/>
                </a:ext>
              </a:extLst>
            </p:cNvPr>
            <p:cNvGrpSpPr/>
            <p:nvPr/>
          </p:nvGrpSpPr>
          <p:grpSpPr>
            <a:xfrm>
              <a:off x="323850" y="3364293"/>
              <a:ext cx="3802650" cy="1296309"/>
              <a:chOff x="323850" y="3364293"/>
              <a:chExt cx="3802650" cy="1296309"/>
            </a:xfrm>
          </p:grpSpPr>
          <p:sp>
            <p:nvSpPr>
              <p:cNvPr id="21" name="CustomShape 15">
                <a:extLst>
                  <a:ext uri="{FF2B5EF4-FFF2-40B4-BE49-F238E27FC236}">
                    <a16:creationId xmlns:a16="http://schemas.microsoft.com/office/drawing/2014/main" id="{208D2D2E-B51E-4772-BFF9-89AB3E4EA32F}"/>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2" name="CustomShape 16">
                <a:extLst>
                  <a:ext uri="{FF2B5EF4-FFF2-40B4-BE49-F238E27FC236}">
                    <a16:creationId xmlns:a16="http://schemas.microsoft.com/office/drawing/2014/main" id="{CAA862F7-DBD5-48B2-B5B6-82EFA626DC3F}"/>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extLst>
      <p:ext uri="{BB962C8B-B14F-4D97-AF65-F5344CB8AC3E}">
        <p14:creationId xmlns:p14="http://schemas.microsoft.com/office/powerpoint/2010/main" val="372262671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47" name="CustomShape 2"/>
          <p:cNvSpPr/>
          <p:nvPr/>
        </p:nvSpPr>
        <p:spPr>
          <a:xfrm>
            <a:off x="95400" y="59760"/>
            <a:ext cx="228585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b="0" strike="noStrike" spc="-1" dirty="0">
                <a:solidFill>
                  <a:schemeClr val="bg1"/>
                </a:solidFill>
                <a:latin typeface="Arial"/>
              </a:rPr>
              <a:t>Naive Bayes Classifier</a:t>
            </a:r>
          </a:p>
        </p:txBody>
      </p:sp>
      <p:sp>
        <p:nvSpPr>
          <p:cNvPr id="548" name="CustomShape 3"/>
          <p:cNvSpPr/>
          <p:nvPr/>
        </p:nvSpPr>
        <p:spPr>
          <a:xfrm>
            <a:off x="281160" y="9928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49" name="CustomShape 4"/>
          <p:cNvSpPr/>
          <p:nvPr/>
        </p:nvSpPr>
        <p:spPr>
          <a:xfrm>
            <a:off x="281160" y="13748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0" name="CustomShape 5"/>
          <p:cNvSpPr/>
          <p:nvPr/>
        </p:nvSpPr>
        <p:spPr>
          <a:xfrm>
            <a:off x="281160" y="19292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1" name="CustomShape 6"/>
          <p:cNvSpPr/>
          <p:nvPr/>
        </p:nvSpPr>
        <p:spPr>
          <a:xfrm>
            <a:off x="281160" y="231120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52" name="CustomShape 7"/>
          <p:cNvSpPr/>
          <p:nvPr/>
        </p:nvSpPr>
        <p:spPr>
          <a:xfrm>
            <a:off x="165240" y="659520"/>
            <a:ext cx="4278960" cy="2172960"/>
          </a:xfrm>
          <a:prstGeom prst="rect">
            <a:avLst/>
          </a:prstGeom>
          <a:noFill/>
          <a:ln>
            <a:noFill/>
          </a:ln>
        </p:spPr>
        <p:style>
          <a:lnRef idx="0">
            <a:scrgbClr r="0" g="0" b="0"/>
          </a:lnRef>
          <a:fillRef idx="0">
            <a:scrgbClr r="0" g="0" b="0"/>
          </a:fillRef>
          <a:effectRef idx="0">
            <a:scrgbClr r="0" g="0" b="0"/>
          </a:effectRef>
          <a:fontRef idx="minor"/>
        </p:style>
        <p:txBody>
          <a:bodyPr lIns="0" tIns="256680" rIns="0" bIns="0"/>
          <a:lstStyle/>
          <a:p>
            <a:pPr marL="250200">
              <a:lnSpc>
                <a:spcPct val="102000"/>
              </a:lnSpc>
              <a:spcBef>
                <a:spcPts val="54"/>
              </a:spcBef>
            </a:pPr>
            <a:endParaRPr lang="en-IN" sz="1100" b="0" strike="noStrike" spc="-1" dirty="0">
              <a:latin typeface="Arial"/>
            </a:endParaRPr>
          </a:p>
        </p:txBody>
      </p:sp>
      <p:sp>
        <p:nvSpPr>
          <p:cNvPr id="553"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554"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555"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56" name="CustomShape 11"/>
          <p:cNvSpPr/>
          <p:nvPr/>
        </p:nvSpPr>
        <p:spPr>
          <a:xfrm>
            <a:off x="1009650" y="3351960"/>
            <a:ext cx="1980870" cy="10879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26" dirty="0">
                <a:solidFill>
                  <a:srgbClr val="FFFFFF"/>
                </a:solidFill>
                <a:latin typeface="Verdana"/>
              </a:rPr>
              <a:t>Predicting </a:t>
            </a:r>
            <a:r>
              <a:rPr lang="en-IN" sz="600" spc="-49" dirty="0">
                <a:solidFill>
                  <a:srgbClr val="FFFFFF"/>
                </a:solidFill>
                <a:latin typeface="Verdana"/>
              </a:rPr>
              <a:t>Diabetes Using Data Mining Techniques</a:t>
            </a:r>
            <a:endParaRPr lang="en-IN" sz="600" b="0" strike="noStrike" spc="-1" dirty="0">
              <a:latin typeface="Arial"/>
            </a:endParaRPr>
          </a:p>
        </p:txBody>
      </p:sp>
      <p:sp>
        <p:nvSpPr>
          <p:cNvPr id="557" name="CustomShape 12"/>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spc="-1" dirty="0"/>
          </a:p>
          <a:p>
            <a:pPr marL="12600">
              <a:lnSpc>
                <a:spcPts val="675"/>
              </a:lnSpc>
            </a:pPr>
            <a:endParaRPr lang="en-IN" sz="600" b="0" strike="noStrike" spc="-1" dirty="0">
              <a:latin typeface="Arial"/>
            </a:endParaRPr>
          </a:p>
        </p:txBody>
      </p:sp>
      <p:sp>
        <p:nvSpPr>
          <p:cNvPr id="558"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5F87301A-E4EA-4370-AB47-DBFAE30A40C2}" type="slidenum">
              <a:rPr lang="en-IN" sz="600" b="0" strike="noStrike" spc="-60">
                <a:solidFill>
                  <a:srgbClr val="FFFFFF"/>
                </a:solidFill>
                <a:latin typeface="Verdana"/>
              </a:rPr>
              <a:pPr marL="25560">
                <a:lnSpc>
                  <a:spcPts val="675"/>
                </a:lnSpc>
              </a:pPr>
              <a:t>25</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mc:AlternateContent xmlns:mc="http://schemas.openxmlformats.org/markup-compatibility/2006" xmlns:a14="http://schemas.microsoft.com/office/drawing/2010/main">
        <mc:Choice Requires="a14">
          <p:sp>
            <p:nvSpPr>
              <p:cNvPr id="15" name="TextBox 14"/>
              <p:cNvSpPr txBox="1"/>
              <p:nvPr/>
            </p:nvSpPr>
            <p:spPr>
              <a:xfrm>
                <a:off x="0" y="587375"/>
                <a:ext cx="4607280" cy="2233175"/>
              </a:xfrm>
              <a:prstGeom prst="rect">
                <a:avLst/>
              </a:prstGeom>
              <a:noFill/>
            </p:spPr>
            <p:txBody>
              <a:bodyPr wrap="square" rtlCol="0">
                <a:spAutoFit/>
              </a:bodyPr>
              <a:lstStyle/>
              <a:p>
                <a:r>
                  <a:rPr lang="en-US" sz="1200" dirty="0"/>
                  <a:t>Naive Bayes classification model is based on </a:t>
                </a:r>
                <a:r>
                  <a:rPr lang="en-US" sz="1200" b="1" dirty="0"/>
                  <a:t>Bayes’ Theorem</a:t>
                </a:r>
                <a:r>
                  <a:rPr lang="en-US" sz="1200" dirty="0"/>
                  <a:t>.</a:t>
                </a:r>
              </a:p>
              <a:p>
                <a:endParaRPr lang="en-US" sz="1200" dirty="0"/>
              </a:p>
              <a:p>
                <a:r>
                  <a:rPr lang="en-US" sz="1200" dirty="0"/>
                  <a:t>	</a:t>
                </a:r>
                <a14:m>
                  <m:oMath xmlns:m="http://schemas.openxmlformats.org/officeDocument/2006/math">
                    <m:r>
                      <a:rPr lang="en-IN" sz="1200" b="0" i="1" smtClean="0">
                        <a:latin typeface="Cambria Math" panose="02040503050406030204" pitchFamily="18" charset="0"/>
                      </a:rPr>
                      <m:t>𝑃</m:t>
                    </m:r>
                    <m:d>
                      <m:dPr>
                        <m:ctrlPr>
                          <a:rPr lang="en-IN" sz="1200" b="0" i="1" smtClean="0">
                            <a:latin typeface="Cambria Math" panose="02040503050406030204" pitchFamily="18" charset="0"/>
                          </a:rPr>
                        </m:ctrlPr>
                      </m:dPr>
                      <m:e>
                        <m:r>
                          <a:rPr lang="en-IN" sz="1200" b="0" i="1" smtClean="0">
                            <a:latin typeface="Cambria Math" panose="02040503050406030204" pitchFamily="18" charset="0"/>
                          </a:rPr>
                          <m:t>𝐴</m:t>
                        </m:r>
                      </m:e>
                      <m:e>
                        <m:r>
                          <a:rPr lang="en-IN" sz="1200" b="0" i="1" smtClean="0">
                            <a:latin typeface="Cambria Math" panose="02040503050406030204" pitchFamily="18" charset="0"/>
                          </a:rPr>
                          <m:t>𝐵</m:t>
                        </m:r>
                      </m:e>
                    </m:d>
                    <m:r>
                      <a:rPr lang="en-IN" sz="1200" b="0" i="1" smtClean="0">
                        <a:latin typeface="Cambria Math" panose="02040503050406030204" pitchFamily="18" charset="0"/>
                      </a:rPr>
                      <m:t>=</m:t>
                    </m:r>
                    <m:r>
                      <a:rPr lang="en-IN" sz="1200" b="0" i="1" smtClean="0">
                        <a:latin typeface="Cambria Math" panose="02040503050406030204" pitchFamily="18" charset="0"/>
                      </a:rPr>
                      <m:t>𝑃</m:t>
                    </m:r>
                    <m:d>
                      <m:dPr>
                        <m:ctrlPr>
                          <a:rPr lang="en-IN" sz="1200" b="0" i="1" smtClean="0">
                            <a:latin typeface="Cambria Math" panose="02040503050406030204" pitchFamily="18" charset="0"/>
                          </a:rPr>
                        </m:ctrlPr>
                      </m:dPr>
                      <m:e>
                        <m:r>
                          <a:rPr lang="en-IN" sz="1200" b="0" i="1" smtClean="0">
                            <a:latin typeface="Cambria Math" panose="02040503050406030204" pitchFamily="18" charset="0"/>
                          </a:rPr>
                          <m:t>𝐵</m:t>
                        </m:r>
                      </m:e>
                      <m:e>
                        <m:r>
                          <a:rPr lang="en-IN" sz="1200" b="0" i="1" smtClean="0">
                            <a:latin typeface="Cambria Math" panose="02040503050406030204" pitchFamily="18" charset="0"/>
                          </a:rPr>
                          <m:t>𝐴</m:t>
                        </m:r>
                      </m:e>
                    </m:d>
                    <m:r>
                      <a:rPr lang="en-IN" sz="1200" b="0" i="1" smtClean="0">
                        <a:latin typeface="Cambria Math" panose="02040503050406030204" pitchFamily="18" charset="0"/>
                      </a:rPr>
                      <m:t>∗</m:t>
                    </m:r>
                    <m:f>
                      <m:fPr>
                        <m:ctrlPr>
                          <a:rPr lang="en-IN" sz="1200" b="0" i="1" smtClean="0">
                            <a:latin typeface="Cambria Math" panose="02040503050406030204" pitchFamily="18" charset="0"/>
                          </a:rPr>
                        </m:ctrlPr>
                      </m:fPr>
                      <m:num>
                        <m:r>
                          <a:rPr lang="en-IN" sz="1200" b="0" i="1" smtClean="0">
                            <a:latin typeface="Cambria Math" panose="02040503050406030204" pitchFamily="18" charset="0"/>
                          </a:rPr>
                          <m:t>𝑃</m:t>
                        </m:r>
                        <m:d>
                          <m:dPr>
                            <m:ctrlPr>
                              <a:rPr lang="en-IN" sz="1200" b="0" i="1" smtClean="0">
                                <a:latin typeface="Cambria Math" panose="02040503050406030204" pitchFamily="18" charset="0"/>
                              </a:rPr>
                            </m:ctrlPr>
                          </m:dPr>
                          <m:e>
                            <m:r>
                              <a:rPr lang="en-IN" sz="1200" b="0" i="1" smtClean="0">
                                <a:latin typeface="Cambria Math" panose="02040503050406030204" pitchFamily="18" charset="0"/>
                              </a:rPr>
                              <m:t>𝐴</m:t>
                            </m:r>
                          </m:e>
                        </m:d>
                      </m:num>
                      <m:den>
                        <m:r>
                          <a:rPr lang="en-IN" sz="1200" b="0" i="1" smtClean="0">
                            <a:latin typeface="Cambria Math" panose="02040503050406030204" pitchFamily="18" charset="0"/>
                          </a:rPr>
                          <m:t>𝑃</m:t>
                        </m:r>
                        <m:d>
                          <m:dPr>
                            <m:ctrlPr>
                              <a:rPr lang="en-IN" sz="1200" b="0" i="1" smtClean="0">
                                <a:latin typeface="Cambria Math" panose="02040503050406030204" pitchFamily="18" charset="0"/>
                              </a:rPr>
                            </m:ctrlPr>
                          </m:dPr>
                          <m:e>
                            <m:r>
                              <a:rPr lang="en-IN" sz="1200" b="0" i="1" smtClean="0">
                                <a:latin typeface="Cambria Math" panose="02040503050406030204" pitchFamily="18" charset="0"/>
                              </a:rPr>
                              <m:t>𝐵</m:t>
                            </m:r>
                          </m:e>
                        </m:d>
                      </m:den>
                    </m:f>
                  </m:oMath>
                </a14:m>
                <a:endParaRPr lang="en-IN" sz="1200" b="0" dirty="0"/>
              </a:p>
              <a:p>
                <a:r>
                  <a:rPr lang="en-IN" sz="1200" dirty="0"/>
                  <a:t>In our model we are using </a:t>
                </a:r>
                <a:r>
                  <a:rPr lang="en-GB" sz="1200" b="1" dirty="0"/>
                  <a:t>Gaussian Naive Bayes </a:t>
                </a:r>
                <a:r>
                  <a:rPr lang="en-GB" sz="1200" dirty="0"/>
                  <a:t>algorithm for the classification</a:t>
                </a:r>
                <a:r>
                  <a:rPr lang="en-GB" sz="1200" b="1" dirty="0"/>
                  <a:t>. </a:t>
                </a:r>
              </a:p>
              <a:p>
                <a:endParaRPr lang="en-GB" sz="1200" b="1" dirty="0"/>
              </a:p>
              <a:p>
                <a:r>
                  <a:rPr lang="en-US" sz="1200" dirty="0"/>
                  <a:t>We have split the data into training and test sets in the ration 80:20, similarly as in previous model. </a:t>
                </a:r>
              </a:p>
              <a:p>
                <a:endParaRPr lang="en-IN" sz="1200" b="0" dirty="0"/>
              </a:p>
              <a:p>
                <a:r>
                  <a:rPr lang="en-US" sz="1200" dirty="0"/>
                  <a:t>Accuracy achieved: 0.803278</a:t>
                </a:r>
              </a:p>
              <a:p>
                <a:endParaRPr lang="en-US" sz="1200" dirty="0"/>
              </a:p>
            </p:txBody>
          </p:sp>
        </mc:Choice>
        <mc:Fallback xmlns="">
          <p:sp>
            <p:nvSpPr>
              <p:cNvPr id="15" name="TextBox 14"/>
              <p:cNvSpPr txBox="1">
                <a:spLocks noRot="1" noChangeAspect="1" noMove="1" noResize="1" noEditPoints="1" noAdjustHandles="1" noChangeArrowheads="1" noChangeShapeType="1" noTextEdit="1"/>
              </p:cNvSpPr>
              <p:nvPr/>
            </p:nvSpPr>
            <p:spPr>
              <a:xfrm>
                <a:off x="0" y="587375"/>
                <a:ext cx="4607280" cy="2233175"/>
              </a:xfrm>
              <a:prstGeom prst="rect">
                <a:avLst/>
              </a:prstGeom>
              <a:blipFill>
                <a:blip r:embed="rId4"/>
                <a:stretch>
                  <a:fillRect t="-272"/>
                </a:stretch>
              </a:blipFill>
            </p:spPr>
            <p:txBody>
              <a:bodyPr/>
              <a:lstStyle/>
              <a:p>
                <a:r>
                  <a:rPr lang="en-GB">
                    <a:noFill/>
                  </a:rPr>
                  <a:t> </a:t>
                </a:r>
              </a:p>
            </p:txBody>
          </p:sp>
        </mc:Fallback>
      </mc:AlternateContent>
      <p:grpSp>
        <p:nvGrpSpPr>
          <p:cNvPr id="20" name="Group 19">
            <a:extLst>
              <a:ext uri="{FF2B5EF4-FFF2-40B4-BE49-F238E27FC236}">
                <a16:creationId xmlns:a16="http://schemas.microsoft.com/office/drawing/2014/main" id="{B570075D-34D0-4DDB-884B-B92D29F24053}"/>
              </a:ext>
            </a:extLst>
          </p:cNvPr>
          <p:cNvGrpSpPr/>
          <p:nvPr/>
        </p:nvGrpSpPr>
        <p:grpSpPr>
          <a:xfrm>
            <a:off x="0" y="3346200"/>
            <a:ext cx="4607280" cy="1314402"/>
            <a:chOff x="0" y="3346200"/>
            <a:chExt cx="4607280" cy="1314402"/>
          </a:xfrm>
        </p:grpSpPr>
        <p:grpSp>
          <p:nvGrpSpPr>
            <p:cNvPr id="21" name="Group 20">
              <a:extLst>
                <a:ext uri="{FF2B5EF4-FFF2-40B4-BE49-F238E27FC236}">
                  <a16:creationId xmlns:a16="http://schemas.microsoft.com/office/drawing/2014/main" id="{9FD2F131-6D7A-4DB3-A5CC-CB36D7B09221}"/>
                </a:ext>
              </a:extLst>
            </p:cNvPr>
            <p:cNvGrpSpPr/>
            <p:nvPr/>
          </p:nvGrpSpPr>
          <p:grpSpPr>
            <a:xfrm>
              <a:off x="0" y="3346200"/>
              <a:ext cx="4607280" cy="109080"/>
              <a:chOff x="0" y="3346200"/>
              <a:chExt cx="4607280" cy="109080"/>
            </a:xfrm>
          </p:grpSpPr>
          <p:sp>
            <p:nvSpPr>
              <p:cNvPr id="25" name="CustomShape 12">
                <a:extLst>
                  <a:ext uri="{FF2B5EF4-FFF2-40B4-BE49-F238E27FC236}">
                    <a16:creationId xmlns:a16="http://schemas.microsoft.com/office/drawing/2014/main" id="{43FFD549-B7D7-41FA-85CB-D6CA7A07E8C5}"/>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6" name="CustomShape 13">
                <a:extLst>
                  <a:ext uri="{FF2B5EF4-FFF2-40B4-BE49-F238E27FC236}">
                    <a16:creationId xmlns:a16="http://schemas.microsoft.com/office/drawing/2014/main" id="{0AA9D3CE-71B0-4D62-8CB4-6E663D35BED2}"/>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7" name="CustomShape 14">
                <a:extLst>
                  <a:ext uri="{FF2B5EF4-FFF2-40B4-BE49-F238E27FC236}">
                    <a16:creationId xmlns:a16="http://schemas.microsoft.com/office/drawing/2014/main" id="{F1DD96C1-8454-4730-A6EE-8668C3F900D4}"/>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22" name="Group 21">
              <a:extLst>
                <a:ext uri="{FF2B5EF4-FFF2-40B4-BE49-F238E27FC236}">
                  <a16:creationId xmlns:a16="http://schemas.microsoft.com/office/drawing/2014/main" id="{31E3A7DE-0949-471D-AD7E-345E77C64BE9}"/>
                </a:ext>
              </a:extLst>
            </p:cNvPr>
            <p:cNvGrpSpPr/>
            <p:nvPr/>
          </p:nvGrpSpPr>
          <p:grpSpPr>
            <a:xfrm>
              <a:off x="323850" y="3364293"/>
              <a:ext cx="3802650" cy="1296309"/>
              <a:chOff x="323850" y="3364293"/>
              <a:chExt cx="3802650" cy="1296309"/>
            </a:xfrm>
          </p:grpSpPr>
          <p:sp>
            <p:nvSpPr>
              <p:cNvPr id="23" name="CustomShape 15">
                <a:extLst>
                  <a:ext uri="{FF2B5EF4-FFF2-40B4-BE49-F238E27FC236}">
                    <a16:creationId xmlns:a16="http://schemas.microsoft.com/office/drawing/2014/main" id="{DF4D49F4-BB54-43C5-BC38-E2F288D6EE6A}"/>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4" name="CustomShape 16">
                <a:extLst>
                  <a:ext uri="{FF2B5EF4-FFF2-40B4-BE49-F238E27FC236}">
                    <a16:creationId xmlns:a16="http://schemas.microsoft.com/office/drawing/2014/main" id="{95519BD9-B201-4B4A-88DD-4DD7AEB35633}"/>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extLst>
      <p:ext uri="{BB962C8B-B14F-4D97-AF65-F5344CB8AC3E}">
        <p14:creationId xmlns:p14="http://schemas.microsoft.com/office/powerpoint/2010/main" val="11880561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47" name="CustomShape 2"/>
          <p:cNvSpPr/>
          <p:nvPr/>
        </p:nvSpPr>
        <p:spPr>
          <a:xfrm>
            <a:off x="95400" y="59760"/>
            <a:ext cx="259065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spc="-1" dirty="0">
                <a:solidFill>
                  <a:schemeClr val="bg1"/>
                </a:solidFill>
                <a:latin typeface="Arial"/>
              </a:rPr>
              <a:t>Multilayer Perceptron</a:t>
            </a:r>
            <a:r>
              <a:rPr lang="en-IN" sz="1400" b="0" strike="noStrike" spc="-1" dirty="0">
                <a:solidFill>
                  <a:schemeClr val="bg1"/>
                </a:solidFill>
                <a:latin typeface="Arial"/>
              </a:rPr>
              <a:t> Classifier</a:t>
            </a:r>
          </a:p>
        </p:txBody>
      </p:sp>
      <p:sp>
        <p:nvSpPr>
          <p:cNvPr id="548" name="CustomShape 3"/>
          <p:cNvSpPr/>
          <p:nvPr/>
        </p:nvSpPr>
        <p:spPr>
          <a:xfrm>
            <a:off x="281160" y="9928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49" name="CustomShape 4"/>
          <p:cNvSpPr/>
          <p:nvPr/>
        </p:nvSpPr>
        <p:spPr>
          <a:xfrm>
            <a:off x="281160" y="13748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0" name="CustomShape 5"/>
          <p:cNvSpPr/>
          <p:nvPr/>
        </p:nvSpPr>
        <p:spPr>
          <a:xfrm>
            <a:off x="281160" y="19292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1" name="CustomShape 6"/>
          <p:cNvSpPr/>
          <p:nvPr/>
        </p:nvSpPr>
        <p:spPr>
          <a:xfrm>
            <a:off x="281160" y="231120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52" name="CustomShape 7"/>
          <p:cNvSpPr/>
          <p:nvPr/>
        </p:nvSpPr>
        <p:spPr>
          <a:xfrm>
            <a:off x="165240" y="659520"/>
            <a:ext cx="4278960" cy="2172960"/>
          </a:xfrm>
          <a:prstGeom prst="rect">
            <a:avLst/>
          </a:prstGeom>
          <a:noFill/>
          <a:ln>
            <a:noFill/>
          </a:ln>
        </p:spPr>
        <p:style>
          <a:lnRef idx="0">
            <a:scrgbClr r="0" g="0" b="0"/>
          </a:lnRef>
          <a:fillRef idx="0">
            <a:scrgbClr r="0" g="0" b="0"/>
          </a:fillRef>
          <a:effectRef idx="0">
            <a:scrgbClr r="0" g="0" b="0"/>
          </a:effectRef>
          <a:fontRef idx="minor"/>
        </p:style>
        <p:txBody>
          <a:bodyPr lIns="0" tIns="256680" rIns="0" bIns="0"/>
          <a:lstStyle/>
          <a:p>
            <a:pPr marL="250200">
              <a:lnSpc>
                <a:spcPct val="102000"/>
              </a:lnSpc>
              <a:spcBef>
                <a:spcPts val="54"/>
              </a:spcBef>
            </a:pPr>
            <a:endParaRPr lang="en-IN" sz="1100" b="0" strike="noStrike" spc="-1" dirty="0">
              <a:latin typeface="Arial"/>
            </a:endParaRPr>
          </a:p>
        </p:txBody>
      </p:sp>
      <p:sp>
        <p:nvSpPr>
          <p:cNvPr id="553"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554"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555"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56" name="CustomShape 11"/>
          <p:cNvSpPr/>
          <p:nvPr/>
        </p:nvSpPr>
        <p:spPr>
          <a:xfrm>
            <a:off x="1009650" y="3351960"/>
            <a:ext cx="1980870" cy="10879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26" dirty="0">
                <a:solidFill>
                  <a:srgbClr val="FFFFFF"/>
                </a:solidFill>
                <a:latin typeface="Verdana"/>
              </a:rPr>
              <a:t>Predicting </a:t>
            </a:r>
            <a:r>
              <a:rPr lang="en-IN" sz="600" spc="-49" dirty="0">
                <a:solidFill>
                  <a:srgbClr val="FFFFFF"/>
                </a:solidFill>
                <a:latin typeface="Verdana"/>
              </a:rPr>
              <a:t>Diabetes Using Data Mining Techniques</a:t>
            </a:r>
            <a:endParaRPr lang="en-IN" sz="600" b="0" strike="noStrike" spc="-1" dirty="0">
              <a:latin typeface="Arial"/>
            </a:endParaRPr>
          </a:p>
        </p:txBody>
      </p:sp>
      <p:sp>
        <p:nvSpPr>
          <p:cNvPr id="557" name="CustomShape 12"/>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spc="-1" dirty="0"/>
          </a:p>
          <a:p>
            <a:pPr marL="12600">
              <a:lnSpc>
                <a:spcPts val="675"/>
              </a:lnSpc>
            </a:pPr>
            <a:endParaRPr lang="en-IN" sz="600" b="0" strike="noStrike" spc="-1" dirty="0">
              <a:latin typeface="Arial"/>
            </a:endParaRPr>
          </a:p>
        </p:txBody>
      </p:sp>
      <p:sp>
        <p:nvSpPr>
          <p:cNvPr id="558"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5F87301A-E4EA-4370-AB47-DBFAE30A40C2}" type="slidenum">
              <a:rPr lang="en-IN" sz="600" b="0" strike="noStrike" spc="-60">
                <a:solidFill>
                  <a:srgbClr val="FFFFFF"/>
                </a:solidFill>
                <a:latin typeface="Verdana"/>
              </a:rPr>
              <a:pPr marL="25560">
                <a:lnSpc>
                  <a:spcPts val="675"/>
                </a:lnSpc>
              </a:pPr>
              <a:t>26</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sp>
        <p:nvSpPr>
          <p:cNvPr id="2" name="Rectangle 1">
            <a:extLst>
              <a:ext uri="{FF2B5EF4-FFF2-40B4-BE49-F238E27FC236}">
                <a16:creationId xmlns:a16="http://schemas.microsoft.com/office/drawing/2014/main" id="{27CEB420-0745-462E-8576-F1F7179D9467}"/>
              </a:ext>
            </a:extLst>
          </p:cNvPr>
          <p:cNvSpPr/>
          <p:nvPr/>
        </p:nvSpPr>
        <p:spPr>
          <a:xfrm>
            <a:off x="-2820" y="532194"/>
            <a:ext cx="4610100" cy="830997"/>
          </a:xfrm>
          <a:prstGeom prst="rect">
            <a:avLst/>
          </a:prstGeom>
        </p:spPr>
        <p:txBody>
          <a:bodyPr wrap="square">
            <a:spAutoFit/>
          </a:bodyPr>
          <a:lstStyle/>
          <a:p>
            <a:r>
              <a:rPr lang="en-US" sz="1200" dirty="0"/>
              <a:t>A </a:t>
            </a:r>
            <a:r>
              <a:rPr lang="en-US" sz="1200" b="1" dirty="0"/>
              <a:t>multilayer perceptron</a:t>
            </a:r>
            <a:r>
              <a:rPr lang="en-US" sz="1200" dirty="0"/>
              <a:t> (MLP) is a class of feedforward artificial neural network. </a:t>
            </a:r>
          </a:p>
          <a:p>
            <a:r>
              <a:rPr lang="en-US" sz="1200" dirty="0"/>
              <a:t>A MLP consists of, at least, three layers of nodes: an input layer, a hidden layer and an output layer.</a:t>
            </a:r>
            <a:endParaRPr lang="en-GB" sz="1200" dirty="0"/>
          </a:p>
        </p:txBody>
      </p:sp>
      <p:sp>
        <p:nvSpPr>
          <p:cNvPr id="5" name="TextBox 4">
            <a:extLst>
              <a:ext uri="{FF2B5EF4-FFF2-40B4-BE49-F238E27FC236}">
                <a16:creationId xmlns:a16="http://schemas.microsoft.com/office/drawing/2014/main" id="{E5EEDE0A-6EA4-4CB4-A393-C9FAC1B23B05}"/>
              </a:ext>
            </a:extLst>
          </p:cNvPr>
          <p:cNvSpPr txBox="1"/>
          <p:nvPr/>
        </p:nvSpPr>
        <p:spPr>
          <a:xfrm>
            <a:off x="3371850" y="2946577"/>
            <a:ext cx="1317450" cy="215444"/>
          </a:xfrm>
          <a:prstGeom prst="rect">
            <a:avLst/>
          </a:prstGeom>
          <a:noFill/>
        </p:spPr>
        <p:txBody>
          <a:bodyPr wrap="square" rtlCol="0">
            <a:spAutoFit/>
          </a:bodyPr>
          <a:lstStyle/>
          <a:p>
            <a:r>
              <a:rPr lang="en-GB" sz="800" dirty="0"/>
              <a:t>Source: Wikipedia</a:t>
            </a:r>
          </a:p>
        </p:txBody>
      </p:sp>
      <p:grpSp>
        <p:nvGrpSpPr>
          <p:cNvPr id="20" name="Group 19">
            <a:extLst>
              <a:ext uri="{FF2B5EF4-FFF2-40B4-BE49-F238E27FC236}">
                <a16:creationId xmlns:a16="http://schemas.microsoft.com/office/drawing/2014/main" id="{466EB073-3A69-46EF-A9D4-560447EDF2BF}"/>
              </a:ext>
            </a:extLst>
          </p:cNvPr>
          <p:cNvGrpSpPr/>
          <p:nvPr/>
        </p:nvGrpSpPr>
        <p:grpSpPr>
          <a:xfrm>
            <a:off x="0" y="3346200"/>
            <a:ext cx="4607280" cy="1314402"/>
            <a:chOff x="0" y="3346200"/>
            <a:chExt cx="4607280" cy="1314402"/>
          </a:xfrm>
        </p:grpSpPr>
        <p:grpSp>
          <p:nvGrpSpPr>
            <p:cNvPr id="21" name="Group 20">
              <a:extLst>
                <a:ext uri="{FF2B5EF4-FFF2-40B4-BE49-F238E27FC236}">
                  <a16:creationId xmlns:a16="http://schemas.microsoft.com/office/drawing/2014/main" id="{9EDF5E39-F11D-4CAD-8C31-0EE83D163F8A}"/>
                </a:ext>
              </a:extLst>
            </p:cNvPr>
            <p:cNvGrpSpPr/>
            <p:nvPr/>
          </p:nvGrpSpPr>
          <p:grpSpPr>
            <a:xfrm>
              <a:off x="0" y="3346200"/>
              <a:ext cx="4607280" cy="109080"/>
              <a:chOff x="0" y="3346200"/>
              <a:chExt cx="4607280" cy="109080"/>
            </a:xfrm>
          </p:grpSpPr>
          <p:sp>
            <p:nvSpPr>
              <p:cNvPr id="25" name="CustomShape 12">
                <a:extLst>
                  <a:ext uri="{FF2B5EF4-FFF2-40B4-BE49-F238E27FC236}">
                    <a16:creationId xmlns:a16="http://schemas.microsoft.com/office/drawing/2014/main" id="{0DBB30C1-1CEF-4CA9-9026-0C987DFEF93B}"/>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6" name="CustomShape 13">
                <a:extLst>
                  <a:ext uri="{FF2B5EF4-FFF2-40B4-BE49-F238E27FC236}">
                    <a16:creationId xmlns:a16="http://schemas.microsoft.com/office/drawing/2014/main" id="{72E34D38-AD97-4FB3-9A7A-AA5D79788BB5}"/>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7" name="CustomShape 14">
                <a:extLst>
                  <a:ext uri="{FF2B5EF4-FFF2-40B4-BE49-F238E27FC236}">
                    <a16:creationId xmlns:a16="http://schemas.microsoft.com/office/drawing/2014/main" id="{F134F470-0974-4510-A1DB-BB328FE4260A}"/>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22" name="Group 21">
              <a:extLst>
                <a:ext uri="{FF2B5EF4-FFF2-40B4-BE49-F238E27FC236}">
                  <a16:creationId xmlns:a16="http://schemas.microsoft.com/office/drawing/2014/main" id="{07A8E07A-0010-4717-9110-2FDD93B6DD98}"/>
                </a:ext>
              </a:extLst>
            </p:cNvPr>
            <p:cNvGrpSpPr/>
            <p:nvPr/>
          </p:nvGrpSpPr>
          <p:grpSpPr>
            <a:xfrm>
              <a:off x="323850" y="3364293"/>
              <a:ext cx="3802650" cy="1296309"/>
              <a:chOff x="323850" y="3364293"/>
              <a:chExt cx="3802650" cy="1296309"/>
            </a:xfrm>
          </p:grpSpPr>
          <p:sp>
            <p:nvSpPr>
              <p:cNvPr id="23" name="CustomShape 15">
                <a:extLst>
                  <a:ext uri="{FF2B5EF4-FFF2-40B4-BE49-F238E27FC236}">
                    <a16:creationId xmlns:a16="http://schemas.microsoft.com/office/drawing/2014/main" id="{18D7AC84-10EE-46B6-A215-E5A744D49505}"/>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4" name="CustomShape 16">
                <a:extLst>
                  <a:ext uri="{FF2B5EF4-FFF2-40B4-BE49-F238E27FC236}">
                    <a16:creationId xmlns:a16="http://schemas.microsoft.com/office/drawing/2014/main" id="{BC4263A7-FEBA-47DB-9759-1734B6E063DA}"/>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pic>
        <p:nvPicPr>
          <p:cNvPr id="6" name="Picture 5">
            <a:extLst>
              <a:ext uri="{FF2B5EF4-FFF2-40B4-BE49-F238E27FC236}">
                <a16:creationId xmlns:a16="http://schemas.microsoft.com/office/drawing/2014/main" id="{2D47B513-850D-4A1E-9612-364E2B98B2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4107" y="1368112"/>
            <a:ext cx="1604120" cy="1928955"/>
          </a:xfrm>
          <a:prstGeom prst="rect">
            <a:avLst/>
          </a:prstGeom>
        </p:spPr>
      </p:pic>
    </p:spTree>
    <p:extLst>
      <p:ext uri="{BB962C8B-B14F-4D97-AF65-F5344CB8AC3E}">
        <p14:creationId xmlns:p14="http://schemas.microsoft.com/office/powerpoint/2010/main" val="24381170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47" name="CustomShape 2"/>
          <p:cNvSpPr/>
          <p:nvPr/>
        </p:nvSpPr>
        <p:spPr>
          <a:xfrm>
            <a:off x="95400" y="59760"/>
            <a:ext cx="259065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spc="-1" dirty="0">
                <a:solidFill>
                  <a:schemeClr val="bg1"/>
                </a:solidFill>
                <a:latin typeface="Arial"/>
              </a:rPr>
              <a:t>Multilayer Perceptron</a:t>
            </a:r>
            <a:r>
              <a:rPr lang="en-IN" sz="1400" b="0" strike="noStrike" spc="-1" dirty="0">
                <a:solidFill>
                  <a:schemeClr val="bg1"/>
                </a:solidFill>
                <a:latin typeface="Arial"/>
              </a:rPr>
              <a:t> Classifier</a:t>
            </a:r>
          </a:p>
        </p:txBody>
      </p:sp>
      <p:sp>
        <p:nvSpPr>
          <p:cNvPr id="548" name="CustomShape 3"/>
          <p:cNvSpPr/>
          <p:nvPr/>
        </p:nvSpPr>
        <p:spPr>
          <a:xfrm>
            <a:off x="281160" y="9928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49" name="CustomShape 4"/>
          <p:cNvSpPr/>
          <p:nvPr/>
        </p:nvSpPr>
        <p:spPr>
          <a:xfrm>
            <a:off x="281160" y="13748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0" name="CustomShape 5"/>
          <p:cNvSpPr/>
          <p:nvPr/>
        </p:nvSpPr>
        <p:spPr>
          <a:xfrm>
            <a:off x="281160" y="19292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551" name="CustomShape 6"/>
          <p:cNvSpPr/>
          <p:nvPr/>
        </p:nvSpPr>
        <p:spPr>
          <a:xfrm>
            <a:off x="281160" y="231120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552" name="CustomShape 7"/>
          <p:cNvSpPr/>
          <p:nvPr/>
        </p:nvSpPr>
        <p:spPr>
          <a:xfrm>
            <a:off x="165240" y="659520"/>
            <a:ext cx="4278960" cy="2172960"/>
          </a:xfrm>
          <a:prstGeom prst="rect">
            <a:avLst/>
          </a:prstGeom>
          <a:noFill/>
          <a:ln>
            <a:noFill/>
          </a:ln>
        </p:spPr>
        <p:style>
          <a:lnRef idx="0">
            <a:scrgbClr r="0" g="0" b="0"/>
          </a:lnRef>
          <a:fillRef idx="0">
            <a:scrgbClr r="0" g="0" b="0"/>
          </a:fillRef>
          <a:effectRef idx="0">
            <a:scrgbClr r="0" g="0" b="0"/>
          </a:effectRef>
          <a:fontRef idx="minor"/>
        </p:style>
        <p:txBody>
          <a:bodyPr lIns="0" tIns="256680" rIns="0" bIns="0"/>
          <a:lstStyle/>
          <a:p>
            <a:pPr marL="250200">
              <a:lnSpc>
                <a:spcPct val="102000"/>
              </a:lnSpc>
              <a:spcBef>
                <a:spcPts val="54"/>
              </a:spcBef>
            </a:pPr>
            <a:endParaRPr lang="en-IN" sz="1100" b="0" strike="noStrike" spc="-1" dirty="0">
              <a:latin typeface="Arial"/>
            </a:endParaRPr>
          </a:p>
        </p:txBody>
      </p:sp>
      <p:sp>
        <p:nvSpPr>
          <p:cNvPr id="553"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554"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555"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556" name="CustomShape 11"/>
          <p:cNvSpPr/>
          <p:nvPr/>
        </p:nvSpPr>
        <p:spPr>
          <a:xfrm>
            <a:off x="1009650" y="3351960"/>
            <a:ext cx="1980870" cy="10879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26" dirty="0">
                <a:solidFill>
                  <a:srgbClr val="FFFFFF"/>
                </a:solidFill>
                <a:latin typeface="Verdana"/>
              </a:rPr>
              <a:t>Predicting </a:t>
            </a:r>
            <a:r>
              <a:rPr lang="en-IN" sz="600" spc="-49" dirty="0">
                <a:solidFill>
                  <a:srgbClr val="FFFFFF"/>
                </a:solidFill>
                <a:latin typeface="Verdana"/>
              </a:rPr>
              <a:t>Diabetes Using Data Mining Techniques</a:t>
            </a:r>
            <a:endParaRPr lang="en-IN" sz="600" b="0" strike="noStrike" spc="-1" dirty="0">
              <a:latin typeface="Arial"/>
            </a:endParaRPr>
          </a:p>
        </p:txBody>
      </p:sp>
      <p:sp>
        <p:nvSpPr>
          <p:cNvPr id="557" name="CustomShape 12"/>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spc="-1" dirty="0"/>
          </a:p>
          <a:p>
            <a:pPr marL="12600">
              <a:lnSpc>
                <a:spcPts val="675"/>
              </a:lnSpc>
            </a:pPr>
            <a:endParaRPr lang="en-IN" sz="600" b="0" strike="noStrike" spc="-1" dirty="0">
              <a:latin typeface="Arial"/>
            </a:endParaRPr>
          </a:p>
        </p:txBody>
      </p:sp>
      <p:sp>
        <p:nvSpPr>
          <p:cNvPr id="558"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5F87301A-E4EA-4370-AB47-DBFAE30A40C2}" type="slidenum">
              <a:rPr lang="en-IN" sz="600" b="0" strike="noStrike" spc="-60">
                <a:solidFill>
                  <a:srgbClr val="FFFFFF"/>
                </a:solidFill>
                <a:latin typeface="Verdana"/>
              </a:rPr>
              <a:pPr marL="25560">
                <a:lnSpc>
                  <a:spcPts val="675"/>
                </a:lnSpc>
              </a:pPr>
              <a:t>27</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sp>
        <p:nvSpPr>
          <p:cNvPr id="3" name="TextBox 2">
            <a:extLst>
              <a:ext uri="{FF2B5EF4-FFF2-40B4-BE49-F238E27FC236}">
                <a16:creationId xmlns:a16="http://schemas.microsoft.com/office/drawing/2014/main" id="{BD759F58-699F-4070-BA18-849B11D65C04}"/>
              </a:ext>
            </a:extLst>
          </p:cNvPr>
          <p:cNvSpPr txBox="1"/>
          <p:nvPr/>
        </p:nvSpPr>
        <p:spPr>
          <a:xfrm>
            <a:off x="1745433" y="1073923"/>
            <a:ext cx="914400" cy="914400"/>
          </a:xfrm>
          <a:prstGeom prst="rect">
            <a:avLst/>
          </a:prstGeom>
          <a:noFill/>
        </p:spPr>
        <p:txBody>
          <a:bodyPr wrap="square" rtlCol="0">
            <a:spAutoFit/>
          </a:bodyPr>
          <a:lstStyle/>
          <a:p>
            <a:endParaRPr lang="en-GB" dirty="0"/>
          </a:p>
        </p:txBody>
      </p:sp>
      <p:sp>
        <p:nvSpPr>
          <p:cNvPr id="6" name="TextBox 5">
            <a:extLst>
              <a:ext uri="{FF2B5EF4-FFF2-40B4-BE49-F238E27FC236}">
                <a16:creationId xmlns:a16="http://schemas.microsoft.com/office/drawing/2014/main" id="{CA82CAB7-EECF-464E-8B19-65603C343E4B}"/>
              </a:ext>
            </a:extLst>
          </p:cNvPr>
          <p:cNvSpPr txBox="1"/>
          <p:nvPr/>
        </p:nvSpPr>
        <p:spPr>
          <a:xfrm>
            <a:off x="165240" y="860188"/>
            <a:ext cx="3810000" cy="1569660"/>
          </a:xfrm>
          <a:prstGeom prst="rect">
            <a:avLst/>
          </a:prstGeom>
          <a:noFill/>
        </p:spPr>
        <p:txBody>
          <a:bodyPr wrap="square" rtlCol="0">
            <a:spAutoFit/>
          </a:bodyPr>
          <a:lstStyle/>
          <a:p>
            <a:r>
              <a:rPr lang="en-US" sz="1200" dirty="0"/>
              <a:t>We have split the data into training and test sets in the ration 80:20, similarly as in previous model. </a:t>
            </a:r>
          </a:p>
          <a:p>
            <a:endParaRPr lang="en-US" sz="1200" b="1" dirty="0"/>
          </a:p>
          <a:p>
            <a:r>
              <a:rPr lang="en-GB" sz="1200" dirty="0"/>
              <a:t>In our model we have used 13 input neurons , 7 neurons in hidden layer and one single output neuron. </a:t>
            </a:r>
          </a:p>
          <a:p>
            <a:endParaRPr lang="en-GB" sz="1200" dirty="0"/>
          </a:p>
          <a:p>
            <a:r>
              <a:rPr lang="en-GB" sz="1200" dirty="0"/>
              <a:t>Accuracy achieved: 0.852459</a:t>
            </a:r>
          </a:p>
        </p:txBody>
      </p:sp>
      <p:grpSp>
        <p:nvGrpSpPr>
          <p:cNvPr id="20" name="Group 19">
            <a:extLst>
              <a:ext uri="{FF2B5EF4-FFF2-40B4-BE49-F238E27FC236}">
                <a16:creationId xmlns:a16="http://schemas.microsoft.com/office/drawing/2014/main" id="{157AB436-14F9-4E0F-B9CB-445ADB811ADD}"/>
              </a:ext>
            </a:extLst>
          </p:cNvPr>
          <p:cNvGrpSpPr/>
          <p:nvPr/>
        </p:nvGrpSpPr>
        <p:grpSpPr>
          <a:xfrm>
            <a:off x="0" y="3346200"/>
            <a:ext cx="4607280" cy="1314402"/>
            <a:chOff x="0" y="3346200"/>
            <a:chExt cx="4607280" cy="1314402"/>
          </a:xfrm>
        </p:grpSpPr>
        <p:grpSp>
          <p:nvGrpSpPr>
            <p:cNvPr id="21" name="Group 20">
              <a:extLst>
                <a:ext uri="{FF2B5EF4-FFF2-40B4-BE49-F238E27FC236}">
                  <a16:creationId xmlns:a16="http://schemas.microsoft.com/office/drawing/2014/main" id="{DB21CDDA-F1B4-4F1F-B9ED-54790AD30FB6}"/>
                </a:ext>
              </a:extLst>
            </p:cNvPr>
            <p:cNvGrpSpPr/>
            <p:nvPr/>
          </p:nvGrpSpPr>
          <p:grpSpPr>
            <a:xfrm>
              <a:off x="0" y="3346200"/>
              <a:ext cx="4607280" cy="109080"/>
              <a:chOff x="0" y="3346200"/>
              <a:chExt cx="4607280" cy="109080"/>
            </a:xfrm>
          </p:grpSpPr>
          <p:sp>
            <p:nvSpPr>
              <p:cNvPr id="25" name="CustomShape 12">
                <a:extLst>
                  <a:ext uri="{FF2B5EF4-FFF2-40B4-BE49-F238E27FC236}">
                    <a16:creationId xmlns:a16="http://schemas.microsoft.com/office/drawing/2014/main" id="{92DE0665-2385-4A61-B233-BD652CDF144E}"/>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6" name="CustomShape 13">
                <a:extLst>
                  <a:ext uri="{FF2B5EF4-FFF2-40B4-BE49-F238E27FC236}">
                    <a16:creationId xmlns:a16="http://schemas.microsoft.com/office/drawing/2014/main" id="{C34FAB45-AA0D-437B-B909-B244F6DF2426}"/>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7" name="CustomShape 14">
                <a:extLst>
                  <a:ext uri="{FF2B5EF4-FFF2-40B4-BE49-F238E27FC236}">
                    <a16:creationId xmlns:a16="http://schemas.microsoft.com/office/drawing/2014/main" id="{87C745A4-01B3-47ED-92B2-B200A8E8651E}"/>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22" name="Group 21">
              <a:extLst>
                <a:ext uri="{FF2B5EF4-FFF2-40B4-BE49-F238E27FC236}">
                  <a16:creationId xmlns:a16="http://schemas.microsoft.com/office/drawing/2014/main" id="{2EC89333-5674-4020-A859-6A5085564C34}"/>
                </a:ext>
              </a:extLst>
            </p:cNvPr>
            <p:cNvGrpSpPr/>
            <p:nvPr/>
          </p:nvGrpSpPr>
          <p:grpSpPr>
            <a:xfrm>
              <a:off x="323850" y="3364293"/>
              <a:ext cx="3802650" cy="1296309"/>
              <a:chOff x="323850" y="3364293"/>
              <a:chExt cx="3802650" cy="1296309"/>
            </a:xfrm>
          </p:grpSpPr>
          <p:sp>
            <p:nvSpPr>
              <p:cNvPr id="23" name="CustomShape 15">
                <a:extLst>
                  <a:ext uri="{FF2B5EF4-FFF2-40B4-BE49-F238E27FC236}">
                    <a16:creationId xmlns:a16="http://schemas.microsoft.com/office/drawing/2014/main" id="{3668F082-C2C1-4696-BBB0-B56490938A31}"/>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4" name="CustomShape 16">
                <a:extLst>
                  <a:ext uri="{FF2B5EF4-FFF2-40B4-BE49-F238E27FC236}">
                    <a16:creationId xmlns:a16="http://schemas.microsoft.com/office/drawing/2014/main" id="{3C73E1BD-ADD8-4F45-BC55-03F4BB6BE21E}"/>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extLst>
      <p:ext uri="{BB962C8B-B14F-4D97-AF65-F5344CB8AC3E}">
        <p14:creationId xmlns:p14="http://schemas.microsoft.com/office/powerpoint/2010/main" val="39948323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645" name="CustomShape 2"/>
          <p:cNvSpPr/>
          <p:nvPr/>
        </p:nvSpPr>
        <p:spPr>
          <a:xfrm>
            <a:off x="95400" y="59760"/>
            <a:ext cx="82224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b="0" strike="noStrike" spc="-66" dirty="0">
                <a:solidFill>
                  <a:srgbClr val="FFFFFF"/>
                </a:solidFill>
                <a:latin typeface="Arial"/>
              </a:rPr>
              <a:t>Conclusion</a:t>
            </a:r>
            <a:endParaRPr lang="en-IN" sz="1400" b="0" strike="noStrike" spc="-1" dirty="0">
              <a:latin typeface="Arial"/>
            </a:endParaRPr>
          </a:p>
        </p:txBody>
      </p:sp>
      <p:sp>
        <p:nvSpPr>
          <p:cNvPr id="646" name="CustomShape 3"/>
          <p:cNvSpPr/>
          <p:nvPr/>
        </p:nvSpPr>
        <p:spPr>
          <a:xfrm>
            <a:off x="281160" y="146196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647" name="CustomShape 4"/>
          <p:cNvSpPr/>
          <p:nvPr/>
        </p:nvSpPr>
        <p:spPr>
          <a:xfrm>
            <a:off x="402840" y="1378800"/>
            <a:ext cx="3956760" cy="518760"/>
          </a:xfrm>
          <a:prstGeom prst="rect">
            <a:avLst/>
          </a:prstGeom>
          <a:noFill/>
          <a:ln>
            <a:noFill/>
          </a:ln>
        </p:spPr>
        <p:style>
          <a:lnRef idx="0">
            <a:scrgbClr r="0" g="0" b="0"/>
          </a:lnRef>
          <a:fillRef idx="0">
            <a:scrgbClr r="0" g="0" b="0"/>
          </a:fillRef>
          <a:effectRef idx="0">
            <a:scrgbClr r="0" g="0" b="0"/>
          </a:effectRef>
          <a:fontRef idx="minor"/>
        </p:style>
        <p:txBody>
          <a:bodyPr lIns="0" tIns="6840" rIns="0" bIns="0"/>
          <a:lstStyle/>
          <a:p>
            <a:pPr marL="12600">
              <a:lnSpc>
                <a:spcPct val="102000"/>
              </a:lnSpc>
              <a:spcBef>
                <a:spcPts val="54"/>
              </a:spcBef>
            </a:pPr>
            <a:endParaRPr lang="en-IN" sz="1100" b="0" strike="noStrike" spc="-1" dirty="0">
              <a:latin typeface="Arial"/>
            </a:endParaRPr>
          </a:p>
        </p:txBody>
      </p:sp>
      <p:sp>
        <p:nvSpPr>
          <p:cNvPr id="648" name="CustomShape 5"/>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649" name="CustomShape 6"/>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650" name="CustomShape 7"/>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651" name="CustomShape 8"/>
          <p:cNvSpPr/>
          <p:nvPr/>
        </p:nvSpPr>
        <p:spPr>
          <a:xfrm>
            <a:off x="1162050" y="3351960"/>
            <a:ext cx="1828470" cy="10879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26" dirty="0">
                <a:solidFill>
                  <a:srgbClr val="FFFFFF"/>
                </a:solidFill>
                <a:latin typeface="Verdana"/>
              </a:rPr>
              <a:t>Predicting </a:t>
            </a:r>
            <a:r>
              <a:rPr lang="en-IN" sz="600" spc="-49" dirty="0">
                <a:solidFill>
                  <a:srgbClr val="FFFFFF"/>
                </a:solidFill>
                <a:latin typeface="Verdana"/>
              </a:rPr>
              <a:t>Diabetes Using Data Mining Techniques</a:t>
            </a:r>
            <a:endParaRPr lang="en-IN" sz="600" b="0" strike="noStrike" spc="-1" dirty="0">
              <a:latin typeface="Arial"/>
            </a:endParaRPr>
          </a:p>
        </p:txBody>
      </p:sp>
      <p:sp>
        <p:nvSpPr>
          <p:cNvPr id="652" name="CustomShape 9"/>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spc="-1" dirty="0"/>
          </a:p>
          <a:p>
            <a:pPr marL="12600">
              <a:lnSpc>
                <a:spcPts val="675"/>
              </a:lnSpc>
            </a:pPr>
            <a:endParaRPr lang="en-IN" sz="600" b="0" strike="noStrike" spc="-1" dirty="0">
              <a:latin typeface="Arial"/>
            </a:endParaRPr>
          </a:p>
        </p:txBody>
      </p:sp>
      <p:sp>
        <p:nvSpPr>
          <p:cNvPr id="653" name="CustomShape 10"/>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848345EA-8EC8-4CCB-A014-5FFD376097DA}" type="slidenum">
              <a:rPr lang="en-IN" sz="600" b="0" strike="noStrike" spc="-60">
                <a:solidFill>
                  <a:srgbClr val="FFFFFF"/>
                </a:solidFill>
                <a:latin typeface="Verdana"/>
              </a:rPr>
              <a:pPr marL="25560">
                <a:lnSpc>
                  <a:spcPts val="675"/>
                </a:lnSpc>
              </a:pPr>
              <a:t>28</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grpSp>
        <p:nvGrpSpPr>
          <p:cNvPr id="13" name="Group 12">
            <a:extLst>
              <a:ext uri="{FF2B5EF4-FFF2-40B4-BE49-F238E27FC236}">
                <a16:creationId xmlns:a16="http://schemas.microsoft.com/office/drawing/2014/main" id="{9783C765-551E-4411-B85A-7AA91A893D40}"/>
              </a:ext>
            </a:extLst>
          </p:cNvPr>
          <p:cNvGrpSpPr/>
          <p:nvPr/>
        </p:nvGrpSpPr>
        <p:grpSpPr>
          <a:xfrm>
            <a:off x="0" y="3346200"/>
            <a:ext cx="4607280" cy="1314402"/>
            <a:chOff x="0" y="3346200"/>
            <a:chExt cx="4607280" cy="1314402"/>
          </a:xfrm>
        </p:grpSpPr>
        <p:grpSp>
          <p:nvGrpSpPr>
            <p:cNvPr id="14" name="Group 13">
              <a:extLst>
                <a:ext uri="{FF2B5EF4-FFF2-40B4-BE49-F238E27FC236}">
                  <a16:creationId xmlns:a16="http://schemas.microsoft.com/office/drawing/2014/main" id="{90C7F912-2F4B-4762-A6DC-88CDEC43E471}"/>
                </a:ext>
              </a:extLst>
            </p:cNvPr>
            <p:cNvGrpSpPr/>
            <p:nvPr/>
          </p:nvGrpSpPr>
          <p:grpSpPr>
            <a:xfrm>
              <a:off x="0" y="3346200"/>
              <a:ext cx="4607280" cy="109080"/>
              <a:chOff x="0" y="3346200"/>
              <a:chExt cx="4607280" cy="109080"/>
            </a:xfrm>
          </p:grpSpPr>
          <p:sp>
            <p:nvSpPr>
              <p:cNvPr id="18" name="CustomShape 12">
                <a:extLst>
                  <a:ext uri="{FF2B5EF4-FFF2-40B4-BE49-F238E27FC236}">
                    <a16:creationId xmlns:a16="http://schemas.microsoft.com/office/drawing/2014/main" id="{84CB2EA2-FE2F-4964-91E3-EADBC4672F57}"/>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19" name="CustomShape 13">
                <a:extLst>
                  <a:ext uri="{FF2B5EF4-FFF2-40B4-BE49-F238E27FC236}">
                    <a16:creationId xmlns:a16="http://schemas.microsoft.com/office/drawing/2014/main" id="{ECA34235-8571-429D-B15A-071E8DD5EEB3}"/>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0" name="CustomShape 14">
                <a:extLst>
                  <a:ext uri="{FF2B5EF4-FFF2-40B4-BE49-F238E27FC236}">
                    <a16:creationId xmlns:a16="http://schemas.microsoft.com/office/drawing/2014/main" id="{F868AB5A-DDEF-420E-8D6B-DAD5F8B51CD2}"/>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15" name="Group 14">
              <a:extLst>
                <a:ext uri="{FF2B5EF4-FFF2-40B4-BE49-F238E27FC236}">
                  <a16:creationId xmlns:a16="http://schemas.microsoft.com/office/drawing/2014/main" id="{C36CA049-D04F-4858-B0DF-16E45B263802}"/>
                </a:ext>
              </a:extLst>
            </p:cNvPr>
            <p:cNvGrpSpPr/>
            <p:nvPr/>
          </p:nvGrpSpPr>
          <p:grpSpPr>
            <a:xfrm>
              <a:off x="323850" y="3364293"/>
              <a:ext cx="3802650" cy="1296309"/>
              <a:chOff x="323850" y="3364293"/>
              <a:chExt cx="3802650" cy="1296309"/>
            </a:xfrm>
          </p:grpSpPr>
          <p:sp>
            <p:nvSpPr>
              <p:cNvPr id="16" name="CustomShape 15">
                <a:extLst>
                  <a:ext uri="{FF2B5EF4-FFF2-40B4-BE49-F238E27FC236}">
                    <a16:creationId xmlns:a16="http://schemas.microsoft.com/office/drawing/2014/main" id="{3AD2F30C-879A-41C0-A19C-7786DE6D4DE7}"/>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17" name="CustomShape 16">
                <a:extLst>
                  <a:ext uri="{FF2B5EF4-FFF2-40B4-BE49-F238E27FC236}">
                    <a16:creationId xmlns:a16="http://schemas.microsoft.com/office/drawing/2014/main" id="{B5F3F946-4DB1-4EED-B65A-6BE0C4432D18}"/>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graphicFrame>
        <p:nvGraphicFramePr>
          <p:cNvPr id="5" name="Chart 4">
            <a:extLst>
              <a:ext uri="{FF2B5EF4-FFF2-40B4-BE49-F238E27FC236}">
                <a16:creationId xmlns:a16="http://schemas.microsoft.com/office/drawing/2014/main" id="{810DCE05-9995-4B0C-9DEB-07BF791AC60C}"/>
              </a:ext>
            </a:extLst>
          </p:cNvPr>
          <p:cNvGraphicFramePr/>
          <p:nvPr>
            <p:extLst>
              <p:ext uri="{D42A27DB-BD31-4B8C-83A1-F6EECF244321}">
                <p14:modId xmlns:p14="http://schemas.microsoft.com/office/powerpoint/2010/main" val="1200611749"/>
              </p:ext>
            </p:extLst>
          </p:nvPr>
        </p:nvGraphicFramePr>
        <p:xfrm>
          <a:off x="238194" y="501933"/>
          <a:ext cx="4021325" cy="252384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645" name="CustomShape 2"/>
          <p:cNvSpPr/>
          <p:nvPr/>
        </p:nvSpPr>
        <p:spPr>
          <a:xfrm>
            <a:off x="95400" y="59760"/>
            <a:ext cx="82224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b="0" strike="noStrike" spc="-66" dirty="0">
                <a:solidFill>
                  <a:srgbClr val="FFFFFF"/>
                </a:solidFill>
                <a:latin typeface="Arial"/>
              </a:rPr>
              <a:t>Conclusion</a:t>
            </a:r>
            <a:endParaRPr lang="en-IN" sz="1400" b="0" strike="noStrike" spc="-1" dirty="0">
              <a:latin typeface="Arial"/>
            </a:endParaRPr>
          </a:p>
        </p:txBody>
      </p:sp>
      <p:sp>
        <p:nvSpPr>
          <p:cNvPr id="646" name="CustomShape 3"/>
          <p:cNvSpPr/>
          <p:nvPr/>
        </p:nvSpPr>
        <p:spPr>
          <a:xfrm>
            <a:off x="281160" y="146196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647" name="CustomShape 4"/>
          <p:cNvSpPr/>
          <p:nvPr/>
        </p:nvSpPr>
        <p:spPr>
          <a:xfrm>
            <a:off x="402840" y="1378800"/>
            <a:ext cx="3956760" cy="518760"/>
          </a:xfrm>
          <a:prstGeom prst="rect">
            <a:avLst/>
          </a:prstGeom>
          <a:noFill/>
          <a:ln>
            <a:noFill/>
          </a:ln>
        </p:spPr>
        <p:style>
          <a:lnRef idx="0">
            <a:scrgbClr r="0" g="0" b="0"/>
          </a:lnRef>
          <a:fillRef idx="0">
            <a:scrgbClr r="0" g="0" b="0"/>
          </a:fillRef>
          <a:effectRef idx="0">
            <a:scrgbClr r="0" g="0" b="0"/>
          </a:effectRef>
          <a:fontRef idx="minor"/>
        </p:style>
        <p:txBody>
          <a:bodyPr lIns="0" tIns="6840" rIns="0" bIns="0"/>
          <a:lstStyle/>
          <a:p>
            <a:pPr marL="12600">
              <a:lnSpc>
                <a:spcPct val="102000"/>
              </a:lnSpc>
              <a:spcBef>
                <a:spcPts val="54"/>
              </a:spcBef>
            </a:pPr>
            <a:endParaRPr lang="en-IN" sz="1100" b="0" strike="noStrike" spc="-1" dirty="0">
              <a:latin typeface="Arial"/>
            </a:endParaRPr>
          </a:p>
        </p:txBody>
      </p:sp>
      <p:sp>
        <p:nvSpPr>
          <p:cNvPr id="648" name="CustomShape 5"/>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649" name="CustomShape 6"/>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650" name="CustomShape 7"/>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651" name="CustomShape 8"/>
          <p:cNvSpPr/>
          <p:nvPr/>
        </p:nvSpPr>
        <p:spPr>
          <a:xfrm>
            <a:off x="1162050" y="3351960"/>
            <a:ext cx="1828470" cy="10879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26" dirty="0">
                <a:solidFill>
                  <a:srgbClr val="FFFFFF"/>
                </a:solidFill>
                <a:latin typeface="Verdana"/>
              </a:rPr>
              <a:t>Predicting </a:t>
            </a:r>
            <a:r>
              <a:rPr lang="en-IN" sz="600" spc="-49" dirty="0">
                <a:solidFill>
                  <a:srgbClr val="FFFFFF"/>
                </a:solidFill>
                <a:latin typeface="Verdana"/>
              </a:rPr>
              <a:t>Diabetes Using Data Mining Techniques</a:t>
            </a:r>
            <a:endParaRPr lang="en-IN" sz="600" b="0" strike="noStrike" spc="-1" dirty="0">
              <a:latin typeface="Arial"/>
            </a:endParaRPr>
          </a:p>
        </p:txBody>
      </p:sp>
      <p:sp>
        <p:nvSpPr>
          <p:cNvPr id="652" name="CustomShape 9"/>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spc="-1" dirty="0"/>
          </a:p>
          <a:p>
            <a:pPr marL="12600">
              <a:lnSpc>
                <a:spcPts val="675"/>
              </a:lnSpc>
            </a:pPr>
            <a:endParaRPr lang="en-IN" sz="600" b="0" strike="noStrike" spc="-1" dirty="0">
              <a:latin typeface="Arial"/>
            </a:endParaRPr>
          </a:p>
        </p:txBody>
      </p:sp>
      <p:sp>
        <p:nvSpPr>
          <p:cNvPr id="653" name="CustomShape 10"/>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848345EA-8EC8-4CCB-A014-5FFD376097DA}" type="slidenum">
              <a:rPr lang="en-IN" sz="600" b="0" strike="noStrike" spc="-60">
                <a:solidFill>
                  <a:srgbClr val="FFFFFF"/>
                </a:solidFill>
                <a:latin typeface="Verdana"/>
              </a:rPr>
              <a:pPr marL="25560">
                <a:lnSpc>
                  <a:spcPts val="675"/>
                </a:lnSpc>
              </a:pPr>
              <a:t>29</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sp>
        <p:nvSpPr>
          <p:cNvPr id="12" name="Rectangle 11"/>
          <p:cNvSpPr/>
          <p:nvPr/>
        </p:nvSpPr>
        <p:spPr>
          <a:xfrm>
            <a:off x="132120" y="654480"/>
            <a:ext cx="4343400" cy="1384995"/>
          </a:xfrm>
          <a:prstGeom prst="rect">
            <a:avLst/>
          </a:prstGeom>
        </p:spPr>
        <p:txBody>
          <a:bodyPr wrap="square">
            <a:spAutoFit/>
          </a:bodyPr>
          <a:lstStyle/>
          <a:p>
            <a:pPr marL="171450" indent="-171450">
              <a:buFont typeface="Arial" panose="020B0604020202020204" pitchFamily="34" charset="0"/>
              <a:buChar char="•"/>
            </a:pPr>
            <a:r>
              <a:rPr lang="en-US" sz="1200" dirty="0"/>
              <a:t>The accuracies of seven different models in predicting the occurrence of a </a:t>
            </a:r>
            <a:r>
              <a:rPr lang="en-GB" sz="1200" dirty="0"/>
              <a:t>Coronary artery disease</a:t>
            </a:r>
            <a:r>
              <a:rPr lang="en-US" sz="1200" dirty="0"/>
              <a:t> have been summarized in the previous slides.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proposed model of Support Vector Machines and Random Forest both display the best accuracy of 86% for this dataset.</a:t>
            </a:r>
          </a:p>
        </p:txBody>
      </p:sp>
      <p:grpSp>
        <p:nvGrpSpPr>
          <p:cNvPr id="13" name="Group 12">
            <a:extLst>
              <a:ext uri="{FF2B5EF4-FFF2-40B4-BE49-F238E27FC236}">
                <a16:creationId xmlns:a16="http://schemas.microsoft.com/office/drawing/2014/main" id="{9783C765-551E-4411-B85A-7AA91A893D40}"/>
              </a:ext>
            </a:extLst>
          </p:cNvPr>
          <p:cNvGrpSpPr/>
          <p:nvPr/>
        </p:nvGrpSpPr>
        <p:grpSpPr>
          <a:xfrm>
            <a:off x="0" y="3346200"/>
            <a:ext cx="4607280" cy="1314402"/>
            <a:chOff x="0" y="3346200"/>
            <a:chExt cx="4607280" cy="1314402"/>
          </a:xfrm>
        </p:grpSpPr>
        <p:grpSp>
          <p:nvGrpSpPr>
            <p:cNvPr id="14" name="Group 13">
              <a:extLst>
                <a:ext uri="{FF2B5EF4-FFF2-40B4-BE49-F238E27FC236}">
                  <a16:creationId xmlns:a16="http://schemas.microsoft.com/office/drawing/2014/main" id="{90C7F912-2F4B-4762-A6DC-88CDEC43E471}"/>
                </a:ext>
              </a:extLst>
            </p:cNvPr>
            <p:cNvGrpSpPr/>
            <p:nvPr/>
          </p:nvGrpSpPr>
          <p:grpSpPr>
            <a:xfrm>
              <a:off x="0" y="3346200"/>
              <a:ext cx="4607280" cy="109080"/>
              <a:chOff x="0" y="3346200"/>
              <a:chExt cx="4607280" cy="109080"/>
            </a:xfrm>
          </p:grpSpPr>
          <p:sp>
            <p:nvSpPr>
              <p:cNvPr id="18" name="CustomShape 12">
                <a:extLst>
                  <a:ext uri="{FF2B5EF4-FFF2-40B4-BE49-F238E27FC236}">
                    <a16:creationId xmlns:a16="http://schemas.microsoft.com/office/drawing/2014/main" id="{84CB2EA2-FE2F-4964-91E3-EADBC4672F57}"/>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19" name="CustomShape 13">
                <a:extLst>
                  <a:ext uri="{FF2B5EF4-FFF2-40B4-BE49-F238E27FC236}">
                    <a16:creationId xmlns:a16="http://schemas.microsoft.com/office/drawing/2014/main" id="{ECA34235-8571-429D-B15A-071E8DD5EEB3}"/>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0" name="CustomShape 14">
                <a:extLst>
                  <a:ext uri="{FF2B5EF4-FFF2-40B4-BE49-F238E27FC236}">
                    <a16:creationId xmlns:a16="http://schemas.microsoft.com/office/drawing/2014/main" id="{F868AB5A-DDEF-420E-8D6B-DAD5F8B51CD2}"/>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15" name="Group 14">
              <a:extLst>
                <a:ext uri="{FF2B5EF4-FFF2-40B4-BE49-F238E27FC236}">
                  <a16:creationId xmlns:a16="http://schemas.microsoft.com/office/drawing/2014/main" id="{C36CA049-D04F-4858-B0DF-16E45B263802}"/>
                </a:ext>
              </a:extLst>
            </p:cNvPr>
            <p:cNvGrpSpPr/>
            <p:nvPr/>
          </p:nvGrpSpPr>
          <p:grpSpPr>
            <a:xfrm>
              <a:off x="323850" y="3364293"/>
              <a:ext cx="3802650" cy="1296309"/>
              <a:chOff x="323850" y="3364293"/>
              <a:chExt cx="3802650" cy="1296309"/>
            </a:xfrm>
          </p:grpSpPr>
          <p:sp>
            <p:nvSpPr>
              <p:cNvPr id="16" name="CustomShape 15">
                <a:extLst>
                  <a:ext uri="{FF2B5EF4-FFF2-40B4-BE49-F238E27FC236}">
                    <a16:creationId xmlns:a16="http://schemas.microsoft.com/office/drawing/2014/main" id="{3AD2F30C-879A-41C0-A19C-7786DE6D4DE7}"/>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17" name="CustomShape 16">
                <a:extLst>
                  <a:ext uri="{FF2B5EF4-FFF2-40B4-BE49-F238E27FC236}">
                    <a16:creationId xmlns:a16="http://schemas.microsoft.com/office/drawing/2014/main" id="{B5F3F946-4DB1-4EED-B65A-6BE0C4432D18}"/>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pic>
        <p:nvPicPr>
          <p:cNvPr id="2" name="Picture 1">
            <a:extLst>
              <a:ext uri="{FF2B5EF4-FFF2-40B4-BE49-F238E27FC236}">
                <a16:creationId xmlns:a16="http://schemas.microsoft.com/office/drawing/2014/main" id="{62F17628-CB29-42E9-B540-D88E2695C8FA}"/>
              </a:ext>
            </a:extLst>
          </p:cNvPr>
          <p:cNvPicPr>
            <a:picLocks noChangeAspect="1"/>
          </p:cNvPicPr>
          <p:nvPr/>
        </p:nvPicPr>
        <p:blipFill>
          <a:blip r:embed="rId3"/>
          <a:stretch>
            <a:fillRect/>
          </a:stretch>
        </p:blipFill>
        <p:spPr>
          <a:xfrm>
            <a:off x="897458" y="2057888"/>
            <a:ext cx="2995315" cy="1124878"/>
          </a:xfrm>
          <a:prstGeom prst="rect">
            <a:avLst/>
          </a:prstGeom>
        </p:spPr>
      </p:pic>
    </p:spTree>
    <p:extLst>
      <p:ext uri="{BB962C8B-B14F-4D97-AF65-F5344CB8AC3E}">
        <p14:creationId xmlns:p14="http://schemas.microsoft.com/office/powerpoint/2010/main" val="311034256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350" name="CustomShape 2"/>
          <p:cNvSpPr/>
          <p:nvPr/>
        </p:nvSpPr>
        <p:spPr>
          <a:xfrm>
            <a:off x="95400" y="59760"/>
            <a:ext cx="65664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b="0" strike="noStrike" spc="-21" dirty="0">
                <a:solidFill>
                  <a:srgbClr val="FFFFFF"/>
                </a:solidFill>
                <a:latin typeface="Arial"/>
              </a:rPr>
              <a:t>Abstract</a:t>
            </a:r>
            <a:endParaRPr lang="en-IN" sz="1400" b="0" strike="noStrike" spc="-1" dirty="0">
              <a:latin typeface="Arial"/>
            </a:endParaRPr>
          </a:p>
        </p:txBody>
      </p:sp>
      <p:sp>
        <p:nvSpPr>
          <p:cNvPr id="351" name="CustomShape 3"/>
          <p:cNvSpPr/>
          <p:nvPr/>
        </p:nvSpPr>
        <p:spPr>
          <a:xfrm>
            <a:off x="281160" y="119916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52" name="CustomShape 4"/>
          <p:cNvSpPr/>
          <p:nvPr/>
        </p:nvSpPr>
        <p:spPr>
          <a:xfrm>
            <a:off x="281160" y="158148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53" name="CustomShape 5"/>
          <p:cNvSpPr/>
          <p:nvPr/>
        </p:nvSpPr>
        <p:spPr>
          <a:xfrm>
            <a:off x="281160" y="179136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54" name="CustomShape 6"/>
          <p:cNvSpPr/>
          <p:nvPr/>
        </p:nvSpPr>
        <p:spPr>
          <a:xfrm>
            <a:off x="281160" y="217368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355" name="CustomShape 7"/>
          <p:cNvSpPr/>
          <p:nvPr/>
        </p:nvSpPr>
        <p:spPr>
          <a:xfrm>
            <a:off x="345600" y="1044575"/>
            <a:ext cx="4134600" cy="1752600"/>
          </a:xfrm>
          <a:prstGeom prst="rect">
            <a:avLst/>
          </a:prstGeom>
          <a:noFill/>
          <a:ln>
            <a:noFill/>
          </a:ln>
        </p:spPr>
        <p:style>
          <a:lnRef idx="0">
            <a:scrgbClr r="0" g="0" b="0"/>
          </a:lnRef>
          <a:fillRef idx="0">
            <a:scrgbClr r="0" g="0" b="0"/>
          </a:fillRef>
          <a:effectRef idx="0">
            <a:scrgbClr r="0" g="0" b="0"/>
          </a:effectRef>
          <a:fontRef idx="minor"/>
        </p:style>
        <p:txBody>
          <a:bodyPr lIns="0" tIns="6840" rIns="0" bIns="0"/>
          <a:lstStyle/>
          <a:p>
            <a:pPr marL="184050" indent="-171450">
              <a:lnSpc>
                <a:spcPct val="150000"/>
              </a:lnSpc>
              <a:spcBef>
                <a:spcPts val="54"/>
              </a:spcBef>
              <a:buFont typeface="Arial" panose="020B0604020202020204" pitchFamily="34" charset="0"/>
              <a:buChar char="•"/>
            </a:pPr>
            <a:r>
              <a:rPr lang="en-IN" sz="1100" b="0" strike="noStrike" spc="1" dirty="0">
                <a:solidFill>
                  <a:srgbClr val="000000"/>
                </a:solidFill>
                <a:latin typeface="Arial"/>
                <a:ea typeface="DejaVu Sans"/>
              </a:rPr>
              <a:t>We are using the </a:t>
            </a:r>
            <a:r>
              <a:rPr lang="en-GB" sz="1100" b="1" dirty="0"/>
              <a:t>Heart Disease Data Set </a:t>
            </a:r>
            <a:r>
              <a:rPr lang="en-GB" sz="1100" dirty="0"/>
              <a:t>provided in UCI Machine Learning Repository</a:t>
            </a:r>
            <a:r>
              <a:rPr lang="en-IN" sz="1100" b="0" strike="noStrike" spc="1" dirty="0">
                <a:solidFill>
                  <a:srgbClr val="000000"/>
                </a:solidFill>
                <a:latin typeface="Arial"/>
                <a:ea typeface="DejaVu Sans"/>
              </a:rPr>
              <a:t>.</a:t>
            </a:r>
            <a:endParaRPr lang="en-IN" sz="1100" b="0" strike="noStrike" spc="-1" dirty="0">
              <a:latin typeface="Arial"/>
            </a:endParaRPr>
          </a:p>
          <a:p>
            <a:pPr marL="171450" indent="-171450">
              <a:lnSpc>
                <a:spcPct val="150000"/>
              </a:lnSpc>
              <a:buFont typeface="Arial" panose="020B0604020202020204" pitchFamily="34" charset="0"/>
              <a:buChar char="•"/>
            </a:pPr>
            <a:r>
              <a:rPr lang="en-US" sz="1100" dirty="0"/>
              <a:t>In our project we aim to use various data mining models to predict the occurrence of </a:t>
            </a:r>
            <a:r>
              <a:rPr lang="en-GB" sz="1100" dirty="0"/>
              <a:t>Coronary artery disease</a:t>
            </a:r>
            <a:r>
              <a:rPr lang="en-US" sz="1100" dirty="0"/>
              <a:t>.</a:t>
            </a:r>
          </a:p>
          <a:p>
            <a:pPr marL="171450" indent="-171450">
              <a:lnSpc>
                <a:spcPct val="150000"/>
              </a:lnSpc>
              <a:buFont typeface="Arial" panose="020B0604020202020204" pitchFamily="34" charset="0"/>
              <a:buChar char="•"/>
            </a:pPr>
            <a:r>
              <a:rPr lang="en-US" sz="1100" dirty="0"/>
              <a:t>We will also be analyzing the accuracy of each model and suggest the best model for this data set. </a:t>
            </a:r>
          </a:p>
        </p:txBody>
      </p:sp>
      <p:sp>
        <p:nvSpPr>
          <p:cNvPr id="356"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357"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358"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360" name="CustomShape 12"/>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b="0" strike="noStrike" spc="-1" dirty="0">
              <a:latin typeface="Arial"/>
            </a:endParaRPr>
          </a:p>
        </p:txBody>
      </p:sp>
      <p:sp>
        <p:nvSpPr>
          <p:cNvPr id="361"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B30DC2B4-CED9-4FBA-822B-6F720673A49B}" type="slidenum">
              <a:rPr lang="en-IN" sz="600" b="0" strike="noStrike" spc="-60">
                <a:solidFill>
                  <a:srgbClr val="FFFFFF"/>
                </a:solidFill>
                <a:latin typeface="Verdana"/>
              </a:rPr>
              <a:pPr marL="25560">
                <a:lnSpc>
                  <a:spcPts val="675"/>
                </a:lnSpc>
              </a:pPr>
              <a:t>3</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sp>
        <p:nvSpPr>
          <p:cNvPr id="15" name="CustomShape 15">
            <a:extLst>
              <a:ext uri="{FF2B5EF4-FFF2-40B4-BE49-F238E27FC236}">
                <a16:creationId xmlns:a16="http://schemas.microsoft.com/office/drawing/2014/main" id="{B668A874-EFAF-4A49-AF23-2EB5899D6342}"/>
              </a:ext>
            </a:extLst>
          </p:cNvPr>
          <p:cNvSpPr/>
          <p:nvPr/>
        </p:nvSpPr>
        <p:spPr>
          <a:xfrm>
            <a:off x="323850" y="3364294"/>
            <a:ext cx="2955390" cy="228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grpSp>
        <p:nvGrpSpPr>
          <p:cNvPr id="16" name="Group 15">
            <a:extLst>
              <a:ext uri="{FF2B5EF4-FFF2-40B4-BE49-F238E27FC236}">
                <a16:creationId xmlns:a16="http://schemas.microsoft.com/office/drawing/2014/main" id="{E99A043C-1E84-4C3A-B3CF-CD0D19E5F58D}"/>
              </a:ext>
            </a:extLst>
          </p:cNvPr>
          <p:cNvGrpSpPr/>
          <p:nvPr/>
        </p:nvGrpSpPr>
        <p:grpSpPr>
          <a:xfrm>
            <a:off x="0" y="3346200"/>
            <a:ext cx="4607280" cy="1314402"/>
            <a:chOff x="0" y="3346200"/>
            <a:chExt cx="4607280" cy="1314402"/>
          </a:xfrm>
        </p:grpSpPr>
        <p:grpSp>
          <p:nvGrpSpPr>
            <p:cNvPr id="17" name="Group 16">
              <a:extLst>
                <a:ext uri="{FF2B5EF4-FFF2-40B4-BE49-F238E27FC236}">
                  <a16:creationId xmlns:a16="http://schemas.microsoft.com/office/drawing/2014/main" id="{86241353-532E-46DF-AA74-634818FA2C1C}"/>
                </a:ext>
              </a:extLst>
            </p:cNvPr>
            <p:cNvGrpSpPr/>
            <p:nvPr/>
          </p:nvGrpSpPr>
          <p:grpSpPr>
            <a:xfrm>
              <a:off x="0" y="3346200"/>
              <a:ext cx="4607280" cy="109080"/>
              <a:chOff x="0" y="3346200"/>
              <a:chExt cx="4607280" cy="109080"/>
            </a:xfrm>
          </p:grpSpPr>
          <p:sp>
            <p:nvSpPr>
              <p:cNvPr id="21" name="CustomShape 12">
                <a:extLst>
                  <a:ext uri="{FF2B5EF4-FFF2-40B4-BE49-F238E27FC236}">
                    <a16:creationId xmlns:a16="http://schemas.microsoft.com/office/drawing/2014/main" id="{EA562879-E71E-45BA-8741-8EED942B2108}"/>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2" name="CustomShape 13">
                <a:extLst>
                  <a:ext uri="{FF2B5EF4-FFF2-40B4-BE49-F238E27FC236}">
                    <a16:creationId xmlns:a16="http://schemas.microsoft.com/office/drawing/2014/main" id="{D6F33CF4-BA3C-472E-B510-DBCF0BBDEE59}"/>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3" name="CustomShape 14">
                <a:extLst>
                  <a:ext uri="{FF2B5EF4-FFF2-40B4-BE49-F238E27FC236}">
                    <a16:creationId xmlns:a16="http://schemas.microsoft.com/office/drawing/2014/main" id="{9A01C9EB-55AA-47B2-A610-3CD7AEEE6608}"/>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18" name="Group 17">
              <a:extLst>
                <a:ext uri="{FF2B5EF4-FFF2-40B4-BE49-F238E27FC236}">
                  <a16:creationId xmlns:a16="http://schemas.microsoft.com/office/drawing/2014/main" id="{98BD07AC-5183-4D51-A2A0-E25DE684EE4C}"/>
                </a:ext>
              </a:extLst>
            </p:cNvPr>
            <p:cNvGrpSpPr/>
            <p:nvPr/>
          </p:nvGrpSpPr>
          <p:grpSpPr>
            <a:xfrm>
              <a:off x="323850" y="3364293"/>
              <a:ext cx="3802650" cy="1296309"/>
              <a:chOff x="323850" y="3364293"/>
              <a:chExt cx="3802650" cy="1296309"/>
            </a:xfrm>
          </p:grpSpPr>
          <p:sp>
            <p:nvSpPr>
              <p:cNvPr id="19" name="CustomShape 15">
                <a:extLst>
                  <a:ext uri="{FF2B5EF4-FFF2-40B4-BE49-F238E27FC236}">
                    <a16:creationId xmlns:a16="http://schemas.microsoft.com/office/drawing/2014/main" id="{CA619D3F-E48A-4976-8F30-70644DFB3B95}"/>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0" name="CustomShape 16">
                <a:extLst>
                  <a:ext uri="{FF2B5EF4-FFF2-40B4-BE49-F238E27FC236}">
                    <a16:creationId xmlns:a16="http://schemas.microsoft.com/office/drawing/2014/main" id="{7E3B6FA9-9B34-4214-9562-CFDA8CC4CB58}"/>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References</a:t>
            </a:r>
          </a:p>
        </p:txBody>
      </p:sp>
      <p:sp>
        <p:nvSpPr>
          <p:cNvPr id="3" name="Subtitle 2"/>
          <p:cNvSpPr>
            <a:spLocks noGrp="1"/>
          </p:cNvSpPr>
          <p:nvPr>
            <p:ph type="subTitle"/>
          </p:nvPr>
        </p:nvSpPr>
        <p:spPr>
          <a:xfrm>
            <a:off x="171450" y="736265"/>
            <a:ext cx="4148640" cy="2285999"/>
          </a:xfrm>
        </p:spPr>
        <p:txBody>
          <a:bodyPr>
            <a:normAutofit/>
          </a:bodyPr>
          <a:lstStyle/>
          <a:p>
            <a:pPr marL="12960" algn="just">
              <a:lnSpc>
                <a:spcPct val="102000"/>
              </a:lnSpc>
              <a:spcBef>
                <a:spcPts val="54"/>
              </a:spcBef>
            </a:pPr>
            <a:r>
              <a:rPr lang="en-US" sz="1000" dirty="0"/>
              <a:t>[1] Kaggle  “Heart Disease UCI ”  Internet: https://www.kaggle.com/ronitf/heart-disease-uci, [Mar. 16, 2019]</a:t>
            </a:r>
          </a:p>
          <a:p>
            <a:pPr marL="12960" algn="just">
              <a:lnSpc>
                <a:spcPct val="102000"/>
              </a:lnSpc>
              <a:spcBef>
                <a:spcPts val="54"/>
              </a:spcBef>
            </a:pPr>
            <a:endParaRPr lang="en-US" sz="1000" dirty="0">
              <a:hlinkClick r:id="rId2"/>
            </a:endParaRPr>
          </a:p>
          <a:p>
            <a:pPr marL="12960" algn="just">
              <a:lnSpc>
                <a:spcPct val="102000"/>
              </a:lnSpc>
              <a:spcBef>
                <a:spcPts val="54"/>
              </a:spcBef>
            </a:pPr>
            <a:endParaRPr lang="en-US" sz="1000" dirty="0">
              <a:hlinkClick r:id="rId2"/>
            </a:endParaRPr>
          </a:p>
          <a:p>
            <a:pPr marL="12960" algn="just">
              <a:lnSpc>
                <a:spcPct val="102000"/>
              </a:lnSpc>
              <a:spcBef>
                <a:spcPts val="54"/>
              </a:spcBef>
            </a:pPr>
            <a:r>
              <a:rPr lang="en-US" sz="1000" dirty="0"/>
              <a:t>[2]  </a:t>
            </a:r>
            <a:r>
              <a:rPr lang="en-US" sz="1000" dirty="0" err="1"/>
              <a:t>Mayoclinic</a:t>
            </a:r>
            <a:r>
              <a:rPr lang="en-US" sz="1000" dirty="0"/>
              <a:t> “Coronary artery disease - Symptoms and causes” Internet: https://www.mayoclinic.org/diseases-conditions/coronary-artery-disease/symptoms-causes/syc-20350613, [Mar. 25 , 2019]</a:t>
            </a:r>
          </a:p>
          <a:p>
            <a:pPr marL="12960" algn="just">
              <a:lnSpc>
                <a:spcPct val="102000"/>
              </a:lnSpc>
              <a:spcBef>
                <a:spcPts val="54"/>
              </a:spcBef>
            </a:pPr>
            <a:endParaRPr lang="en-US" sz="1000" dirty="0"/>
          </a:p>
          <a:p>
            <a:pPr marL="12960" algn="just">
              <a:lnSpc>
                <a:spcPct val="102000"/>
              </a:lnSpc>
              <a:spcBef>
                <a:spcPts val="54"/>
              </a:spcBef>
            </a:pPr>
            <a:endParaRPr lang="en-US" sz="1000" dirty="0">
              <a:hlinkClick r:id="rId3"/>
            </a:endParaRPr>
          </a:p>
          <a:p>
            <a:pPr marL="12960" algn="just">
              <a:lnSpc>
                <a:spcPct val="102000"/>
              </a:lnSpc>
              <a:spcBef>
                <a:spcPts val="54"/>
              </a:spcBef>
            </a:pPr>
            <a:r>
              <a:rPr lang="en-US" sz="1000" dirty="0"/>
              <a:t>[3] Wikipedia “Multilayer perceptron” Internet: https://en.wikipedia.org/wiki/Multilayer_perceptron, [Apr. 3, 2019]</a:t>
            </a:r>
          </a:p>
          <a:p>
            <a:pPr marL="208440" indent="-195480" algn="just">
              <a:lnSpc>
                <a:spcPct val="102000"/>
              </a:lnSpc>
              <a:spcBef>
                <a:spcPts val="54"/>
              </a:spcBef>
              <a:buFont typeface="Arial" pitchFamily="34" charset="0"/>
              <a:buChar char="•"/>
            </a:pPr>
            <a:endParaRPr lang="en-US" sz="1000" dirty="0"/>
          </a:p>
          <a:p>
            <a:pPr marL="208440" indent="-195480" algn="just">
              <a:lnSpc>
                <a:spcPct val="102000"/>
              </a:lnSpc>
              <a:spcBef>
                <a:spcPts val="54"/>
              </a:spcBef>
              <a:buFont typeface="Arial" pitchFamily="34" charset="0"/>
              <a:buChar char="•"/>
            </a:pPr>
            <a:endParaRPr lang="en-US" sz="1000" dirty="0"/>
          </a:p>
        </p:txBody>
      </p:sp>
      <p:grpSp>
        <p:nvGrpSpPr>
          <p:cNvPr id="4" name="Group 3">
            <a:extLst>
              <a:ext uri="{FF2B5EF4-FFF2-40B4-BE49-F238E27FC236}">
                <a16:creationId xmlns:a16="http://schemas.microsoft.com/office/drawing/2014/main" id="{6EC33BB2-4014-4C3F-9BF1-C6BE9F8FF663}"/>
              </a:ext>
            </a:extLst>
          </p:cNvPr>
          <p:cNvGrpSpPr/>
          <p:nvPr/>
        </p:nvGrpSpPr>
        <p:grpSpPr>
          <a:xfrm>
            <a:off x="0" y="3346200"/>
            <a:ext cx="4607280" cy="1314402"/>
            <a:chOff x="0" y="3346200"/>
            <a:chExt cx="4607280" cy="1314402"/>
          </a:xfrm>
        </p:grpSpPr>
        <p:grpSp>
          <p:nvGrpSpPr>
            <p:cNvPr id="5" name="Group 4">
              <a:extLst>
                <a:ext uri="{FF2B5EF4-FFF2-40B4-BE49-F238E27FC236}">
                  <a16:creationId xmlns:a16="http://schemas.microsoft.com/office/drawing/2014/main" id="{ACD26A12-77A1-4523-8FC6-D26C67BC241B}"/>
                </a:ext>
              </a:extLst>
            </p:cNvPr>
            <p:cNvGrpSpPr/>
            <p:nvPr/>
          </p:nvGrpSpPr>
          <p:grpSpPr>
            <a:xfrm>
              <a:off x="0" y="3346200"/>
              <a:ext cx="4607280" cy="109080"/>
              <a:chOff x="0" y="3346200"/>
              <a:chExt cx="4607280" cy="109080"/>
            </a:xfrm>
          </p:grpSpPr>
          <p:sp>
            <p:nvSpPr>
              <p:cNvPr id="9" name="CustomShape 12">
                <a:extLst>
                  <a:ext uri="{FF2B5EF4-FFF2-40B4-BE49-F238E27FC236}">
                    <a16:creationId xmlns:a16="http://schemas.microsoft.com/office/drawing/2014/main" id="{C7F2660A-62CE-40E0-B2EB-8E6DE877EF7D}"/>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10" name="CustomShape 13">
                <a:extLst>
                  <a:ext uri="{FF2B5EF4-FFF2-40B4-BE49-F238E27FC236}">
                    <a16:creationId xmlns:a16="http://schemas.microsoft.com/office/drawing/2014/main" id="{474D4E23-82CC-4151-8D5A-154131D4D2D9}"/>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11" name="CustomShape 14">
                <a:extLst>
                  <a:ext uri="{FF2B5EF4-FFF2-40B4-BE49-F238E27FC236}">
                    <a16:creationId xmlns:a16="http://schemas.microsoft.com/office/drawing/2014/main" id="{36DA5680-424F-405F-B215-DEAC507E7D28}"/>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6" name="Group 5">
              <a:extLst>
                <a:ext uri="{FF2B5EF4-FFF2-40B4-BE49-F238E27FC236}">
                  <a16:creationId xmlns:a16="http://schemas.microsoft.com/office/drawing/2014/main" id="{44C5AFD7-2B8C-43A4-9639-8E79330CD41C}"/>
                </a:ext>
              </a:extLst>
            </p:cNvPr>
            <p:cNvGrpSpPr/>
            <p:nvPr/>
          </p:nvGrpSpPr>
          <p:grpSpPr>
            <a:xfrm>
              <a:off x="323850" y="3364293"/>
              <a:ext cx="3802650" cy="1296309"/>
              <a:chOff x="323850" y="3364293"/>
              <a:chExt cx="3802650" cy="1296309"/>
            </a:xfrm>
          </p:grpSpPr>
          <p:sp>
            <p:nvSpPr>
              <p:cNvPr id="7" name="CustomShape 15">
                <a:extLst>
                  <a:ext uri="{FF2B5EF4-FFF2-40B4-BE49-F238E27FC236}">
                    <a16:creationId xmlns:a16="http://schemas.microsoft.com/office/drawing/2014/main" id="{E07EC56E-C8D9-42CB-8DF9-27A1F3D22D7F}"/>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8" name="CustomShape 16">
                <a:extLst>
                  <a:ext uri="{FF2B5EF4-FFF2-40B4-BE49-F238E27FC236}">
                    <a16:creationId xmlns:a16="http://schemas.microsoft.com/office/drawing/2014/main" id="{245E5FE5-3E5F-4A1F-A210-0F7B243E152D}"/>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 name="CustomShape 1"/>
          <p:cNvSpPr/>
          <p:nvPr/>
        </p:nvSpPr>
        <p:spPr>
          <a:xfrm>
            <a:off x="1609560" y="1248840"/>
            <a:ext cx="1388160" cy="761760"/>
          </a:xfrm>
          <a:prstGeom prst="rect">
            <a:avLst/>
          </a:prstGeom>
          <a:noFill/>
          <a:ln>
            <a:noFill/>
          </a:ln>
        </p:spPr>
        <p:style>
          <a:lnRef idx="0">
            <a:scrgbClr r="0" g="0" b="0"/>
          </a:lnRef>
          <a:fillRef idx="0">
            <a:scrgbClr r="0" g="0" b="0"/>
          </a:fillRef>
          <a:effectRef idx="0">
            <a:scrgbClr r="0" g="0" b="0"/>
          </a:effectRef>
          <a:fontRef idx="minor"/>
        </p:style>
        <p:txBody>
          <a:bodyPr lIns="0" tIns="15840" rIns="0" bIns="0"/>
          <a:lstStyle/>
          <a:p>
            <a:pPr marL="12600">
              <a:lnSpc>
                <a:spcPct val="100000"/>
              </a:lnSpc>
              <a:spcBef>
                <a:spcPts val="125"/>
              </a:spcBef>
            </a:pPr>
            <a:r>
              <a:rPr lang="en-IN" sz="2450" b="0" strike="noStrike" spc="-75" dirty="0">
                <a:solidFill>
                  <a:srgbClr val="000000"/>
                </a:solidFill>
                <a:latin typeface="Trebuchet MS"/>
              </a:rPr>
              <a:t>Thank</a:t>
            </a:r>
            <a:r>
              <a:rPr lang="en-IN" sz="2450" b="0" strike="noStrike" spc="-35" dirty="0">
                <a:solidFill>
                  <a:srgbClr val="000000"/>
                </a:solidFill>
                <a:latin typeface="Trebuchet MS"/>
              </a:rPr>
              <a:t> </a:t>
            </a:r>
            <a:r>
              <a:rPr lang="en-IN" sz="2450" b="0" strike="noStrike" spc="-109" dirty="0">
                <a:solidFill>
                  <a:srgbClr val="000000"/>
                </a:solidFill>
                <a:latin typeface="Trebuchet MS"/>
              </a:rPr>
              <a:t>You</a:t>
            </a:r>
            <a:endParaRPr lang="en-IN" sz="2450" b="0" strike="noStrike" spc="-1" dirty="0">
              <a:latin typeface="Arial"/>
            </a:endParaRPr>
          </a:p>
        </p:txBody>
      </p:sp>
      <p:sp>
        <p:nvSpPr>
          <p:cNvPr id="801" name="CustomShape 2"/>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802" name="CustomShape 3"/>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803" name="CustomShape 4"/>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804" name="CustomShape 5"/>
          <p:cNvSpPr/>
          <p:nvPr/>
        </p:nvSpPr>
        <p:spPr>
          <a:xfrm>
            <a:off x="933450" y="3351960"/>
            <a:ext cx="2057070" cy="10879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b="0" strike="noStrike" spc="-26" dirty="0">
                <a:solidFill>
                  <a:srgbClr val="FFFFFF"/>
                </a:solidFill>
                <a:latin typeface="Verdana"/>
                <a:ea typeface="DejaVu Sans"/>
              </a:rPr>
              <a:t>Predicting Diabetes Using Data Mining Techniques</a:t>
            </a:r>
            <a:endParaRPr lang="en-IN" sz="600" b="0" strike="noStrike" spc="-1" dirty="0">
              <a:latin typeface="Arial"/>
            </a:endParaRPr>
          </a:p>
        </p:txBody>
      </p:sp>
      <p:sp>
        <p:nvSpPr>
          <p:cNvPr id="805" name="CustomShape 6"/>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spc="-1" dirty="0"/>
          </a:p>
          <a:p>
            <a:pPr marL="12600">
              <a:lnSpc>
                <a:spcPts val="675"/>
              </a:lnSpc>
            </a:pPr>
            <a:endParaRPr lang="en-IN" sz="600" b="0" strike="noStrike" spc="-1" dirty="0">
              <a:latin typeface="Arial"/>
            </a:endParaRPr>
          </a:p>
        </p:txBody>
      </p:sp>
      <p:sp>
        <p:nvSpPr>
          <p:cNvPr id="806" name="CustomShape 7"/>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D37DB0D4-6BAF-4D1F-90BC-86CA9B05EF4A}" type="slidenum">
              <a:rPr lang="en-IN" sz="600" b="0" strike="noStrike" spc="-60">
                <a:solidFill>
                  <a:srgbClr val="FFFFFF"/>
                </a:solidFill>
                <a:latin typeface="Verdana"/>
              </a:rPr>
              <a:pPr marL="25560">
                <a:lnSpc>
                  <a:spcPts val="675"/>
                </a:lnSpc>
              </a:pPr>
              <a:t>31</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grpSp>
        <p:nvGrpSpPr>
          <p:cNvPr id="9" name="Group 8">
            <a:extLst>
              <a:ext uri="{FF2B5EF4-FFF2-40B4-BE49-F238E27FC236}">
                <a16:creationId xmlns:a16="http://schemas.microsoft.com/office/drawing/2014/main" id="{E8C92292-2346-47C4-86ED-2B6840D8B275}"/>
              </a:ext>
            </a:extLst>
          </p:cNvPr>
          <p:cNvGrpSpPr/>
          <p:nvPr/>
        </p:nvGrpSpPr>
        <p:grpSpPr>
          <a:xfrm>
            <a:off x="0" y="3346200"/>
            <a:ext cx="4607280" cy="1314402"/>
            <a:chOff x="0" y="3346200"/>
            <a:chExt cx="4607280" cy="1314402"/>
          </a:xfrm>
        </p:grpSpPr>
        <p:grpSp>
          <p:nvGrpSpPr>
            <p:cNvPr id="10" name="Group 9">
              <a:extLst>
                <a:ext uri="{FF2B5EF4-FFF2-40B4-BE49-F238E27FC236}">
                  <a16:creationId xmlns:a16="http://schemas.microsoft.com/office/drawing/2014/main" id="{71EF79CF-6BB8-4FBD-8FFA-F6F7F1DE159A}"/>
                </a:ext>
              </a:extLst>
            </p:cNvPr>
            <p:cNvGrpSpPr/>
            <p:nvPr/>
          </p:nvGrpSpPr>
          <p:grpSpPr>
            <a:xfrm>
              <a:off x="0" y="3346200"/>
              <a:ext cx="4607280" cy="109080"/>
              <a:chOff x="0" y="3346200"/>
              <a:chExt cx="4607280" cy="109080"/>
            </a:xfrm>
          </p:grpSpPr>
          <p:sp>
            <p:nvSpPr>
              <p:cNvPr id="14" name="CustomShape 12">
                <a:extLst>
                  <a:ext uri="{FF2B5EF4-FFF2-40B4-BE49-F238E27FC236}">
                    <a16:creationId xmlns:a16="http://schemas.microsoft.com/office/drawing/2014/main" id="{AEBC06B7-1BD8-45D6-9D53-C4088E46B452}"/>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15" name="CustomShape 13">
                <a:extLst>
                  <a:ext uri="{FF2B5EF4-FFF2-40B4-BE49-F238E27FC236}">
                    <a16:creationId xmlns:a16="http://schemas.microsoft.com/office/drawing/2014/main" id="{8D49DEBD-68E9-4FB7-AB6F-35FC6D5E73A5}"/>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16" name="CustomShape 14">
                <a:extLst>
                  <a:ext uri="{FF2B5EF4-FFF2-40B4-BE49-F238E27FC236}">
                    <a16:creationId xmlns:a16="http://schemas.microsoft.com/office/drawing/2014/main" id="{AF19214C-753F-4AA3-97B9-1C73852CA107}"/>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11" name="Group 10">
              <a:extLst>
                <a:ext uri="{FF2B5EF4-FFF2-40B4-BE49-F238E27FC236}">
                  <a16:creationId xmlns:a16="http://schemas.microsoft.com/office/drawing/2014/main" id="{381AB4AA-500E-4D5B-AB74-8A97A7918F66}"/>
                </a:ext>
              </a:extLst>
            </p:cNvPr>
            <p:cNvGrpSpPr/>
            <p:nvPr/>
          </p:nvGrpSpPr>
          <p:grpSpPr>
            <a:xfrm>
              <a:off x="323850" y="3364293"/>
              <a:ext cx="3802650" cy="1296309"/>
              <a:chOff x="323850" y="3364293"/>
              <a:chExt cx="3802650" cy="1296309"/>
            </a:xfrm>
          </p:grpSpPr>
          <p:sp>
            <p:nvSpPr>
              <p:cNvPr id="12" name="CustomShape 15">
                <a:extLst>
                  <a:ext uri="{FF2B5EF4-FFF2-40B4-BE49-F238E27FC236}">
                    <a16:creationId xmlns:a16="http://schemas.microsoft.com/office/drawing/2014/main" id="{A30F3A13-9542-4731-A056-11A2BB840CC6}"/>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13" name="CustomShape 16">
                <a:extLst>
                  <a:ext uri="{FF2B5EF4-FFF2-40B4-BE49-F238E27FC236}">
                    <a16:creationId xmlns:a16="http://schemas.microsoft.com/office/drawing/2014/main" id="{957B802F-D717-4D93-BB46-96877CECD9AD}"/>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363" name="CustomShape 2"/>
          <p:cNvSpPr/>
          <p:nvPr/>
        </p:nvSpPr>
        <p:spPr>
          <a:xfrm>
            <a:off x="95400" y="59760"/>
            <a:ext cx="93348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b="0" strike="noStrike" spc="-1" dirty="0">
                <a:solidFill>
                  <a:srgbClr val="FFFFFF"/>
                </a:solidFill>
                <a:latin typeface="Arial"/>
              </a:rPr>
              <a:t>Intr</a:t>
            </a:r>
            <a:r>
              <a:rPr lang="en-IN" sz="1400" b="0" strike="noStrike" spc="26" dirty="0">
                <a:solidFill>
                  <a:srgbClr val="FFFFFF"/>
                </a:solidFill>
                <a:latin typeface="Arial"/>
              </a:rPr>
              <a:t>o</a:t>
            </a:r>
            <a:r>
              <a:rPr lang="en-IN" sz="1400" b="0" strike="noStrike" spc="-26" dirty="0">
                <a:solidFill>
                  <a:srgbClr val="FFFFFF"/>
                </a:solidFill>
                <a:latin typeface="Arial"/>
              </a:rPr>
              <a:t>duction</a:t>
            </a:r>
            <a:endParaRPr lang="en-IN" sz="1400" b="0" strike="noStrike" spc="-1" dirty="0">
              <a:latin typeface="Arial"/>
            </a:endParaRPr>
          </a:p>
        </p:txBody>
      </p:sp>
      <p:sp>
        <p:nvSpPr>
          <p:cNvPr id="364" name="CustomShape 3"/>
          <p:cNvSpPr/>
          <p:nvPr/>
        </p:nvSpPr>
        <p:spPr>
          <a:xfrm>
            <a:off x="281160" y="107244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65" name="CustomShape 4"/>
          <p:cNvSpPr/>
          <p:nvPr/>
        </p:nvSpPr>
        <p:spPr>
          <a:xfrm>
            <a:off x="281160" y="128232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66" name="CustomShape 5"/>
          <p:cNvSpPr/>
          <p:nvPr/>
        </p:nvSpPr>
        <p:spPr>
          <a:xfrm>
            <a:off x="281160" y="183672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367" name="CustomShape 6"/>
          <p:cNvSpPr/>
          <p:nvPr/>
        </p:nvSpPr>
        <p:spPr>
          <a:xfrm>
            <a:off x="281160" y="221868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368" name="CustomShape 7"/>
          <p:cNvSpPr/>
          <p:nvPr/>
        </p:nvSpPr>
        <p:spPr>
          <a:xfrm>
            <a:off x="345600" y="571039"/>
            <a:ext cx="4053240" cy="2391367"/>
          </a:xfrm>
          <a:prstGeom prst="rect">
            <a:avLst/>
          </a:prstGeom>
          <a:noFill/>
          <a:ln>
            <a:noFill/>
          </a:ln>
        </p:spPr>
        <p:style>
          <a:lnRef idx="0">
            <a:scrgbClr r="0" g="0" b="0"/>
          </a:lnRef>
          <a:fillRef idx="0">
            <a:scrgbClr r="0" g="0" b="0"/>
          </a:fillRef>
          <a:effectRef idx="0">
            <a:scrgbClr r="0" g="0" b="0"/>
          </a:effectRef>
          <a:fontRef idx="minor"/>
        </p:style>
        <p:txBody>
          <a:bodyPr lIns="0" tIns="55080" rIns="0" bIns="0"/>
          <a:lstStyle/>
          <a:p>
            <a:pPr marL="184050" indent="-171450">
              <a:lnSpc>
                <a:spcPct val="100000"/>
              </a:lnSpc>
              <a:spcBef>
                <a:spcPts val="434"/>
              </a:spcBef>
              <a:buFont typeface="Arial" panose="020B0604020202020204" pitchFamily="34" charset="0"/>
              <a:buChar char="•"/>
            </a:pPr>
            <a:r>
              <a:rPr lang="en-US" sz="1100" dirty="0"/>
              <a:t>Coronary artery disease develops when the major blood vessels that supply heart with blood, oxygen and nutrients (coronary arteries) become damaged or diseased. Cholesterol-containing deposits (plaque) in arteries and inflammation are usually to blame for coronary artery disease.</a:t>
            </a:r>
          </a:p>
          <a:p>
            <a:pPr marL="184050" indent="-171450">
              <a:lnSpc>
                <a:spcPct val="100000"/>
              </a:lnSpc>
              <a:spcBef>
                <a:spcPts val="434"/>
              </a:spcBef>
              <a:buFont typeface="Arial" panose="020B0604020202020204" pitchFamily="34" charset="0"/>
              <a:buChar char="•"/>
            </a:pPr>
            <a:endParaRPr lang="en-US" sz="1100" b="0" strike="noStrike" spc="-1" dirty="0">
              <a:latin typeface="Arial"/>
            </a:endParaRPr>
          </a:p>
          <a:p>
            <a:pPr marL="184050" indent="-171450">
              <a:lnSpc>
                <a:spcPct val="100000"/>
              </a:lnSpc>
              <a:spcBef>
                <a:spcPts val="434"/>
              </a:spcBef>
              <a:buFont typeface="Arial" panose="020B0604020202020204" pitchFamily="34" charset="0"/>
              <a:buChar char="•"/>
            </a:pPr>
            <a:r>
              <a:rPr lang="en-US" sz="1100" dirty="0"/>
              <a:t>When plaque builds up, it narrows the diameter of our coronary arteries, decreasing blood flow to the heart. Eventually, the decreased blood flow may cause chest pain (angina), shortness of breath, or other coronary artery disease signs and symptoms. A complete blockage may cause Myocardial infarction (MI), commonly known as a heart attack.</a:t>
            </a:r>
            <a:endParaRPr lang="en-IN" sz="1100" b="0" strike="noStrike" spc="-1" dirty="0">
              <a:latin typeface="Arial"/>
            </a:endParaRPr>
          </a:p>
        </p:txBody>
      </p:sp>
      <p:sp>
        <p:nvSpPr>
          <p:cNvPr id="369"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370"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371" name="CustomShape 10"/>
          <p:cNvSpPr/>
          <p:nvPr/>
        </p:nvSpPr>
        <p:spPr>
          <a:xfrm>
            <a:off x="3074700" y="335167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373" name="CustomShape 12"/>
          <p:cNvSpPr/>
          <p:nvPr/>
        </p:nvSpPr>
        <p:spPr>
          <a:xfrm>
            <a:off x="3486960" y="3351960"/>
            <a:ext cx="62172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3 April 2019</a:t>
            </a:r>
            <a:endParaRPr lang="en-IN" sz="600" b="0" strike="noStrike" spc="-1" dirty="0">
              <a:latin typeface="Arial"/>
            </a:endParaRPr>
          </a:p>
        </p:txBody>
      </p:sp>
      <p:sp>
        <p:nvSpPr>
          <p:cNvPr id="374"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1686E534-F62D-4F30-8CF6-E7FA38EC4989}" type="slidenum">
              <a:rPr lang="en-IN" sz="600" b="0" strike="noStrike" spc="-60">
                <a:solidFill>
                  <a:srgbClr val="FFFFFF"/>
                </a:solidFill>
                <a:latin typeface="Verdana"/>
              </a:rPr>
              <a:pPr marL="25560">
                <a:lnSpc>
                  <a:spcPts val="675"/>
                </a:lnSpc>
              </a:pPr>
              <a:t>4</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sp>
        <p:nvSpPr>
          <p:cNvPr id="15" name="CustomShape 15">
            <a:extLst>
              <a:ext uri="{FF2B5EF4-FFF2-40B4-BE49-F238E27FC236}">
                <a16:creationId xmlns:a16="http://schemas.microsoft.com/office/drawing/2014/main" id="{66EEB3E5-633E-4E33-A0E3-77963D41C0CA}"/>
              </a:ext>
            </a:extLst>
          </p:cNvPr>
          <p:cNvSpPr/>
          <p:nvPr/>
        </p:nvSpPr>
        <p:spPr>
          <a:xfrm>
            <a:off x="323850" y="3364294"/>
            <a:ext cx="2955390" cy="228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grpSp>
        <p:nvGrpSpPr>
          <p:cNvPr id="16" name="Group 15">
            <a:extLst>
              <a:ext uri="{FF2B5EF4-FFF2-40B4-BE49-F238E27FC236}">
                <a16:creationId xmlns:a16="http://schemas.microsoft.com/office/drawing/2014/main" id="{AAB20F93-460D-40BB-9D77-7789E366C931}"/>
              </a:ext>
            </a:extLst>
          </p:cNvPr>
          <p:cNvGrpSpPr/>
          <p:nvPr/>
        </p:nvGrpSpPr>
        <p:grpSpPr>
          <a:xfrm>
            <a:off x="0" y="3346200"/>
            <a:ext cx="4607280" cy="1314402"/>
            <a:chOff x="0" y="3346200"/>
            <a:chExt cx="4607280" cy="1314402"/>
          </a:xfrm>
        </p:grpSpPr>
        <p:grpSp>
          <p:nvGrpSpPr>
            <p:cNvPr id="17" name="Group 16">
              <a:extLst>
                <a:ext uri="{FF2B5EF4-FFF2-40B4-BE49-F238E27FC236}">
                  <a16:creationId xmlns:a16="http://schemas.microsoft.com/office/drawing/2014/main" id="{611F8806-F978-4895-B37E-CCDF3D1F655C}"/>
                </a:ext>
              </a:extLst>
            </p:cNvPr>
            <p:cNvGrpSpPr/>
            <p:nvPr/>
          </p:nvGrpSpPr>
          <p:grpSpPr>
            <a:xfrm>
              <a:off x="0" y="3346200"/>
              <a:ext cx="4607280" cy="109080"/>
              <a:chOff x="0" y="3346200"/>
              <a:chExt cx="4607280" cy="109080"/>
            </a:xfrm>
          </p:grpSpPr>
          <p:sp>
            <p:nvSpPr>
              <p:cNvPr id="21" name="CustomShape 12">
                <a:extLst>
                  <a:ext uri="{FF2B5EF4-FFF2-40B4-BE49-F238E27FC236}">
                    <a16:creationId xmlns:a16="http://schemas.microsoft.com/office/drawing/2014/main" id="{42184D6A-F33A-44D7-AD59-07BE165B4927}"/>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2" name="CustomShape 13">
                <a:extLst>
                  <a:ext uri="{FF2B5EF4-FFF2-40B4-BE49-F238E27FC236}">
                    <a16:creationId xmlns:a16="http://schemas.microsoft.com/office/drawing/2014/main" id="{2F732182-C970-4876-86A2-1B863AAA24E8}"/>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3" name="CustomShape 14">
                <a:extLst>
                  <a:ext uri="{FF2B5EF4-FFF2-40B4-BE49-F238E27FC236}">
                    <a16:creationId xmlns:a16="http://schemas.microsoft.com/office/drawing/2014/main" id="{3DE8FC97-C915-48E2-9118-89702F25C0EB}"/>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18" name="Group 17">
              <a:extLst>
                <a:ext uri="{FF2B5EF4-FFF2-40B4-BE49-F238E27FC236}">
                  <a16:creationId xmlns:a16="http://schemas.microsoft.com/office/drawing/2014/main" id="{DBAE9FDC-8750-481F-9A1C-CB36E3D4CA1E}"/>
                </a:ext>
              </a:extLst>
            </p:cNvPr>
            <p:cNvGrpSpPr/>
            <p:nvPr/>
          </p:nvGrpSpPr>
          <p:grpSpPr>
            <a:xfrm>
              <a:off x="323850" y="3364293"/>
              <a:ext cx="3802650" cy="1296309"/>
              <a:chOff x="323850" y="3364293"/>
              <a:chExt cx="3802650" cy="1296309"/>
            </a:xfrm>
          </p:grpSpPr>
          <p:sp>
            <p:nvSpPr>
              <p:cNvPr id="19" name="CustomShape 15">
                <a:extLst>
                  <a:ext uri="{FF2B5EF4-FFF2-40B4-BE49-F238E27FC236}">
                    <a16:creationId xmlns:a16="http://schemas.microsoft.com/office/drawing/2014/main" id="{E3488CF3-E84A-4E43-AFE1-460E78636179}"/>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0" name="CustomShape 16">
                <a:extLst>
                  <a:ext uri="{FF2B5EF4-FFF2-40B4-BE49-F238E27FC236}">
                    <a16:creationId xmlns:a16="http://schemas.microsoft.com/office/drawing/2014/main" id="{CF52D69A-E4FD-4F3C-9D51-901BA9228C94}"/>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376" name="CustomShape 2"/>
          <p:cNvSpPr/>
          <p:nvPr/>
        </p:nvSpPr>
        <p:spPr>
          <a:xfrm>
            <a:off x="95400" y="59760"/>
            <a:ext cx="60048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b="0" strike="noStrike" spc="-41" dirty="0">
                <a:solidFill>
                  <a:srgbClr val="FFFFFF"/>
                </a:solidFill>
                <a:latin typeface="Arial"/>
              </a:rPr>
              <a:t>Dataset</a:t>
            </a:r>
            <a:endParaRPr lang="en-IN" sz="1400" b="0" strike="noStrike" spc="-1" dirty="0">
              <a:latin typeface="Arial"/>
            </a:endParaRPr>
          </a:p>
        </p:txBody>
      </p:sp>
      <p:sp>
        <p:nvSpPr>
          <p:cNvPr id="377" name="CustomShape 3"/>
          <p:cNvSpPr/>
          <p:nvPr/>
        </p:nvSpPr>
        <p:spPr>
          <a:xfrm>
            <a:off x="281160" y="64872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78" name="CustomShape 4"/>
          <p:cNvSpPr/>
          <p:nvPr/>
        </p:nvSpPr>
        <p:spPr>
          <a:xfrm>
            <a:off x="281160" y="85860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79" name="CustomShape 5"/>
          <p:cNvSpPr/>
          <p:nvPr/>
        </p:nvSpPr>
        <p:spPr>
          <a:xfrm>
            <a:off x="281160" y="106884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80" name="CustomShape 6"/>
          <p:cNvSpPr/>
          <p:nvPr/>
        </p:nvSpPr>
        <p:spPr>
          <a:xfrm>
            <a:off x="281160" y="2827440"/>
            <a:ext cx="64440" cy="644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381" name="CustomShape 7"/>
          <p:cNvSpPr/>
          <p:nvPr/>
        </p:nvSpPr>
        <p:spPr>
          <a:xfrm>
            <a:off x="400050" y="587374"/>
            <a:ext cx="3755880" cy="2753355"/>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25000"/>
              </a:lnSpc>
              <a:spcBef>
                <a:spcPts val="99"/>
              </a:spcBef>
            </a:pPr>
            <a:r>
              <a:rPr lang="en-IN" sz="1100" b="0" strike="noStrike" spc="-35" dirty="0">
                <a:solidFill>
                  <a:srgbClr val="000000"/>
                </a:solidFill>
                <a:latin typeface="Arial"/>
                <a:ea typeface="DejaVu Sans"/>
              </a:rPr>
              <a:t>Dataset </a:t>
            </a:r>
            <a:r>
              <a:rPr lang="en-IN" sz="1100" b="0" strike="noStrike" spc="-55" dirty="0">
                <a:solidFill>
                  <a:srgbClr val="000000"/>
                </a:solidFill>
                <a:latin typeface="Arial"/>
                <a:ea typeface="DejaVu Sans"/>
              </a:rPr>
              <a:t>is </a:t>
            </a:r>
            <a:r>
              <a:rPr lang="en-IN" sz="1100" b="0" strike="noStrike" spc="-46" dirty="0">
                <a:solidFill>
                  <a:srgbClr val="000000"/>
                </a:solidFill>
                <a:latin typeface="Arial"/>
                <a:ea typeface="DejaVu Sans"/>
              </a:rPr>
              <a:t>taken </a:t>
            </a:r>
            <a:r>
              <a:rPr lang="en-IN" sz="1100" b="0" strike="noStrike" spc="-21" dirty="0">
                <a:solidFill>
                  <a:srgbClr val="000000"/>
                </a:solidFill>
                <a:latin typeface="Arial"/>
                <a:ea typeface="DejaVu Sans"/>
              </a:rPr>
              <a:t>from </a:t>
            </a:r>
            <a:r>
              <a:rPr lang="en-IN" sz="1100" b="0" strike="noStrike" spc="-49" dirty="0">
                <a:solidFill>
                  <a:srgbClr val="000000"/>
                </a:solidFill>
                <a:latin typeface="Arial"/>
                <a:ea typeface="DejaVu Sans"/>
              </a:rPr>
              <a:t>UCI and </a:t>
            </a:r>
            <a:r>
              <a:rPr lang="en-IN" sz="1100" spc="-49" dirty="0">
                <a:solidFill>
                  <a:srgbClr val="000000"/>
                </a:solidFill>
                <a:latin typeface="Arial"/>
                <a:ea typeface="DejaVu Sans"/>
              </a:rPr>
              <a:t>c</a:t>
            </a:r>
            <a:r>
              <a:rPr lang="en-IN" sz="1100" b="0" strike="noStrike" spc="-49" dirty="0">
                <a:solidFill>
                  <a:srgbClr val="000000"/>
                </a:solidFill>
                <a:latin typeface="Arial"/>
              </a:rPr>
              <a:t>onsists of 303 Tuples, each having 13 features and 1 target attribute.</a:t>
            </a:r>
            <a:endParaRPr lang="en-GB" sz="1100" dirty="0"/>
          </a:p>
          <a:p>
            <a:pPr marL="228600" indent="-228600">
              <a:buFont typeface="+mj-lt"/>
              <a:buAutoNum type="arabicPeriod"/>
            </a:pPr>
            <a:r>
              <a:rPr lang="en-GB" sz="1100" dirty="0"/>
              <a:t>Age - age in years</a:t>
            </a:r>
          </a:p>
          <a:p>
            <a:pPr marL="228600" indent="-228600">
              <a:buFont typeface="+mj-lt"/>
              <a:buAutoNum type="arabicPeriod"/>
            </a:pPr>
            <a:r>
              <a:rPr lang="en-GB" sz="1100" dirty="0"/>
              <a:t>Sex - </a:t>
            </a:r>
            <a:r>
              <a:rPr lang="en-US" sz="1100" dirty="0"/>
              <a:t>sex (1 = male; 0 = female)</a:t>
            </a:r>
            <a:endParaRPr lang="en-GB" sz="1100" dirty="0"/>
          </a:p>
          <a:p>
            <a:pPr marL="228600" indent="-228600">
              <a:buFont typeface="+mj-lt"/>
              <a:buAutoNum type="arabicPeriod"/>
            </a:pPr>
            <a:r>
              <a:rPr lang="en-GB" sz="1100" dirty="0"/>
              <a:t>Cp - </a:t>
            </a:r>
            <a:r>
              <a:rPr lang="en-US" sz="1100" dirty="0"/>
              <a:t>chest pain type </a:t>
            </a:r>
            <a:br>
              <a:rPr lang="en-US" sz="1100" dirty="0"/>
            </a:br>
            <a:r>
              <a:rPr lang="en-US" sz="1100" dirty="0"/>
              <a:t>-- Value 1: typical angina </a:t>
            </a:r>
            <a:br>
              <a:rPr lang="en-US" sz="1100" dirty="0"/>
            </a:br>
            <a:r>
              <a:rPr lang="en-US" sz="1100" dirty="0"/>
              <a:t>-- Value 2: atypical angina </a:t>
            </a:r>
            <a:br>
              <a:rPr lang="en-US" sz="1100" dirty="0"/>
            </a:br>
            <a:r>
              <a:rPr lang="en-US" sz="1100" dirty="0"/>
              <a:t>-- Value 3: non-anginal pain </a:t>
            </a:r>
            <a:br>
              <a:rPr lang="en-US" sz="1100" dirty="0"/>
            </a:br>
            <a:r>
              <a:rPr lang="en-US" sz="1100" dirty="0"/>
              <a:t>-- Value 4: asymptomatic </a:t>
            </a:r>
            <a:endParaRPr lang="en-GB" sz="1100" dirty="0"/>
          </a:p>
          <a:p>
            <a:pPr marL="228600" indent="-228600">
              <a:buFont typeface="+mj-lt"/>
              <a:buAutoNum type="arabicPeriod"/>
            </a:pPr>
            <a:r>
              <a:rPr lang="en-GB" sz="1100" dirty="0"/>
              <a:t>Trestbps - </a:t>
            </a:r>
            <a:r>
              <a:rPr lang="en-US" sz="1100" dirty="0"/>
              <a:t>resting blood pressure (in mm Hg on admission to the hospital) </a:t>
            </a:r>
            <a:endParaRPr lang="en-GB" sz="1100" dirty="0"/>
          </a:p>
          <a:p>
            <a:pPr marL="228600" indent="-228600">
              <a:buFont typeface="+mj-lt"/>
              <a:buAutoNum type="arabicPeriod"/>
            </a:pPr>
            <a:r>
              <a:rPr lang="en-GB" sz="1100" dirty="0"/>
              <a:t>Chol- serum cholesterol in mg/dl </a:t>
            </a:r>
          </a:p>
          <a:p>
            <a:pPr marL="228600" indent="-228600">
              <a:buFont typeface="+mj-lt"/>
              <a:buAutoNum type="arabicPeriod"/>
            </a:pPr>
            <a:r>
              <a:rPr lang="en-GB" sz="1100" dirty="0"/>
              <a:t>Fbs - (fasting blood sugar &gt; 120 mg/dl) </a:t>
            </a:r>
            <a:br>
              <a:rPr lang="en-GB" sz="1100" dirty="0"/>
            </a:br>
            <a:r>
              <a:rPr lang="en-GB" sz="1100" dirty="0"/>
              <a:t>(1 = true; 0 = false) </a:t>
            </a:r>
          </a:p>
          <a:p>
            <a:pPr marL="12600">
              <a:lnSpc>
                <a:spcPct val="125000"/>
              </a:lnSpc>
              <a:spcBef>
                <a:spcPts val="99"/>
              </a:spcBef>
            </a:pPr>
            <a:endParaRPr lang="en-IN" sz="1100" b="0" strike="noStrike" spc="-1" dirty="0">
              <a:latin typeface="Arial"/>
            </a:endParaRPr>
          </a:p>
        </p:txBody>
      </p:sp>
      <p:sp>
        <p:nvSpPr>
          <p:cNvPr id="382" name="CustomShape 8"/>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383" name="CustomShape 9"/>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384" name="CustomShape 10"/>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387" name="CustomShape 13"/>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C2F129B7-BB0C-46C1-8E81-6923469C9D28}" type="slidenum">
              <a:rPr lang="en-IN" sz="600" b="0" strike="noStrike" spc="-60">
                <a:solidFill>
                  <a:srgbClr val="FFFFFF"/>
                </a:solidFill>
                <a:latin typeface="Verdana"/>
              </a:rPr>
              <a:pPr marL="25560">
                <a:lnSpc>
                  <a:spcPts val="675"/>
                </a:lnSpc>
              </a:pPr>
              <a:t>5</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23</a:t>
            </a:r>
            <a:endParaRPr lang="en-IN" sz="600" b="0" strike="noStrike" spc="-1" dirty="0">
              <a:latin typeface="Arial"/>
            </a:endParaRPr>
          </a:p>
        </p:txBody>
      </p:sp>
      <p:grpSp>
        <p:nvGrpSpPr>
          <p:cNvPr id="18" name="Group 17">
            <a:extLst>
              <a:ext uri="{FF2B5EF4-FFF2-40B4-BE49-F238E27FC236}">
                <a16:creationId xmlns:a16="http://schemas.microsoft.com/office/drawing/2014/main" id="{603DF775-3CDB-411F-9957-30AAB475B3FA}"/>
              </a:ext>
            </a:extLst>
          </p:cNvPr>
          <p:cNvGrpSpPr/>
          <p:nvPr/>
        </p:nvGrpSpPr>
        <p:grpSpPr>
          <a:xfrm>
            <a:off x="323850" y="3364293"/>
            <a:ext cx="3802650" cy="1296309"/>
            <a:chOff x="323850" y="3364293"/>
            <a:chExt cx="3802650" cy="1296309"/>
          </a:xfrm>
        </p:grpSpPr>
        <p:sp>
          <p:nvSpPr>
            <p:cNvPr id="19" name="CustomShape 15">
              <a:extLst>
                <a:ext uri="{FF2B5EF4-FFF2-40B4-BE49-F238E27FC236}">
                  <a16:creationId xmlns:a16="http://schemas.microsoft.com/office/drawing/2014/main" id="{081E80A9-17E8-4018-84E2-AD1B1FC1D819}"/>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0" name="CustomShape 16">
              <a:extLst>
                <a:ext uri="{FF2B5EF4-FFF2-40B4-BE49-F238E27FC236}">
                  <a16:creationId xmlns:a16="http://schemas.microsoft.com/office/drawing/2014/main" id="{38E6F7D0-B444-4643-B116-53603487F276}"/>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nvGrpSpPr>
          <p:cNvPr id="21" name="Group 20">
            <a:extLst>
              <a:ext uri="{FF2B5EF4-FFF2-40B4-BE49-F238E27FC236}">
                <a16:creationId xmlns:a16="http://schemas.microsoft.com/office/drawing/2014/main" id="{638861B7-4EC7-4652-AEB8-21A5676B4B9D}"/>
              </a:ext>
            </a:extLst>
          </p:cNvPr>
          <p:cNvGrpSpPr/>
          <p:nvPr/>
        </p:nvGrpSpPr>
        <p:grpSpPr>
          <a:xfrm>
            <a:off x="0" y="3346200"/>
            <a:ext cx="4607280" cy="1314402"/>
            <a:chOff x="0" y="3346200"/>
            <a:chExt cx="4607280" cy="1314402"/>
          </a:xfrm>
        </p:grpSpPr>
        <p:grpSp>
          <p:nvGrpSpPr>
            <p:cNvPr id="22" name="Group 21">
              <a:extLst>
                <a:ext uri="{FF2B5EF4-FFF2-40B4-BE49-F238E27FC236}">
                  <a16:creationId xmlns:a16="http://schemas.microsoft.com/office/drawing/2014/main" id="{8A6077AE-733D-42B8-AFFA-C8B51A345FFD}"/>
                </a:ext>
              </a:extLst>
            </p:cNvPr>
            <p:cNvGrpSpPr/>
            <p:nvPr/>
          </p:nvGrpSpPr>
          <p:grpSpPr>
            <a:xfrm>
              <a:off x="0" y="3346200"/>
              <a:ext cx="4607280" cy="109080"/>
              <a:chOff x="0" y="3346200"/>
              <a:chExt cx="4607280" cy="109080"/>
            </a:xfrm>
          </p:grpSpPr>
          <p:sp>
            <p:nvSpPr>
              <p:cNvPr id="26" name="CustomShape 12">
                <a:extLst>
                  <a:ext uri="{FF2B5EF4-FFF2-40B4-BE49-F238E27FC236}">
                    <a16:creationId xmlns:a16="http://schemas.microsoft.com/office/drawing/2014/main" id="{5D3C779F-712B-4091-BEB1-80AD6D70C81D}"/>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7" name="CustomShape 13">
                <a:extLst>
                  <a:ext uri="{FF2B5EF4-FFF2-40B4-BE49-F238E27FC236}">
                    <a16:creationId xmlns:a16="http://schemas.microsoft.com/office/drawing/2014/main" id="{EDD5BB76-A033-46DE-B5A3-D09BF134678E}"/>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8" name="CustomShape 14">
                <a:extLst>
                  <a:ext uri="{FF2B5EF4-FFF2-40B4-BE49-F238E27FC236}">
                    <a16:creationId xmlns:a16="http://schemas.microsoft.com/office/drawing/2014/main" id="{A6FB9338-C47A-43D6-BF1D-368735829238}"/>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23" name="Group 22">
              <a:extLst>
                <a:ext uri="{FF2B5EF4-FFF2-40B4-BE49-F238E27FC236}">
                  <a16:creationId xmlns:a16="http://schemas.microsoft.com/office/drawing/2014/main" id="{6B600FA2-43FF-4426-91FE-B8445E9E8A24}"/>
                </a:ext>
              </a:extLst>
            </p:cNvPr>
            <p:cNvGrpSpPr/>
            <p:nvPr/>
          </p:nvGrpSpPr>
          <p:grpSpPr>
            <a:xfrm>
              <a:off x="323850" y="3364293"/>
              <a:ext cx="3802650" cy="1296309"/>
              <a:chOff x="323850" y="3364293"/>
              <a:chExt cx="3802650" cy="1296309"/>
            </a:xfrm>
          </p:grpSpPr>
          <p:sp>
            <p:nvSpPr>
              <p:cNvPr id="24" name="CustomShape 15">
                <a:extLst>
                  <a:ext uri="{FF2B5EF4-FFF2-40B4-BE49-F238E27FC236}">
                    <a16:creationId xmlns:a16="http://schemas.microsoft.com/office/drawing/2014/main" id="{E2AFF9A3-2C8D-4D58-8D60-B683BAC36644}"/>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5" name="CustomShape 16">
                <a:extLst>
                  <a:ext uri="{FF2B5EF4-FFF2-40B4-BE49-F238E27FC236}">
                    <a16:creationId xmlns:a16="http://schemas.microsoft.com/office/drawing/2014/main" id="{156CFD43-7580-4688-9707-E42553F1CB72}"/>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389" name="CustomShape 2"/>
          <p:cNvSpPr/>
          <p:nvPr/>
        </p:nvSpPr>
        <p:spPr>
          <a:xfrm>
            <a:off x="95400" y="59760"/>
            <a:ext cx="147168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spc="-49" dirty="0">
                <a:solidFill>
                  <a:srgbClr val="FFFFFF"/>
                </a:solidFill>
                <a:latin typeface="Arial"/>
              </a:rPr>
              <a:t>Dataset</a:t>
            </a:r>
            <a:endParaRPr lang="en-IN" sz="1400" b="0" strike="noStrike" spc="-1" dirty="0">
              <a:latin typeface="Arial"/>
            </a:endParaRPr>
          </a:p>
        </p:txBody>
      </p:sp>
      <p:sp>
        <p:nvSpPr>
          <p:cNvPr id="390" name="CustomShape 3"/>
          <p:cNvSpPr/>
          <p:nvPr/>
        </p:nvSpPr>
        <p:spPr>
          <a:xfrm>
            <a:off x="281160" y="145152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91" name="CustomShape 4"/>
          <p:cNvSpPr/>
          <p:nvPr/>
        </p:nvSpPr>
        <p:spPr>
          <a:xfrm>
            <a:off x="216375" y="587375"/>
            <a:ext cx="4101150" cy="2988483"/>
          </a:xfrm>
          <a:prstGeom prst="rect">
            <a:avLst/>
          </a:prstGeom>
          <a:noFill/>
          <a:ln>
            <a:noFill/>
          </a:ln>
        </p:spPr>
        <p:style>
          <a:lnRef idx="0">
            <a:scrgbClr r="0" g="0" b="0"/>
          </a:lnRef>
          <a:fillRef idx="0">
            <a:scrgbClr r="0" g="0" b="0"/>
          </a:fillRef>
          <a:effectRef idx="0">
            <a:scrgbClr r="0" g="0" b="0"/>
          </a:effectRef>
          <a:fontRef idx="minor"/>
        </p:style>
        <p:txBody>
          <a:bodyPr lIns="0" tIns="6840" rIns="0" bIns="0"/>
          <a:lstStyle/>
          <a:p>
            <a:pPr marL="228600" indent="-228600">
              <a:buFont typeface="+mj-lt"/>
              <a:buAutoNum type="arabicPeriod" startAt="7"/>
            </a:pPr>
            <a:r>
              <a:rPr lang="en-GB" sz="1050" dirty="0"/>
              <a:t>Restecg - </a:t>
            </a:r>
            <a:r>
              <a:rPr lang="en-US" sz="1050" dirty="0"/>
              <a:t>resting electrocardiographic results </a:t>
            </a:r>
            <a:br>
              <a:rPr lang="en-US" sz="1050" dirty="0"/>
            </a:br>
            <a:r>
              <a:rPr lang="en-US" sz="1050" dirty="0"/>
              <a:t>-- Value 0: normal </a:t>
            </a:r>
            <a:br>
              <a:rPr lang="en-US" sz="1050" dirty="0"/>
            </a:br>
            <a:r>
              <a:rPr lang="en-US" sz="1050" dirty="0"/>
              <a:t>-- Value 1: having ST-T wave abnormality (T wave inversions and/or ST elevation or depression of &gt; 0.05 mV) </a:t>
            </a:r>
            <a:br>
              <a:rPr lang="en-US" sz="1050" dirty="0"/>
            </a:br>
            <a:r>
              <a:rPr lang="en-US" sz="1050" dirty="0"/>
              <a:t>-- Value 2: showing probable or definite left ventricular hypertrophy by Estes' criteria </a:t>
            </a:r>
            <a:endParaRPr lang="en-GB" sz="1050" dirty="0"/>
          </a:p>
          <a:p>
            <a:pPr marL="228600" indent="-228600">
              <a:buFont typeface="+mj-lt"/>
              <a:buAutoNum type="arabicPeriod" startAt="7"/>
            </a:pPr>
            <a:r>
              <a:rPr lang="en-GB" sz="1050" dirty="0"/>
              <a:t>Thalach - maximum heart rate achieved </a:t>
            </a:r>
          </a:p>
          <a:p>
            <a:pPr marL="228600" indent="-228600">
              <a:buFont typeface="+mj-lt"/>
              <a:buAutoNum type="arabicPeriod" startAt="7"/>
            </a:pPr>
            <a:r>
              <a:rPr lang="en-GB" sz="1050" dirty="0"/>
              <a:t>Exang - </a:t>
            </a:r>
            <a:r>
              <a:rPr lang="en-US" sz="1050" dirty="0"/>
              <a:t>exercise induced angina </a:t>
            </a:r>
            <a:br>
              <a:rPr lang="en-US" sz="1050" dirty="0"/>
            </a:br>
            <a:r>
              <a:rPr lang="en-US" sz="1050" dirty="0"/>
              <a:t>(1 = yes; 0 = no) </a:t>
            </a:r>
            <a:endParaRPr lang="en-GB" sz="1050" dirty="0"/>
          </a:p>
          <a:p>
            <a:pPr marL="228600" indent="-228600">
              <a:buFont typeface="+mj-lt"/>
              <a:buAutoNum type="arabicPeriod" startAt="7"/>
            </a:pPr>
            <a:r>
              <a:rPr lang="en-GB" sz="1050" dirty="0"/>
              <a:t>Oldpeak -</a:t>
            </a:r>
            <a:r>
              <a:rPr lang="en-US" sz="1050" dirty="0"/>
              <a:t> ST depression induced by exercise relative to rest </a:t>
            </a:r>
            <a:endParaRPr lang="en-GB" sz="1050" dirty="0"/>
          </a:p>
          <a:p>
            <a:pPr marL="228600" indent="-228600">
              <a:buFont typeface="+mj-lt"/>
              <a:buAutoNum type="arabicPeriod" startAt="7"/>
            </a:pPr>
            <a:r>
              <a:rPr lang="en-GB" sz="1050" dirty="0"/>
              <a:t>Slope - </a:t>
            </a:r>
            <a:r>
              <a:rPr lang="en-US" sz="1050" dirty="0"/>
              <a:t>slope: the slope of the peak exercise ST segment </a:t>
            </a:r>
            <a:br>
              <a:rPr lang="en-US" sz="1050" dirty="0"/>
            </a:br>
            <a:r>
              <a:rPr lang="en-US" sz="1050" dirty="0"/>
              <a:t>-- Value 1: upsloping </a:t>
            </a:r>
            <a:br>
              <a:rPr lang="en-US" sz="1050" dirty="0"/>
            </a:br>
            <a:r>
              <a:rPr lang="en-US" sz="1050" dirty="0"/>
              <a:t>-- Value 2: flat </a:t>
            </a:r>
            <a:br>
              <a:rPr lang="en-US" sz="1050" dirty="0"/>
            </a:br>
            <a:r>
              <a:rPr lang="en-US" sz="1050" dirty="0"/>
              <a:t>-- Value 3: down sloping </a:t>
            </a:r>
            <a:endParaRPr lang="en-GB" sz="1050" dirty="0"/>
          </a:p>
          <a:p>
            <a:pPr marL="228600" indent="-228600">
              <a:buFont typeface="+mj-lt"/>
              <a:buAutoNum type="arabicPeriod" startAt="7"/>
            </a:pPr>
            <a:r>
              <a:rPr lang="en-GB" sz="1050" dirty="0"/>
              <a:t>Ca - </a:t>
            </a:r>
            <a:r>
              <a:rPr lang="en-US" sz="1050" dirty="0"/>
              <a:t>number of major vessels (0-3) colored by fluoroscopy</a:t>
            </a:r>
            <a:endParaRPr lang="en-IN" sz="1050" b="0" strike="noStrike" spc="-1" dirty="0">
              <a:latin typeface="Arial"/>
            </a:endParaRPr>
          </a:p>
        </p:txBody>
      </p:sp>
      <p:sp>
        <p:nvSpPr>
          <p:cNvPr id="392" name="CustomShape 5"/>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393" name="CustomShape 6"/>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394" name="CustomShape 7"/>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397" name="CustomShape 10"/>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B3C47675-619D-4400-B67E-5509D46BA4E5}" type="slidenum">
              <a:rPr lang="en-IN" sz="600" b="0" strike="noStrike" spc="-60">
                <a:solidFill>
                  <a:srgbClr val="FFFFFF"/>
                </a:solidFill>
                <a:latin typeface="Verdana"/>
              </a:rPr>
              <a:pPr marL="25560">
                <a:lnSpc>
                  <a:spcPts val="675"/>
                </a:lnSpc>
              </a:pPr>
              <a:t>6</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23</a:t>
            </a:r>
            <a:endParaRPr lang="en-IN" sz="600" b="0" strike="noStrike" spc="-1" dirty="0">
              <a:latin typeface="Arial"/>
            </a:endParaRPr>
          </a:p>
        </p:txBody>
      </p:sp>
      <p:grpSp>
        <p:nvGrpSpPr>
          <p:cNvPr id="15" name="Group 14">
            <a:extLst>
              <a:ext uri="{FF2B5EF4-FFF2-40B4-BE49-F238E27FC236}">
                <a16:creationId xmlns:a16="http://schemas.microsoft.com/office/drawing/2014/main" id="{AF1241BC-641E-4FC9-AF98-98B318D0F611}"/>
              </a:ext>
            </a:extLst>
          </p:cNvPr>
          <p:cNvGrpSpPr/>
          <p:nvPr/>
        </p:nvGrpSpPr>
        <p:grpSpPr>
          <a:xfrm>
            <a:off x="323850" y="3364293"/>
            <a:ext cx="3802650" cy="1296309"/>
            <a:chOff x="323850" y="3364293"/>
            <a:chExt cx="3802650" cy="1296309"/>
          </a:xfrm>
        </p:grpSpPr>
        <p:sp>
          <p:nvSpPr>
            <p:cNvPr id="16" name="CustomShape 15">
              <a:extLst>
                <a:ext uri="{FF2B5EF4-FFF2-40B4-BE49-F238E27FC236}">
                  <a16:creationId xmlns:a16="http://schemas.microsoft.com/office/drawing/2014/main" id="{50DC04B6-241F-4EAB-B422-7571D7EAE476}"/>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17" name="CustomShape 16">
              <a:extLst>
                <a:ext uri="{FF2B5EF4-FFF2-40B4-BE49-F238E27FC236}">
                  <a16:creationId xmlns:a16="http://schemas.microsoft.com/office/drawing/2014/main" id="{EB58CFA1-273D-40B6-B6B0-48859FF75551}"/>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nvGrpSpPr>
          <p:cNvPr id="18" name="Group 17">
            <a:extLst>
              <a:ext uri="{FF2B5EF4-FFF2-40B4-BE49-F238E27FC236}">
                <a16:creationId xmlns:a16="http://schemas.microsoft.com/office/drawing/2014/main" id="{01D917C4-75D0-413B-A802-F23936551EF2}"/>
              </a:ext>
            </a:extLst>
          </p:cNvPr>
          <p:cNvGrpSpPr/>
          <p:nvPr/>
        </p:nvGrpSpPr>
        <p:grpSpPr>
          <a:xfrm>
            <a:off x="0" y="3346200"/>
            <a:ext cx="4607280" cy="1314402"/>
            <a:chOff x="0" y="3346200"/>
            <a:chExt cx="4607280" cy="1314402"/>
          </a:xfrm>
        </p:grpSpPr>
        <p:grpSp>
          <p:nvGrpSpPr>
            <p:cNvPr id="19" name="Group 18">
              <a:extLst>
                <a:ext uri="{FF2B5EF4-FFF2-40B4-BE49-F238E27FC236}">
                  <a16:creationId xmlns:a16="http://schemas.microsoft.com/office/drawing/2014/main" id="{7BB45F86-49AF-4BDE-8ECA-AAC8D036993B}"/>
                </a:ext>
              </a:extLst>
            </p:cNvPr>
            <p:cNvGrpSpPr/>
            <p:nvPr/>
          </p:nvGrpSpPr>
          <p:grpSpPr>
            <a:xfrm>
              <a:off x="0" y="3346200"/>
              <a:ext cx="4607280" cy="109080"/>
              <a:chOff x="0" y="3346200"/>
              <a:chExt cx="4607280" cy="109080"/>
            </a:xfrm>
          </p:grpSpPr>
          <p:sp>
            <p:nvSpPr>
              <p:cNvPr id="23" name="CustomShape 12">
                <a:extLst>
                  <a:ext uri="{FF2B5EF4-FFF2-40B4-BE49-F238E27FC236}">
                    <a16:creationId xmlns:a16="http://schemas.microsoft.com/office/drawing/2014/main" id="{D371D5EB-8047-4C4B-A02C-F68A5E7F8FC9}"/>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4" name="CustomShape 13">
                <a:extLst>
                  <a:ext uri="{FF2B5EF4-FFF2-40B4-BE49-F238E27FC236}">
                    <a16:creationId xmlns:a16="http://schemas.microsoft.com/office/drawing/2014/main" id="{21A654F8-1C04-4756-BC8F-C829FBCAADE1}"/>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5" name="CustomShape 14">
                <a:extLst>
                  <a:ext uri="{FF2B5EF4-FFF2-40B4-BE49-F238E27FC236}">
                    <a16:creationId xmlns:a16="http://schemas.microsoft.com/office/drawing/2014/main" id="{B3252B6A-F754-4BDD-9474-CFFC200AB138}"/>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20" name="Group 19">
              <a:extLst>
                <a:ext uri="{FF2B5EF4-FFF2-40B4-BE49-F238E27FC236}">
                  <a16:creationId xmlns:a16="http://schemas.microsoft.com/office/drawing/2014/main" id="{AD6C0AA0-4CD3-488E-8FBE-FD4D61D4E98C}"/>
                </a:ext>
              </a:extLst>
            </p:cNvPr>
            <p:cNvGrpSpPr/>
            <p:nvPr/>
          </p:nvGrpSpPr>
          <p:grpSpPr>
            <a:xfrm>
              <a:off x="323850" y="3364293"/>
              <a:ext cx="3802650" cy="1296309"/>
              <a:chOff x="323850" y="3364293"/>
              <a:chExt cx="3802650" cy="1296309"/>
            </a:xfrm>
          </p:grpSpPr>
          <p:sp>
            <p:nvSpPr>
              <p:cNvPr id="21" name="CustomShape 15">
                <a:extLst>
                  <a:ext uri="{FF2B5EF4-FFF2-40B4-BE49-F238E27FC236}">
                    <a16:creationId xmlns:a16="http://schemas.microsoft.com/office/drawing/2014/main" id="{CBABE912-3E14-4854-9B69-BD43CF91ED56}"/>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22" name="CustomShape 16">
                <a:extLst>
                  <a:ext uri="{FF2B5EF4-FFF2-40B4-BE49-F238E27FC236}">
                    <a16:creationId xmlns:a16="http://schemas.microsoft.com/office/drawing/2014/main" id="{1F64015B-BDDD-4742-B974-160CF3DC98C5}"/>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389" name="CustomShape 2"/>
          <p:cNvSpPr/>
          <p:nvPr/>
        </p:nvSpPr>
        <p:spPr>
          <a:xfrm>
            <a:off x="95400" y="59760"/>
            <a:ext cx="147168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spc="-49" dirty="0">
                <a:solidFill>
                  <a:srgbClr val="FFFFFF"/>
                </a:solidFill>
                <a:latin typeface="Arial"/>
              </a:rPr>
              <a:t>Dataset</a:t>
            </a:r>
            <a:endParaRPr lang="en-IN" sz="1400" b="0" strike="noStrike" spc="-1" dirty="0">
              <a:latin typeface="Arial"/>
            </a:endParaRPr>
          </a:p>
        </p:txBody>
      </p:sp>
      <p:sp>
        <p:nvSpPr>
          <p:cNvPr id="390" name="CustomShape 3"/>
          <p:cNvSpPr/>
          <p:nvPr/>
        </p:nvSpPr>
        <p:spPr>
          <a:xfrm>
            <a:off x="281160" y="145152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91" name="CustomShape 4"/>
          <p:cNvSpPr/>
          <p:nvPr/>
        </p:nvSpPr>
        <p:spPr>
          <a:xfrm>
            <a:off x="216375" y="587375"/>
            <a:ext cx="4101150" cy="2988483"/>
          </a:xfrm>
          <a:prstGeom prst="rect">
            <a:avLst/>
          </a:prstGeom>
          <a:noFill/>
          <a:ln>
            <a:noFill/>
          </a:ln>
        </p:spPr>
        <p:style>
          <a:lnRef idx="0">
            <a:scrgbClr r="0" g="0" b="0"/>
          </a:lnRef>
          <a:fillRef idx="0">
            <a:scrgbClr r="0" g="0" b="0"/>
          </a:fillRef>
          <a:effectRef idx="0">
            <a:scrgbClr r="0" g="0" b="0"/>
          </a:effectRef>
          <a:fontRef idx="minor"/>
        </p:style>
        <p:txBody>
          <a:bodyPr lIns="0" tIns="6840" rIns="0" bIns="0"/>
          <a:lstStyle/>
          <a:p>
            <a:r>
              <a:rPr lang="en-GB" sz="1050" dirty="0"/>
              <a:t>13. Thal - 3 = normal; 6 = fixed defect; 7 = reversable defect </a:t>
            </a:r>
          </a:p>
          <a:p>
            <a:r>
              <a:rPr lang="en-GB" sz="1050" dirty="0"/>
              <a:t>14. Target - goal attribute</a:t>
            </a:r>
            <a:r>
              <a:rPr lang="en-US" sz="1050" dirty="0"/>
              <a:t> </a:t>
            </a:r>
          </a:p>
          <a:p>
            <a:r>
              <a:rPr lang="en-US" sz="1050" dirty="0"/>
              <a:t>        -- Value 0: &lt; 50% diameter narrowing</a:t>
            </a:r>
          </a:p>
          <a:p>
            <a:r>
              <a:rPr lang="en-US" sz="1050" dirty="0"/>
              <a:t>        -- Value 1: &gt; 50% diameter narrowing</a:t>
            </a:r>
            <a:endParaRPr lang="en-GB" sz="1050" dirty="0"/>
          </a:p>
          <a:p>
            <a:r>
              <a:rPr lang="en-GB" sz="1050" dirty="0"/>
              <a:t>                  </a:t>
            </a:r>
          </a:p>
          <a:p>
            <a:pPr marL="12600">
              <a:lnSpc>
                <a:spcPct val="102000"/>
              </a:lnSpc>
              <a:spcBef>
                <a:spcPts val="54"/>
              </a:spcBef>
            </a:pPr>
            <a:endParaRPr lang="en-US" sz="1050" dirty="0"/>
          </a:p>
          <a:p>
            <a:pPr marL="12600">
              <a:lnSpc>
                <a:spcPct val="102000"/>
              </a:lnSpc>
              <a:spcBef>
                <a:spcPts val="54"/>
              </a:spcBef>
            </a:pPr>
            <a:endParaRPr lang="en-IN" sz="1050" b="0" strike="noStrike" spc="-1" dirty="0">
              <a:latin typeface="Arial"/>
            </a:endParaRPr>
          </a:p>
          <a:p>
            <a:pPr marL="12600">
              <a:lnSpc>
                <a:spcPct val="102000"/>
              </a:lnSpc>
              <a:spcBef>
                <a:spcPts val="54"/>
              </a:spcBef>
            </a:pPr>
            <a:endParaRPr lang="en-IN" sz="1050" b="0" strike="noStrike" spc="-1" dirty="0">
              <a:latin typeface="Arial"/>
            </a:endParaRPr>
          </a:p>
        </p:txBody>
      </p:sp>
      <p:sp>
        <p:nvSpPr>
          <p:cNvPr id="392" name="CustomShape 5"/>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393" name="CustomShape 6"/>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394" name="CustomShape 7"/>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397" name="CustomShape 10"/>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B3C47675-619D-4400-B67E-5509D46BA4E5}" type="slidenum">
              <a:rPr lang="en-IN" sz="600" b="0" strike="noStrike" spc="-60">
                <a:solidFill>
                  <a:srgbClr val="FFFFFF"/>
                </a:solidFill>
                <a:latin typeface="Verdana"/>
              </a:rPr>
              <a:pPr marL="25560">
                <a:lnSpc>
                  <a:spcPts val="675"/>
                </a:lnSpc>
              </a:pPr>
              <a:t>7</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23</a:t>
            </a:r>
            <a:endParaRPr lang="en-IN" sz="600" b="0" strike="noStrike" spc="-1" dirty="0">
              <a:latin typeface="Arial"/>
            </a:endParaRPr>
          </a:p>
        </p:txBody>
      </p:sp>
      <p:grpSp>
        <p:nvGrpSpPr>
          <p:cNvPr id="12" name="Group 11">
            <a:extLst>
              <a:ext uri="{FF2B5EF4-FFF2-40B4-BE49-F238E27FC236}">
                <a16:creationId xmlns:a16="http://schemas.microsoft.com/office/drawing/2014/main" id="{FC241630-57B5-49F4-9ECC-0F9195E6E58A}"/>
              </a:ext>
            </a:extLst>
          </p:cNvPr>
          <p:cNvGrpSpPr/>
          <p:nvPr/>
        </p:nvGrpSpPr>
        <p:grpSpPr>
          <a:xfrm>
            <a:off x="323850" y="3364293"/>
            <a:ext cx="3802650" cy="1296309"/>
            <a:chOff x="323850" y="3364293"/>
            <a:chExt cx="3802650" cy="1296309"/>
          </a:xfrm>
        </p:grpSpPr>
        <p:sp>
          <p:nvSpPr>
            <p:cNvPr id="13" name="CustomShape 15">
              <a:extLst>
                <a:ext uri="{FF2B5EF4-FFF2-40B4-BE49-F238E27FC236}">
                  <a16:creationId xmlns:a16="http://schemas.microsoft.com/office/drawing/2014/main" id="{5698A104-108B-46CF-920B-B4E9A4C7193C}"/>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14" name="CustomShape 16">
              <a:extLst>
                <a:ext uri="{FF2B5EF4-FFF2-40B4-BE49-F238E27FC236}">
                  <a16:creationId xmlns:a16="http://schemas.microsoft.com/office/drawing/2014/main" id="{3FB574FA-F986-48DC-BE80-084917ECC38E}"/>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nvGrpSpPr>
          <p:cNvPr id="15" name="Group 14">
            <a:extLst>
              <a:ext uri="{FF2B5EF4-FFF2-40B4-BE49-F238E27FC236}">
                <a16:creationId xmlns:a16="http://schemas.microsoft.com/office/drawing/2014/main" id="{2D00B921-8B0C-43DF-99F7-694F9CFFBD25}"/>
              </a:ext>
            </a:extLst>
          </p:cNvPr>
          <p:cNvGrpSpPr/>
          <p:nvPr/>
        </p:nvGrpSpPr>
        <p:grpSpPr>
          <a:xfrm>
            <a:off x="0" y="3346200"/>
            <a:ext cx="4607280" cy="1314402"/>
            <a:chOff x="0" y="3346200"/>
            <a:chExt cx="4607280" cy="1314402"/>
          </a:xfrm>
        </p:grpSpPr>
        <p:grpSp>
          <p:nvGrpSpPr>
            <p:cNvPr id="16" name="Group 15">
              <a:extLst>
                <a:ext uri="{FF2B5EF4-FFF2-40B4-BE49-F238E27FC236}">
                  <a16:creationId xmlns:a16="http://schemas.microsoft.com/office/drawing/2014/main" id="{7C7F4484-02E0-417E-8E58-C30A98AAAD3C}"/>
                </a:ext>
              </a:extLst>
            </p:cNvPr>
            <p:cNvGrpSpPr/>
            <p:nvPr/>
          </p:nvGrpSpPr>
          <p:grpSpPr>
            <a:xfrm>
              <a:off x="0" y="3346200"/>
              <a:ext cx="4607280" cy="109080"/>
              <a:chOff x="0" y="3346200"/>
              <a:chExt cx="4607280" cy="109080"/>
            </a:xfrm>
          </p:grpSpPr>
          <p:sp>
            <p:nvSpPr>
              <p:cNvPr id="20" name="CustomShape 12">
                <a:extLst>
                  <a:ext uri="{FF2B5EF4-FFF2-40B4-BE49-F238E27FC236}">
                    <a16:creationId xmlns:a16="http://schemas.microsoft.com/office/drawing/2014/main" id="{ABB15A3E-7CCF-4310-80F6-B15220D1123E}"/>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1" name="CustomShape 13">
                <a:extLst>
                  <a:ext uri="{FF2B5EF4-FFF2-40B4-BE49-F238E27FC236}">
                    <a16:creationId xmlns:a16="http://schemas.microsoft.com/office/drawing/2014/main" id="{569DBCD6-28BA-4CFB-BAB8-635D4C2BCBD6}"/>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2" name="CustomShape 14">
                <a:extLst>
                  <a:ext uri="{FF2B5EF4-FFF2-40B4-BE49-F238E27FC236}">
                    <a16:creationId xmlns:a16="http://schemas.microsoft.com/office/drawing/2014/main" id="{2F764BE1-92A9-4914-8AB4-61A75229979A}"/>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17" name="Group 16">
              <a:extLst>
                <a:ext uri="{FF2B5EF4-FFF2-40B4-BE49-F238E27FC236}">
                  <a16:creationId xmlns:a16="http://schemas.microsoft.com/office/drawing/2014/main" id="{77B3C532-C49A-491C-9719-41F7763AB86F}"/>
                </a:ext>
              </a:extLst>
            </p:cNvPr>
            <p:cNvGrpSpPr/>
            <p:nvPr/>
          </p:nvGrpSpPr>
          <p:grpSpPr>
            <a:xfrm>
              <a:off x="323850" y="3364293"/>
              <a:ext cx="3802650" cy="1296309"/>
              <a:chOff x="323850" y="3364293"/>
              <a:chExt cx="3802650" cy="1296309"/>
            </a:xfrm>
          </p:grpSpPr>
          <p:sp>
            <p:nvSpPr>
              <p:cNvPr id="18" name="CustomShape 15">
                <a:extLst>
                  <a:ext uri="{FF2B5EF4-FFF2-40B4-BE49-F238E27FC236}">
                    <a16:creationId xmlns:a16="http://schemas.microsoft.com/office/drawing/2014/main" id="{E8E18025-2F05-4ECC-81B3-C93D770B9130}"/>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19" name="CustomShape 16">
                <a:extLst>
                  <a:ext uri="{FF2B5EF4-FFF2-40B4-BE49-F238E27FC236}">
                    <a16:creationId xmlns:a16="http://schemas.microsoft.com/office/drawing/2014/main" id="{B564B7FF-08BB-4776-B9AC-D24E3F10189F}"/>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extLst>
      <p:ext uri="{BB962C8B-B14F-4D97-AF65-F5344CB8AC3E}">
        <p14:creationId xmlns:p14="http://schemas.microsoft.com/office/powerpoint/2010/main" val="39158321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0" y="0"/>
            <a:ext cx="4607640" cy="3499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389" name="CustomShape 2"/>
          <p:cNvSpPr/>
          <p:nvPr/>
        </p:nvSpPr>
        <p:spPr>
          <a:xfrm>
            <a:off x="95400" y="59760"/>
            <a:ext cx="1471680" cy="594720"/>
          </a:xfrm>
          <a:prstGeom prst="rect">
            <a:avLst/>
          </a:prstGeom>
          <a:noFill/>
          <a:ln>
            <a:noFill/>
          </a:ln>
        </p:spPr>
        <p:style>
          <a:lnRef idx="0">
            <a:scrgbClr r="0" g="0" b="0"/>
          </a:lnRef>
          <a:fillRef idx="0">
            <a:scrgbClr r="0" g="0" b="0"/>
          </a:fillRef>
          <a:effectRef idx="0">
            <a:scrgbClr r="0" g="0" b="0"/>
          </a:effectRef>
          <a:fontRef idx="minor"/>
        </p:style>
        <p:txBody>
          <a:bodyPr lIns="0" tIns="17280" rIns="0" bIns="0"/>
          <a:lstStyle/>
          <a:p>
            <a:pPr marL="12600">
              <a:lnSpc>
                <a:spcPct val="100000"/>
              </a:lnSpc>
              <a:spcBef>
                <a:spcPts val="136"/>
              </a:spcBef>
            </a:pPr>
            <a:r>
              <a:rPr lang="en-IN" sz="1400" b="0" strike="noStrike" spc="-49" dirty="0">
                <a:solidFill>
                  <a:srgbClr val="FFFFFF"/>
                </a:solidFill>
                <a:latin typeface="Arial"/>
              </a:rPr>
              <a:t>Problem</a:t>
            </a:r>
            <a:r>
              <a:rPr lang="en-IN" sz="1400" b="0" strike="noStrike" spc="29" dirty="0">
                <a:solidFill>
                  <a:srgbClr val="FFFFFF"/>
                </a:solidFill>
                <a:latin typeface="Arial"/>
              </a:rPr>
              <a:t> </a:t>
            </a:r>
            <a:r>
              <a:rPr lang="en-IN" sz="1400" b="0" strike="noStrike" spc="-35" dirty="0">
                <a:solidFill>
                  <a:srgbClr val="FFFFFF"/>
                </a:solidFill>
                <a:latin typeface="Arial"/>
              </a:rPr>
              <a:t>Statement</a:t>
            </a:r>
            <a:endParaRPr lang="en-IN" sz="1400" b="0" strike="noStrike" spc="-1" dirty="0">
              <a:latin typeface="Arial"/>
            </a:endParaRPr>
          </a:p>
        </p:txBody>
      </p:sp>
      <p:sp>
        <p:nvSpPr>
          <p:cNvPr id="390" name="CustomShape 3"/>
          <p:cNvSpPr/>
          <p:nvPr/>
        </p:nvSpPr>
        <p:spPr>
          <a:xfrm>
            <a:off x="281160" y="1451520"/>
            <a:ext cx="64440" cy="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91" name="CustomShape 4"/>
          <p:cNvSpPr/>
          <p:nvPr/>
        </p:nvSpPr>
        <p:spPr>
          <a:xfrm>
            <a:off x="473580" y="1302897"/>
            <a:ext cx="3932640" cy="1219200"/>
          </a:xfrm>
          <a:prstGeom prst="rect">
            <a:avLst/>
          </a:prstGeom>
          <a:noFill/>
          <a:ln>
            <a:noFill/>
          </a:ln>
        </p:spPr>
        <p:style>
          <a:lnRef idx="0">
            <a:scrgbClr r="0" g="0" b="0"/>
          </a:lnRef>
          <a:fillRef idx="0">
            <a:scrgbClr r="0" g="0" b="0"/>
          </a:fillRef>
          <a:effectRef idx="0">
            <a:scrgbClr r="0" g="0" b="0"/>
          </a:effectRef>
          <a:fontRef idx="minor"/>
        </p:style>
        <p:txBody>
          <a:bodyPr lIns="0" tIns="6840" rIns="0" bIns="0"/>
          <a:lstStyle/>
          <a:p>
            <a:pPr marL="12600">
              <a:lnSpc>
                <a:spcPct val="102000"/>
              </a:lnSpc>
              <a:spcBef>
                <a:spcPts val="54"/>
              </a:spcBef>
            </a:pPr>
            <a:r>
              <a:rPr lang="en-US" sz="1100" dirty="0"/>
              <a:t>In our project we aim to use various data mining models to predict </a:t>
            </a:r>
            <a:r>
              <a:rPr lang="en-GB" sz="1100" dirty="0"/>
              <a:t>Coronary artery disease</a:t>
            </a:r>
            <a:r>
              <a:rPr lang="en-US" sz="1100" dirty="0"/>
              <a:t>. We will also be analyzing the accuracy of each model and proposing the best model amongst them.</a:t>
            </a:r>
          </a:p>
          <a:p>
            <a:pPr marL="12600">
              <a:lnSpc>
                <a:spcPct val="102000"/>
              </a:lnSpc>
              <a:spcBef>
                <a:spcPts val="54"/>
              </a:spcBef>
            </a:pPr>
            <a:endParaRPr lang="en-IN" sz="1100" b="0" strike="noStrike" spc="-1" dirty="0">
              <a:latin typeface="Arial"/>
            </a:endParaRPr>
          </a:p>
        </p:txBody>
      </p:sp>
      <p:sp>
        <p:nvSpPr>
          <p:cNvPr id="392" name="CustomShape 5"/>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393" name="CustomShape 6"/>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394" name="CustomShape 7"/>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397" name="CustomShape 10"/>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B3C47675-619D-4400-B67E-5509D46BA4E5}" type="slidenum">
              <a:rPr lang="en-IN" sz="600" b="0" strike="noStrike" spc="-60">
                <a:solidFill>
                  <a:srgbClr val="FFFFFF"/>
                </a:solidFill>
                <a:latin typeface="Verdana"/>
              </a:rPr>
              <a:pPr marL="25560">
                <a:lnSpc>
                  <a:spcPts val="675"/>
                </a:lnSpc>
              </a:pPr>
              <a:t>8</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23</a:t>
            </a:r>
            <a:endParaRPr lang="en-IN" sz="600" b="0" strike="noStrike" spc="-1" dirty="0">
              <a:latin typeface="Arial"/>
            </a:endParaRPr>
          </a:p>
        </p:txBody>
      </p:sp>
      <p:grpSp>
        <p:nvGrpSpPr>
          <p:cNvPr id="12" name="Group 11">
            <a:extLst>
              <a:ext uri="{FF2B5EF4-FFF2-40B4-BE49-F238E27FC236}">
                <a16:creationId xmlns:a16="http://schemas.microsoft.com/office/drawing/2014/main" id="{27AB25B4-8E18-4478-8DB7-03E05F498BE9}"/>
              </a:ext>
            </a:extLst>
          </p:cNvPr>
          <p:cNvGrpSpPr/>
          <p:nvPr/>
        </p:nvGrpSpPr>
        <p:grpSpPr>
          <a:xfrm>
            <a:off x="323850" y="3364293"/>
            <a:ext cx="3802650" cy="1296309"/>
            <a:chOff x="323850" y="3364293"/>
            <a:chExt cx="3802650" cy="1296309"/>
          </a:xfrm>
        </p:grpSpPr>
        <p:sp>
          <p:nvSpPr>
            <p:cNvPr id="13" name="CustomShape 15">
              <a:extLst>
                <a:ext uri="{FF2B5EF4-FFF2-40B4-BE49-F238E27FC236}">
                  <a16:creationId xmlns:a16="http://schemas.microsoft.com/office/drawing/2014/main" id="{77C682FC-7B3F-40FD-B045-CDD6D037BFEB}"/>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14" name="CustomShape 16">
              <a:extLst>
                <a:ext uri="{FF2B5EF4-FFF2-40B4-BE49-F238E27FC236}">
                  <a16:creationId xmlns:a16="http://schemas.microsoft.com/office/drawing/2014/main" id="{DB789003-549B-48A9-A5DA-006C5B27DAFA}"/>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nvGrpSpPr>
          <p:cNvPr id="15" name="Group 14">
            <a:extLst>
              <a:ext uri="{FF2B5EF4-FFF2-40B4-BE49-F238E27FC236}">
                <a16:creationId xmlns:a16="http://schemas.microsoft.com/office/drawing/2014/main" id="{57140545-A73B-47B5-A0F5-E38C9C68BBCE}"/>
              </a:ext>
            </a:extLst>
          </p:cNvPr>
          <p:cNvGrpSpPr/>
          <p:nvPr/>
        </p:nvGrpSpPr>
        <p:grpSpPr>
          <a:xfrm>
            <a:off x="0" y="3346200"/>
            <a:ext cx="4607280" cy="1314402"/>
            <a:chOff x="0" y="3346200"/>
            <a:chExt cx="4607280" cy="1314402"/>
          </a:xfrm>
        </p:grpSpPr>
        <p:grpSp>
          <p:nvGrpSpPr>
            <p:cNvPr id="16" name="Group 15">
              <a:extLst>
                <a:ext uri="{FF2B5EF4-FFF2-40B4-BE49-F238E27FC236}">
                  <a16:creationId xmlns:a16="http://schemas.microsoft.com/office/drawing/2014/main" id="{993FF432-4B57-4304-85B3-98D600CC6B3D}"/>
                </a:ext>
              </a:extLst>
            </p:cNvPr>
            <p:cNvGrpSpPr/>
            <p:nvPr/>
          </p:nvGrpSpPr>
          <p:grpSpPr>
            <a:xfrm>
              <a:off x="0" y="3346200"/>
              <a:ext cx="4607280" cy="109080"/>
              <a:chOff x="0" y="3346200"/>
              <a:chExt cx="4607280" cy="109080"/>
            </a:xfrm>
          </p:grpSpPr>
          <p:sp>
            <p:nvSpPr>
              <p:cNvPr id="20" name="CustomShape 12">
                <a:extLst>
                  <a:ext uri="{FF2B5EF4-FFF2-40B4-BE49-F238E27FC236}">
                    <a16:creationId xmlns:a16="http://schemas.microsoft.com/office/drawing/2014/main" id="{93C9DE33-C9FA-4FB0-943E-F75AC3CC5DF6}"/>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1" name="CustomShape 13">
                <a:extLst>
                  <a:ext uri="{FF2B5EF4-FFF2-40B4-BE49-F238E27FC236}">
                    <a16:creationId xmlns:a16="http://schemas.microsoft.com/office/drawing/2014/main" id="{BEC4476A-5950-4846-A356-6BF6CFD40F90}"/>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2" name="CustomShape 14">
                <a:extLst>
                  <a:ext uri="{FF2B5EF4-FFF2-40B4-BE49-F238E27FC236}">
                    <a16:creationId xmlns:a16="http://schemas.microsoft.com/office/drawing/2014/main" id="{62B35FB3-B232-40E6-9EA7-3BF7D8F5D194}"/>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17" name="Group 16">
              <a:extLst>
                <a:ext uri="{FF2B5EF4-FFF2-40B4-BE49-F238E27FC236}">
                  <a16:creationId xmlns:a16="http://schemas.microsoft.com/office/drawing/2014/main" id="{B6CB8F90-C3B6-4BCB-BB19-DDB254AABCA6}"/>
                </a:ext>
              </a:extLst>
            </p:cNvPr>
            <p:cNvGrpSpPr/>
            <p:nvPr/>
          </p:nvGrpSpPr>
          <p:grpSpPr>
            <a:xfrm>
              <a:off x="323850" y="3364293"/>
              <a:ext cx="3802650" cy="1296309"/>
              <a:chOff x="323850" y="3364293"/>
              <a:chExt cx="3802650" cy="1296309"/>
            </a:xfrm>
          </p:grpSpPr>
          <p:sp>
            <p:nvSpPr>
              <p:cNvPr id="18" name="CustomShape 15">
                <a:extLst>
                  <a:ext uri="{FF2B5EF4-FFF2-40B4-BE49-F238E27FC236}">
                    <a16:creationId xmlns:a16="http://schemas.microsoft.com/office/drawing/2014/main" id="{8AFB8937-F855-4E0D-90B3-60AB3623C68D}"/>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19" name="CustomShape 16">
                <a:extLst>
                  <a:ext uri="{FF2B5EF4-FFF2-40B4-BE49-F238E27FC236}">
                    <a16:creationId xmlns:a16="http://schemas.microsoft.com/office/drawing/2014/main" id="{B8583BAF-9BED-468D-BDE1-AB7B8A41B535}"/>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extLst>
      <p:ext uri="{BB962C8B-B14F-4D97-AF65-F5344CB8AC3E}">
        <p14:creationId xmlns:p14="http://schemas.microsoft.com/office/powerpoint/2010/main" val="185076626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CustomShape 2"/>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802" name="CustomShape 3"/>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sp>
      <p:sp>
        <p:nvSpPr>
          <p:cNvPr id="803" name="CustomShape 4"/>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sp>
        <p:nvSpPr>
          <p:cNvPr id="806" name="CustomShape 7"/>
          <p:cNvSpPr/>
          <p:nvPr/>
        </p:nvSpPr>
        <p:spPr>
          <a:xfrm>
            <a:off x="4259520" y="3351960"/>
            <a:ext cx="293400" cy="200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560">
              <a:lnSpc>
                <a:spcPts val="675"/>
              </a:lnSpc>
            </a:pPr>
            <a:fld id="{D37DB0D4-6BAF-4D1F-90BC-86CA9B05EF4A}" type="slidenum">
              <a:rPr lang="en-IN" sz="600" b="0" strike="noStrike" spc="-60">
                <a:solidFill>
                  <a:srgbClr val="FFFFFF"/>
                </a:solidFill>
                <a:latin typeface="Verdana"/>
              </a:rPr>
              <a:pPr marL="25560">
                <a:lnSpc>
                  <a:spcPts val="675"/>
                </a:lnSpc>
              </a:pPr>
              <a:t>9</a:t>
            </a:fld>
            <a:r>
              <a:rPr lang="en-IN" sz="600" b="0" strike="noStrike" spc="-60" dirty="0">
                <a:solidFill>
                  <a:srgbClr val="FFFFFF"/>
                </a:solidFill>
                <a:latin typeface="Verdana"/>
              </a:rPr>
              <a:t> </a:t>
            </a:r>
            <a:r>
              <a:rPr lang="en-IN" sz="600" b="0" strike="noStrike" spc="41" dirty="0">
                <a:solidFill>
                  <a:srgbClr val="FFFFFF"/>
                </a:solidFill>
                <a:latin typeface="Verdana"/>
              </a:rPr>
              <a:t>/</a:t>
            </a:r>
            <a:r>
              <a:rPr lang="en-IN" sz="600" b="0" strike="noStrike" spc="-9" dirty="0">
                <a:solidFill>
                  <a:srgbClr val="FFFFFF"/>
                </a:solidFill>
                <a:latin typeface="Verdana"/>
              </a:rPr>
              <a:t> </a:t>
            </a:r>
            <a:r>
              <a:rPr lang="en-IN" sz="600" spc="-60" dirty="0">
                <a:solidFill>
                  <a:srgbClr val="FFFFFF"/>
                </a:solidFill>
                <a:latin typeface="Verdana"/>
              </a:rPr>
              <a:t>2</a:t>
            </a:r>
            <a:r>
              <a:rPr lang="en-IN" sz="600" b="0" strike="noStrike" spc="-60" dirty="0">
                <a:solidFill>
                  <a:srgbClr val="FFFFFF"/>
                </a:solidFill>
                <a:latin typeface="Verdana"/>
              </a:rPr>
              <a:t>3</a:t>
            </a:r>
            <a:endParaRPr lang="en-IN" sz="600" b="0" strike="noStrike" spc="-1" dirty="0">
              <a:latin typeface="Arial"/>
            </a:endParaRPr>
          </a:p>
        </p:txBody>
      </p:sp>
      <p:graphicFrame>
        <p:nvGraphicFramePr>
          <p:cNvPr id="4" name="Chart 3">
            <a:extLst>
              <a:ext uri="{FF2B5EF4-FFF2-40B4-BE49-F238E27FC236}">
                <a16:creationId xmlns:a16="http://schemas.microsoft.com/office/drawing/2014/main" id="{7A96386C-1C87-4370-81FE-A8DA09852366}"/>
              </a:ext>
            </a:extLst>
          </p:cNvPr>
          <p:cNvGraphicFramePr/>
          <p:nvPr>
            <p:extLst>
              <p:ext uri="{D42A27DB-BD31-4B8C-83A1-F6EECF244321}">
                <p14:modId xmlns:p14="http://schemas.microsoft.com/office/powerpoint/2010/main" val="1876169581"/>
              </p:ext>
            </p:extLst>
          </p:nvPr>
        </p:nvGraphicFramePr>
        <p:xfrm>
          <a:off x="95250" y="53976"/>
          <a:ext cx="4514850" cy="3286754"/>
        </p:xfrm>
        <a:graphic>
          <a:graphicData uri="http://schemas.openxmlformats.org/drawingml/2006/chart">
            <c:chart xmlns:c="http://schemas.openxmlformats.org/drawingml/2006/chart" xmlns:r="http://schemas.openxmlformats.org/officeDocument/2006/relationships" r:id="rId2"/>
          </a:graphicData>
        </a:graphic>
      </p:graphicFrame>
      <p:grpSp>
        <p:nvGrpSpPr>
          <p:cNvPr id="12" name="Group 11">
            <a:extLst>
              <a:ext uri="{FF2B5EF4-FFF2-40B4-BE49-F238E27FC236}">
                <a16:creationId xmlns:a16="http://schemas.microsoft.com/office/drawing/2014/main" id="{485B6053-D3DE-4A4E-9618-5C6F5666E32E}"/>
              </a:ext>
            </a:extLst>
          </p:cNvPr>
          <p:cNvGrpSpPr/>
          <p:nvPr/>
        </p:nvGrpSpPr>
        <p:grpSpPr>
          <a:xfrm>
            <a:off x="323850" y="3364293"/>
            <a:ext cx="3802650" cy="1296309"/>
            <a:chOff x="323850" y="3364293"/>
            <a:chExt cx="3802650" cy="1296309"/>
          </a:xfrm>
        </p:grpSpPr>
        <p:sp>
          <p:nvSpPr>
            <p:cNvPr id="13" name="CustomShape 15">
              <a:extLst>
                <a:ext uri="{FF2B5EF4-FFF2-40B4-BE49-F238E27FC236}">
                  <a16:creationId xmlns:a16="http://schemas.microsoft.com/office/drawing/2014/main" id="{FBA4D0AD-B6CB-4ABD-8D52-215033640776}"/>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14" name="CustomShape 16">
              <a:extLst>
                <a:ext uri="{FF2B5EF4-FFF2-40B4-BE49-F238E27FC236}">
                  <a16:creationId xmlns:a16="http://schemas.microsoft.com/office/drawing/2014/main" id="{A1573BBD-DD73-436C-9289-D5204A319522}"/>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nvGrpSpPr>
          <p:cNvPr id="15" name="Group 14">
            <a:extLst>
              <a:ext uri="{FF2B5EF4-FFF2-40B4-BE49-F238E27FC236}">
                <a16:creationId xmlns:a16="http://schemas.microsoft.com/office/drawing/2014/main" id="{036A487F-493B-4E94-8F4B-2A6D04BA909E}"/>
              </a:ext>
            </a:extLst>
          </p:cNvPr>
          <p:cNvGrpSpPr/>
          <p:nvPr/>
        </p:nvGrpSpPr>
        <p:grpSpPr>
          <a:xfrm>
            <a:off x="0" y="3346200"/>
            <a:ext cx="4607280" cy="1314402"/>
            <a:chOff x="0" y="3346200"/>
            <a:chExt cx="4607280" cy="1314402"/>
          </a:xfrm>
        </p:grpSpPr>
        <p:grpSp>
          <p:nvGrpSpPr>
            <p:cNvPr id="16" name="Group 15">
              <a:extLst>
                <a:ext uri="{FF2B5EF4-FFF2-40B4-BE49-F238E27FC236}">
                  <a16:creationId xmlns:a16="http://schemas.microsoft.com/office/drawing/2014/main" id="{7168AFD7-3EC4-402B-AE76-207C53A739B4}"/>
                </a:ext>
              </a:extLst>
            </p:cNvPr>
            <p:cNvGrpSpPr/>
            <p:nvPr/>
          </p:nvGrpSpPr>
          <p:grpSpPr>
            <a:xfrm>
              <a:off x="0" y="3346200"/>
              <a:ext cx="4607280" cy="109080"/>
              <a:chOff x="0" y="3346200"/>
              <a:chExt cx="4607280" cy="109080"/>
            </a:xfrm>
          </p:grpSpPr>
          <p:sp>
            <p:nvSpPr>
              <p:cNvPr id="20" name="CustomShape 12">
                <a:extLst>
                  <a:ext uri="{FF2B5EF4-FFF2-40B4-BE49-F238E27FC236}">
                    <a16:creationId xmlns:a16="http://schemas.microsoft.com/office/drawing/2014/main" id="{8FA7BBBE-2257-4B05-A71C-AD757E9380A2}"/>
                  </a:ext>
                </a:extLst>
              </p:cNvPr>
              <p:cNvSpPr/>
              <p:nvPr/>
            </p:nvSpPr>
            <p:spPr>
              <a:xfrm>
                <a:off x="0" y="3346200"/>
                <a:ext cx="1535400" cy="109080"/>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a:ln>
                <a:noFill/>
              </a:ln>
            </p:spPr>
            <p:style>
              <a:lnRef idx="0">
                <a:scrgbClr r="0" g="0" b="0"/>
              </a:lnRef>
              <a:fillRef idx="0">
                <a:scrgbClr r="0" g="0" b="0"/>
              </a:fillRef>
              <a:effectRef idx="0">
                <a:scrgbClr r="0" g="0" b="0"/>
              </a:effectRef>
              <a:fontRef idx="minor"/>
            </p:style>
          </p:sp>
          <p:sp>
            <p:nvSpPr>
              <p:cNvPr id="21" name="CustomShape 13">
                <a:extLst>
                  <a:ext uri="{FF2B5EF4-FFF2-40B4-BE49-F238E27FC236}">
                    <a16:creationId xmlns:a16="http://schemas.microsoft.com/office/drawing/2014/main" id="{EBB14C5C-5CDA-4625-9E84-4CFADB0E7919}"/>
                  </a:ext>
                </a:extLst>
              </p:cNvPr>
              <p:cNvSpPr/>
              <p:nvPr/>
            </p:nvSpPr>
            <p:spPr>
              <a:xfrm>
                <a:off x="153612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2" name="CustomShape 14">
                <a:extLst>
                  <a:ext uri="{FF2B5EF4-FFF2-40B4-BE49-F238E27FC236}">
                    <a16:creationId xmlns:a16="http://schemas.microsoft.com/office/drawing/2014/main" id="{534C6C76-C9FB-457B-8DD4-B4D67A3C3DBD}"/>
                  </a:ext>
                </a:extLst>
              </p:cNvPr>
              <p:cNvSpPr/>
              <p:nvPr/>
            </p:nvSpPr>
            <p:spPr>
              <a:xfrm>
                <a:off x="3071880" y="3346200"/>
                <a:ext cx="1535400" cy="109080"/>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a:ln>
                <a:noFill/>
              </a:ln>
            </p:spPr>
            <p:style>
              <a:lnRef idx="0">
                <a:scrgbClr r="0" g="0" b="0"/>
              </a:lnRef>
              <a:fillRef idx="0">
                <a:scrgbClr r="0" g="0" b="0"/>
              </a:fillRef>
              <a:effectRef idx="0">
                <a:scrgbClr r="0" g="0" b="0"/>
              </a:effectRef>
              <a:fontRef idx="minor"/>
            </p:style>
          </p:sp>
        </p:grpSp>
        <p:grpSp>
          <p:nvGrpSpPr>
            <p:cNvPr id="17" name="Group 16">
              <a:extLst>
                <a:ext uri="{FF2B5EF4-FFF2-40B4-BE49-F238E27FC236}">
                  <a16:creationId xmlns:a16="http://schemas.microsoft.com/office/drawing/2014/main" id="{7799AB4B-7431-4E9E-89F3-575C2AC6F36F}"/>
                </a:ext>
              </a:extLst>
            </p:cNvPr>
            <p:cNvGrpSpPr/>
            <p:nvPr/>
          </p:nvGrpSpPr>
          <p:grpSpPr>
            <a:xfrm>
              <a:off x="323850" y="3364293"/>
              <a:ext cx="3802650" cy="1296309"/>
              <a:chOff x="323850" y="3364293"/>
              <a:chExt cx="3802650" cy="1296309"/>
            </a:xfrm>
          </p:grpSpPr>
          <p:sp>
            <p:nvSpPr>
              <p:cNvPr id="18" name="CustomShape 15">
                <a:extLst>
                  <a:ext uri="{FF2B5EF4-FFF2-40B4-BE49-F238E27FC236}">
                    <a16:creationId xmlns:a16="http://schemas.microsoft.com/office/drawing/2014/main" id="{092C9321-38B3-49D6-A16D-4FF12C8264A6}"/>
                  </a:ext>
                </a:extLst>
              </p:cNvPr>
              <p:cNvSpPr/>
              <p:nvPr/>
            </p:nvSpPr>
            <p:spPr>
              <a:xfrm>
                <a:off x="323850" y="3364293"/>
                <a:ext cx="2955390" cy="12963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800" spc="-29" dirty="0">
                    <a:solidFill>
                      <a:srgbClr val="FFFFFF"/>
                    </a:solidFill>
                  </a:rPr>
                  <a:t> Predicting </a:t>
                </a:r>
                <a:r>
                  <a:rPr lang="en-GB" sz="800" dirty="0">
                    <a:solidFill>
                      <a:schemeClr val="bg1"/>
                    </a:solidFill>
                  </a:rPr>
                  <a:t>Coronary artery disease </a:t>
                </a:r>
                <a:r>
                  <a:rPr lang="en-IN" sz="800" spc="-29" dirty="0">
                    <a:solidFill>
                      <a:srgbClr val="FFFFFF"/>
                    </a:solidFill>
                  </a:rPr>
                  <a:t>Using Data Mining Techniques</a:t>
                </a:r>
                <a:endParaRPr lang="en-IN" sz="600" b="0" strike="noStrike" spc="-1" dirty="0">
                  <a:latin typeface="Arial"/>
                </a:endParaRPr>
              </a:p>
            </p:txBody>
          </p:sp>
          <p:sp>
            <p:nvSpPr>
              <p:cNvPr id="19" name="CustomShape 16">
                <a:extLst>
                  <a:ext uri="{FF2B5EF4-FFF2-40B4-BE49-F238E27FC236}">
                    <a16:creationId xmlns:a16="http://schemas.microsoft.com/office/drawing/2014/main" id="{6ECB60EC-FE14-4196-914C-640CF8630EE3}"/>
                  </a:ext>
                </a:extLst>
              </p:cNvPr>
              <p:cNvSpPr/>
              <p:nvPr/>
            </p:nvSpPr>
            <p:spPr>
              <a:xfrm>
                <a:off x="3504780" y="3364293"/>
                <a:ext cx="621720" cy="11854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ts val="675"/>
                  </a:lnSpc>
                </a:pPr>
                <a:r>
                  <a:rPr lang="en-IN" sz="600" spc="-60" dirty="0">
                    <a:solidFill>
                      <a:srgbClr val="FFFFFF"/>
                    </a:solidFill>
                    <a:latin typeface="Verdana"/>
                  </a:rPr>
                  <a:t>5 April  2019</a:t>
                </a:r>
                <a:endParaRPr lang="en-IN" sz="600" b="0" strike="noStrike" spc="-1" dirty="0">
                  <a:latin typeface="Arial"/>
                </a:endParaRPr>
              </a:p>
            </p:txBody>
          </p:sp>
        </p:grpSp>
      </p:grpSp>
    </p:spTree>
    <p:extLst>
      <p:ext uri="{BB962C8B-B14F-4D97-AF65-F5344CB8AC3E}">
        <p14:creationId xmlns:p14="http://schemas.microsoft.com/office/powerpoint/2010/main" val="66553588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702</TotalTime>
  <Words>1732</Words>
  <Application>Microsoft Office PowerPoint</Application>
  <PresentationFormat>Custom</PresentationFormat>
  <Paragraphs>291</Paragraphs>
  <Slides>31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31</vt:i4>
      </vt:variant>
    </vt:vector>
  </HeadingPairs>
  <TitlesOfParts>
    <vt:vector size="41" baseType="lpstr">
      <vt:lpstr>Verdana</vt:lpstr>
      <vt:lpstr>Wingdings</vt:lpstr>
      <vt:lpstr>Trebuchet MS</vt:lpstr>
      <vt:lpstr>Arial</vt:lpstr>
      <vt:lpstr>Calibri</vt:lpstr>
      <vt:lpstr>Symbol</vt:lpstr>
      <vt:lpstr>Cambria Math</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Influencers In Social Network</dc:title>
  <dc:subject>Theoretical Computer Science</dc:subject>
  <dc:creator>Sushant Pradhan</dc:creator>
  <dc:description/>
  <cp:lastModifiedBy>Sushant Pradhan</cp:lastModifiedBy>
  <cp:revision>78</cp:revision>
  <dcterms:created xsi:type="dcterms:W3CDTF">2019-04-02T15:34:47Z</dcterms:created>
  <dcterms:modified xsi:type="dcterms:W3CDTF">2019-04-07T12:50:42Z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2018-10-31T00:00:00Z</vt:filetime>
  </property>
  <property fmtid="{D5CDD505-2E9C-101B-9397-08002B2CF9AE}" pid="4" name="Creator">
    <vt:lpwstr>LaTeX with Beamer class</vt:lpwstr>
  </property>
  <property fmtid="{D5CDD505-2E9C-101B-9397-08002B2CF9AE}" pid="5" name="HyperlinksChanged">
    <vt:bool>false</vt:bool>
  </property>
  <property fmtid="{D5CDD505-2E9C-101B-9397-08002B2CF9AE}" pid="6" name="LastSaved">
    <vt:filetime>2019-04-02T00:00:00Z</vt:filetime>
  </property>
  <property fmtid="{D5CDD505-2E9C-101B-9397-08002B2CF9AE}" pid="7" name="LinksUpToDate">
    <vt:bool>false</vt:bool>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ies>
</file>