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24" r:id="rId2"/>
    <p:sldId id="725" r:id="rId3"/>
    <p:sldId id="719" r:id="rId4"/>
    <p:sldId id="726" r:id="rId5"/>
    <p:sldId id="727" r:id="rId6"/>
    <p:sldId id="728" r:id="rId7"/>
    <p:sldId id="729" r:id="rId8"/>
    <p:sldId id="730" r:id="rId9"/>
    <p:sldId id="731" r:id="rId10"/>
    <p:sldId id="733" r:id="rId11"/>
    <p:sldId id="734" r:id="rId12"/>
    <p:sldId id="732" r:id="rId13"/>
    <p:sldId id="625" r:id="rId14"/>
  </p:sldIdLst>
  <p:sldSz cx="12192000" cy="6858000"/>
  <p:notesSz cx="7099300" cy="10234613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90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8">
          <p15:clr>
            <a:srgbClr val="A4A3A4"/>
          </p15:clr>
        </p15:guide>
        <p15:guide id="2" pos="22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CC"/>
    <a:srgbClr val="99CCFF"/>
    <a:srgbClr val="FF9999"/>
    <a:srgbClr val="33CCFF"/>
    <a:srgbClr val="CCFF66"/>
    <a:srgbClr val="0000FF"/>
    <a:srgbClr val="FF7C80"/>
    <a:srgbClr val="FF99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4" autoAdjust="0"/>
    <p:restoredTop sz="95439" autoAdjust="0"/>
  </p:normalViewPr>
  <p:slideViewPr>
    <p:cSldViewPr>
      <p:cViewPr varScale="1">
        <p:scale>
          <a:sx n="109" d="100"/>
          <a:sy n="109" d="100"/>
        </p:scale>
        <p:origin x="-426" y="-84"/>
      </p:cViewPr>
      <p:guideLst>
        <p:guide orient="horz" pos="2160"/>
        <p:guide pos="390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8"/>
      </p:cViewPr>
      <p:guideLst>
        <p:guide orient="horz" pos="3078"/>
        <p:guide pos="22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58EFF-618B-4BC0-A592-A895559F23E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341CEB9-3100-44AE-8E30-9274AD237034}">
      <dgm:prSet phldrT="[文本]"/>
      <dgm:spPr>
        <a:solidFill>
          <a:srgbClr val="99CCFF"/>
        </a:solidFill>
      </dgm:spPr>
      <dgm:t>
        <a:bodyPr/>
        <a:lstStyle/>
        <a:p>
          <a:r>
            <a:rPr lang="zh-CN" altLang="en-US" baseline="0" dirty="0" smtClean="0">
              <a:solidFill>
                <a:schemeClr val="accent3"/>
              </a:solidFill>
              <a:latin typeface="+mn-ea"/>
              <a:ea typeface="+mn-ea"/>
            </a:rPr>
            <a:t>金健鹏：</a:t>
          </a:r>
          <a:r>
            <a:rPr lang="en-US" altLang="zh-CN" baseline="0" dirty="0" smtClean="0">
              <a:solidFill>
                <a:schemeClr val="accent3"/>
              </a:solidFill>
              <a:latin typeface="+mn-ea"/>
              <a:ea typeface="+mn-ea"/>
            </a:rPr>
            <a:t>QT</a:t>
          </a:r>
          <a:endParaRPr lang="zh-CN" altLang="en-US" baseline="0" dirty="0">
            <a:solidFill>
              <a:schemeClr val="accent3"/>
            </a:solidFill>
          </a:endParaRPr>
        </a:p>
      </dgm:t>
    </dgm:pt>
    <dgm:pt modelId="{71E3490A-81D3-4743-9269-EAAD60202057}" type="parTrans" cxnId="{E9662BDA-CCDE-4364-A7DF-0C973C4820D1}">
      <dgm:prSet/>
      <dgm:spPr/>
      <dgm:t>
        <a:bodyPr/>
        <a:lstStyle/>
        <a:p>
          <a:endParaRPr lang="zh-CN" altLang="en-US"/>
        </a:p>
      </dgm:t>
    </dgm:pt>
    <dgm:pt modelId="{E4B151B9-59C9-4997-8FB6-91E3C024A5AC}" type="sibTrans" cxnId="{E9662BDA-CCDE-4364-A7DF-0C973C4820D1}">
      <dgm:prSet/>
      <dgm:spPr/>
      <dgm:t>
        <a:bodyPr/>
        <a:lstStyle/>
        <a:p>
          <a:endParaRPr lang="zh-CN" altLang="en-US"/>
        </a:p>
      </dgm:t>
    </dgm:pt>
    <dgm:pt modelId="{7F0A1A5F-9A38-43BD-AD2A-A517B8AD409C}">
      <dgm:prSet phldrT="[文本]"/>
      <dgm:spPr>
        <a:solidFill>
          <a:srgbClr val="99CCFF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+mn-ea"/>
              <a:ea typeface="+mn-ea"/>
            </a:rPr>
            <a:t>    </a:t>
          </a:r>
          <a:r>
            <a:rPr lang="zh-CN" altLang="en-US" dirty="0" smtClean="0">
              <a:solidFill>
                <a:schemeClr val="accent3"/>
              </a:solidFill>
              <a:latin typeface="+mn-ea"/>
              <a:ea typeface="+mn-ea"/>
            </a:rPr>
            <a:t>李永杰：服务器</a:t>
          </a:r>
          <a:endParaRPr lang="zh-CN" altLang="en-US" dirty="0">
            <a:solidFill>
              <a:schemeClr val="accent3"/>
            </a:solidFill>
          </a:endParaRPr>
        </a:p>
      </dgm:t>
    </dgm:pt>
    <dgm:pt modelId="{DB5821E5-A8FD-4667-BBC7-8178D2A51937}" type="parTrans" cxnId="{79CC0FD8-A39E-4502-B97D-39E6D917CA7E}">
      <dgm:prSet/>
      <dgm:spPr/>
      <dgm:t>
        <a:bodyPr/>
        <a:lstStyle/>
        <a:p>
          <a:endParaRPr lang="zh-CN" altLang="en-US"/>
        </a:p>
      </dgm:t>
    </dgm:pt>
    <dgm:pt modelId="{E6F642B6-ABF0-400A-8965-943993E1CFC9}" type="sibTrans" cxnId="{79CC0FD8-A39E-4502-B97D-39E6D917CA7E}">
      <dgm:prSet/>
      <dgm:spPr/>
      <dgm:t>
        <a:bodyPr/>
        <a:lstStyle/>
        <a:p>
          <a:endParaRPr lang="zh-CN" altLang="en-US"/>
        </a:p>
      </dgm:t>
    </dgm:pt>
    <dgm:pt modelId="{61BA377B-0BBA-4953-834B-A82D4A6F4766}">
      <dgm:prSet/>
      <dgm:spPr>
        <a:solidFill>
          <a:srgbClr val="99CCFF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+mn-ea"/>
              <a:ea typeface="+mn-ea"/>
            </a:rPr>
            <a:t>    </a:t>
          </a:r>
          <a:r>
            <a:rPr lang="zh-CN" altLang="en-US" dirty="0" smtClean="0">
              <a:solidFill>
                <a:schemeClr val="accent3"/>
              </a:solidFill>
              <a:latin typeface="+mn-ea"/>
              <a:ea typeface="+mn-ea"/>
            </a:rPr>
            <a:t>成  行：摄像头</a:t>
          </a:r>
          <a:endParaRPr lang="en-US" altLang="zh-CN" dirty="0" smtClean="0">
            <a:solidFill>
              <a:schemeClr val="accent3"/>
            </a:solidFill>
            <a:latin typeface="+mn-ea"/>
            <a:ea typeface="+mn-ea"/>
          </a:endParaRPr>
        </a:p>
      </dgm:t>
    </dgm:pt>
    <dgm:pt modelId="{ED03C728-8E4E-435C-96AA-4D6A1CCA55EF}" type="parTrans" cxnId="{64721356-7F5B-467A-BA43-7932F35F82E7}">
      <dgm:prSet/>
      <dgm:spPr/>
      <dgm:t>
        <a:bodyPr/>
        <a:lstStyle/>
        <a:p>
          <a:endParaRPr lang="zh-CN" altLang="en-US"/>
        </a:p>
      </dgm:t>
    </dgm:pt>
    <dgm:pt modelId="{307B8217-4B15-44D7-856D-66381F36973F}" type="sibTrans" cxnId="{64721356-7F5B-467A-BA43-7932F35F82E7}">
      <dgm:prSet/>
      <dgm:spPr/>
      <dgm:t>
        <a:bodyPr/>
        <a:lstStyle/>
        <a:p>
          <a:endParaRPr lang="zh-CN" altLang="en-US"/>
        </a:p>
      </dgm:t>
    </dgm:pt>
    <dgm:pt modelId="{B13073C1-265E-4AA9-8350-A63952279C02}">
      <dgm:prSet/>
      <dgm:spPr>
        <a:solidFill>
          <a:srgbClr val="FFCCCC"/>
        </a:solidFill>
      </dgm:spPr>
      <dgm:t>
        <a:bodyPr/>
        <a:lstStyle/>
        <a:p>
          <a:r>
            <a:rPr lang="zh-CN" altLang="en-US" dirty="0" smtClean="0">
              <a:solidFill>
                <a:schemeClr val="accent3"/>
              </a:solidFill>
              <a:latin typeface="+mn-ea"/>
              <a:ea typeface="+mn-ea"/>
            </a:rPr>
            <a:t>    胡延娇：答辩</a:t>
          </a:r>
          <a:r>
            <a:rPr lang="en-US" altLang="zh-CN" dirty="0" smtClean="0">
              <a:solidFill>
                <a:schemeClr val="accent3"/>
              </a:solidFill>
              <a:latin typeface="+mn-ea"/>
              <a:ea typeface="+mn-ea"/>
            </a:rPr>
            <a:t>PPT</a:t>
          </a:r>
        </a:p>
      </dgm:t>
    </dgm:pt>
    <dgm:pt modelId="{AF7BEC13-659C-4837-9915-C059893D898D}" type="parTrans" cxnId="{5E485615-FE61-486C-90DE-8FD0C950A837}">
      <dgm:prSet/>
      <dgm:spPr/>
      <dgm:t>
        <a:bodyPr/>
        <a:lstStyle/>
        <a:p>
          <a:endParaRPr lang="zh-CN" altLang="en-US"/>
        </a:p>
      </dgm:t>
    </dgm:pt>
    <dgm:pt modelId="{130733F6-1D63-4FC3-B764-3A9BE5BDD6F4}" type="sibTrans" cxnId="{5E485615-FE61-486C-90DE-8FD0C950A837}">
      <dgm:prSet/>
      <dgm:spPr/>
      <dgm:t>
        <a:bodyPr/>
        <a:lstStyle/>
        <a:p>
          <a:endParaRPr lang="zh-CN" altLang="en-US"/>
        </a:p>
      </dgm:t>
    </dgm:pt>
    <dgm:pt modelId="{7498E92E-9878-4AD0-A8F4-3B231451A099}">
      <dgm:prSet/>
      <dgm:spPr>
        <a:solidFill>
          <a:srgbClr val="99CCFF"/>
        </a:solidFill>
      </dgm:spPr>
      <dgm:t>
        <a:bodyPr/>
        <a:lstStyle/>
        <a:p>
          <a:r>
            <a:rPr lang="zh-CN" altLang="en-US" dirty="0" smtClean="0"/>
            <a:t>           </a:t>
          </a:r>
          <a:r>
            <a:rPr lang="zh-CN" altLang="en-US" dirty="0" smtClean="0">
              <a:solidFill>
                <a:schemeClr val="accent3"/>
              </a:solidFill>
            </a:rPr>
            <a:t>刘    强：综合协调</a:t>
          </a:r>
          <a:endParaRPr lang="zh-CN" altLang="en-US" dirty="0">
            <a:solidFill>
              <a:schemeClr val="accent3"/>
            </a:solidFill>
          </a:endParaRPr>
        </a:p>
      </dgm:t>
    </dgm:pt>
    <dgm:pt modelId="{3F902A23-C720-4BCA-B662-5EA9C901E1AA}" type="parTrans" cxnId="{8B4E2EE6-FB53-49B0-A8CB-B7831202FB83}">
      <dgm:prSet/>
      <dgm:spPr/>
      <dgm:t>
        <a:bodyPr/>
        <a:lstStyle/>
        <a:p>
          <a:endParaRPr lang="zh-CN" altLang="en-US"/>
        </a:p>
      </dgm:t>
    </dgm:pt>
    <dgm:pt modelId="{0C1463EC-7B55-47B9-962A-C1232EFBD80B}" type="sibTrans" cxnId="{8B4E2EE6-FB53-49B0-A8CB-B7831202FB83}">
      <dgm:prSet/>
      <dgm:spPr/>
      <dgm:t>
        <a:bodyPr/>
        <a:lstStyle/>
        <a:p>
          <a:endParaRPr lang="zh-CN" altLang="en-US"/>
        </a:p>
      </dgm:t>
    </dgm:pt>
    <dgm:pt modelId="{E73023E6-2C2F-4DA1-8D54-214B3C328ACA}" type="pres">
      <dgm:prSet presAssocID="{9F058EFF-618B-4BC0-A592-A895559F23E0}" presName="linearFlow" presStyleCnt="0">
        <dgm:presLayoutVars>
          <dgm:dir/>
          <dgm:resizeHandles val="exact"/>
        </dgm:presLayoutVars>
      </dgm:prSet>
      <dgm:spPr/>
    </dgm:pt>
    <dgm:pt modelId="{E18A8B3F-3389-4654-87C2-4C7B7F78BB1C}" type="pres">
      <dgm:prSet presAssocID="{7498E92E-9878-4AD0-A8F4-3B231451A099}" presName="composite" presStyleCnt="0"/>
      <dgm:spPr/>
    </dgm:pt>
    <dgm:pt modelId="{FAFE7321-3FCA-4347-85A2-F308F4ADD3EC}" type="pres">
      <dgm:prSet presAssocID="{7498E92E-9878-4AD0-A8F4-3B231451A099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9663B2C-9F9E-49F1-B302-EB78114007EF}" type="pres">
      <dgm:prSet presAssocID="{7498E92E-9878-4AD0-A8F4-3B231451A09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478275-9D02-4CD2-A8BD-18A15B007386}" type="pres">
      <dgm:prSet presAssocID="{0C1463EC-7B55-47B9-962A-C1232EFBD80B}" presName="spacing" presStyleCnt="0"/>
      <dgm:spPr/>
    </dgm:pt>
    <dgm:pt modelId="{3EE00DDB-9383-4E29-AB80-B605EBFE31FF}" type="pres">
      <dgm:prSet presAssocID="{0341CEB9-3100-44AE-8E30-9274AD237034}" presName="composite" presStyleCnt="0"/>
      <dgm:spPr/>
    </dgm:pt>
    <dgm:pt modelId="{242EDCE8-1071-489B-AD65-FD38087AFEC1}" type="pres">
      <dgm:prSet presAssocID="{0341CEB9-3100-44AE-8E30-9274AD237034}" presName="imgShp" presStyleLbl="fgImgPlace1" presStyleIdx="1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64A45C-1C1E-40D9-BA5D-3E33CEB09A8A}" type="pres">
      <dgm:prSet presAssocID="{0341CEB9-3100-44AE-8E30-9274AD23703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326C1-F365-4A48-81FD-BBC2681C6540}" type="pres">
      <dgm:prSet presAssocID="{E4B151B9-59C9-4997-8FB6-91E3C024A5AC}" presName="spacing" presStyleCnt="0"/>
      <dgm:spPr/>
    </dgm:pt>
    <dgm:pt modelId="{B6F42044-099F-4194-8A18-C076C2EE023E}" type="pres">
      <dgm:prSet presAssocID="{7F0A1A5F-9A38-43BD-AD2A-A517B8AD409C}" presName="composite" presStyleCnt="0"/>
      <dgm:spPr/>
    </dgm:pt>
    <dgm:pt modelId="{42945B02-467F-42F3-AF9B-61B75A7C6E2B}" type="pres">
      <dgm:prSet presAssocID="{7F0A1A5F-9A38-43BD-AD2A-A517B8AD409C}" presName="imgShp" presStyleLbl="fgImgPlace1" presStyleIdx="2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9352205-0489-4984-91A2-41C034215310}" type="pres">
      <dgm:prSet presAssocID="{7F0A1A5F-9A38-43BD-AD2A-A517B8AD409C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58EC1-5EF3-4D4D-96A5-20765239D4EC}" type="pres">
      <dgm:prSet presAssocID="{E6F642B6-ABF0-400A-8965-943993E1CFC9}" presName="spacing" presStyleCnt="0"/>
      <dgm:spPr/>
    </dgm:pt>
    <dgm:pt modelId="{8F3FB183-F05C-444E-B1AE-F1776A9EC914}" type="pres">
      <dgm:prSet presAssocID="{61BA377B-0BBA-4953-834B-A82D4A6F4766}" presName="composite" presStyleCnt="0"/>
      <dgm:spPr/>
    </dgm:pt>
    <dgm:pt modelId="{913AA7D7-E60A-4BD8-84B4-522E416AABA2}" type="pres">
      <dgm:prSet presAssocID="{61BA377B-0BBA-4953-834B-A82D4A6F4766}" presName="imgShp" presStyleLbl="fgImgPlace1" presStyleIdx="3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242CC2B-9D2B-4FD3-A7FA-5F0B4EBB094E}" type="pres">
      <dgm:prSet presAssocID="{61BA377B-0BBA-4953-834B-A82D4A6F476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405DC-2302-43AC-B915-DFC8F89262D2}" type="pres">
      <dgm:prSet presAssocID="{307B8217-4B15-44D7-856D-66381F36973F}" presName="spacing" presStyleCnt="0"/>
      <dgm:spPr/>
    </dgm:pt>
    <dgm:pt modelId="{CBBC3399-AB89-46A3-9472-4FCAFB79A174}" type="pres">
      <dgm:prSet presAssocID="{B13073C1-265E-4AA9-8350-A63952279C02}" presName="composite" presStyleCnt="0"/>
      <dgm:spPr/>
    </dgm:pt>
    <dgm:pt modelId="{338EFFD1-DDAD-4EB7-8046-72B0BC94C88D}" type="pres">
      <dgm:prSet presAssocID="{B13073C1-265E-4AA9-8350-A63952279C02}" presName="imgShp" presStyleLbl="fgImgPlace1" presStyleIdx="4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4122E727-C136-4325-AFF0-700C823646F4}" type="pres">
      <dgm:prSet presAssocID="{B13073C1-265E-4AA9-8350-A63952279C0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C1C8FF-CA43-40EE-827A-8FB358A96A05}" type="presOf" srcId="{9F058EFF-618B-4BC0-A592-A895559F23E0}" destId="{E73023E6-2C2F-4DA1-8D54-214B3C328ACA}" srcOrd="0" destOrd="0" presId="urn:microsoft.com/office/officeart/2005/8/layout/vList3"/>
    <dgm:cxn modelId="{64721356-7F5B-467A-BA43-7932F35F82E7}" srcId="{9F058EFF-618B-4BC0-A592-A895559F23E0}" destId="{61BA377B-0BBA-4953-834B-A82D4A6F4766}" srcOrd="3" destOrd="0" parTransId="{ED03C728-8E4E-435C-96AA-4D6A1CCA55EF}" sibTransId="{307B8217-4B15-44D7-856D-66381F36973F}"/>
    <dgm:cxn modelId="{E9662BDA-CCDE-4364-A7DF-0C973C4820D1}" srcId="{9F058EFF-618B-4BC0-A592-A895559F23E0}" destId="{0341CEB9-3100-44AE-8E30-9274AD237034}" srcOrd="1" destOrd="0" parTransId="{71E3490A-81D3-4743-9269-EAAD60202057}" sibTransId="{E4B151B9-59C9-4997-8FB6-91E3C024A5AC}"/>
    <dgm:cxn modelId="{FE46FC7B-8002-4A3A-907E-82567087DA84}" type="presOf" srcId="{61BA377B-0BBA-4953-834B-A82D4A6F4766}" destId="{D242CC2B-9D2B-4FD3-A7FA-5F0B4EBB094E}" srcOrd="0" destOrd="0" presId="urn:microsoft.com/office/officeart/2005/8/layout/vList3"/>
    <dgm:cxn modelId="{6762757C-4C2B-4BED-839F-AC1927E5C7AD}" type="presOf" srcId="{0341CEB9-3100-44AE-8E30-9274AD237034}" destId="{AC64A45C-1C1E-40D9-BA5D-3E33CEB09A8A}" srcOrd="0" destOrd="0" presId="urn:microsoft.com/office/officeart/2005/8/layout/vList3"/>
    <dgm:cxn modelId="{8B4E2EE6-FB53-49B0-A8CB-B7831202FB83}" srcId="{9F058EFF-618B-4BC0-A592-A895559F23E0}" destId="{7498E92E-9878-4AD0-A8F4-3B231451A099}" srcOrd="0" destOrd="0" parTransId="{3F902A23-C720-4BCA-B662-5EA9C901E1AA}" sibTransId="{0C1463EC-7B55-47B9-962A-C1232EFBD80B}"/>
    <dgm:cxn modelId="{B13A8437-79FC-4C81-94C0-FF717EFD9665}" type="presOf" srcId="{7F0A1A5F-9A38-43BD-AD2A-A517B8AD409C}" destId="{A9352205-0489-4984-91A2-41C034215310}" srcOrd="0" destOrd="0" presId="urn:microsoft.com/office/officeart/2005/8/layout/vList3"/>
    <dgm:cxn modelId="{FBFB0969-C364-4D60-98AC-EE0B22A54782}" type="presOf" srcId="{B13073C1-265E-4AA9-8350-A63952279C02}" destId="{4122E727-C136-4325-AFF0-700C823646F4}" srcOrd="0" destOrd="0" presId="urn:microsoft.com/office/officeart/2005/8/layout/vList3"/>
    <dgm:cxn modelId="{5E485615-FE61-486C-90DE-8FD0C950A837}" srcId="{9F058EFF-618B-4BC0-A592-A895559F23E0}" destId="{B13073C1-265E-4AA9-8350-A63952279C02}" srcOrd="4" destOrd="0" parTransId="{AF7BEC13-659C-4837-9915-C059893D898D}" sibTransId="{130733F6-1D63-4FC3-B764-3A9BE5BDD6F4}"/>
    <dgm:cxn modelId="{0E8D3C02-62F0-4EFC-BC88-C820E8925345}" type="presOf" srcId="{7498E92E-9878-4AD0-A8F4-3B231451A099}" destId="{99663B2C-9F9E-49F1-B302-EB78114007EF}" srcOrd="0" destOrd="0" presId="urn:microsoft.com/office/officeart/2005/8/layout/vList3"/>
    <dgm:cxn modelId="{79CC0FD8-A39E-4502-B97D-39E6D917CA7E}" srcId="{9F058EFF-618B-4BC0-A592-A895559F23E0}" destId="{7F0A1A5F-9A38-43BD-AD2A-A517B8AD409C}" srcOrd="2" destOrd="0" parTransId="{DB5821E5-A8FD-4667-BBC7-8178D2A51937}" sibTransId="{E6F642B6-ABF0-400A-8965-943993E1CFC9}"/>
    <dgm:cxn modelId="{1915DFF8-CDDE-4E76-B307-923F3FD9B04C}" type="presParOf" srcId="{E73023E6-2C2F-4DA1-8D54-214B3C328ACA}" destId="{E18A8B3F-3389-4654-87C2-4C7B7F78BB1C}" srcOrd="0" destOrd="0" presId="urn:microsoft.com/office/officeart/2005/8/layout/vList3"/>
    <dgm:cxn modelId="{90F27A3E-17BF-4BA9-9532-5F04A292AFD4}" type="presParOf" srcId="{E18A8B3F-3389-4654-87C2-4C7B7F78BB1C}" destId="{FAFE7321-3FCA-4347-85A2-F308F4ADD3EC}" srcOrd="0" destOrd="0" presId="urn:microsoft.com/office/officeart/2005/8/layout/vList3"/>
    <dgm:cxn modelId="{D6EFC133-8BF6-41B1-B844-3F9F887A7B26}" type="presParOf" srcId="{E18A8B3F-3389-4654-87C2-4C7B7F78BB1C}" destId="{99663B2C-9F9E-49F1-B302-EB78114007EF}" srcOrd="1" destOrd="0" presId="urn:microsoft.com/office/officeart/2005/8/layout/vList3"/>
    <dgm:cxn modelId="{A069BE64-C95B-4978-B52F-40DC35B84F3D}" type="presParOf" srcId="{E73023E6-2C2F-4DA1-8D54-214B3C328ACA}" destId="{3E478275-9D02-4CD2-A8BD-18A15B007386}" srcOrd="1" destOrd="0" presId="urn:microsoft.com/office/officeart/2005/8/layout/vList3"/>
    <dgm:cxn modelId="{17A54C94-062A-427B-A6C6-AE2751A53968}" type="presParOf" srcId="{E73023E6-2C2F-4DA1-8D54-214B3C328ACA}" destId="{3EE00DDB-9383-4E29-AB80-B605EBFE31FF}" srcOrd="2" destOrd="0" presId="urn:microsoft.com/office/officeart/2005/8/layout/vList3"/>
    <dgm:cxn modelId="{78C3A5A2-AF97-474B-9D99-6F8BDC4DC20B}" type="presParOf" srcId="{3EE00DDB-9383-4E29-AB80-B605EBFE31FF}" destId="{242EDCE8-1071-489B-AD65-FD38087AFEC1}" srcOrd="0" destOrd="0" presId="urn:microsoft.com/office/officeart/2005/8/layout/vList3"/>
    <dgm:cxn modelId="{40ADB6D5-4404-47F8-A009-FB06BD169859}" type="presParOf" srcId="{3EE00DDB-9383-4E29-AB80-B605EBFE31FF}" destId="{AC64A45C-1C1E-40D9-BA5D-3E33CEB09A8A}" srcOrd="1" destOrd="0" presId="urn:microsoft.com/office/officeart/2005/8/layout/vList3"/>
    <dgm:cxn modelId="{525F0064-AD65-472C-93BE-0CD6B1F380E6}" type="presParOf" srcId="{E73023E6-2C2F-4DA1-8D54-214B3C328ACA}" destId="{C82326C1-F365-4A48-81FD-BBC2681C6540}" srcOrd="3" destOrd="0" presId="urn:microsoft.com/office/officeart/2005/8/layout/vList3"/>
    <dgm:cxn modelId="{278B49CB-95B5-44C6-AF90-62B267B6455C}" type="presParOf" srcId="{E73023E6-2C2F-4DA1-8D54-214B3C328ACA}" destId="{B6F42044-099F-4194-8A18-C076C2EE023E}" srcOrd="4" destOrd="0" presId="urn:microsoft.com/office/officeart/2005/8/layout/vList3"/>
    <dgm:cxn modelId="{041CB07F-C9A9-45F7-9B6C-06A9BD7F86CC}" type="presParOf" srcId="{B6F42044-099F-4194-8A18-C076C2EE023E}" destId="{42945B02-467F-42F3-AF9B-61B75A7C6E2B}" srcOrd="0" destOrd="0" presId="urn:microsoft.com/office/officeart/2005/8/layout/vList3"/>
    <dgm:cxn modelId="{865956E2-0D8C-4E8D-8150-8B9529F97D6E}" type="presParOf" srcId="{B6F42044-099F-4194-8A18-C076C2EE023E}" destId="{A9352205-0489-4984-91A2-41C034215310}" srcOrd="1" destOrd="0" presId="urn:microsoft.com/office/officeart/2005/8/layout/vList3"/>
    <dgm:cxn modelId="{5C8B59FF-B274-45F4-9FF0-CCD0968D38A0}" type="presParOf" srcId="{E73023E6-2C2F-4DA1-8D54-214B3C328ACA}" destId="{FC558EC1-5EF3-4D4D-96A5-20765239D4EC}" srcOrd="5" destOrd="0" presId="urn:microsoft.com/office/officeart/2005/8/layout/vList3"/>
    <dgm:cxn modelId="{1ECBD74E-A974-4E64-9CAA-28E3BE3058F5}" type="presParOf" srcId="{E73023E6-2C2F-4DA1-8D54-214B3C328ACA}" destId="{8F3FB183-F05C-444E-B1AE-F1776A9EC914}" srcOrd="6" destOrd="0" presId="urn:microsoft.com/office/officeart/2005/8/layout/vList3"/>
    <dgm:cxn modelId="{6CA66630-C93B-469B-AB7F-AEE2BE18A7BD}" type="presParOf" srcId="{8F3FB183-F05C-444E-B1AE-F1776A9EC914}" destId="{913AA7D7-E60A-4BD8-84B4-522E416AABA2}" srcOrd="0" destOrd="0" presId="urn:microsoft.com/office/officeart/2005/8/layout/vList3"/>
    <dgm:cxn modelId="{580C31E9-B4E1-4C6F-97E8-E94AD26F927C}" type="presParOf" srcId="{8F3FB183-F05C-444E-B1AE-F1776A9EC914}" destId="{D242CC2B-9D2B-4FD3-A7FA-5F0B4EBB094E}" srcOrd="1" destOrd="0" presId="urn:microsoft.com/office/officeart/2005/8/layout/vList3"/>
    <dgm:cxn modelId="{252F0A4E-8CB6-4C7E-8CE2-9C353D48B2D8}" type="presParOf" srcId="{E73023E6-2C2F-4DA1-8D54-214B3C328ACA}" destId="{F3E405DC-2302-43AC-B915-DFC8F89262D2}" srcOrd="7" destOrd="0" presId="urn:microsoft.com/office/officeart/2005/8/layout/vList3"/>
    <dgm:cxn modelId="{43B0A868-0C61-4998-BED7-369D4A74A9CF}" type="presParOf" srcId="{E73023E6-2C2F-4DA1-8D54-214B3C328ACA}" destId="{CBBC3399-AB89-46A3-9472-4FCAFB79A174}" srcOrd="8" destOrd="0" presId="urn:microsoft.com/office/officeart/2005/8/layout/vList3"/>
    <dgm:cxn modelId="{444F49A2-74EC-49B6-8D03-11FFED3E798B}" type="presParOf" srcId="{CBBC3399-AB89-46A3-9472-4FCAFB79A174}" destId="{338EFFD1-DDAD-4EB7-8046-72B0BC94C88D}" srcOrd="0" destOrd="0" presId="urn:microsoft.com/office/officeart/2005/8/layout/vList3"/>
    <dgm:cxn modelId="{BA3280AE-CD96-4D64-BDCC-C5E9FCF93810}" type="presParOf" srcId="{CBBC3399-AB89-46A3-9472-4FCAFB79A174}" destId="{4122E727-C136-4325-AFF0-700C823646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64A63-700F-47AE-92B6-F1F795F76A9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DE96E95-B300-43E3-A7B0-E13D825CA649}">
      <dgm:prSet phldrT="[文本]"/>
      <dgm:spPr>
        <a:solidFill>
          <a:srgbClr val="99CCFF"/>
        </a:solidFill>
      </dgm:spPr>
      <dgm:t>
        <a:bodyPr/>
        <a:lstStyle/>
        <a:p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金健鹏：负责</a:t>
          </a:r>
          <a:r>
            <a:rPr lang="en-US" altLang="zh-CN" dirty="0" smtClean="0">
              <a:latin typeface="华文细黑" pitchFamily="2" charset="-122"/>
              <a:ea typeface="华文细黑" pitchFamily="2" charset="-122"/>
            </a:rPr>
            <a:t>QT</a:t>
          </a:r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模块的程序编写和调试，实现该模块的功能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408EE12C-3CFF-4B91-9192-B90CCAD86C87}" type="parTrans" cxnId="{80864AD1-D501-4945-8E68-C21AAE1C488C}">
      <dgm:prSet/>
      <dgm:spPr/>
      <dgm:t>
        <a:bodyPr/>
        <a:lstStyle/>
        <a:p>
          <a:endParaRPr lang="zh-CN" altLang="en-US"/>
        </a:p>
      </dgm:t>
    </dgm:pt>
    <dgm:pt modelId="{15ECCDB7-26C6-4AF5-BC56-A5C6C738D0E0}" type="sibTrans" cxnId="{80864AD1-D501-4945-8E68-C21AAE1C488C}">
      <dgm:prSet/>
      <dgm:spPr/>
      <dgm:t>
        <a:bodyPr/>
        <a:lstStyle/>
        <a:p>
          <a:endParaRPr lang="zh-CN" altLang="en-US"/>
        </a:p>
      </dgm:t>
    </dgm:pt>
    <dgm:pt modelId="{72955143-E146-4CD5-8C6A-E3EA8D3FFA8D}">
      <dgm:prSet phldrT="[文本]"/>
      <dgm:spPr>
        <a:solidFill>
          <a:srgbClr val="99CCFF"/>
        </a:solidFill>
      </dgm:spPr>
      <dgm:t>
        <a:bodyPr/>
        <a:lstStyle/>
        <a:p>
          <a:r>
            <a:rPr lang="zh-CN" altLang="en-US" dirty="0" smtClean="0"/>
            <a:t>成   行：负责摄像头模块的程序编写和调试，实现此模块功能</a:t>
          </a:r>
          <a:endParaRPr lang="zh-CN" altLang="en-US" dirty="0"/>
        </a:p>
      </dgm:t>
    </dgm:pt>
    <dgm:pt modelId="{51DE08AC-053B-41D6-ABE8-FDABDE6772FA}" type="parTrans" cxnId="{892035E9-CD65-4239-A637-5BF4D31D79F5}">
      <dgm:prSet/>
      <dgm:spPr/>
      <dgm:t>
        <a:bodyPr/>
        <a:lstStyle/>
        <a:p>
          <a:endParaRPr lang="zh-CN" altLang="en-US"/>
        </a:p>
      </dgm:t>
    </dgm:pt>
    <dgm:pt modelId="{77792D99-F727-4420-9AF2-9C75D5052CFA}" type="sibTrans" cxnId="{892035E9-CD65-4239-A637-5BF4D31D79F5}">
      <dgm:prSet/>
      <dgm:spPr/>
      <dgm:t>
        <a:bodyPr/>
        <a:lstStyle/>
        <a:p>
          <a:endParaRPr lang="zh-CN" altLang="en-US"/>
        </a:p>
      </dgm:t>
    </dgm:pt>
    <dgm:pt modelId="{B3498310-15F1-4AE1-BB65-91D66FA06D6C}">
      <dgm:prSet/>
      <dgm:spPr>
        <a:solidFill>
          <a:srgbClr val="99CCFF"/>
        </a:solidFill>
      </dgm:spPr>
      <dgm:t>
        <a:bodyPr lIns="0" rIns="0"/>
        <a:lstStyle/>
        <a:p>
          <a:r>
            <a:rPr lang="zh-CN" altLang="en-US" dirty="0" smtClean="0"/>
            <a:t>李永杰：负责服务器模块的程序编写和调试实现该模块的功能</a:t>
          </a:r>
          <a:endParaRPr lang="en-US" altLang="zh-CN" dirty="0" smtClean="0"/>
        </a:p>
      </dgm:t>
    </dgm:pt>
    <dgm:pt modelId="{96BC408B-F2B0-4A3C-86CF-C1DF687F5EFB}" type="parTrans" cxnId="{9900F642-66FE-4B65-A10F-5F3A394F6521}">
      <dgm:prSet/>
      <dgm:spPr/>
      <dgm:t>
        <a:bodyPr/>
        <a:lstStyle/>
        <a:p>
          <a:endParaRPr lang="zh-CN" altLang="en-US"/>
        </a:p>
      </dgm:t>
    </dgm:pt>
    <dgm:pt modelId="{F1045197-9FD4-48C0-A24D-F79A140C7CEF}" type="sibTrans" cxnId="{9900F642-66FE-4B65-A10F-5F3A394F6521}">
      <dgm:prSet/>
      <dgm:spPr/>
      <dgm:t>
        <a:bodyPr/>
        <a:lstStyle/>
        <a:p>
          <a:endParaRPr lang="zh-CN" altLang="en-US"/>
        </a:p>
      </dgm:t>
    </dgm:pt>
    <dgm:pt modelId="{C3D54D4E-698F-439D-8748-79958F3C61E7}">
      <dgm:prSet/>
      <dgm:spPr>
        <a:solidFill>
          <a:srgbClr val="99CCFF"/>
        </a:solidFill>
      </dgm:spPr>
      <dgm:t>
        <a:bodyPr/>
        <a:lstStyle/>
        <a:p>
          <a:pPr algn="l"/>
          <a:r>
            <a:rPr lang="zh-CN" altLang="en-US" dirty="0" smtClean="0"/>
            <a:t>刘    强：负责将组员的每一模块进行综合整理</a:t>
          </a:r>
          <a:endParaRPr lang="en-US" altLang="zh-CN" dirty="0"/>
        </a:p>
      </dgm:t>
    </dgm:pt>
    <dgm:pt modelId="{4F1EB0AC-3965-4103-A47D-755D46F8487B}" type="parTrans" cxnId="{8199A5C6-0610-426B-9F6C-913765DC57FA}">
      <dgm:prSet/>
      <dgm:spPr/>
      <dgm:t>
        <a:bodyPr/>
        <a:lstStyle/>
        <a:p>
          <a:endParaRPr lang="zh-CN" altLang="en-US"/>
        </a:p>
      </dgm:t>
    </dgm:pt>
    <dgm:pt modelId="{1F449A31-1E66-4445-AD54-048718DFE090}" type="sibTrans" cxnId="{8199A5C6-0610-426B-9F6C-913765DC57FA}">
      <dgm:prSet/>
      <dgm:spPr/>
      <dgm:t>
        <a:bodyPr/>
        <a:lstStyle/>
        <a:p>
          <a:endParaRPr lang="zh-CN" altLang="en-US"/>
        </a:p>
      </dgm:t>
    </dgm:pt>
    <dgm:pt modelId="{D68971E1-369C-4308-966D-4B2D6D7A88F0}">
      <dgm:prSet/>
      <dgm:spPr>
        <a:solidFill>
          <a:srgbClr val="FFCCCC"/>
        </a:solidFill>
      </dgm:spPr>
      <dgm:t>
        <a:bodyPr/>
        <a:lstStyle/>
        <a:p>
          <a:pPr algn="l"/>
          <a:r>
            <a:rPr lang="zh-CN" altLang="en-US" dirty="0" smtClean="0"/>
            <a:t>胡延娇：负责答辩</a:t>
          </a:r>
          <a:r>
            <a:rPr lang="en-US" altLang="zh-CN" dirty="0" err="1" smtClean="0"/>
            <a:t>ppt</a:t>
          </a:r>
          <a:endParaRPr lang="zh-CN" altLang="en-US" dirty="0"/>
        </a:p>
      </dgm:t>
    </dgm:pt>
    <dgm:pt modelId="{88ACA747-53CD-4628-BC48-4136A99A7C0B}" type="parTrans" cxnId="{EE419509-CC47-4575-9CCF-1505A3A86FF1}">
      <dgm:prSet/>
      <dgm:spPr/>
      <dgm:t>
        <a:bodyPr/>
        <a:lstStyle/>
        <a:p>
          <a:endParaRPr lang="zh-CN" altLang="en-US"/>
        </a:p>
      </dgm:t>
    </dgm:pt>
    <dgm:pt modelId="{F4AE1F1E-3312-41BE-8D2D-52963969A4B5}" type="sibTrans" cxnId="{EE419509-CC47-4575-9CCF-1505A3A86FF1}">
      <dgm:prSet/>
      <dgm:spPr/>
      <dgm:t>
        <a:bodyPr/>
        <a:lstStyle/>
        <a:p>
          <a:endParaRPr lang="zh-CN" altLang="en-US"/>
        </a:p>
      </dgm:t>
    </dgm:pt>
    <dgm:pt modelId="{72893C01-AFE3-4BA7-8DBB-DB853DEEEC31}" type="pres">
      <dgm:prSet presAssocID="{E5D64A63-700F-47AE-92B6-F1F795F76A90}" presName="linearFlow" presStyleCnt="0">
        <dgm:presLayoutVars>
          <dgm:dir/>
          <dgm:resizeHandles val="exact"/>
        </dgm:presLayoutVars>
      </dgm:prSet>
      <dgm:spPr/>
    </dgm:pt>
    <dgm:pt modelId="{2C132AB5-DBB8-4D98-A3DF-068D24F68EAC}" type="pres">
      <dgm:prSet presAssocID="{BDE96E95-B300-43E3-A7B0-E13D825CA649}" presName="composite" presStyleCnt="0"/>
      <dgm:spPr/>
    </dgm:pt>
    <dgm:pt modelId="{967BD607-F00F-4C64-83A1-098CC457FED5}" type="pres">
      <dgm:prSet presAssocID="{BDE96E95-B300-43E3-A7B0-E13D825CA649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97FCA7E-1D53-4234-B502-BF7927631B62}" type="pres">
      <dgm:prSet presAssocID="{BDE96E95-B300-43E3-A7B0-E13D825CA64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8E1890-6775-4514-AD5B-72A7F9244B5A}" type="pres">
      <dgm:prSet presAssocID="{15ECCDB7-26C6-4AF5-BC56-A5C6C738D0E0}" presName="spacing" presStyleCnt="0"/>
      <dgm:spPr/>
    </dgm:pt>
    <dgm:pt modelId="{6BB902B2-9A5A-4AE9-A6E4-D61EE8A80633}" type="pres">
      <dgm:prSet presAssocID="{72955143-E146-4CD5-8C6A-E3EA8D3FFA8D}" presName="composite" presStyleCnt="0"/>
      <dgm:spPr/>
    </dgm:pt>
    <dgm:pt modelId="{E29433EB-FDAF-4EA7-90D4-E4951EE518A2}" type="pres">
      <dgm:prSet presAssocID="{72955143-E146-4CD5-8C6A-E3EA8D3FFA8D}" presName="imgShp" presStyleLbl="fgImgPlace1" presStyleIdx="1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5D15CEE-DC1B-4D0F-91F8-CE04F19CF753}" type="pres">
      <dgm:prSet presAssocID="{72955143-E146-4CD5-8C6A-E3EA8D3FFA8D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9FCA4-A793-4F55-97E2-4EE4D33C10BA}" type="pres">
      <dgm:prSet presAssocID="{77792D99-F727-4420-9AF2-9C75D5052CFA}" presName="spacing" presStyleCnt="0"/>
      <dgm:spPr/>
    </dgm:pt>
    <dgm:pt modelId="{9A3ADCFE-0652-4380-8F44-0C05C348CEBC}" type="pres">
      <dgm:prSet presAssocID="{B3498310-15F1-4AE1-BB65-91D66FA06D6C}" presName="composite" presStyleCnt="0"/>
      <dgm:spPr/>
    </dgm:pt>
    <dgm:pt modelId="{08EDBAB4-C17F-4F07-A123-830D3D6484EC}" type="pres">
      <dgm:prSet presAssocID="{B3498310-15F1-4AE1-BB65-91D66FA06D6C}" presName="imgShp" presStyleLbl="fgImgPlace1" presStyleIdx="2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BA4EFC0-0AC8-4D4F-9E74-3D513665E799}" type="pres">
      <dgm:prSet presAssocID="{B3498310-15F1-4AE1-BB65-91D66FA06D6C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1E318F-4133-48C2-9A8B-CE21064C26CB}" type="pres">
      <dgm:prSet presAssocID="{F1045197-9FD4-48C0-A24D-F79A140C7CEF}" presName="spacing" presStyleCnt="0"/>
      <dgm:spPr/>
    </dgm:pt>
    <dgm:pt modelId="{35C9FC25-FA92-4E10-B76A-105BC89DFD1E}" type="pres">
      <dgm:prSet presAssocID="{C3D54D4E-698F-439D-8748-79958F3C61E7}" presName="composite" presStyleCnt="0"/>
      <dgm:spPr/>
    </dgm:pt>
    <dgm:pt modelId="{03C64DF7-16FD-4EDB-B632-C4D7FCDCF0A4}" type="pres">
      <dgm:prSet presAssocID="{C3D54D4E-698F-439D-8748-79958F3C61E7}" presName="imgShp" presStyleLbl="fgImgPlace1" presStyleIdx="3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F0EEEF-6189-41D5-9F38-F85CBDFDCBF9}" type="pres">
      <dgm:prSet presAssocID="{C3D54D4E-698F-439D-8748-79958F3C61E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831545-68FE-46FE-8C94-34129FA2743D}" type="pres">
      <dgm:prSet presAssocID="{1F449A31-1E66-4445-AD54-048718DFE090}" presName="spacing" presStyleCnt="0"/>
      <dgm:spPr/>
    </dgm:pt>
    <dgm:pt modelId="{E688ECBB-03A1-41EA-B252-560715EE10DB}" type="pres">
      <dgm:prSet presAssocID="{D68971E1-369C-4308-966D-4B2D6D7A88F0}" presName="composite" presStyleCnt="0"/>
      <dgm:spPr/>
    </dgm:pt>
    <dgm:pt modelId="{8DBC351F-79BF-4D12-8976-34DFE78B9DE8}" type="pres">
      <dgm:prSet presAssocID="{D68971E1-369C-4308-966D-4B2D6D7A88F0}" presName="imgShp" presStyleLbl="fgImgPlace1" presStyleIdx="4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F09917C1-3E6B-47CF-8314-80D03A0BE3BC}" type="pres">
      <dgm:prSet presAssocID="{D68971E1-369C-4308-966D-4B2D6D7A88F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788871-7712-422A-9B2C-B5DC8770D765}" type="presOf" srcId="{72955143-E146-4CD5-8C6A-E3EA8D3FFA8D}" destId="{45D15CEE-DC1B-4D0F-91F8-CE04F19CF753}" srcOrd="0" destOrd="0" presId="urn:microsoft.com/office/officeart/2005/8/layout/vList3"/>
    <dgm:cxn modelId="{EE419509-CC47-4575-9CCF-1505A3A86FF1}" srcId="{E5D64A63-700F-47AE-92B6-F1F795F76A90}" destId="{D68971E1-369C-4308-966D-4B2D6D7A88F0}" srcOrd="4" destOrd="0" parTransId="{88ACA747-53CD-4628-BC48-4136A99A7C0B}" sibTransId="{F4AE1F1E-3312-41BE-8D2D-52963969A4B5}"/>
    <dgm:cxn modelId="{80864AD1-D501-4945-8E68-C21AAE1C488C}" srcId="{E5D64A63-700F-47AE-92B6-F1F795F76A90}" destId="{BDE96E95-B300-43E3-A7B0-E13D825CA649}" srcOrd="0" destOrd="0" parTransId="{408EE12C-3CFF-4B91-9192-B90CCAD86C87}" sibTransId="{15ECCDB7-26C6-4AF5-BC56-A5C6C738D0E0}"/>
    <dgm:cxn modelId="{8199A5C6-0610-426B-9F6C-913765DC57FA}" srcId="{E5D64A63-700F-47AE-92B6-F1F795F76A90}" destId="{C3D54D4E-698F-439D-8748-79958F3C61E7}" srcOrd="3" destOrd="0" parTransId="{4F1EB0AC-3965-4103-A47D-755D46F8487B}" sibTransId="{1F449A31-1E66-4445-AD54-048718DFE090}"/>
    <dgm:cxn modelId="{08A13305-6FC1-49F5-8095-3642A95744F0}" type="presOf" srcId="{BDE96E95-B300-43E3-A7B0-E13D825CA649}" destId="{997FCA7E-1D53-4234-B502-BF7927631B62}" srcOrd="0" destOrd="0" presId="urn:microsoft.com/office/officeart/2005/8/layout/vList3"/>
    <dgm:cxn modelId="{7F5EB8D0-2086-4BA3-8717-53404B882F11}" type="presOf" srcId="{C3D54D4E-698F-439D-8748-79958F3C61E7}" destId="{68F0EEEF-6189-41D5-9F38-F85CBDFDCBF9}" srcOrd="0" destOrd="0" presId="urn:microsoft.com/office/officeart/2005/8/layout/vList3"/>
    <dgm:cxn modelId="{892035E9-CD65-4239-A637-5BF4D31D79F5}" srcId="{E5D64A63-700F-47AE-92B6-F1F795F76A90}" destId="{72955143-E146-4CD5-8C6A-E3EA8D3FFA8D}" srcOrd="1" destOrd="0" parTransId="{51DE08AC-053B-41D6-ABE8-FDABDE6772FA}" sibTransId="{77792D99-F727-4420-9AF2-9C75D5052CFA}"/>
    <dgm:cxn modelId="{9900F642-66FE-4B65-A10F-5F3A394F6521}" srcId="{E5D64A63-700F-47AE-92B6-F1F795F76A90}" destId="{B3498310-15F1-4AE1-BB65-91D66FA06D6C}" srcOrd="2" destOrd="0" parTransId="{96BC408B-F2B0-4A3C-86CF-C1DF687F5EFB}" sibTransId="{F1045197-9FD4-48C0-A24D-F79A140C7CEF}"/>
    <dgm:cxn modelId="{2B4A26CD-4553-4E21-BCDE-E2F7E2196504}" type="presOf" srcId="{E5D64A63-700F-47AE-92B6-F1F795F76A90}" destId="{72893C01-AFE3-4BA7-8DBB-DB853DEEEC31}" srcOrd="0" destOrd="0" presId="urn:microsoft.com/office/officeart/2005/8/layout/vList3"/>
    <dgm:cxn modelId="{C362A1C6-7C3B-40EC-8605-578D5180139D}" type="presOf" srcId="{D68971E1-369C-4308-966D-4B2D6D7A88F0}" destId="{F09917C1-3E6B-47CF-8314-80D03A0BE3BC}" srcOrd="0" destOrd="0" presId="urn:microsoft.com/office/officeart/2005/8/layout/vList3"/>
    <dgm:cxn modelId="{995D075B-2B1A-4297-B5B0-E3A59569205E}" type="presOf" srcId="{B3498310-15F1-4AE1-BB65-91D66FA06D6C}" destId="{ABA4EFC0-0AC8-4D4F-9E74-3D513665E799}" srcOrd="0" destOrd="0" presId="urn:microsoft.com/office/officeart/2005/8/layout/vList3"/>
    <dgm:cxn modelId="{D018427E-6B9E-4C4C-89D8-2A6F55065D52}" type="presParOf" srcId="{72893C01-AFE3-4BA7-8DBB-DB853DEEEC31}" destId="{2C132AB5-DBB8-4D98-A3DF-068D24F68EAC}" srcOrd="0" destOrd="0" presId="urn:microsoft.com/office/officeart/2005/8/layout/vList3"/>
    <dgm:cxn modelId="{992A6043-1287-4809-BDD0-0B089C7DE24F}" type="presParOf" srcId="{2C132AB5-DBB8-4D98-A3DF-068D24F68EAC}" destId="{967BD607-F00F-4C64-83A1-098CC457FED5}" srcOrd="0" destOrd="0" presId="urn:microsoft.com/office/officeart/2005/8/layout/vList3"/>
    <dgm:cxn modelId="{476425C7-0E90-4CD8-9535-27927FC9259D}" type="presParOf" srcId="{2C132AB5-DBB8-4D98-A3DF-068D24F68EAC}" destId="{997FCA7E-1D53-4234-B502-BF7927631B62}" srcOrd="1" destOrd="0" presId="urn:microsoft.com/office/officeart/2005/8/layout/vList3"/>
    <dgm:cxn modelId="{77962E3C-8AD7-4CBC-9762-93FF8178F668}" type="presParOf" srcId="{72893C01-AFE3-4BA7-8DBB-DB853DEEEC31}" destId="{448E1890-6775-4514-AD5B-72A7F9244B5A}" srcOrd="1" destOrd="0" presId="urn:microsoft.com/office/officeart/2005/8/layout/vList3"/>
    <dgm:cxn modelId="{AE50DA6C-AE30-423E-B437-DE8B90D68DC9}" type="presParOf" srcId="{72893C01-AFE3-4BA7-8DBB-DB853DEEEC31}" destId="{6BB902B2-9A5A-4AE9-A6E4-D61EE8A80633}" srcOrd="2" destOrd="0" presId="urn:microsoft.com/office/officeart/2005/8/layout/vList3"/>
    <dgm:cxn modelId="{02CF89E5-2CC5-4BE7-A645-053E1D9FD5A8}" type="presParOf" srcId="{6BB902B2-9A5A-4AE9-A6E4-D61EE8A80633}" destId="{E29433EB-FDAF-4EA7-90D4-E4951EE518A2}" srcOrd="0" destOrd="0" presId="urn:microsoft.com/office/officeart/2005/8/layout/vList3"/>
    <dgm:cxn modelId="{5A7AC9F7-E735-436C-8566-04ABA5488EE5}" type="presParOf" srcId="{6BB902B2-9A5A-4AE9-A6E4-D61EE8A80633}" destId="{45D15CEE-DC1B-4D0F-91F8-CE04F19CF753}" srcOrd="1" destOrd="0" presId="urn:microsoft.com/office/officeart/2005/8/layout/vList3"/>
    <dgm:cxn modelId="{0FCE64F8-E85C-47D9-93D2-672060AE4DE0}" type="presParOf" srcId="{72893C01-AFE3-4BA7-8DBB-DB853DEEEC31}" destId="{5F69FCA4-A793-4F55-97E2-4EE4D33C10BA}" srcOrd="3" destOrd="0" presId="urn:microsoft.com/office/officeart/2005/8/layout/vList3"/>
    <dgm:cxn modelId="{4AFB52CF-D945-4F05-BB84-43C6D90CDC4F}" type="presParOf" srcId="{72893C01-AFE3-4BA7-8DBB-DB853DEEEC31}" destId="{9A3ADCFE-0652-4380-8F44-0C05C348CEBC}" srcOrd="4" destOrd="0" presId="urn:microsoft.com/office/officeart/2005/8/layout/vList3"/>
    <dgm:cxn modelId="{8FA469FF-FE3A-4A29-9CFA-ECBA58446207}" type="presParOf" srcId="{9A3ADCFE-0652-4380-8F44-0C05C348CEBC}" destId="{08EDBAB4-C17F-4F07-A123-830D3D6484EC}" srcOrd="0" destOrd="0" presId="urn:microsoft.com/office/officeart/2005/8/layout/vList3"/>
    <dgm:cxn modelId="{9A72B319-A632-4AE8-8EB8-409BAC683F52}" type="presParOf" srcId="{9A3ADCFE-0652-4380-8F44-0C05C348CEBC}" destId="{ABA4EFC0-0AC8-4D4F-9E74-3D513665E799}" srcOrd="1" destOrd="0" presId="urn:microsoft.com/office/officeart/2005/8/layout/vList3"/>
    <dgm:cxn modelId="{2FBD5D76-42E6-43CF-8CEC-D7C307B988BB}" type="presParOf" srcId="{72893C01-AFE3-4BA7-8DBB-DB853DEEEC31}" destId="{551E318F-4133-48C2-9A8B-CE21064C26CB}" srcOrd="5" destOrd="0" presId="urn:microsoft.com/office/officeart/2005/8/layout/vList3"/>
    <dgm:cxn modelId="{8AB6FBAC-BF54-4D12-85D8-10A6386AD1BF}" type="presParOf" srcId="{72893C01-AFE3-4BA7-8DBB-DB853DEEEC31}" destId="{35C9FC25-FA92-4E10-B76A-105BC89DFD1E}" srcOrd="6" destOrd="0" presId="urn:microsoft.com/office/officeart/2005/8/layout/vList3"/>
    <dgm:cxn modelId="{A56308FA-863A-460F-9E89-76AA7310CF33}" type="presParOf" srcId="{35C9FC25-FA92-4E10-B76A-105BC89DFD1E}" destId="{03C64DF7-16FD-4EDB-B632-C4D7FCDCF0A4}" srcOrd="0" destOrd="0" presId="urn:microsoft.com/office/officeart/2005/8/layout/vList3"/>
    <dgm:cxn modelId="{E926FBBF-FCE9-46E9-AAB9-3F9DDB31A2E6}" type="presParOf" srcId="{35C9FC25-FA92-4E10-B76A-105BC89DFD1E}" destId="{68F0EEEF-6189-41D5-9F38-F85CBDFDCBF9}" srcOrd="1" destOrd="0" presId="urn:microsoft.com/office/officeart/2005/8/layout/vList3"/>
    <dgm:cxn modelId="{03933979-2A24-440C-8012-CB9611021061}" type="presParOf" srcId="{72893C01-AFE3-4BA7-8DBB-DB853DEEEC31}" destId="{2A831545-68FE-46FE-8C94-34129FA2743D}" srcOrd="7" destOrd="0" presId="urn:microsoft.com/office/officeart/2005/8/layout/vList3"/>
    <dgm:cxn modelId="{4056E25A-FA12-47D3-9314-4D87280A98D2}" type="presParOf" srcId="{72893C01-AFE3-4BA7-8DBB-DB853DEEEC31}" destId="{E688ECBB-03A1-41EA-B252-560715EE10DB}" srcOrd="8" destOrd="0" presId="urn:microsoft.com/office/officeart/2005/8/layout/vList3"/>
    <dgm:cxn modelId="{563B4129-B2A9-46F6-BDE3-AB0431A46327}" type="presParOf" srcId="{E688ECBB-03A1-41EA-B252-560715EE10DB}" destId="{8DBC351F-79BF-4D12-8976-34DFE78B9DE8}" srcOrd="0" destOrd="0" presId="urn:microsoft.com/office/officeart/2005/8/layout/vList3"/>
    <dgm:cxn modelId="{7C292E66-DE12-49F0-ADE3-542AA413F4FB}" type="presParOf" srcId="{E688ECBB-03A1-41EA-B252-560715EE10DB}" destId="{F09917C1-3E6B-47CF-8314-80D03A0BE3B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63B2C-9F9E-49F1-B302-EB78114007EF}">
      <dsp:nvSpPr>
        <dsp:cNvPr id="0" name=""/>
        <dsp:cNvSpPr/>
      </dsp:nvSpPr>
      <dsp:spPr>
        <a:xfrm rot="10800000">
          <a:off x="1603922" y="2950"/>
          <a:ext cx="5650467" cy="722738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7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           </a:t>
          </a:r>
          <a:r>
            <a:rPr lang="zh-CN" altLang="en-US" sz="3200" kern="1200" dirty="0" smtClean="0">
              <a:solidFill>
                <a:schemeClr val="accent3"/>
              </a:solidFill>
            </a:rPr>
            <a:t>刘    强：综合协调</a:t>
          </a:r>
          <a:endParaRPr lang="zh-CN" altLang="en-US" sz="3200" kern="1200" dirty="0">
            <a:solidFill>
              <a:schemeClr val="accent3"/>
            </a:solidFill>
          </a:endParaRPr>
        </a:p>
      </dsp:txBody>
      <dsp:txXfrm rot="10800000">
        <a:off x="1784606" y="2950"/>
        <a:ext cx="5469783" cy="722738"/>
      </dsp:txXfrm>
    </dsp:sp>
    <dsp:sp modelId="{FAFE7321-3FCA-4347-85A2-F308F4ADD3EC}">
      <dsp:nvSpPr>
        <dsp:cNvPr id="0" name=""/>
        <dsp:cNvSpPr/>
      </dsp:nvSpPr>
      <dsp:spPr>
        <a:xfrm>
          <a:off x="1242553" y="2950"/>
          <a:ext cx="722738" cy="72273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4A45C-1C1E-40D9-BA5D-3E33CEB09A8A}">
      <dsp:nvSpPr>
        <dsp:cNvPr id="0" name=""/>
        <dsp:cNvSpPr/>
      </dsp:nvSpPr>
      <dsp:spPr>
        <a:xfrm rot="10800000">
          <a:off x="1603922" y="941431"/>
          <a:ext cx="5650467" cy="722738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7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baseline="0" dirty="0" smtClean="0">
              <a:solidFill>
                <a:schemeClr val="accent3"/>
              </a:solidFill>
              <a:latin typeface="+mn-ea"/>
              <a:ea typeface="+mn-ea"/>
            </a:rPr>
            <a:t>金健鹏：</a:t>
          </a:r>
          <a:r>
            <a:rPr lang="en-US" altLang="zh-CN" sz="3200" kern="1200" baseline="0" dirty="0" smtClean="0">
              <a:solidFill>
                <a:schemeClr val="accent3"/>
              </a:solidFill>
              <a:latin typeface="+mn-ea"/>
              <a:ea typeface="+mn-ea"/>
            </a:rPr>
            <a:t>QT</a:t>
          </a:r>
          <a:endParaRPr lang="zh-CN" altLang="en-US" sz="3200" kern="1200" baseline="0" dirty="0">
            <a:solidFill>
              <a:schemeClr val="accent3"/>
            </a:solidFill>
          </a:endParaRPr>
        </a:p>
      </dsp:txBody>
      <dsp:txXfrm rot="10800000">
        <a:off x="1784606" y="941431"/>
        <a:ext cx="5469783" cy="722738"/>
      </dsp:txXfrm>
    </dsp:sp>
    <dsp:sp modelId="{242EDCE8-1071-489B-AD65-FD38087AFEC1}">
      <dsp:nvSpPr>
        <dsp:cNvPr id="0" name=""/>
        <dsp:cNvSpPr/>
      </dsp:nvSpPr>
      <dsp:spPr>
        <a:xfrm>
          <a:off x="1242553" y="941431"/>
          <a:ext cx="722738" cy="72273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52205-0489-4984-91A2-41C034215310}">
      <dsp:nvSpPr>
        <dsp:cNvPr id="0" name=""/>
        <dsp:cNvSpPr/>
      </dsp:nvSpPr>
      <dsp:spPr>
        <a:xfrm rot="10800000">
          <a:off x="1603922" y="1879912"/>
          <a:ext cx="5650467" cy="722738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7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  <a:latin typeface="+mn-ea"/>
              <a:ea typeface="+mn-ea"/>
            </a:rPr>
            <a:t>    </a:t>
          </a:r>
          <a:r>
            <a:rPr lang="zh-CN" altLang="en-US" sz="3200" kern="1200" dirty="0" smtClean="0">
              <a:solidFill>
                <a:schemeClr val="accent3"/>
              </a:solidFill>
              <a:latin typeface="+mn-ea"/>
              <a:ea typeface="+mn-ea"/>
            </a:rPr>
            <a:t>李永杰：服务器</a:t>
          </a:r>
          <a:endParaRPr lang="zh-CN" altLang="en-US" sz="3200" kern="1200" dirty="0">
            <a:solidFill>
              <a:schemeClr val="accent3"/>
            </a:solidFill>
          </a:endParaRPr>
        </a:p>
      </dsp:txBody>
      <dsp:txXfrm rot="10800000">
        <a:off x="1784606" y="1879912"/>
        <a:ext cx="5469783" cy="722738"/>
      </dsp:txXfrm>
    </dsp:sp>
    <dsp:sp modelId="{42945B02-467F-42F3-AF9B-61B75A7C6E2B}">
      <dsp:nvSpPr>
        <dsp:cNvPr id="0" name=""/>
        <dsp:cNvSpPr/>
      </dsp:nvSpPr>
      <dsp:spPr>
        <a:xfrm>
          <a:off x="1242553" y="1879912"/>
          <a:ext cx="722738" cy="72273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2CC2B-9D2B-4FD3-A7FA-5F0B4EBB094E}">
      <dsp:nvSpPr>
        <dsp:cNvPr id="0" name=""/>
        <dsp:cNvSpPr/>
      </dsp:nvSpPr>
      <dsp:spPr>
        <a:xfrm rot="10800000">
          <a:off x="1603922" y="2818393"/>
          <a:ext cx="5650467" cy="722738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7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  <a:latin typeface="+mn-ea"/>
              <a:ea typeface="+mn-ea"/>
            </a:rPr>
            <a:t>    </a:t>
          </a:r>
          <a:r>
            <a:rPr lang="zh-CN" altLang="en-US" sz="3200" kern="1200" dirty="0" smtClean="0">
              <a:solidFill>
                <a:schemeClr val="accent3"/>
              </a:solidFill>
              <a:latin typeface="+mn-ea"/>
              <a:ea typeface="+mn-ea"/>
            </a:rPr>
            <a:t>成  行：摄像头</a:t>
          </a:r>
          <a:endParaRPr lang="en-US" altLang="zh-CN" sz="3200" kern="1200" dirty="0" smtClean="0">
            <a:solidFill>
              <a:schemeClr val="accent3"/>
            </a:solidFill>
            <a:latin typeface="+mn-ea"/>
            <a:ea typeface="+mn-ea"/>
          </a:endParaRPr>
        </a:p>
      </dsp:txBody>
      <dsp:txXfrm rot="10800000">
        <a:off x="1784606" y="2818393"/>
        <a:ext cx="5469783" cy="722738"/>
      </dsp:txXfrm>
    </dsp:sp>
    <dsp:sp modelId="{913AA7D7-E60A-4BD8-84B4-522E416AABA2}">
      <dsp:nvSpPr>
        <dsp:cNvPr id="0" name=""/>
        <dsp:cNvSpPr/>
      </dsp:nvSpPr>
      <dsp:spPr>
        <a:xfrm>
          <a:off x="1242553" y="2818393"/>
          <a:ext cx="722738" cy="72273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2E727-C136-4325-AFF0-700C823646F4}">
      <dsp:nvSpPr>
        <dsp:cNvPr id="0" name=""/>
        <dsp:cNvSpPr/>
      </dsp:nvSpPr>
      <dsp:spPr>
        <a:xfrm rot="10800000">
          <a:off x="1603922" y="3756874"/>
          <a:ext cx="5650467" cy="722738"/>
        </a:xfrm>
        <a:prstGeom prst="homePlate">
          <a:avLst/>
        </a:prstGeom>
        <a:solidFill>
          <a:srgbClr val="FFCC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07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accent3"/>
              </a:solidFill>
              <a:latin typeface="+mn-ea"/>
              <a:ea typeface="+mn-ea"/>
            </a:rPr>
            <a:t>    胡延娇：答辩</a:t>
          </a:r>
          <a:r>
            <a:rPr lang="en-US" altLang="zh-CN" sz="3200" kern="1200" dirty="0" smtClean="0">
              <a:solidFill>
                <a:schemeClr val="accent3"/>
              </a:solidFill>
              <a:latin typeface="+mn-ea"/>
              <a:ea typeface="+mn-ea"/>
            </a:rPr>
            <a:t>PPT</a:t>
          </a:r>
        </a:p>
      </dsp:txBody>
      <dsp:txXfrm rot="10800000">
        <a:off x="1784606" y="3756874"/>
        <a:ext cx="5469783" cy="722738"/>
      </dsp:txXfrm>
    </dsp:sp>
    <dsp:sp modelId="{338EFFD1-DDAD-4EB7-8046-72B0BC94C88D}">
      <dsp:nvSpPr>
        <dsp:cNvPr id="0" name=""/>
        <dsp:cNvSpPr/>
      </dsp:nvSpPr>
      <dsp:spPr>
        <a:xfrm>
          <a:off x="1242553" y="3756874"/>
          <a:ext cx="722738" cy="72273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CA7E-1D53-4234-B502-BF7927631B62}">
      <dsp:nvSpPr>
        <dsp:cNvPr id="0" name=""/>
        <dsp:cNvSpPr/>
      </dsp:nvSpPr>
      <dsp:spPr>
        <a:xfrm rot="10800000">
          <a:off x="1921710" y="494"/>
          <a:ext cx="6895486" cy="739510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104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细黑" pitchFamily="2" charset="-122"/>
              <a:ea typeface="华文细黑" pitchFamily="2" charset="-122"/>
            </a:rPr>
            <a:t>金健鹏：负责</a:t>
          </a:r>
          <a:r>
            <a:rPr lang="en-US" altLang="zh-CN" sz="1800" kern="1200" dirty="0" smtClean="0">
              <a:latin typeface="华文细黑" pitchFamily="2" charset="-122"/>
              <a:ea typeface="华文细黑" pitchFamily="2" charset="-122"/>
            </a:rPr>
            <a:t>QT</a:t>
          </a:r>
          <a:r>
            <a:rPr lang="zh-CN" altLang="en-US" sz="1800" kern="1200" dirty="0" smtClean="0">
              <a:latin typeface="华文细黑" pitchFamily="2" charset="-122"/>
              <a:ea typeface="华文细黑" pitchFamily="2" charset="-122"/>
            </a:rPr>
            <a:t>模块的程序编写和调试，实现该模块的功能</a:t>
          </a:r>
          <a:endParaRPr lang="zh-CN" altLang="en-US" sz="1800" kern="1200" dirty="0">
            <a:latin typeface="华文细黑" pitchFamily="2" charset="-122"/>
            <a:ea typeface="华文细黑" pitchFamily="2" charset="-122"/>
          </a:endParaRPr>
        </a:p>
      </dsp:txBody>
      <dsp:txXfrm rot="10800000">
        <a:off x="2106587" y="494"/>
        <a:ext cx="6710609" cy="739510"/>
      </dsp:txXfrm>
    </dsp:sp>
    <dsp:sp modelId="{967BD607-F00F-4C64-83A1-098CC457FED5}">
      <dsp:nvSpPr>
        <dsp:cNvPr id="0" name=""/>
        <dsp:cNvSpPr/>
      </dsp:nvSpPr>
      <dsp:spPr>
        <a:xfrm>
          <a:off x="1551955" y="494"/>
          <a:ext cx="739510" cy="7395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15CEE-DC1B-4D0F-91F8-CE04F19CF753}">
      <dsp:nvSpPr>
        <dsp:cNvPr id="0" name=""/>
        <dsp:cNvSpPr/>
      </dsp:nvSpPr>
      <dsp:spPr>
        <a:xfrm rot="10800000">
          <a:off x="1921710" y="960754"/>
          <a:ext cx="6895486" cy="739510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104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成   行：负责摄像头模块的程序编写和调试，实现此模块功能</a:t>
          </a:r>
          <a:endParaRPr lang="zh-CN" altLang="en-US" sz="1800" kern="1200" dirty="0"/>
        </a:p>
      </dsp:txBody>
      <dsp:txXfrm rot="10800000">
        <a:off x="2106587" y="960754"/>
        <a:ext cx="6710609" cy="739510"/>
      </dsp:txXfrm>
    </dsp:sp>
    <dsp:sp modelId="{E29433EB-FDAF-4EA7-90D4-E4951EE518A2}">
      <dsp:nvSpPr>
        <dsp:cNvPr id="0" name=""/>
        <dsp:cNvSpPr/>
      </dsp:nvSpPr>
      <dsp:spPr>
        <a:xfrm>
          <a:off x="1551955" y="960754"/>
          <a:ext cx="739510" cy="7395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4EFC0-0AC8-4D4F-9E74-3D513665E799}">
      <dsp:nvSpPr>
        <dsp:cNvPr id="0" name=""/>
        <dsp:cNvSpPr/>
      </dsp:nvSpPr>
      <dsp:spPr>
        <a:xfrm rot="10800000">
          <a:off x="1921710" y="1921015"/>
          <a:ext cx="6895486" cy="739510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李永杰：负责服务器模块的程序编写和调试实现该模块的功能</a:t>
          </a:r>
          <a:endParaRPr lang="en-US" altLang="zh-CN" sz="1800" kern="1200" dirty="0" smtClean="0"/>
        </a:p>
      </dsp:txBody>
      <dsp:txXfrm rot="10800000">
        <a:off x="2106587" y="1921015"/>
        <a:ext cx="6710609" cy="739510"/>
      </dsp:txXfrm>
    </dsp:sp>
    <dsp:sp modelId="{08EDBAB4-C17F-4F07-A123-830D3D6484EC}">
      <dsp:nvSpPr>
        <dsp:cNvPr id="0" name=""/>
        <dsp:cNvSpPr/>
      </dsp:nvSpPr>
      <dsp:spPr>
        <a:xfrm>
          <a:off x="1551955" y="1921015"/>
          <a:ext cx="739510" cy="7395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EEEF-6189-41D5-9F38-F85CBDFDCBF9}">
      <dsp:nvSpPr>
        <dsp:cNvPr id="0" name=""/>
        <dsp:cNvSpPr/>
      </dsp:nvSpPr>
      <dsp:spPr>
        <a:xfrm rot="10800000">
          <a:off x="1921710" y="2881275"/>
          <a:ext cx="6895486" cy="739510"/>
        </a:xfrm>
        <a:prstGeom prst="homePlate">
          <a:avLst/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104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刘    强：负责将组员的每一模块进行综合整理</a:t>
          </a:r>
          <a:endParaRPr lang="en-US" altLang="zh-CN" sz="1800" kern="1200" dirty="0"/>
        </a:p>
      </dsp:txBody>
      <dsp:txXfrm rot="10800000">
        <a:off x="2106587" y="2881275"/>
        <a:ext cx="6710609" cy="739510"/>
      </dsp:txXfrm>
    </dsp:sp>
    <dsp:sp modelId="{03C64DF7-16FD-4EDB-B632-C4D7FCDCF0A4}">
      <dsp:nvSpPr>
        <dsp:cNvPr id="0" name=""/>
        <dsp:cNvSpPr/>
      </dsp:nvSpPr>
      <dsp:spPr>
        <a:xfrm>
          <a:off x="1551955" y="2881275"/>
          <a:ext cx="739510" cy="7395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917C1-3E6B-47CF-8314-80D03A0BE3BC}">
      <dsp:nvSpPr>
        <dsp:cNvPr id="0" name=""/>
        <dsp:cNvSpPr/>
      </dsp:nvSpPr>
      <dsp:spPr>
        <a:xfrm rot="10800000">
          <a:off x="1921710" y="3841535"/>
          <a:ext cx="6895486" cy="739510"/>
        </a:xfrm>
        <a:prstGeom prst="homePlate">
          <a:avLst/>
        </a:prstGeom>
        <a:solidFill>
          <a:srgbClr val="FFCC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104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胡延娇：负责答辩</a:t>
          </a:r>
          <a:r>
            <a:rPr lang="en-US" altLang="zh-CN" sz="1800" kern="1200" dirty="0" err="1" smtClean="0"/>
            <a:t>ppt</a:t>
          </a:r>
          <a:endParaRPr lang="zh-CN" altLang="en-US" sz="1800" kern="1200" dirty="0"/>
        </a:p>
      </dsp:txBody>
      <dsp:txXfrm rot="10800000">
        <a:off x="2106587" y="3841535"/>
        <a:ext cx="6710609" cy="739510"/>
      </dsp:txXfrm>
    </dsp:sp>
    <dsp:sp modelId="{8DBC351F-79BF-4D12-8976-34DFE78B9DE8}">
      <dsp:nvSpPr>
        <dsp:cNvPr id="0" name=""/>
        <dsp:cNvSpPr/>
      </dsp:nvSpPr>
      <dsp:spPr>
        <a:xfrm>
          <a:off x="1551955" y="3841535"/>
          <a:ext cx="739510" cy="73951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6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021294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8535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9" y="768350"/>
            <a:ext cx="6807200" cy="3829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512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9930" y="4861442"/>
            <a:ext cx="5671224" cy="459669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t" anchorCtr="0" compatLnSpc="1"/>
          <a:lstStyle/>
          <a:p>
            <a:pPr lvl="0"/>
            <a:endParaRPr lang="zh-CN" altLang="en-US" noProof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719329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68146" cy="50284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b" anchorCtr="0" compatLnSpc="1"/>
          <a:lstStyle>
            <a:lvl1pPr algn="r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3590" algn="l"/>
                <a:tab pos="1567815" algn="l"/>
                <a:tab pos="2352040" algn="l"/>
                <a:tab pos="3136265" algn="l"/>
              </a:tabLst>
              <a:defRPr sz="1300">
                <a:solidFill>
                  <a:srgbClr val="000000"/>
                </a:solidFill>
                <a:latin typeface="AR PL UMing CN" pitchFamily="16" charset="0"/>
              </a:defRPr>
            </a:lvl1pPr>
          </a:lstStyle>
          <a:p>
            <a:pPr>
              <a:defRPr/>
            </a:pPr>
            <a:fld id="{D48F374F-3BCE-4877-8598-0831DF0B92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07200" cy="3829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48F374F-3BCE-4877-8598-0831DF0B92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 animBg="1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panose="02000000000000000000" charset="-122"/>
                <a:ea typeface="方正兰亭粗黑_GBK" panose="02000000000000000000" charset="-122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charset="-122"/>
              </a:rPr>
              <a:t>目录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9672769" y="5954374"/>
            <a:ext cx="246814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华清远见教育集团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www.farsight.com.cn</a:t>
            </a:r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8997097" y="113465"/>
            <a:ext cx="2880134" cy="89674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ctrTitle"/>
          </p:nvPr>
        </p:nvSpPr>
        <p:spPr>
          <a:xfrm>
            <a:off x="0" y="2491105"/>
            <a:ext cx="7680176" cy="888365"/>
          </a:xfrm>
          <a:ln>
            <a:noFill/>
          </a:ln>
        </p:spPr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sym typeface="+mn-ea"/>
              </a:rPr>
              <a:t>基于</a:t>
            </a:r>
            <a:r>
              <a:rPr lang="en-US" altLang="zh-CN" b="0" dirty="0" smtClean="0">
                <a:latin typeface="微软雅黑" panose="020B0503020204020204" pitchFamily="34" charset="-122"/>
                <a:sym typeface="+mn-ea"/>
              </a:rPr>
              <a:t>linux</a:t>
            </a:r>
            <a:r>
              <a:rPr lang="zh-CN" altLang="en-US" b="0" dirty="0" smtClean="0">
                <a:latin typeface="微软雅黑" panose="020B0503020204020204" pitchFamily="34" charset="-122"/>
                <a:sym typeface="+mn-ea"/>
              </a:rPr>
              <a:t>远程监控系统</a:t>
            </a:r>
            <a:endParaRPr kumimoji="1" altLang="zh-CN" b="0" dirty="0">
              <a:latin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87688" y="4509120"/>
            <a:ext cx="4608512" cy="792480"/>
          </a:xfrm>
        </p:spPr>
        <p:txBody>
          <a:bodyPr/>
          <a:lstStyle/>
          <a:p>
            <a:r>
              <a:rPr lang="zh-CN" altLang="en-US" sz="1600" dirty="0">
                <a:sym typeface="+mn-ea"/>
              </a:rPr>
              <a:t>姓名：    刘 强   </a:t>
            </a:r>
            <a:r>
              <a:rPr lang="zh-CN" altLang="en-US" sz="1600" dirty="0" smtClean="0">
                <a:sym typeface="+mn-ea"/>
              </a:rPr>
              <a:t>金建鹏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smtClean="0">
                <a:sym typeface="+mn-ea"/>
              </a:rPr>
              <a:t>  </a:t>
            </a:r>
            <a:r>
              <a:rPr lang="zh-CN" altLang="en-US" sz="1600" dirty="0" smtClean="0">
                <a:sym typeface="+mn-ea"/>
              </a:rPr>
              <a:t>成行    李永杰   胡延娇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60648"/>
            <a:ext cx="1645014" cy="115212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84784"/>
            <a:ext cx="10581769" cy="448437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第二部分：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服务器需要与客户端连接通讯，同时，将已存入 缓存区的图片长度以及图片数据读取到客户端：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、创建套接字；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、绑定本机地址和端口；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、设置监听套接字；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、接收客户端发来的连接请求；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、完成函数（实现与客户端的通讯，从客户端接收请求，判断客户端的请求是否是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pic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，将图片长度与图片数据发送给客户端）；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408" y="851830"/>
            <a:ext cx="10681335" cy="416560"/>
          </a:xfrm>
        </p:spPr>
        <p:txBody>
          <a:bodyPr/>
          <a:lstStyle/>
          <a:p>
            <a:pPr algn="ctr"/>
            <a:r>
              <a:rPr lang="zh-CN" altLang="en-US" dirty="0" smtClean="0"/>
              <a:t> </a:t>
            </a:r>
            <a:r>
              <a:rPr lang="zh-CN" altLang="en-US" sz="3200" dirty="0" smtClean="0"/>
              <a:t>设计描述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9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105007"/>
            <a:ext cx="9917496" cy="468052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第三部分：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客户端部分，整体分为三个部分：</a:t>
            </a:r>
            <a:endParaRPr lang="en-US" altLang="zh-CN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timer</a:t>
            </a: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定时器实现</a:t>
            </a:r>
            <a:r>
              <a:rPr lang="en-US" altLang="zh-CN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50ms</a:t>
            </a: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定时，一旦定时器超时，调用对应的槽函数，实现相应的功能；</a:t>
            </a:r>
            <a:endParaRPr lang="en-US" altLang="zh-CN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、对服务器发出连接请求，同时发送请求命令“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pic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实现与服务器的连接；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、对于服务器发过来的图片长度和图片数据进行接收，并使用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界面进行显示，而两个按钮实现整个指令的发送与停止；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第四部分 ：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main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函数，创建两个线程：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camera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、通信线程；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设计描述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260648"/>
            <a:ext cx="1708584" cy="17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19" y="260648"/>
            <a:ext cx="1502346" cy="936104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91544" y="1484784"/>
            <a:ext cx="8496944" cy="367240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这次项目的设计和实现中，充分利用了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操作系统作为嵌入式操作系统的诸多优势，嵌入式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系统下的远程监控系统是讣算机软硬件、网络通信等多方面的有机结合面形成的，它主要以网络化、交互性、智能化为特征，结构较为复杂，结合了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QT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技术构建了具有图形化界面支持的长入式系统开发平台，这种系统结构模式目前在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上进行监控系统开发的热点。</a:t>
            </a:r>
            <a:endParaRPr lang="en-US" altLang="zh-CN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对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未来远程监控有很大的期望，未来的远程监控系统应该更加趋向智能化、人性化、同时能够自行的对异常情况分析判断。另外在不久的未来，远程监控系统还可具有安防互动功能，与各种传感器，控制器连接，实现自功目标跟踪等功能。而且随着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4G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通信技术的发展和成熟，远程视频监控系统的成本也应该进一步降低，开日能够将其移相到移动终端，以适应更泛领域的需要。</a:t>
            </a:r>
            <a:endParaRPr lang="en-US" altLang="zh-CN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由于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我们还是个初学者，虽然最终能够实现了一些功能，但是对中间相关的一些模块开发，比如驱动等等还不是很熟悉，还有待进一步学习和学握。</a:t>
            </a:r>
            <a:r>
              <a:rPr lang="zh-CN" altLang="en-US" dirty="0">
                <a:latin typeface="+mn-ea"/>
                <a:ea typeface="+mn-ea"/>
              </a:rPr>
              <a:t/>
            </a:r>
            <a:br>
              <a:rPr lang="zh-CN" altLang="en-US" dirty="0">
                <a:latin typeface="+mn-ea"/>
                <a:ea typeface="+mn-ea"/>
              </a:rPr>
            </a:br>
            <a:endParaRPr lang="zh-CN" altLang="en-US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6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5015881" y="1268760"/>
            <a:ext cx="1584175" cy="408806"/>
          </a:xfrm>
        </p:spPr>
        <p:txBody>
          <a:bodyPr/>
          <a:lstStyle/>
          <a:p>
            <a:r>
              <a:rPr lang="zh-CN" altLang="en-US" b="1" dirty="0" smtClean="0"/>
              <a:t>项目概述</a:t>
            </a:r>
            <a:endParaRPr lang="zh-CN" altLang="en-US" dirty="0"/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015881" y="1988840"/>
            <a:ext cx="1584176" cy="417195"/>
          </a:xfrm>
        </p:spPr>
        <p:txBody>
          <a:bodyPr/>
          <a:lstStyle/>
          <a:p>
            <a:r>
              <a:rPr lang="zh-CN" altLang="en-US" b="1" dirty="0" smtClean="0"/>
              <a:t>系统框图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5015880" y="2723773"/>
            <a:ext cx="1584176" cy="417195"/>
          </a:xfrm>
        </p:spPr>
        <p:txBody>
          <a:bodyPr/>
          <a:lstStyle/>
          <a:p>
            <a:r>
              <a:rPr lang="zh-CN" altLang="en-US" b="1" dirty="0" smtClean="0"/>
              <a:t>成员分工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015880" y="3443853"/>
            <a:ext cx="1584176" cy="417195"/>
          </a:xfrm>
        </p:spPr>
        <p:txBody>
          <a:bodyPr/>
          <a:lstStyle/>
          <a:p>
            <a:r>
              <a:rPr lang="zh-CN" altLang="en-US" b="1" dirty="0" smtClean="0"/>
              <a:t>职责描述</a:t>
            </a:r>
            <a:endParaRPr lang="zh-CN" altLang="en-US" dirty="0"/>
          </a:p>
        </p:txBody>
      </p:sp>
      <p:sp>
        <p:nvSpPr>
          <p:cNvPr id="15" name="文本占位符 8"/>
          <p:cNvSpPr>
            <a:spLocks noGrp="1"/>
          </p:cNvSpPr>
          <p:nvPr>
            <p:ph type="body" sz="quarter" idx="25"/>
          </p:nvPr>
        </p:nvSpPr>
        <p:spPr>
          <a:xfrm>
            <a:off x="5015880" y="548680"/>
            <a:ext cx="1597665" cy="417195"/>
          </a:xfrm>
        </p:spPr>
        <p:txBody>
          <a:bodyPr/>
          <a:lstStyle/>
          <a:p>
            <a:r>
              <a:rPr lang="zh-CN" altLang="en-US" b="1" dirty="0" smtClean="0"/>
              <a:t>项目背景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015881" y="4091925"/>
            <a:ext cx="1584176" cy="417195"/>
          </a:xfrm>
        </p:spPr>
        <p:txBody>
          <a:bodyPr/>
          <a:lstStyle/>
          <a:p>
            <a:r>
              <a:rPr lang="zh-CN" altLang="en-US" b="1" dirty="0" smtClean="0"/>
              <a:t>功能描述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5015881" y="4739997"/>
            <a:ext cx="1584175" cy="417195"/>
          </a:xfrm>
        </p:spPr>
        <p:txBody>
          <a:bodyPr/>
          <a:lstStyle/>
          <a:p>
            <a:r>
              <a:rPr lang="zh-CN" altLang="en-US" b="1" dirty="0" smtClean="0"/>
              <a:t>设计描述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015881" y="5460077"/>
            <a:ext cx="1584176" cy="417195"/>
          </a:xfrm>
        </p:spPr>
        <p:txBody>
          <a:bodyPr/>
          <a:lstStyle/>
          <a:p>
            <a:r>
              <a:rPr lang="zh-CN" altLang="en-US" b="1" dirty="0" smtClean="0"/>
              <a:t>总结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445878"/>
            <a:ext cx="2857500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type="body" sz="quarter" idx="10"/>
          </p:nvPr>
        </p:nvSpPr>
        <p:spPr>
          <a:xfrm>
            <a:off x="3359697" y="1196752"/>
            <a:ext cx="7776863" cy="4752528"/>
          </a:xfrm>
        </p:spPr>
        <p:txBody>
          <a:bodyPr/>
          <a:lstStyle/>
          <a:p>
            <a:pPr marL="0" indent="324000"/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随着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社会的网络技术的不断更新，计算机多媒体应用技术及网络技术方面的发展之迅述是有目共睹的，在银行，商场监控，城市交通管理，酒店等安全保卫方面，视频监控系统的市场需求量大幅度上升，市场上出现了多种图像采集和传输的产品，视频监控系统的发展趋势必然是数字化，网络化，即采用嵌入式网络摄像机，利用嵌入式监控设备体积小巧，性能稳定，通讯便利等特点。由于我国基于嵌入式技术的网络视频监控系统的研发刚刚起步、而且主要是针对一些大，中型视频监控工程所开发的，对于小型厂矿，企业，学校和家庭而言，其成本高，系统功能复杂而县冗余，所以针对上述用户群，设计并研究一种简便，廉价。新型的基于嵌入式系统的是视频监控系统具有很大的工程实际意义。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0" y="404664"/>
            <a:ext cx="20776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type="body" sz="quarter" idx="10"/>
          </p:nvPr>
        </p:nvSpPr>
        <p:spPr>
          <a:xfrm>
            <a:off x="2063552" y="2132856"/>
            <a:ext cx="7272808" cy="4145280"/>
          </a:xfrm>
        </p:spPr>
        <p:txBody>
          <a:bodyPr/>
          <a:lstStyle/>
          <a:p>
            <a:pPr indent="504000"/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该项目的开发是在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操作系统上进行的，基于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摄像头的视频采集与显示项目主要实现的是一个远程监控的功能，通过客户端、服务器和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USB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摄像头三部分的链接，实现远程监控到我们想看到的画面，并通过客户端显示出来的功能。</a:t>
            </a:r>
          </a:p>
          <a:p>
            <a:endParaRPr lang="zh-CN" altLang="en-US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268760"/>
            <a:ext cx="1184920" cy="10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99656" y="1556791"/>
            <a:ext cx="8568952" cy="3672409"/>
            <a:chOff x="2106137" y="1818531"/>
            <a:chExt cx="7505607" cy="2738746"/>
          </a:xfrm>
        </p:grpSpPr>
        <p:grpSp>
          <p:nvGrpSpPr>
            <p:cNvPr id="34" name="组合 33"/>
            <p:cNvGrpSpPr/>
            <p:nvPr/>
          </p:nvGrpSpPr>
          <p:grpSpPr>
            <a:xfrm>
              <a:off x="2106137" y="1818531"/>
              <a:ext cx="7505607" cy="2738746"/>
              <a:chOff x="2649648" y="2244507"/>
              <a:chExt cx="7505607" cy="273874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015880" y="2244507"/>
                <a:ext cx="2880320" cy="27387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635618" y="3037501"/>
                <a:ext cx="1388346" cy="100255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00B0F0"/>
                    </a:solidFill>
                  </a:rPr>
                  <a:t>通信模块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49648" y="3068960"/>
                <a:ext cx="1466967" cy="100218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B0F0"/>
                    </a:solidFill>
                  </a:rPr>
                  <a:t>Camera</a:t>
                </a:r>
              </a:p>
              <a:p>
                <a:pPr algn="ctr"/>
                <a:r>
                  <a:rPr lang="zh-CN" altLang="en-US" dirty="0" smtClean="0">
                    <a:solidFill>
                      <a:srgbClr val="00B0F0"/>
                    </a:solidFill>
                  </a:rPr>
                  <a:t>图像采集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右箭头 24"/>
              <p:cNvSpPr/>
              <p:nvPr/>
            </p:nvSpPr>
            <p:spPr>
              <a:xfrm>
                <a:off x="4148161" y="3495076"/>
                <a:ext cx="835516" cy="216024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592716" y="3068960"/>
                <a:ext cx="1562539" cy="100218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B0F0"/>
                    </a:solidFill>
                  </a:rPr>
                  <a:t>QT</a:t>
                </a:r>
              </a:p>
              <a:p>
                <a:pPr algn="ctr"/>
                <a:r>
                  <a:rPr lang="zh-CN" altLang="en-US" dirty="0" smtClean="0">
                    <a:solidFill>
                      <a:srgbClr val="00B0F0"/>
                    </a:solidFill>
                  </a:rPr>
                  <a:t>客户端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32042" y="301521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pic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60034" y="352643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order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" name="右箭头 1"/>
            <p:cNvSpPr/>
            <p:nvPr/>
          </p:nvSpPr>
          <p:spPr>
            <a:xfrm>
              <a:off x="7370940" y="2852936"/>
              <a:ext cx="648072" cy="216164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左箭头 2"/>
            <p:cNvSpPr/>
            <p:nvPr/>
          </p:nvSpPr>
          <p:spPr>
            <a:xfrm>
              <a:off x="7370940" y="3356992"/>
              <a:ext cx="648072" cy="216024"/>
            </a:xfrm>
            <a:prstGeom prst="lef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4596313" y="46531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服务器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0" y="228093"/>
            <a:ext cx="2696235" cy="17988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440" y="2496985"/>
            <a:ext cx="800219" cy="288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5050"/>
                </a:solidFill>
              </a:rPr>
              <a:t>系统框图</a:t>
            </a:r>
            <a:endParaRPr lang="zh-CN" altLang="en-US" sz="40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7925" y="1556792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0448366"/>
              </p:ext>
            </p:extLst>
          </p:nvPr>
        </p:nvGraphicFramePr>
        <p:xfrm>
          <a:off x="2639616" y="980728"/>
          <a:ext cx="8496944" cy="448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5" y="1052736"/>
            <a:ext cx="1745517" cy="151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1504" y="2924944"/>
            <a:ext cx="504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5050"/>
                </a:solidFill>
              </a:rPr>
              <a:t>成员分工</a:t>
            </a:r>
            <a:endParaRPr lang="zh-CN" altLang="en-US" sz="36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78652884"/>
              </p:ext>
            </p:extLst>
          </p:nvPr>
        </p:nvGraphicFramePr>
        <p:xfrm>
          <a:off x="1822848" y="980728"/>
          <a:ext cx="10369152" cy="45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558727"/>
            <a:ext cx="1451995" cy="1368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9456" y="2420888"/>
            <a:ext cx="800219" cy="2520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5050"/>
                </a:solidFill>
              </a:rPr>
              <a:t>职责描述</a:t>
            </a:r>
            <a:endParaRPr lang="zh-CN" altLang="en-US" sz="40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60646"/>
            <a:ext cx="1008112" cy="93580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              功能描述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556792"/>
            <a:ext cx="10725785" cy="4484370"/>
          </a:xfrm>
        </p:spPr>
        <p:txBody>
          <a:bodyPr/>
          <a:lstStyle/>
          <a:p>
            <a:endParaRPr lang="en-US" altLang="zh-CN" dirty="0" smtClean="0"/>
          </a:p>
          <a:p>
            <a:pPr indent="540000" defTabSz="448945"/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该项目主要为三大模块：服务器、客户端和摄像头。第一部分，通过摄像头（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camera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）循环采集照片；第二部分，服务器（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server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）的通信模块接收客户端的请求；第三部分，客户端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(client)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主要负责的是将接收到的视频数据通过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编程展示出来。主要用到了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中的信号和槽机制、以及图形用户工具，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是利用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编程，其中的定时器事先每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毫秒接收一张图片。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540000" defTabSz="448945"/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连接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Server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Client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的就是采用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Socket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网络服务器的搭建，这主要采用的是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环境网络编程。该网络的搭建主要是利用基于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 TCP/IP 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协议的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协议，由于是实时传输，每个模块相互独立，程序都将执行一个死循环，源源不断的给客广端发送说频数据。</a:t>
            </a:r>
            <a:r>
              <a:rPr lang="zh-CN" altLang="en-US" sz="2000" dirty="0">
                <a:latin typeface="+mn-ea"/>
                <a:ea typeface="+mn-ea"/>
              </a:rPr>
              <a:t/>
            </a:r>
            <a:br>
              <a:rPr lang="zh-CN" altLang="en-US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94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435 0.75549 L 0.30776 0.75549 C 0.16984 0.75549 -2.42251E-7 0.55817 -2.42251E-7 0.39394 L -2.42251E-7 3.35415E-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24" y="-377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3592" y="836712"/>
            <a:ext cx="9505056" cy="5091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一部分：</a:t>
            </a:r>
            <a:endParaRPr lang="en-US" altLang="zh-CN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我们需要摄像头初始化图片转换图片格式 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YUYV -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 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  jpeg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：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Wingdings" pitchFamily="2" charset="2"/>
            </a:endParaRP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、初始化 摄像头采集方式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camera_init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()</a:t>
            </a: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、开始采集函数 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camera_start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();</a:t>
            </a: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jpg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的初始化函数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convert_rgb_to_jpg_init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Wingdings" pitchFamily="2" charset="2"/>
              </a:rPr>
              <a:t>();</a:t>
            </a: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while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{</a:t>
            </a: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	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从帧缓存中提取一张采集的图片到缓存区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camera_dqbuf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---- 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yuyv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	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yuv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图片格式转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格式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yuyv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----&gt; 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	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格式压缩成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jpg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格式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----&gt; jpeg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	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投放数据缓冲区到队列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camera_eqbuf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}</a:t>
            </a:r>
          </a:p>
          <a:p>
            <a:pPr marL="31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格式压缩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jpg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退出函数</a:t>
            </a:r>
            <a:r>
              <a:rPr lang="en-US" altLang="zh-CN" sz="2000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convert_rgb_to_jpg_exit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901" y="2700766"/>
            <a:ext cx="800219" cy="28083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5050"/>
                </a:solidFill>
              </a:rPr>
              <a:t>设计描述</a:t>
            </a:r>
            <a:endParaRPr lang="zh-CN" altLang="en-US" sz="4000" dirty="0">
              <a:solidFill>
                <a:srgbClr val="FF5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8" y="548680"/>
            <a:ext cx="136950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质朴 1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FFFFFF"/>
    </a:accent3>
    <a:accent4>
      <a:srgbClr val="000000"/>
    </a:accent4>
    <a:accent5>
      <a:srgbClr val="BCBFCE"/>
    </a:accent5>
    <a:accent6>
      <a:srgbClr val="90A6B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 1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FFFFFF"/>
    </a:accent3>
    <a:accent4>
      <a:srgbClr val="000000"/>
    </a:accent4>
    <a:accent5>
      <a:srgbClr val="BCBFCE"/>
    </a:accent5>
    <a:accent6>
      <a:srgbClr val="90A6B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776</Words>
  <Application>Microsoft Office PowerPoint</Application>
  <PresentationFormat>自定义</PresentationFormat>
  <Paragraphs>77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1_华清远见PPT模板（宽屏）-华清远见教育集团</vt:lpstr>
      <vt:lpstr>基于linux远程监控系统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功能描述</vt:lpstr>
      <vt:lpstr>PowerPoint 演示文稿</vt:lpstr>
      <vt:lpstr> 设计描述</vt:lpstr>
      <vt:lpstr>设计描述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跨平台APP开发</dc:title>
  <dc:creator>micky</dc:creator>
  <cp:lastModifiedBy>Windows User</cp:lastModifiedBy>
  <cp:revision>793</cp:revision>
  <cp:lastPrinted>2011-09-16T06:19:00Z</cp:lastPrinted>
  <dcterms:created xsi:type="dcterms:W3CDTF">2016-04-14T04:36:00Z</dcterms:created>
  <dcterms:modified xsi:type="dcterms:W3CDTF">2018-06-23T03:40:27Z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