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B613CCA-9F36-4311-A1BE-6F7F56C34C8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55E6F1-F0CA-4355-81E4-3C0F840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229600" cy="1828800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绝地求生斗地主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技术人员</a:t>
            </a:r>
            <a:endParaRPr lang="en-US" altLang="zh-CN" dirty="0" smtClean="0"/>
          </a:p>
          <a:p>
            <a:r>
              <a:rPr lang="zh-CN" altLang="en-US" dirty="0" smtClean="0"/>
              <a:t>组长：林烁佳</a:t>
            </a:r>
            <a:endParaRPr lang="en-US" altLang="zh-CN" dirty="0" smtClean="0"/>
          </a:p>
          <a:p>
            <a:r>
              <a:rPr lang="zh-CN" altLang="en-US" dirty="0" smtClean="0"/>
              <a:t>成员：钟辉钊</a:t>
            </a:r>
            <a:endParaRPr lang="en-US" altLang="zh-CN" dirty="0" smtClean="0"/>
          </a:p>
          <a:p>
            <a:r>
              <a:rPr lang="zh-CN" altLang="en-US" dirty="0" smtClean="0"/>
              <a:t>成员：赖凯威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41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点击绝地求生斗地主时，进入斗地主游戏界面</a:t>
            </a:r>
            <a:endParaRPr lang="zh-CN" altLang="en-US" dirty="0"/>
          </a:p>
        </p:txBody>
      </p:sp>
      <p:pic>
        <p:nvPicPr>
          <p:cNvPr id="1026" name="Picture 2" descr="C:\Users\Administrator\Desktop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21174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点击开始游戏，接着自动洗牌，发牌</a:t>
            </a:r>
            <a:endParaRPr lang="zh-CN" altLang="en-US" dirty="0"/>
          </a:p>
        </p:txBody>
      </p:sp>
      <p:pic>
        <p:nvPicPr>
          <p:cNvPr id="2051" name="Picture 3" descr="C:\Users\Administrator\Desktop\123123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" y="2276872"/>
            <a:ext cx="8282509" cy="401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洗牌动画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12312321321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060848"/>
            <a:ext cx="8340331" cy="42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第一轮，随机一个玩家叫地主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中间会出现一个倒计时，到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时，默认不抢</a:t>
            </a:r>
            <a:endParaRPr lang="zh-CN" altLang="en-US" dirty="0"/>
          </a:p>
        </p:txBody>
      </p:sp>
      <p:pic>
        <p:nvPicPr>
          <p:cNvPr id="4098" name="Picture 2" descr="C:\Users\Administrator\Desktop\a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2426"/>
            <a:ext cx="8208912" cy="40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计算积分，点击再来一局，继续游戏，积分不重置。</a:t>
            </a:r>
            <a:endParaRPr lang="zh-CN" altLang="en-US" dirty="0"/>
          </a:p>
        </p:txBody>
      </p:sp>
      <p:pic>
        <p:nvPicPr>
          <p:cNvPr id="1026" name="Picture 2" descr="C:\Users\Administrator\Desktop\s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3669"/>
            <a:ext cx="8208912" cy="38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出</a:t>
            </a:r>
            <a:r>
              <a:rPr lang="zh-CN" altLang="en-US" dirty="0" smtClean="0"/>
              <a:t>牌：判断选中的牌是否可以打出去，成功打出，播放打出的牌的音频；出牌失败，桌台中间出现字幕。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出：点击不出，进入下一玩家的操作时间，播放不出音频。</a:t>
            </a:r>
            <a:endParaRPr lang="en-US" altLang="zh-CN" dirty="0" smtClean="0"/>
          </a:p>
          <a:p>
            <a:r>
              <a:rPr lang="zh-CN" altLang="en-US" dirty="0" smtClean="0"/>
              <a:t>提示：自动选出可以大过桌台上的牌组。</a:t>
            </a:r>
            <a:endParaRPr lang="en-US" altLang="zh-CN" dirty="0" smtClean="0"/>
          </a:p>
          <a:p>
            <a:r>
              <a:rPr lang="zh-CN" altLang="en-US" dirty="0" smtClean="0"/>
              <a:t>倒计时：时间为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时，默认不出，如果桌面上没牌，则默认出最小的单张。</a:t>
            </a:r>
            <a:endParaRPr lang="en-US" altLang="zh-CN" dirty="0" smtClean="0"/>
          </a:p>
          <a:p>
            <a:r>
              <a:rPr lang="zh-CN" altLang="en-US" dirty="0" smtClean="0"/>
              <a:t>游戏结束：当某一方玩家手牌为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时，提示地主胜利或者农民胜利，计算积分</a:t>
            </a:r>
            <a:endParaRPr lang="en-US" altLang="zh-CN" dirty="0" smtClean="0"/>
          </a:p>
          <a:p>
            <a:r>
              <a:rPr lang="zh-CN" altLang="en-US" smtClean="0"/>
              <a:t>再来一局：点击再来一局时，将重新开始游戏，积分不重置。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4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214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顶峰</vt:lpstr>
      <vt:lpstr>绝地求生斗地主</vt:lpstr>
      <vt:lpstr>游戏首页</vt:lpstr>
      <vt:lpstr>游戏界面</vt:lpstr>
      <vt:lpstr>洗牌动画</vt:lpstr>
      <vt:lpstr>第一轮，随机一个玩家叫地主</vt:lpstr>
      <vt:lpstr>游戏结束</vt:lpstr>
      <vt:lpstr>游戏功能</vt:lpstr>
    </vt:vector>
  </TitlesOfParts>
  <Company>Sky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绝地求生斗地主</dc:title>
  <dc:creator>SkyUser</dc:creator>
  <cp:lastModifiedBy>SkyUser</cp:lastModifiedBy>
  <cp:revision>4</cp:revision>
  <dcterms:created xsi:type="dcterms:W3CDTF">2018-03-13T15:12:59Z</dcterms:created>
  <dcterms:modified xsi:type="dcterms:W3CDTF">2018-03-13T15:43:47Z</dcterms:modified>
</cp:coreProperties>
</file>