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4729"/>
  </p:normalViewPr>
  <p:slideViewPr>
    <p:cSldViewPr snapToGrid="0" snapToObjects="1">
      <p:cViewPr varScale="1">
        <p:scale>
          <a:sx n="113" d="100"/>
          <a:sy n="113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0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0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5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6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2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6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1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2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5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idun.ke.qq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idun.ke.qq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945" y="118637"/>
            <a:ext cx="7018317" cy="527844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雷    顿    学    院    大    数    据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794" y="4415129"/>
            <a:ext cx="5021777" cy="189677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QQ&amp;</a:t>
            </a:r>
            <a:r>
              <a:rPr lang="zh-CN" altLang="en-US" dirty="0" smtClean="0"/>
              <a:t>微信</a:t>
            </a:r>
            <a:r>
              <a:rPr lang="en-US" altLang="zh-CN" dirty="0" smtClean="0"/>
              <a:t>: 314312298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大数据技术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群：</a:t>
            </a:r>
            <a:r>
              <a:rPr lang="en-US" altLang="zh-CN" dirty="0" smtClean="0"/>
              <a:t>201463512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网址：</a:t>
            </a:r>
            <a:r>
              <a:rPr lang="en-US" altLang="zh-CN" dirty="0" smtClean="0">
                <a:hlinkClick r:id="rId2"/>
              </a:rPr>
              <a:t>http://leidun.ke.qq.com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1869" y="60006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雷顿学院公众号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16" y="3858407"/>
            <a:ext cx="2075441" cy="20970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68414" y="5942568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大数据技术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80697" y="1641025"/>
            <a:ext cx="8562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/>
              <a:t>第十章   </a:t>
            </a:r>
            <a:r>
              <a:rPr lang="en-US" altLang="zh-CN" sz="4800" b="1" dirty="0" err="1" smtClean="0"/>
              <a:t>ElasticSearch</a:t>
            </a:r>
            <a:r>
              <a:rPr lang="zh-CN" altLang="en-US" sz="4800" b="1" dirty="0" smtClean="0"/>
              <a:t>核心技术</a:t>
            </a:r>
            <a:endParaRPr lang="en-US" sz="4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30910" y="2949379"/>
            <a:ext cx="286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雷顿学院  陈小龙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012" y="3466566"/>
            <a:ext cx="1269671" cy="12696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83" y="3858407"/>
            <a:ext cx="2142208" cy="214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5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80" y="163245"/>
            <a:ext cx="10035639" cy="549275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第十章</a:t>
            </a:r>
            <a:r>
              <a:rPr lang="en-US" altLang="zh-CN" b="1" dirty="0" err="1" smtClean="0"/>
              <a:t>ElasticSearch</a:t>
            </a:r>
            <a:r>
              <a:rPr lang="zh-CN" altLang="en-US" b="1" dirty="0" smtClean="0"/>
              <a:t>核心技术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180" y="1362487"/>
            <a:ext cx="10515600" cy="435133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zh-CN" dirty="0"/>
              <a:t>10.1 </a:t>
            </a:r>
            <a:r>
              <a:rPr lang="en-US" altLang="zh-CN" dirty="0" err="1"/>
              <a:t>ElasticSearch</a:t>
            </a:r>
            <a:r>
              <a:rPr lang="zh-CN" altLang="en-US" dirty="0"/>
              <a:t>介绍</a:t>
            </a:r>
          </a:p>
          <a:p>
            <a:pPr fontAlgn="base"/>
            <a:r>
              <a:rPr lang="en-US" altLang="zh-CN" dirty="0"/>
              <a:t>10.2 </a:t>
            </a:r>
            <a:r>
              <a:rPr lang="en-US" altLang="zh-CN" dirty="0" err="1"/>
              <a:t>ElasticSearch</a:t>
            </a:r>
            <a:r>
              <a:rPr lang="zh-CN" altLang="en-US" dirty="0"/>
              <a:t>安装部署</a:t>
            </a:r>
          </a:p>
          <a:p>
            <a:pPr fontAlgn="base"/>
            <a:r>
              <a:rPr lang="en-US" altLang="zh-CN" b="1" dirty="0">
                <a:solidFill>
                  <a:srgbClr val="FF0000"/>
                </a:solidFill>
              </a:rPr>
              <a:t>10.3 ES</a:t>
            </a:r>
            <a:r>
              <a:rPr lang="zh-CN" altLang="en-US" b="1" dirty="0" smtClean="0">
                <a:solidFill>
                  <a:srgbClr val="FF0000"/>
                </a:solidFill>
              </a:rPr>
              <a:t>存储原理</a:t>
            </a:r>
            <a:endParaRPr lang="zh-CN" altLang="en-US" b="1" dirty="0">
              <a:solidFill>
                <a:srgbClr val="FF0000"/>
              </a:solidFill>
            </a:endParaRPr>
          </a:p>
          <a:p>
            <a:pPr fontAlgn="base"/>
            <a:r>
              <a:rPr lang="en-US" altLang="zh-CN" dirty="0"/>
              <a:t>10.4 </a:t>
            </a:r>
            <a:r>
              <a:rPr lang="zh-CN" altLang="en-US" dirty="0"/>
              <a:t>数据输入和输出</a:t>
            </a:r>
          </a:p>
          <a:p>
            <a:pPr fontAlgn="base"/>
            <a:r>
              <a:rPr lang="en-US" altLang="zh-CN" dirty="0"/>
              <a:t>10.5 ES</a:t>
            </a:r>
            <a:r>
              <a:rPr lang="zh-CN" altLang="en-US" dirty="0"/>
              <a:t>数据查询</a:t>
            </a:r>
          </a:p>
          <a:p>
            <a:pPr fontAlgn="base"/>
            <a:r>
              <a:rPr lang="en-US" altLang="zh-CN" dirty="0"/>
              <a:t>10.6 </a:t>
            </a:r>
            <a:r>
              <a:rPr lang="zh-CN" altLang="en-US" dirty="0"/>
              <a:t>分布式检索原理</a:t>
            </a:r>
          </a:p>
          <a:p>
            <a:pPr fontAlgn="base"/>
            <a:r>
              <a:rPr lang="en-US" altLang="zh-CN" dirty="0"/>
              <a:t>10.7 </a:t>
            </a:r>
            <a:r>
              <a:rPr lang="zh-CN" altLang="en-US" dirty="0"/>
              <a:t>组合查询</a:t>
            </a:r>
          </a:p>
          <a:p>
            <a:pPr fontAlgn="base"/>
            <a:r>
              <a:rPr lang="en-US" altLang="zh-CN" dirty="0"/>
              <a:t>10.8 </a:t>
            </a:r>
            <a:r>
              <a:rPr lang="zh-CN" altLang="en-US" dirty="0"/>
              <a:t>过滤和聚合</a:t>
            </a:r>
          </a:p>
          <a:p>
            <a:pPr fontAlgn="base"/>
            <a:r>
              <a:rPr lang="en-US" altLang="zh-CN" dirty="0"/>
              <a:t>10.9 ES</a:t>
            </a:r>
            <a:r>
              <a:rPr lang="zh-CN" altLang="en-US" dirty="0"/>
              <a:t>优化技巧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7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789" y="263525"/>
            <a:ext cx="10010422" cy="504119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10.3ES</a:t>
            </a:r>
            <a:r>
              <a:rPr lang="zh-CN" altLang="en-US" b="1" dirty="0" smtClean="0"/>
              <a:t>存储原理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622" y="1780469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倒排索引</a:t>
            </a:r>
            <a:endParaRPr lang="en-US" altLang="zh-CN" dirty="0" smtClean="0"/>
          </a:p>
          <a:p>
            <a:r>
              <a:rPr lang="zh-CN" altLang="en-US" dirty="0" smtClean="0"/>
              <a:t>动态更新索引</a:t>
            </a:r>
            <a:endParaRPr lang="en-US" altLang="zh-CN" dirty="0" smtClean="0"/>
          </a:p>
          <a:p>
            <a:r>
              <a:rPr lang="zh-CN" altLang="en-US" dirty="0" smtClean="0"/>
              <a:t>段合并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2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3" y="-18641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附录：个人介绍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讲师：陈小龙</a:t>
            </a:r>
            <a:endParaRPr lang="en-US" altLang="zh-CN" dirty="0" smtClean="0"/>
          </a:p>
          <a:p>
            <a:r>
              <a:rPr lang="zh-CN" altLang="en-US" dirty="0" smtClean="0"/>
              <a:t>个人</a:t>
            </a:r>
            <a:r>
              <a:rPr lang="en-US" dirty="0" smtClean="0"/>
              <a:t>QQ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微信：</a:t>
            </a:r>
            <a:r>
              <a:rPr lang="en-US" altLang="zh-CN" dirty="0" smtClean="0"/>
              <a:t>314312298</a:t>
            </a:r>
          </a:p>
          <a:p>
            <a:r>
              <a:rPr lang="zh-CN" altLang="en-US" dirty="0" smtClean="0"/>
              <a:t>大数据交流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群：</a:t>
            </a:r>
            <a:r>
              <a:rPr lang="en-US" altLang="zh-CN" dirty="0" smtClean="0"/>
              <a:t>201463512</a:t>
            </a:r>
          </a:p>
          <a:p>
            <a:r>
              <a:rPr lang="zh-CN" altLang="en-US" dirty="0" smtClean="0"/>
              <a:t>雷顿学院：</a:t>
            </a:r>
            <a:r>
              <a:rPr lang="en-US" altLang="zh-CN" dirty="0" smtClean="0">
                <a:hlinkClick r:id="rId2"/>
              </a:rPr>
              <a:t>http://leidun.ke.qq.com</a:t>
            </a:r>
            <a:endParaRPr lang="en-US" altLang="zh-CN" dirty="0" smtClean="0"/>
          </a:p>
          <a:p>
            <a:r>
              <a:rPr lang="zh-CN" altLang="en-US" dirty="0" smtClean="0"/>
              <a:t>雷顿学院创始人，</a:t>
            </a:r>
            <a:r>
              <a:rPr lang="en-US" altLang="zh-CN" dirty="0" smtClean="0"/>
              <a:t>CSDI</a:t>
            </a:r>
            <a:r>
              <a:rPr lang="zh-CN" altLang="en-US" dirty="0" smtClean="0"/>
              <a:t>中国软件技术峰会特邀演讲嘉宾，多年企业研发经验，曾就职于奇虎</a:t>
            </a:r>
            <a:r>
              <a:rPr lang="en-US" altLang="zh-CN" dirty="0" smtClean="0"/>
              <a:t>360</a:t>
            </a:r>
            <a:r>
              <a:rPr lang="zh-CN" altLang="en-US" dirty="0" smtClean="0"/>
              <a:t>公司，今日头条，负责开发抢火车票，浏览器，广告大数据系统平台建设等重要项目。大学时即出版图书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微信公众平台开发实战与应用案例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，后有出版</a:t>
            </a:r>
            <a:r>
              <a:rPr lang="en-US" altLang="zh-CN" dirty="0" smtClean="0"/>
              <a:t>《PHP7</a:t>
            </a:r>
            <a:r>
              <a:rPr lang="zh-CN" altLang="en-US" dirty="0" smtClean="0"/>
              <a:t>实践指南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，皆由清华大学出版社出版发行。目前主要研究大数据技术领域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981932"/>
            <a:ext cx="2172003" cy="2263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61" y="981932"/>
            <a:ext cx="2387253" cy="242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212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DengXian</vt:lpstr>
      <vt:lpstr>DengXian Light</vt:lpstr>
      <vt:lpstr>Arial</vt:lpstr>
      <vt:lpstr>Office Theme</vt:lpstr>
      <vt:lpstr>雷    顿    学    院    大    数    据</vt:lpstr>
      <vt:lpstr>第十章ElasticSearch核心技术</vt:lpstr>
      <vt:lpstr>10.3ES存储原理</vt:lpstr>
      <vt:lpstr>附录：个人介绍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雷    顿    学    院    大    数    据</dc:title>
  <dc:creator>chen xiaolong</dc:creator>
  <cp:lastModifiedBy>chen xiaolong</cp:lastModifiedBy>
  <cp:revision>10</cp:revision>
  <dcterms:created xsi:type="dcterms:W3CDTF">2018-10-01T14:32:04Z</dcterms:created>
  <dcterms:modified xsi:type="dcterms:W3CDTF">2018-10-11T07:11:42Z</dcterms:modified>
</cp:coreProperties>
</file>