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10.4 </a:t>
            </a:r>
            <a:r>
              <a:rPr lang="zh-CN" altLang="en-US" b="1" dirty="0">
                <a:solidFill>
                  <a:srgbClr val="FF0000"/>
                </a:solidFill>
              </a:rPr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/>
              <a:t>组合查询</a:t>
            </a:r>
          </a:p>
          <a:p>
            <a:pPr fontAlgn="base"/>
            <a:r>
              <a:rPr lang="en-US" altLang="zh-CN" dirty="0"/>
              <a:t>10.8 </a:t>
            </a:r>
            <a:r>
              <a:rPr lang="zh-CN" altLang="en-US" dirty="0"/>
              <a:t>过滤和聚合</a:t>
            </a:r>
          </a:p>
          <a:p>
            <a:pPr fontAlgn="base"/>
            <a:r>
              <a:rPr lang="en-US" altLang="zh-CN" dirty="0"/>
              <a:t>10.9 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203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6</cp:revision>
  <dcterms:created xsi:type="dcterms:W3CDTF">2018-10-01T14:32:04Z</dcterms:created>
  <dcterms:modified xsi:type="dcterms:W3CDTF">2018-10-11T08:08:38Z</dcterms:modified>
</cp:coreProperties>
</file>