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4729"/>
  </p:normalViewPr>
  <p:slideViewPr>
    <p:cSldViewPr snapToGrid="0" snapToObjects="1">
      <p:cViewPr varScale="1">
        <p:scale>
          <a:sx n="113" d="100"/>
          <a:sy n="113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1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268C-5B73-794C-BD23-415117C6CDA5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F75D-A576-A542-98E9-9DB8A25AC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idun.ke.q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5" y="118637"/>
            <a:ext cx="7018317" cy="527844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雷    顿    学    院    大    数    据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794" y="4415129"/>
            <a:ext cx="5021777" cy="18967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QQ&amp;</a:t>
            </a:r>
            <a:r>
              <a:rPr lang="zh-CN" altLang="en-US" dirty="0" smtClean="0"/>
              <a:t>微信</a:t>
            </a:r>
            <a:r>
              <a:rPr lang="en-US" altLang="zh-CN" dirty="0" smtClean="0"/>
              <a:t>: 314312298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网址：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41869" y="60006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雷顿学院公众号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6" y="3858407"/>
            <a:ext cx="2075441" cy="2097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068414" y="594256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大数据技术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80697" y="1641025"/>
            <a:ext cx="856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/>
              <a:t>第十章   </a:t>
            </a:r>
            <a:r>
              <a:rPr lang="en-US" altLang="zh-CN" sz="4800" b="1" dirty="0" err="1" smtClean="0"/>
              <a:t>ElasticSearch</a:t>
            </a:r>
            <a:r>
              <a:rPr lang="zh-CN" altLang="en-US" sz="4800" b="1" dirty="0" smtClean="0"/>
              <a:t>核心技术</a:t>
            </a:r>
            <a:endParaRPr 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910" y="2949379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雷顿学院  陈小龙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012" y="3466566"/>
            <a:ext cx="1269671" cy="1269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" y="3858407"/>
            <a:ext cx="2142208" cy="21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5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180" y="163245"/>
            <a:ext cx="10035639" cy="54927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第十章</a:t>
            </a:r>
            <a:r>
              <a:rPr lang="en-US" altLang="zh-CN" b="1" dirty="0" err="1" smtClean="0"/>
              <a:t>ElasticSearch</a:t>
            </a:r>
            <a:r>
              <a:rPr lang="zh-CN" altLang="en-US" b="1" dirty="0" smtClean="0"/>
              <a:t>核心技术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80" y="1362487"/>
            <a:ext cx="10515600" cy="4351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10.1 </a:t>
            </a:r>
            <a:r>
              <a:rPr lang="en-US" altLang="zh-CN" dirty="0" err="1"/>
              <a:t>ElasticSearch</a:t>
            </a:r>
            <a:r>
              <a:rPr lang="zh-CN" altLang="en-US" dirty="0"/>
              <a:t>介绍</a:t>
            </a:r>
          </a:p>
          <a:p>
            <a:pPr fontAlgn="base"/>
            <a:r>
              <a:rPr lang="en-US" altLang="zh-CN" dirty="0"/>
              <a:t>10.2 </a:t>
            </a:r>
            <a:r>
              <a:rPr lang="en-US" altLang="zh-CN" dirty="0" err="1"/>
              <a:t>ElasticSearch</a:t>
            </a:r>
            <a:r>
              <a:rPr lang="zh-CN" altLang="en-US" dirty="0"/>
              <a:t>安装部署</a:t>
            </a:r>
          </a:p>
          <a:p>
            <a:pPr fontAlgn="base"/>
            <a:r>
              <a:rPr lang="en-US" altLang="zh-CN" dirty="0"/>
              <a:t>10.3 ES</a:t>
            </a:r>
            <a:r>
              <a:rPr lang="zh-CN" altLang="en-US" dirty="0"/>
              <a:t>存储分片原理</a:t>
            </a:r>
          </a:p>
          <a:p>
            <a:pPr fontAlgn="base"/>
            <a:r>
              <a:rPr lang="en-US" altLang="zh-CN" dirty="0"/>
              <a:t>10.4 </a:t>
            </a:r>
            <a:r>
              <a:rPr lang="zh-CN" altLang="en-US" dirty="0"/>
              <a:t>数据输入和输出</a:t>
            </a:r>
          </a:p>
          <a:p>
            <a:pPr fontAlgn="base"/>
            <a:r>
              <a:rPr lang="en-US" altLang="zh-CN" b="1" dirty="0">
                <a:solidFill>
                  <a:srgbClr val="FF0000"/>
                </a:solidFill>
              </a:rPr>
              <a:t>10.5 ES</a:t>
            </a:r>
            <a:r>
              <a:rPr lang="zh-CN" altLang="en-US" b="1" dirty="0">
                <a:solidFill>
                  <a:srgbClr val="FF0000"/>
                </a:solidFill>
              </a:rPr>
              <a:t>数据查询</a:t>
            </a:r>
          </a:p>
          <a:p>
            <a:pPr fontAlgn="base"/>
            <a:r>
              <a:rPr lang="en-US" altLang="zh-CN" dirty="0"/>
              <a:t>10.6 </a:t>
            </a:r>
            <a:r>
              <a:rPr lang="zh-CN" altLang="en-US" dirty="0"/>
              <a:t>分布式检索原理</a:t>
            </a:r>
          </a:p>
          <a:p>
            <a:pPr fontAlgn="base"/>
            <a:r>
              <a:rPr lang="en-US" altLang="zh-CN" dirty="0"/>
              <a:t>10.7 </a:t>
            </a:r>
            <a:r>
              <a:rPr lang="zh-CN" altLang="en-US" dirty="0"/>
              <a:t>组合查询</a:t>
            </a:r>
          </a:p>
          <a:p>
            <a:pPr fontAlgn="base"/>
            <a:r>
              <a:rPr lang="en-US" altLang="zh-CN" dirty="0"/>
              <a:t>10.8 </a:t>
            </a:r>
            <a:r>
              <a:rPr lang="zh-CN" altLang="en-US" dirty="0"/>
              <a:t>过滤和聚合</a:t>
            </a:r>
          </a:p>
          <a:p>
            <a:pPr fontAlgn="base"/>
            <a:r>
              <a:rPr lang="en-US" altLang="zh-CN" dirty="0"/>
              <a:t>10.9 ES</a:t>
            </a:r>
            <a:r>
              <a:rPr lang="zh-CN" altLang="en-US" dirty="0"/>
              <a:t>优化技巧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11" y="94192"/>
            <a:ext cx="10055578" cy="583142"/>
          </a:xfrm>
        </p:spPr>
        <p:txBody>
          <a:bodyPr>
            <a:normAutofit fontScale="90000"/>
          </a:bodyPr>
          <a:lstStyle/>
          <a:p>
            <a:r>
              <a:rPr lang="en-US" altLang="zh-CN" b="1" smtClean="0"/>
              <a:t>10.5</a:t>
            </a:r>
            <a:r>
              <a:rPr lang="zh-CN" altLang="en-US" b="1" smtClean="0"/>
              <a:t>数据</a:t>
            </a:r>
            <a:r>
              <a:rPr lang="zh-CN" altLang="en-US" b="1" dirty="0" smtClean="0"/>
              <a:t>查询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精确值查找</a:t>
            </a:r>
            <a:r>
              <a:rPr lang="en-US" altLang="zh-CN" dirty="0" smtClean="0"/>
              <a:t>,</a:t>
            </a:r>
            <a:r>
              <a:rPr lang="zh-CN" altLang="en-US" dirty="0" smtClean="0"/>
              <a:t>单个值和多值，</a:t>
            </a:r>
            <a:r>
              <a:rPr lang="en-US" altLang="zh-CN" dirty="0" smtClean="0"/>
              <a:t>term</a:t>
            </a:r>
          </a:p>
          <a:p>
            <a:r>
              <a:rPr lang="zh-CN" altLang="en-US" dirty="0" smtClean="0"/>
              <a:t>范围查询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atch</a:t>
            </a:r>
            <a:r>
              <a:rPr lang="zh-CN" altLang="en-US" dirty="0" smtClean="0"/>
              <a:t>匹配查询，单词和多词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6400" y="5159022"/>
            <a:ext cx="652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cn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/guide/</a:t>
            </a:r>
            <a:r>
              <a:rPr lang="en-US" dirty="0" err="1"/>
              <a:t>cn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5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3" y="-18641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附录：个人介绍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讲师：陈小龙</a:t>
            </a:r>
            <a:endParaRPr lang="en-US" altLang="zh-CN" dirty="0" smtClean="0"/>
          </a:p>
          <a:p>
            <a:r>
              <a:rPr lang="zh-CN" altLang="en-US" dirty="0" smtClean="0"/>
              <a:t>个人</a:t>
            </a:r>
            <a:r>
              <a:rPr lang="en-US" dirty="0" smtClean="0"/>
              <a:t>QQ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314312298</a:t>
            </a:r>
          </a:p>
          <a:p>
            <a:r>
              <a:rPr lang="zh-CN" altLang="en-US" dirty="0" smtClean="0"/>
              <a:t>大数据交流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群：</a:t>
            </a:r>
            <a:r>
              <a:rPr lang="en-US" altLang="zh-CN" dirty="0" smtClean="0"/>
              <a:t>201463512</a:t>
            </a:r>
          </a:p>
          <a:p>
            <a:r>
              <a:rPr lang="zh-CN" altLang="en-US" dirty="0" smtClean="0"/>
              <a:t>雷顿学院：</a:t>
            </a:r>
            <a:r>
              <a:rPr lang="en-US" altLang="zh-CN" dirty="0" smtClean="0">
                <a:hlinkClick r:id="rId2"/>
              </a:rPr>
              <a:t>http://leidun.ke.qq.com</a:t>
            </a:r>
            <a:endParaRPr lang="en-US" altLang="zh-CN" dirty="0" smtClean="0"/>
          </a:p>
          <a:p>
            <a:r>
              <a:rPr lang="zh-CN" altLang="en-US" dirty="0" smtClean="0"/>
              <a:t>雷顿学院创始人，</a:t>
            </a:r>
            <a:r>
              <a:rPr lang="en-US" altLang="zh-CN" dirty="0" smtClean="0"/>
              <a:t>CSDI</a:t>
            </a:r>
            <a:r>
              <a:rPr lang="zh-CN" altLang="en-US" dirty="0" smtClean="0"/>
              <a:t>中国软件技术峰会特邀演讲嘉宾，多年企业研发经验，曾就职于奇虎</a:t>
            </a:r>
            <a:r>
              <a:rPr lang="en-US" altLang="zh-CN" dirty="0" smtClean="0"/>
              <a:t>360</a:t>
            </a:r>
            <a:r>
              <a:rPr lang="zh-CN" altLang="en-US" dirty="0" smtClean="0"/>
              <a:t>公司，今日头条，负责开发抢火车票，浏览器，广告大数据系统平台建设等重要项目。大学时即出版图书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微信公众平台开发实战与应用案例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，后有出版</a:t>
            </a:r>
            <a:r>
              <a:rPr lang="en-US" altLang="zh-CN" dirty="0" smtClean="0"/>
              <a:t>《PHP7</a:t>
            </a:r>
            <a:r>
              <a:rPr lang="zh-CN" altLang="en-US" dirty="0" smtClean="0"/>
              <a:t>实践指南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，皆由清华大学出版社出版发行。目前主要研究大数据技术领域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9" y="981932"/>
            <a:ext cx="2172003" cy="2263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1" y="981932"/>
            <a:ext cx="2387253" cy="242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230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DengXian</vt:lpstr>
      <vt:lpstr>DengXian Light</vt:lpstr>
      <vt:lpstr>Arial</vt:lpstr>
      <vt:lpstr>Office Theme</vt:lpstr>
      <vt:lpstr>雷    顿    学    院    大    数    据</vt:lpstr>
      <vt:lpstr>第十章ElasticSearch核心技术</vt:lpstr>
      <vt:lpstr>10.5数据查询</vt:lpstr>
      <vt:lpstr>附录：个人介绍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雷    顿    学    院    大    数    据</dc:title>
  <dc:creator>chen xiaolong</dc:creator>
  <cp:lastModifiedBy>chen xiaolong</cp:lastModifiedBy>
  <cp:revision>18</cp:revision>
  <dcterms:created xsi:type="dcterms:W3CDTF">2018-10-01T14:32:04Z</dcterms:created>
  <dcterms:modified xsi:type="dcterms:W3CDTF">2018-10-11T11:39:12Z</dcterms:modified>
</cp:coreProperties>
</file>