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10.7 </a:t>
            </a:r>
            <a:r>
              <a:rPr lang="zh-CN" altLang="en-US" b="1" dirty="0" smtClean="0">
                <a:solidFill>
                  <a:srgbClr val="FF0000"/>
                </a:solidFill>
              </a:rPr>
              <a:t>组合</a:t>
            </a:r>
            <a:r>
              <a:rPr lang="zh-CN" altLang="en-US" b="1" dirty="0" smtClean="0">
                <a:solidFill>
                  <a:srgbClr val="FF0000"/>
                </a:solidFill>
              </a:rPr>
              <a:t>过滤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zh-CN" dirty="0" smtClean="0"/>
              <a:t>10.8</a:t>
            </a:r>
            <a:r>
              <a:rPr lang="zh-CN" altLang="en-US" dirty="0" smtClean="0"/>
              <a:t> 数据聚合</a:t>
            </a:r>
          </a:p>
          <a:p>
            <a:pPr fontAlgn="base"/>
            <a:r>
              <a:rPr lang="en-US" altLang="zh-CN" dirty="0" smtClean="0"/>
              <a:t>10.9 </a:t>
            </a:r>
            <a:r>
              <a:rPr lang="en-US" altLang="zh-CN" dirty="0"/>
              <a:t>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95792"/>
            <a:ext cx="10033000" cy="549275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10.7</a:t>
            </a:r>
            <a:r>
              <a:rPr lang="zh-CN" altLang="en-US" b="1" dirty="0" smtClean="0"/>
              <a:t>组合过滤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/reference/current/query-</a:t>
            </a:r>
            <a:r>
              <a:rPr lang="en-US" dirty="0" err="1"/>
              <a:t>dsl</a:t>
            </a:r>
            <a:r>
              <a:rPr lang="en-US" dirty="0"/>
              <a:t>-bool-</a:t>
            </a:r>
            <a:r>
              <a:rPr lang="en-US" dirty="0" err="1"/>
              <a:t>query.html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208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10.7组合过滤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8</cp:revision>
  <dcterms:created xsi:type="dcterms:W3CDTF">2018-10-01T14:32:04Z</dcterms:created>
  <dcterms:modified xsi:type="dcterms:W3CDTF">2018-10-14T10:19:26Z</dcterms:modified>
</cp:coreProperties>
</file>