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/>
              <a:t>组合查询</a:t>
            </a:r>
          </a:p>
          <a:p>
            <a:pPr fontAlgn="base"/>
            <a:r>
              <a:rPr lang="en-US" altLang="zh-CN" dirty="0"/>
              <a:t>10.8 </a:t>
            </a:r>
            <a:r>
              <a:rPr lang="zh-CN" altLang="en-US" dirty="0"/>
              <a:t>过滤和聚合</a:t>
            </a:r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10.9 ES</a:t>
            </a:r>
            <a:r>
              <a:rPr lang="zh-CN" altLang="en-US" b="1" dirty="0">
                <a:solidFill>
                  <a:srgbClr val="FF0000"/>
                </a:solidFill>
              </a:rPr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845" y="207081"/>
            <a:ext cx="9807222" cy="458964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10.9ES</a:t>
            </a:r>
            <a:r>
              <a:rPr lang="zh-CN" altLang="en-US" b="1" dirty="0" smtClean="0"/>
              <a:t>优化技巧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合理的分片和副本数量设置</a:t>
            </a:r>
            <a:endParaRPr lang="en-US" altLang="zh-CN" dirty="0" smtClean="0"/>
          </a:p>
          <a:p>
            <a:r>
              <a:rPr lang="zh-CN" altLang="en-US" dirty="0" smtClean="0"/>
              <a:t>路由优化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按照某种规则</a:t>
            </a:r>
            <a:r>
              <a:rPr lang="zh-CN" altLang="en-US" smtClean="0"/>
              <a:t>把一类数据存到指定分片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分片索引</a:t>
            </a:r>
            <a:endParaRPr lang="en-US" altLang="zh-CN" dirty="0" smtClean="0"/>
          </a:p>
          <a:p>
            <a:r>
              <a:rPr lang="zh-CN" altLang="en-US" dirty="0" smtClean="0"/>
              <a:t>优化索引</a:t>
            </a:r>
            <a:r>
              <a:rPr lang="en-US" altLang="zh-CN" dirty="0" smtClean="0"/>
              <a:t>(optimize)</a:t>
            </a:r>
          </a:p>
          <a:p>
            <a:r>
              <a:rPr lang="zh-CN" altLang="en-US" dirty="0" smtClean="0"/>
              <a:t>从磁盘删除已被标记删除的文档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url?</a:t>
            </a:r>
            <a:r>
              <a:rPr lang="en-US" sz="1600" dirty="0" err="1" smtClean="0"/>
              <a:t>forcemerge?only_expunge_deletes</a:t>
            </a:r>
            <a:r>
              <a:rPr lang="en-US" sz="1600" dirty="0" smtClean="0"/>
              <a:t>=true</a:t>
            </a:r>
            <a:r>
              <a:rPr lang="en-US" sz="1600" dirty="0"/>
              <a:t>'</a:t>
            </a:r>
            <a:r>
              <a:rPr lang="en-US" altLang="zh-CN" sz="1600" dirty="0" smtClean="0"/>
              <a:t>)</a:t>
            </a:r>
          </a:p>
          <a:p>
            <a:r>
              <a:rPr lang="zh-CN" altLang="en-US" dirty="0" smtClean="0"/>
              <a:t>使用最小足够的数值类型</a:t>
            </a:r>
            <a:endParaRPr lang="en-US" altLang="zh-CN" dirty="0" smtClean="0"/>
          </a:p>
          <a:p>
            <a:r>
              <a:rPr lang="zh-CN" altLang="en-US" dirty="0" smtClean="0"/>
              <a:t>使用更快的硬件，如</a:t>
            </a:r>
            <a:r>
              <a:rPr lang="en-US" altLang="zh-CN" dirty="0" err="1" smtClean="0"/>
              <a:t>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8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267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10.9ES优化技巧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12</cp:revision>
  <dcterms:created xsi:type="dcterms:W3CDTF">2018-10-01T14:32:04Z</dcterms:created>
  <dcterms:modified xsi:type="dcterms:W3CDTF">2018-10-14T12:23:57Z</dcterms:modified>
</cp:coreProperties>
</file>