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76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2015/9/2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2015/9/2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2015/9/2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2015/9/2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2015/9/2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2015/9/2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2015/9/2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2015/9/2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2015/9/2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2015/9/2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2015/9/2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2015/9/2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6632"/>
            <a:ext cx="413385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7726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95536" y="260648"/>
            <a:ext cx="1800201" cy="740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04229" y="750140"/>
            <a:ext cx="1791508" cy="717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円/楕円 4"/>
          <p:cNvSpPr/>
          <p:nvPr/>
        </p:nvSpPr>
        <p:spPr>
          <a:xfrm>
            <a:off x="1691681" y="465598"/>
            <a:ext cx="432048" cy="20146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/楕円 8"/>
          <p:cNvSpPr/>
          <p:nvPr/>
        </p:nvSpPr>
        <p:spPr>
          <a:xfrm>
            <a:off x="539552" y="764704"/>
            <a:ext cx="800634" cy="20146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矢印コネクタ 6"/>
          <p:cNvCxnSpPr>
            <a:stCxn id="5" idx="2"/>
            <a:endCxn id="9" idx="7"/>
          </p:cNvCxnSpPr>
          <p:nvPr/>
        </p:nvCxnSpPr>
        <p:spPr>
          <a:xfrm flipH="1">
            <a:off x="1222936" y="566328"/>
            <a:ext cx="468745" cy="227879"/>
          </a:xfrm>
          <a:prstGeom prst="straightConnector1">
            <a:avLst/>
          </a:prstGeom>
          <a:ln w="22225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815266"/>
            <a:ext cx="4162425" cy="328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3183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16632"/>
            <a:ext cx="413385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6321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88640"/>
            <a:ext cx="413385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8683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4625"/>
            <a:ext cx="4176464" cy="26811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89" t="37850" r="3215" b="45175"/>
          <a:stretch/>
        </p:blipFill>
        <p:spPr bwMode="auto">
          <a:xfrm>
            <a:off x="1043608" y="726852"/>
            <a:ext cx="3148856" cy="455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5847" y="476672"/>
            <a:ext cx="3076575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3194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0</Words>
  <Application>Microsoft Office PowerPoint</Application>
  <PresentationFormat>画面に合わせる (4:3)</PresentationFormat>
  <Paragraphs>0</Paragraphs>
  <Slides>5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6" baseType="lpstr"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Venus</dc:creator>
  <cp:lastModifiedBy>Venus</cp:lastModifiedBy>
  <cp:revision>19</cp:revision>
  <dcterms:created xsi:type="dcterms:W3CDTF">2015-09-02T04:48:29Z</dcterms:created>
  <dcterms:modified xsi:type="dcterms:W3CDTF">2015-09-02T05:27:47Z</dcterms:modified>
</cp:coreProperties>
</file>