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71" r:id="rId5"/>
    <p:sldId id="272" r:id="rId6"/>
    <p:sldId id="273" r:id="rId7"/>
    <p:sldId id="260" r:id="rId8"/>
    <p:sldId id="258" r:id="rId9"/>
    <p:sldId id="266" r:id="rId10"/>
    <p:sldId id="259" r:id="rId11"/>
    <p:sldId id="261" r:id="rId12"/>
    <p:sldId id="268" r:id="rId13"/>
    <p:sldId id="269" r:id="rId14"/>
    <p:sldId id="262" r:id="rId15"/>
    <p:sldId id="265" r:id="rId16"/>
    <p:sldId id="263" r:id="rId17"/>
    <p:sldId id="264" r:id="rId18"/>
    <p:sldId id="270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基本的なサンプル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043733" y="3779862"/>
            <a:ext cx="2354983" cy="1337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4295774"/>
            <a:ext cx="3971926" cy="14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8718" y="1268760"/>
            <a:ext cx="4064944" cy="24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33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XlsColumn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4940" y="1412776"/>
            <a:ext cx="1628776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9582" y="2564904"/>
            <a:ext cx="27241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4509120"/>
            <a:ext cx="4800601" cy="185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23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XlsMapColumns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2780928"/>
            <a:ext cx="4133850" cy="10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29386" y="5286374"/>
            <a:ext cx="4619625" cy="15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622" y="4400549"/>
            <a:ext cx="54959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124744"/>
            <a:ext cx="5019675" cy="155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68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NextedRecords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268760"/>
            <a:ext cx="51339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74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NestedRecords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1700808"/>
            <a:ext cx="4029075" cy="298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720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VerticalRecords</a:t>
            </a:r>
            <a:endParaRPr kumimoji="1" lang="ja-JP" altLang="en-US" dirty="0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1196752"/>
            <a:ext cx="47053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511" y="3356992"/>
            <a:ext cx="32766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35896" y="3356992"/>
            <a:ext cx="5207000" cy="20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04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VerticalRecords</a:t>
            </a:r>
            <a:endParaRPr kumimoji="1" lang="ja-JP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340768"/>
            <a:ext cx="44386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279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</a:t>
            </a:r>
            <a:r>
              <a:rPr kumimoji="1" lang="en-US" altLang="ja-JP" dirty="0" err="1"/>
              <a:t>terateTables</a:t>
            </a:r>
            <a:endParaRPr kumimoji="1" lang="ja-JP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268760"/>
            <a:ext cx="7086600" cy="228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548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Converter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51720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922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XlsFormula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544" y="1484784"/>
            <a:ext cx="5844877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11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476672"/>
            <a:ext cx="247263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635896" y="10734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XlsCell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023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211960" y="40466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XlsLabelledCell</a:t>
            </a:r>
            <a:endParaRPr kumimoji="1" lang="ja-JP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39952" y="921469"/>
            <a:ext cx="2628901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5F0D3C3C-BBA1-45E1-A513-AD34C64B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74" y="4075337"/>
            <a:ext cx="4771429" cy="10476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110D477-A785-4CC5-9DE2-68CB16658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69234"/>
            <a:ext cx="3733333" cy="120952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1642AB6-AFF7-4F07-AB66-887B98430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3679388"/>
            <a:ext cx="3371429" cy="225714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5752917-2319-43EF-84FD-5C9055536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475" y="1556792"/>
            <a:ext cx="3295238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9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37056-B555-4F52-8A34-F61A641F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346050"/>
          </a:xfrm>
        </p:spPr>
        <p:txBody>
          <a:bodyPr>
            <a:noAutofit/>
          </a:bodyPr>
          <a:lstStyle/>
          <a:p>
            <a:r>
              <a:rPr kumimoji="1" lang="en-US" altLang="ja-JP" sz="2400" dirty="0" err="1"/>
              <a:t>XlsArrayCells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FCC260D-AF45-4BF5-A02F-6CA8E6DE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3499231"/>
            <a:ext cx="2876190" cy="117142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2D021D9-A517-4567-B809-B61F3E054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052736"/>
            <a:ext cx="2685714" cy="112381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75FDBCB-B345-4384-86F4-035DEE9A4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164721"/>
            <a:ext cx="3466667" cy="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8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37056-B555-4F52-8A34-F61A641F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53" y="142701"/>
            <a:ext cx="6707088" cy="346050"/>
          </a:xfrm>
        </p:spPr>
        <p:txBody>
          <a:bodyPr>
            <a:noAutofit/>
          </a:bodyPr>
          <a:lstStyle/>
          <a:p>
            <a:r>
              <a:rPr kumimoji="1" lang="en-US" altLang="ja-JP" sz="2400" dirty="0" err="1"/>
              <a:t>XlsLabelledArrayCells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D3DBD16-EA68-42B5-9260-0A663EB2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48680"/>
            <a:ext cx="6685714" cy="149523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66F9373-3416-4FB2-BDB2-C185B4C3E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420888"/>
            <a:ext cx="4238095" cy="280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77CF4C3-ED5F-4604-863E-232980CC0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40" y="2636912"/>
            <a:ext cx="3419048" cy="111428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799421B-C520-4B4E-BE3C-B5943DCD0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4082793"/>
            <a:ext cx="2857143" cy="2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9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3FAFC98C-7185-4FF7-AFF9-A8B079F6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53" y="142701"/>
            <a:ext cx="6707088" cy="346050"/>
          </a:xfrm>
        </p:spPr>
        <p:txBody>
          <a:bodyPr>
            <a:noAutofit/>
          </a:bodyPr>
          <a:lstStyle/>
          <a:p>
            <a:r>
              <a:rPr kumimoji="1" lang="en-US" altLang="ja-JP" sz="2400" dirty="0" err="1"/>
              <a:t>XlsLabelledArrayCells</a:t>
            </a:r>
            <a:endParaRPr kumimoji="1" lang="ja-JP" altLang="en-US" sz="24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4F14061A-D5C2-4021-A3BC-F87A10538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014" y="1120068"/>
            <a:ext cx="3790476" cy="227619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DB7DC6E-862E-4BA7-B486-F1C7B55CE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7" y="692696"/>
            <a:ext cx="5180952" cy="298095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D8CA9F4-FA43-4543-962F-ED3AE57D7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941266"/>
            <a:ext cx="5371429" cy="1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9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5875" y="980728"/>
            <a:ext cx="5966279" cy="81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5355" y="2204864"/>
            <a:ext cx="4648200" cy="16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4344914"/>
            <a:ext cx="4105275" cy="197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02460" y="4149080"/>
            <a:ext cx="4346487" cy="200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XlsHorizotalRecords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198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844824"/>
            <a:ext cx="5038726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783" y="4082033"/>
            <a:ext cx="4752975" cy="11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XlsHorizotalRecords</a:t>
            </a:r>
            <a:endParaRPr kumimoji="1" lang="ja-JP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697" y="908720"/>
            <a:ext cx="5772150" cy="79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12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HorizontalRecords</a:t>
            </a:r>
            <a:endParaRPr kumimoji="1" lang="ja-JP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196752"/>
            <a:ext cx="38671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552" y="4374827"/>
            <a:ext cx="47244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8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11272</TotalTime>
  <Words>20</Words>
  <Application>Microsoft Office PowerPoint</Application>
  <PresentationFormat>画面に合わせる (4:3)</PresentationFormat>
  <Paragraphs>18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ＭＳ Ｐゴシック</vt:lpstr>
      <vt:lpstr>Arial</vt:lpstr>
      <vt:lpstr>Calibri</vt:lpstr>
      <vt:lpstr>Office テーマ</vt:lpstr>
      <vt:lpstr>基本的なサンプル</vt:lpstr>
      <vt:lpstr>PowerPoint プレゼンテーション</vt:lpstr>
      <vt:lpstr>PowerPoint プレゼンテーション</vt:lpstr>
      <vt:lpstr>XlsArrayCells</vt:lpstr>
      <vt:lpstr>XlsLabelledArrayCells</vt:lpstr>
      <vt:lpstr>XlsLabelledArrayCells</vt:lpstr>
      <vt:lpstr>PowerPoint プレゼンテーション</vt:lpstr>
      <vt:lpstr>PowerPoint プレゼンテーション</vt:lpstr>
      <vt:lpstr>HorizontalRecords</vt:lpstr>
      <vt:lpstr>XlsColumn</vt:lpstr>
      <vt:lpstr>XlsMapColumns</vt:lpstr>
      <vt:lpstr>NextedRecords</vt:lpstr>
      <vt:lpstr>NestedRecords</vt:lpstr>
      <vt:lpstr>VerticalRecords</vt:lpstr>
      <vt:lpstr>VerticalRecords</vt:lpstr>
      <vt:lpstr>IterateTables</vt:lpstr>
      <vt:lpstr>Converter</vt:lpstr>
      <vt:lpstr>XlsFormula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Venus</dc:creator>
  <cp:lastModifiedBy>Venus</cp:lastModifiedBy>
  <cp:revision>104</cp:revision>
  <dcterms:created xsi:type="dcterms:W3CDTF">2016-02-21T03:37:51Z</dcterms:created>
  <dcterms:modified xsi:type="dcterms:W3CDTF">2017-12-03T14:10:33Z</dcterms:modified>
</cp:coreProperties>
</file>