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71" r:id="rId5"/>
    <p:sldId id="272" r:id="rId6"/>
    <p:sldId id="273" r:id="rId7"/>
    <p:sldId id="260" r:id="rId8"/>
    <p:sldId id="258" r:id="rId9"/>
    <p:sldId id="266" r:id="rId10"/>
    <p:sldId id="259" r:id="rId11"/>
    <p:sldId id="261" r:id="rId12"/>
    <p:sldId id="274" r:id="rId13"/>
    <p:sldId id="268" r:id="rId14"/>
    <p:sldId id="269" r:id="rId15"/>
    <p:sldId id="262" r:id="rId16"/>
    <p:sldId id="265" r:id="rId17"/>
    <p:sldId id="278" r:id="rId18"/>
    <p:sldId id="276" r:id="rId19"/>
    <p:sldId id="277" r:id="rId20"/>
    <p:sldId id="263" r:id="rId21"/>
    <p:sldId id="275" r:id="rId22"/>
    <p:sldId id="264" r:id="rId23"/>
    <p:sldId id="270" r:id="rId24"/>
    <p:sldId id="279" r:id="rId25"/>
    <p:sldId id="280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728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62074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XlsColumn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90066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err="1"/>
              <a:t>XlsMapColumns</a:t>
            </a:r>
            <a:endParaRPr kumimoji="1" lang="ja-JP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1A2BA0B-7ECD-4A93-A825-867B72D1C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890778"/>
            <a:ext cx="5142857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51C2-B3ED-4941-B4D3-420C4D9B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5246"/>
            <a:ext cx="713913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XlsArrayColumns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908E9-6F0B-4715-9A1B-E59DCB01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4" y="542445"/>
            <a:ext cx="4666667" cy="14190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3F66CA-B19E-4A8D-B465-1B3F94C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4" y="3532270"/>
            <a:ext cx="6323809" cy="14857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43DD37-14BB-4C07-A261-2CDCCFDC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039421"/>
            <a:ext cx="5419048" cy="17333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51DDF89-C5F0-4B1D-B701-CB38507EB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702" y="1749655"/>
            <a:ext cx="4723809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427AA13-5F81-4B09-838F-358714FD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780928"/>
            <a:ext cx="5123809" cy="9809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6E4B367-743D-42DC-88A0-890C4A4CF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282313"/>
            <a:ext cx="4771429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265F608-687E-49CB-BE38-0E6F810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40957"/>
            <a:ext cx="5085714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4629-B5E5-4F2F-B65C-4A92749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562074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VerticalRecords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2A849C-4D1C-491A-9E3C-3BA8BF54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660952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F9078-3612-4009-AEC5-0DE52B37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707088" cy="490066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RecordOption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FDC1C-C58E-44CE-96B5-46520D3E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1" y="652629"/>
            <a:ext cx="5161905" cy="32952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E6E782-2889-4612-B188-98F69CDA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955879"/>
            <a:ext cx="5104762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C69AF-64DA-4E66-B0D8-56629DD2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49917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RecordFinder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F78E54-9978-4031-AA50-63C25507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857143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72256BB-5D50-4B0B-B7EB-54DF9CCB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17032"/>
            <a:ext cx="5704762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515D3-96D4-4852-9FF9-D26C487D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7427168" cy="720080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ArrayOption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0E4631-A543-4A3B-83D6-BFAAE52A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21296"/>
            <a:ext cx="5666667" cy="14190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65B5C1-C0C0-4BEB-BEBE-E6DB8D11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5695238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XlsFormula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4784"/>
            <a:ext cx="58448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1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F27D3-48ED-4070-BBF2-EB5CD1F9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XlsComment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33219C-2F8E-4563-93AA-24E91E20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334285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1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14F04-663A-4910-A245-C0881C14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LabelledComment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635CE80-F3B2-452A-A87E-5928A238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3038095" cy="105714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B27FBF6-3A97-450C-8685-24F589AF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7" y="2708920"/>
            <a:ext cx="4733333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F0D3C3C-BBA1-45E1-A513-AD34C64B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4" y="4075337"/>
            <a:ext cx="4771429" cy="10476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10D477-A785-4CC5-9DE2-68CB1665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9234"/>
            <a:ext cx="3733333" cy="12095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642AB6-AFF7-4F07-AB66-887B9843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679388"/>
            <a:ext cx="3371429" cy="225714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752917-2319-43EF-84FD-5C9055536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5" y="1556792"/>
            <a:ext cx="3295238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CC260D-AF45-4BF5-A02F-6CA8E6DE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43285"/>
            <a:ext cx="2876190" cy="11714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D021D9-A517-4567-B809-B61F3E05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2685714" cy="11238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5FDBCB-B345-4384-86F4-035DEE9A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64721"/>
            <a:ext cx="3466667" cy="89523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167F6C2-F6A6-49C1-9EC9-0F4D1F79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843285"/>
            <a:ext cx="3704762" cy="18476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14B4BCE-7702-4029-BD3A-D3DC1462C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97" y="4581128"/>
            <a:ext cx="2857143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3DBD16-EA68-42B5-9260-0A663EB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685714" cy="14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6F9373-3416-4FB2-BDB2-C185B4C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238095" cy="28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7CF4C3-ED5F-4604-863E-232980CC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0" y="2636912"/>
            <a:ext cx="3419048" cy="11142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799421B-C520-4B4E-BE3C-B5943DCD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082793"/>
            <a:ext cx="2857143" cy="227619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8B4D035-3565-4872-8BE0-A9AD872AA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49" y="5517232"/>
            <a:ext cx="3400000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3FAFC98C-7185-4FF7-AFF9-A8B079F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4061A-D5C2-4021-A3BC-F87A1053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14" y="1120068"/>
            <a:ext cx="3790476" cy="22761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B7DC6E-862E-4BA7-B486-F1C7B55C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" y="692696"/>
            <a:ext cx="5180952" cy="29809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D8CA9F4-FA43-4543-962F-ED3AE57D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" y="3829633"/>
            <a:ext cx="5371429" cy="100952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680C3ED-87C8-41C6-B8C4-AC14E3F3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992860"/>
            <a:ext cx="444761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4437112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80D74B5-E379-457B-84E2-D65438A9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7" y="1984356"/>
            <a:ext cx="5238095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1060" y="1631900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4EFAE1E-B57A-4C39-9391-295BE381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582616"/>
            <a:ext cx="6533333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13566</TotalTime>
  <Words>27</Words>
  <Application>Microsoft Office PowerPoint</Application>
  <PresentationFormat>画面に合わせる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テーマ</vt:lpstr>
      <vt:lpstr>基本的なサンプル</vt:lpstr>
      <vt:lpstr>PowerPoint プレゼンテーション</vt:lpstr>
      <vt:lpstr>PowerPoint プレゼンテーション</vt:lpstr>
      <vt:lpstr>XlsArrayCells</vt:lpstr>
      <vt:lpstr>XlsLabelledArrayCells</vt:lpstr>
      <vt:lpstr>XlsLabelledArrayCells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XlsArrayColumns</vt:lpstr>
      <vt:lpstr>NextedRecords</vt:lpstr>
      <vt:lpstr>NestedRecords</vt:lpstr>
      <vt:lpstr>VerticalRecords</vt:lpstr>
      <vt:lpstr>VerticalRecords</vt:lpstr>
      <vt:lpstr>VerticalRecords</vt:lpstr>
      <vt:lpstr>RecordOption</vt:lpstr>
      <vt:lpstr>RecordFinder</vt:lpstr>
      <vt:lpstr>IterateTables</vt:lpstr>
      <vt:lpstr>ArrayOption</vt:lpstr>
      <vt:lpstr>Converter</vt:lpstr>
      <vt:lpstr>XlsFormula</vt:lpstr>
      <vt:lpstr>XlsComment</vt:lpstr>
      <vt:lpstr>LabelledComment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土江 龍男</cp:lastModifiedBy>
  <cp:revision>141</cp:revision>
  <dcterms:created xsi:type="dcterms:W3CDTF">2016-02-21T03:37:51Z</dcterms:created>
  <dcterms:modified xsi:type="dcterms:W3CDTF">2019-06-16T02:57:08Z</dcterms:modified>
</cp:coreProperties>
</file>