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71" r:id="rId5"/>
    <p:sldId id="272" r:id="rId6"/>
    <p:sldId id="273" r:id="rId7"/>
    <p:sldId id="260" r:id="rId8"/>
    <p:sldId id="258" r:id="rId9"/>
    <p:sldId id="266" r:id="rId10"/>
    <p:sldId id="259" r:id="rId11"/>
    <p:sldId id="261" r:id="rId12"/>
    <p:sldId id="274" r:id="rId13"/>
    <p:sldId id="268" r:id="rId14"/>
    <p:sldId id="269" r:id="rId15"/>
    <p:sldId id="262" r:id="rId16"/>
    <p:sldId id="265" r:id="rId17"/>
    <p:sldId id="263" r:id="rId18"/>
    <p:sldId id="275" r:id="rId19"/>
    <p:sldId id="264" r:id="rId20"/>
    <p:sldId id="270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718" y="1268760"/>
            <a:ext cx="4064944" cy="24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562074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XlsColumn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490066"/>
          </a:xfrm>
        </p:spPr>
        <p:txBody>
          <a:bodyPr>
            <a:normAutofit fontScale="90000"/>
          </a:bodyPr>
          <a:lstStyle/>
          <a:p>
            <a:r>
              <a:rPr kumimoji="1" lang="en-US" altLang="ja-JP" sz="2800" dirty="0" err="1"/>
              <a:t>XlsMapColumns</a:t>
            </a:r>
            <a:endParaRPr kumimoji="1" lang="ja-JP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9386" y="5286374"/>
            <a:ext cx="4619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22" y="4400549"/>
            <a:ext cx="5495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24744"/>
            <a:ext cx="5019675" cy="155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751C2-B3ED-4941-B4D3-420C4D9B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457199"/>
          </a:xfrm>
        </p:spPr>
        <p:txBody>
          <a:bodyPr>
            <a:normAutofit fontScale="90000"/>
          </a:bodyPr>
          <a:lstStyle/>
          <a:p>
            <a:r>
              <a:rPr kumimoji="1" lang="en-US" altLang="ja-JP" sz="2400" dirty="0" err="1"/>
              <a:t>XlsArrayColumns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908E9-6F0B-4715-9A1B-E59DCB01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4666667" cy="14190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3F66CA-B19E-4A8D-B465-1B3F94C5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7" y="2636912"/>
            <a:ext cx="6323809" cy="148571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743DD37-14BB-4C07-A261-2CDCCFDC8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93" y="4581128"/>
            <a:ext cx="5419048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NextedRecords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51339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74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NestedRecords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1700808"/>
            <a:ext cx="4029075" cy="298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2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3356992"/>
            <a:ext cx="5207000" cy="20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515D3-96D4-4852-9FF9-D26C487D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7427168" cy="720080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ArrayOption</a:t>
            </a:r>
            <a:endParaRPr kumimoji="1" lang="ja-JP" altLang="en-US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0E4631-A543-4A3B-83D6-BFAAE52A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21296"/>
            <a:ext cx="5666667" cy="14190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65B5C1-C0C0-4BEB-BEBE-E6DB8D11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4904"/>
            <a:ext cx="5695238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3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XlsFormula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484784"/>
            <a:ext cx="584487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1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F0D3C3C-BBA1-45E1-A513-AD34C64B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4" y="4075337"/>
            <a:ext cx="4771429" cy="10476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110D477-A785-4CC5-9DE2-68CB16658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69234"/>
            <a:ext cx="3733333" cy="12095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1642AB6-AFF7-4F07-AB66-887B98430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3679388"/>
            <a:ext cx="3371429" cy="225714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5752917-2319-43EF-84FD-5C9055536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75" y="1556792"/>
            <a:ext cx="3295238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CC260D-AF45-4BF5-A02F-6CA8E6DE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43285"/>
            <a:ext cx="2876190" cy="11714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D021D9-A517-4567-B809-B61F3E05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2736"/>
            <a:ext cx="2685714" cy="112381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75FDBCB-B345-4384-86F4-035DEE9A4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164721"/>
            <a:ext cx="3466667" cy="89523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167F6C2-F6A6-49C1-9EC9-0F4D1F798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843285"/>
            <a:ext cx="3704762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8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3DBD16-EA68-42B5-9260-0A663EB2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6685714" cy="14952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66F9373-3416-4FB2-BDB2-C185B4C3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4238095" cy="280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77CF4C3-ED5F-4604-863E-232980CC0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0" y="2636912"/>
            <a:ext cx="3419048" cy="111428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799421B-C520-4B4E-BE3C-B5943DCD0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082793"/>
            <a:ext cx="2857143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3FAFC98C-7185-4FF7-AFF9-A8B079F6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14061A-D5C2-4021-A3BC-F87A1053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14" y="1120068"/>
            <a:ext cx="3790476" cy="22761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DB7DC6E-862E-4BA7-B486-F1C7B55C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" y="692696"/>
            <a:ext cx="5180952" cy="298095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D8CA9F4-FA43-4543-962F-ED3AE57D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9" y="3829633"/>
            <a:ext cx="5371429" cy="100952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680C3ED-87C8-41C6-B8C4-AC14E3F3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4992860"/>
            <a:ext cx="444761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9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844824"/>
            <a:ext cx="50387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783" y="4082033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4374827"/>
            <a:ext cx="4724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11474</TotalTime>
  <Words>22</Words>
  <Application>Microsoft Office PowerPoint</Application>
  <PresentationFormat>画面に合わせる (4:3)</PresentationFormat>
  <Paragraphs>20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Calibri</vt:lpstr>
      <vt:lpstr>Office テーマ</vt:lpstr>
      <vt:lpstr>基本的なサンプル</vt:lpstr>
      <vt:lpstr>PowerPoint プレゼンテーション</vt:lpstr>
      <vt:lpstr>PowerPoint プレゼンテーション</vt:lpstr>
      <vt:lpstr>XlsArrayCells</vt:lpstr>
      <vt:lpstr>XlsLabelledArrayCells</vt:lpstr>
      <vt:lpstr>XlsLabelledArrayCells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XlsArrayColumns</vt:lpstr>
      <vt:lpstr>NextedRecords</vt:lpstr>
      <vt:lpstr>NestedRecords</vt:lpstr>
      <vt:lpstr>VerticalRecords</vt:lpstr>
      <vt:lpstr>VerticalRecords</vt:lpstr>
      <vt:lpstr>IterateTables</vt:lpstr>
      <vt:lpstr>ArrayOption</vt:lpstr>
      <vt:lpstr>Converter</vt:lpstr>
      <vt:lpstr>XlsFormula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115</cp:revision>
  <dcterms:created xsi:type="dcterms:W3CDTF">2016-02-21T03:37:51Z</dcterms:created>
  <dcterms:modified xsi:type="dcterms:W3CDTF">2017-12-10T07:17:23Z</dcterms:modified>
</cp:coreProperties>
</file>