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8" r:id="rId18"/>
    <p:sldId id="276" r:id="rId19"/>
    <p:sldId id="277" r:id="rId20"/>
    <p:sldId id="263" r:id="rId21"/>
    <p:sldId id="275" r:id="rId22"/>
    <p:sldId id="264" r:id="rId23"/>
    <p:sldId id="27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5246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" y="542445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4" y="3377066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65450"/>
            <a:ext cx="5419048" cy="17333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84141A-6528-48A8-B6BA-E998F101C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72" y="1728216"/>
            <a:ext cx="3904762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27AA13-5F81-4B09-838F-358714FD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0928"/>
            <a:ext cx="5123809" cy="980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E4B367-743D-42DC-88A0-890C4A4C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82313"/>
            <a:ext cx="477142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4629-B5E5-4F2F-B65C-4A92749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VerticalRecords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2A849C-4D1C-491A-9E3C-3BA8BF5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55879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C69AF-64DA-4E66-B0D8-56629DD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49917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RecordFinder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78E54-9978-4031-AA50-63C25507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2256BB-5D50-4B0B-B7EB-54DF9CCB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7032"/>
            <a:ext cx="570476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4B4BCE-7702-4029-BD3A-D3DC1462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97" y="4581128"/>
            <a:ext cx="285714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8B4D035-3565-4872-8BE0-A9AD872AA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" y="5517232"/>
            <a:ext cx="3400000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60" y="16319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FAE1E-B57A-4C39-9391-295BE381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2616"/>
            <a:ext cx="6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13492</TotalTime>
  <Words>25</Words>
  <Application>Microsoft Office PowerPoint</Application>
  <PresentationFormat>画面に合わせる (4:3)</PresentationFormat>
  <Paragraphs>23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VerticalRecords</vt:lpstr>
      <vt:lpstr>RecordOption</vt:lpstr>
      <vt:lpstr>RecordFinder</vt:lpstr>
      <vt:lpstr>IterateTables</vt:lpstr>
      <vt:lpstr>ArrayOption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135</cp:revision>
  <dcterms:created xsi:type="dcterms:W3CDTF">2016-02-21T03:37:51Z</dcterms:created>
  <dcterms:modified xsi:type="dcterms:W3CDTF">2018-04-01T05:13:52Z</dcterms:modified>
</cp:coreProperties>
</file>