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78" r:id="rId18"/>
    <p:sldId id="276" r:id="rId19"/>
    <p:sldId id="277" r:id="rId20"/>
    <p:sldId id="263" r:id="rId21"/>
    <p:sldId id="275" r:id="rId22"/>
    <p:sldId id="264" r:id="rId23"/>
    <p:sldId id="270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2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A2BA0B-7ECD-4A93-A825-867B72D1C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890778"/>
            <a:ext cx="5142857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5246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4" y="542445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4" y="3532270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039421"/>
            <a:ext cx="5419048" cy="17333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1DDF89-C5F0-4B1D-B701-CB38507EB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02" y="1749655"/>
            <a:ext cx="4723809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27AA13-5F81-4B09-838F-358714FD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80928"/>
            <a:ext cx="5123809" cy="980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E4B367-743D-42DC-88A0-890C4A4C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282313"/>
            <a:ext cx="477142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65F608-687E-49CB-BE38-0E6F810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40957"/>
            <a:ext cx="508571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4629-B5E5-4F2F-B65C-4A92749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VerticalRecords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2A849C-4D1C-491A-9E3C-3BA8BF5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66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F9078-3612-4009-AEC5-0DE52B37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707088" cy="490066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RecordOption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FDC1C-C58E-44CE-96B5-46520D3E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652629"/>
            <a:ext cx="5161905" cy="3295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E6E782-2889-4612-B188-98F69CDA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955879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C69AF-64DA-4E66-B0D8-56629DD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49917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RecordFinder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78E54-9978-4031-AA50-63C25507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85714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72256BB-5D50-4B0B-B7EB-54DF9CCB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7032"/>
            <a:ext cx="5704762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27D3-48ED-4070-BBF2-EB5CD1F9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XlsComment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33219C-2F8E-4563-93AA-24E91E20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334285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1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14F04-663A-4910-A245-C0881C14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LabelledComment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35CE80-F3B2-452A-A87E-5928A238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3038095" cy="105714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27FBF6-3A97-450C-8685-24F589AF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08920"/>
            <a:ext cx="4733333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DF22E-966E-43BE-B0E9-24D9BF9D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CommentOption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3E89D8-9459-41CF-8DDF-036E209A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2" y="2204864"/>
            <a:ext cx="4019048" cy="16857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9889F40-2F0B-43B6-B6E8-F0E3D541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4278"/>
            <a:ext cx="3961905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5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4B4BCE-7702-4029-BD3A-D3DC1462C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97" y="4581128"/>
            <a:ext cx="285714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8B4D035-3565-4872-8BE0-A9AD872AA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9" y="5517232"/>
            <a:ext cx="3400000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4437112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80D74B5-E379-457B-84E2-D65438A9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" y="1984356"/>
            <a:ext cx="5238095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1060" y="1631900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EFAE1E-B57A-4C39-9391-295BE381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2616"/>
            <a:ext cx="65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13652</TotalTime>
  <Words>28</Words>
  <Application>Microsoft Office PowerPoint</Application>
  <PresentationFormat>画面に合わせる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VerticalRecords</vt:lpstr>
      <vt:lpstr>RecordOption</vt:lpstr>
      <vt:lpstr>RecordFinder</vt:lpstr>
      <vt:lpstr>IterateTables</vt:lpstr>
      <vt:lpstr>ArrayOption</vt:lpstr>
      <vt:lpstr>Converter</vt:lpstr>
      <vt:lpstr>XlsFormula</vt:lpstr>
      <vt:lpstr>XlsComment</vt:lpstr>
      <vt:lpstr>LabelledComment</vt:lpstr>
      <vt:lpstr>CommentOption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土江 龍男</cp:lastModifiedBy>
  <cp:revision>144</cp:revision>
  <dcterms:created xsi:type="dcterms:W3CDTF">2016-02-21T03:37:51Z</dcterms:created>
  <dcterms:modified xsi:type="dcterms:W3CDTF">2019-06-16T10:25:21Z</dcterms:modified>
</cp:coreProperties>
</file>