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8" r:id="rId6"/>
    <p:sldId id="269" r:id="rId7"/>
    <p:sldId id="264" r:id="rId8"/>
    <p:sldId id="270" r:id="rId9"/>
    <p:sldId id="272" r:id="rId10"/>
    <p:sldId id="271" r:id="rId11"/>
    <p:sldId id="273" r:id="rId12"/>
    <p:sldId id="274" r:id="rId13"/>
    <p:sldId id="275" r:id="rId14"/>
    <p:sldId id="277" r:id="rId15"/>
    <p:sldId id="276" r:id="rId16"/>
    <p:sldId id="260" r:id="rId17"/>
    <p:sldId id="267" r:id="rId18"/>
    <p:sldId id="265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EF CORE 3.1 &amp; MySQL ORM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Programming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58" y="377309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12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월 기술 오픈 세미나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MSoftWare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강구민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D0949-ACF1-4B31-902D-7EED04054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198A-92DE-4BD4-8F0A-4D19831F6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09C5C-C832-4FD9-8526-BBF655F2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BBF29-3BA6-43A0-A5D6-2E458057E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272FF-4CC7-4381-B016-B8E2D743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9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6D2A3-E0F5-4EB5-A99C-0CF5A666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8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 ORM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ORM?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4600" y="1923935"/>
            <a:ext cx="485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50" panose="02030504000101010101" pitchFamily="18" charset="-127"/>
              </a:rPr>
              <a:t>ORM(Object Relational Mapping)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44751" y="2704746"/>
            <a:ext cx="39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PROS</a:t>
            </a:r>
            <a:r>
              <a: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" y="2688704"/>
            <a:ext cx="572025" cy="3861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7C3BA7-02C8-494E-8AB7-75392DB99CB4}"/>
              </a:ext>
            </a:extLst>
          </p:cNvPr>
          <p:cNvSpPr txBox="1"/>
          <p:nvPr/>
        </p:nvSpPr>
        <p:spPr>
          <a:xfrm>
            <a:off x="6943784" y="2704746"/>
            <a:ext cx="39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CONS</a:t>
            </a:r>
            <a:r>
              <a:rPr lang="en-US" altLang="ko-KR" sz="1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386D63F-603A-483A-894C-64D91F016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3" y="2688704"/>
            <a:ext cx="572025" cy="386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4514B0-8D4C-4F0A-8AF7-15A0085CD59A}"/>
              </a:ext>
            </a:extLst>
          </p:cNvPr>
          <p:cNvSpPr txBox="1"/>
          <p:nvPr/>
        </p:nvSpPr>
        <p:spPr>
          <a:xfrm>
            <a:off x="1416648" y="3362928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CRUD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위해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SQL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 작성할 필요가 없다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F9816-9217-423C-8319-30CD82FAC2B6}"/>
              </a:ext>
            </a:extLst>
          </p:cNvPr>
          <p:cNvSpPr txBox="1"/>
          <p:nvPr/>
        </p:nvSpPr>
        <p:spPr>
          <a:xfrm>
            <a:off x="7112188" y="336292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사용은 편리하지만 설계는 어렵다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DDE3F-0946-407F-8BD8-FE011710A2D1}"/>
              </a:ext>
            </a:extLst>
          </p:cNvPr>
          <p:cNvSpPr txBox="1"/>
          <p:nvPr/>
        </p:nvSpPr>
        <p:spPr>
          <a:xfrm>
            <a:off x="1416648" y="3855628"/>
            <a:ext cx="377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객체로 나뉘어 있어 객체적인 접근을 할 수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29280-AF83-451D-9D83-0DD636B54BE7}"/>
              </a:ext>
            </a:extLst>
          </p:cNvPr>
          <p:cNvSpPr txBox="1"/>
          <p:nvPr/>
        </p:nvSpPr>
        <p:spPr>
          <a:xfrm>
            <a:off x="1416648" y="4383245"/>
            <a:ext cx="3013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재사용이 용이해 유지보수가 편리하다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60721-6562-4715-BAC9-A2E2037D7FF8}"/>
              </a:ext>
            </a:extLst>
          </p:cNvPr>
          <p:cNvSpPr txBox="1"/>
          <p:nvPr/>
        </p:nvSpPr>
        <p:spPr>
          <a:xfrm>
            <a:off x="1416648" y="4910862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DB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에 종속적이지 않다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EEC3E-3C74-4F59-96E4-A14FEE56CA3F}"/>
              </a:ext>
            </a:extLst>
          </p:cNvPr>
          <p:cNvSpPr txBox="1"/>
          <p:nvPr/>
        </p:nvSpPr>
        <p:spPr>
          <a:xfrm>
            <a:off x="7112188" y="3855628"/>
            <a:ext cx="458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프로시저가 많은 시스템에서는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의 장점 활용이 어렵다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DA681-57DA-48AC-895A-D25F1CCD03B2}"/>
              </a:ext>
            </a:extLst>
          </p:cNvPr>
          <p:cNvSpPr txBox="1"/>
          <p:nvPr/>
        </p:nvSpPr>
        <p:spPr>
          <a:xfrm>
            <a:off x="7112188" y="4383245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ORM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만으로는 사용하기가 어렵다</a:t>
            </a:r>
          </a:p>
        </p:txBody>
      </p:sp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 ORM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Entity Framework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2718-4C0E-45CD-94CF-C9CB0201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0" y="2352549"/>
            <a:ext cx="3447661" cy="3081347"/>
          </a:xfrm>
          <a:prstGeom prst="rect">
            <a:avLst/>
          </a:prstGeom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4865B3D6-B2D5-43DD-95BB-DDE80339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51" y="2105564"/>
            <a:ext cx="56292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1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420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EF CORE 3.1 &amp; MySQL ORM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기반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Programming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E8C9FA7-F957-4671-A96D-32E9EC1C23B4}"/>
              </a:ext>
            </a:extLst>
          </p:cNvPr>
          <p:cNvSpPr/>
          <p:nvPr/>
        </p:nvSpPr>
        <p:spPr>
          <a:xfrm>
            <a:off x="1513537" y="1599257"/>
            <a:ext cx="2961424" cy="296142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9AC77-396A-4E5F-9DC4-E76CE4DAFBE2}"/>
              </a:ext>
            </a:extLst>
          </p:cNvPr>
          <p:cNvSpPr txBox="1"/>
          <p:nvPr/>
        </p:nvSpPr>
        <p:spPr>
          <a:xfrm>
            <a:off x="2045912" y="5009072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강  구  민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4CD8C-1114-4D99-8F99-7DC502996947}"/>
              </a:ext>
            </a:extLst>
          </p:cNvPr>
          <p:cNvSpPr txBox="1"/>
          <p:nvPr/>
        </p:nvSpPr>
        <p:spPr>
          <a:xfrm>
            <a:off x="6287912" y="1887412"/>
            <a:ext cx="2348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2017 ~ 2018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㈜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비긴메이트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DDB0-88E3-467F-B8A8-9AE7789CBF33}"/>
              </a:ext>
            </a:extLst>
          </p:cNvPr>
          <p:cNvSpPr txBox="1"/>
          <p:nvPr/>
        </p:nvSpPr>
        <p:spPr>
          <a:xfrm>
            <a:off x="6287912" y="2424307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2020.11 ~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엠소프트웨어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CD924-313F-4E88-9EA5-316272178962}"/>
              </a:ext>
            </a:extLst>
          </p:cNvPr>
          <p:cNvSpPr txBox="1"/>
          <p:nvPr/>
        </p:nvSpPr>
        <p:spPr>
          <a:xfrm>
            <a:off x="5927186" y="1240795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주요 경력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EDF60-7831-4040-A96B-62595AFF4ABE}"/>
              </a:ext>
            </a:extLst>
          </p:cNvPr>
          <p:cNvSpPr txBox="1"/>
          <p:nvPr/>
        </p:nvSpPr>
        <p:spPr>
          <a:xfrm>
            <a:off x="5927186" y="3908342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주요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210CA-B109-4607-BF22-BC893D1C8950}"/>
              </a:ext>
            </a:extLst>
          </p:cNvPr>
          <p:cNvSpPr txBox="1"/>
          <p:nvPr/>
        </p:nvSpPr>
        <p:spPr>
          <a:xfrm>
            <a:off x="6287912" y="4560681"/>
            <a:ext cx="439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비긴메이트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플랫폼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ASP.NET WEBAPI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 개발 및 운영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DE1C5-CDBB-41C4-B400-44C11F6FBD79}"/>
              </a:ext>
            </a:extLst>
          </p:cNvPr>
          <p:cNvSpPr txBox="1"/>
          <p:nvPr/>
        </p:nvSpPr>
        <p:spPr>
          <a:xfrm>
            <a:off x="6287912" y="5097576"/>
            <a:ext cx="398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유니로보틱스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홈페이지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ASP.NET MVC5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 개발</a:t>
            </a:r>
          </a:p>
        </p:txBody>
      </p:sp>
    </p:spTree>
    <p:extLst>
      <p:ext uri="{BB962C8B-B14F-4D97-AF65-F5344CB8AC3E}">
        <p14:creationId xmlns:p14="http://schemas.microsoft.com/office/powerpoint/2010/main" val="40867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3459" y="3167389"/>
            <a:ext cx="125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 1</a:t>
            </a: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0525" y="3167389"/>
            <a:ext cx="125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 2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ORM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9574" y="3167389"/>
            <a:ext cx="190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STEP 3</a:t>
            </a:r>
          </a:p>
          <a:p>
            <a:pPr algn="ctr"/>
            <a:r>
              <a: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 Programming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185119" y="4200525"/>
            <a:ext cx="1367630" cy="466567"/>
            <a:chOff x="1832770" y="4324350"/>
            <a:chExt cx="1647295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946626" y="4366661"/>
              <a:ext cx="1502548" cy="496923"/>
              <a:chOff x="1946626" y="4314780"/>
              <a:chExt cx="1502548" cy="496923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946626" y="4314780"/>
                <a:ext cx="1502548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Visual Studio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설치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59014" y="4515132"/>
                <a:ext cx="1077773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MySQL </a:t>
                </a:r>
                <a:r>
                  <a:rPr lang="ko-KR" altLang="en-US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설치</a:t>
                </a: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412185" y="4200525"/>
            <a:ext cx="1367630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285481" y="4366661"/>
              <a:ext cx="824839" cy="496923"/>
              <a:chOff x="2285481" y="4314780"/>
              <a:chExt cx="824839" cy="496923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373333" y="4314780"/>
                <a:ext cx="649135" cy="296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ORM?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285481" y="4515132"/>
                <a:ext cx="824839" cy="29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-윤고딕310" panose="02030504000101010101" pitchFamily="18" charset="-127"/>
                  </a:rPr>
                  <a:t>EF CORE</a:t>
                </a:r>
                <a:endPara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세팅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Visual Studio 2019 Community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설치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42548-DF74-427B-A71C-C46877BB381E}"/>
              </a:ext>
            </a:extLst>
          </p:cNvPr>
          <p:cNvSpPr txBox="1"/>
          <p:nvPr/>
        </p:nvSpPr>
        <p:spPr>
          <a:xfrm>
            <a:off x="7888393" y="6191075"/>
            <a:ext cx="413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30" panose="02030504000101010101"/>
              </a:rPr>
              <a:t>https://visualstudio.microsoft.com/ko/</a:t>
            </a:r>
            <a:endParaRPr lang="ko-KR" altLang="en-US" dirty="0">
              <a:ea typeface="-윤고딕330" panose="0203050400010101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D829E6-9F53-4FAA-89BD-6C9A2277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0" y="1842266"/>
            <a:ext cx="8962239" cy="409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E16DA0-EAB8-4AC1-A35A-415DD2A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" y="0"/>
            <a:ext cx="1218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0B127-F4EF-43B6-99F3-8F714F51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" y="0"/>
            <a:ext cx="1218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세팅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MySQL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설치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80CA6C-2D40-4CEC-BDF6-1ED5FD07304A}"/>
              </a:ext>
            </a:extLst>
          </p:cNvPr>
          <p:cNvSpPr txBox="1"/>
          <p:nvPr/>
        </p:nvSpPr>
        <p:spPr>
          <a:xfrm>
            <a:off x="7532013" y="6191075"/>
            <a:ext cx="44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-윤고딕330" panose="02030504000101010101"/>
              </a:rPr>
              <a:t>https://dev.mysql.com/downloads/mysql/</a:t>
            </a:r>
            <a:endParaRPr lang="ko-KR" altLang="en-US" dirty="0">
              <a:ea typeface="-윤고딕330" panose="0203050400010101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ABE9AA-EA81-4788-8405-928221D4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49" y="1782253"/>
            <a:ext cx="9065702" cy="41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C562AF-D08F-49FB-A6AD-2E4CFC5B9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A4D04-9706-47E7-84D1-3DF6EBBA9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604443"/>
            <a:ext cx="7487695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182</Words>
  <Application>Microsoft Office PowerPoint</Application>
  <PresentationFormat>와이드스크린</PresentationFormat>
  <Paragraphs>47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-윤고딕310</vt:lpstr>
      <vt:lpstr>-윤고딕320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GuMin_Kang</cp:lastModifiedBy>
  <cp:revision>36</cp:revision>
  <dcterms:created xsi:type="dcterms:W3CDTF">2016-03-30T05:53:39Z</dcterms:created>
  <dcterms:modified xsi:type="dcterms:W3CDTF">2020-12-23T01:27:34Z</dcterms:modified>
</cp:coreProperties>
</file>