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19.xml" ContentType="application/vnd.openxmlformats-officedocument.themeOverride+xml"/>
  <Override PartName="/ppt/theme/themeOverride20.xml" ContentType="application/vnd.openxmlformats-officedocument.themeOverride+xml"/>
  <Override PartName="/ppt/theme/themeOverride21.xml" ContentType="application/vnd.openxmlformats-officedocument.themeOverride+xml"/>
  <Override PartName="/ppt/theme/themeOverride22.xml" ContentType="application/vnd.openxmlformats-officedocument.themeOverrid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Override23.xml" ContentType="application/vnd.openxmlformats-officedocument.themeOverride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heme/themeOverride26.xml" ContentType="application/vnd.openxmlformats-officedocument.themeOverride+xml"/>
  <Override PartName="/ppt/theme/themeOverride27.xml" ContentType="application/vnd.openxmlformats-officedocument.themeOverride+xml"/>
  <Override PartName="/ppt/theme/themeOverride28.xml" ContentType="application/vnd.openxmlformats-officedocument.themeOverride+xml"/>
  <Override PartName="/ppt/theme/themeOverride29.xml" ContentType="application/vnd.openxmlformats-officedocument.themeOverride+xml"/>
  <Override PartName="/ppt/theme/themeOverride30.xml" ContentType="application/vnd.openxmlformats-officedocument.themeOverride+xml"/>
  <Override PartName="/ppt/theme/themeOverride31.xml" ContentType="application/vnd.openxmlformats-officedocument.themeOverride+xml"/>
  <Override PartName="/ppt/theme/themeOverride32.xml" ContentType="application/vnd.openxmlformats-officedocument.themeOverride+xml"/>
  <Override PartName="/ppt/theme/themeOverride33.xml" ContentType="application/vnd.openxmlformats-officedocument.themeOverrid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Override34.xml" ContentType="application/vnd.openxmlformats-officedocument.themeOverride+xml"/>
  <Override PartName="/ppt/theme/themeOverride35.xml" ContentType="application/vnd.openxmlformats-officedocument.themeOverride+xml"/>
  <Override PartName="/ppt/theme/themeOverride36.xml" ContentType="application/vnd.openxmlformats-officedocument.themeOverride+xml"/>
  <Override PartName="/ppt/theme/themeOverride37.xml" ContentType="application/vnd.openxmlformats-officedocument.themeOverride+xml"/>
  <Override PartName="/ppt/theme/themeOverride38.xml" ContentType="application/vnd.openxmlformats-officedocument.themeOverride+xml"/>
  <Override PartName="/ppt/theme/themeOverride39.xml" ContentType="application/vnd.openxmlformats-officedocument.themeOverride+xml"/>
  <Override PartName="/ppt/theme/themeOverride40.xml" ContentType="application/vnd.openxmlformats-officedocument.themeOverride+xml"/>
  <Override PartName="/ppt/theme/themeOverride41.xml" ContentType="application/vnd.openxmlformats-officedocument.themeOverride+xml"/>
  <Override PartName="/ppt/theme/themeOverride42.xml" ContentType="application/vnd.openxmlformats-officedocument.themeOverride+xml"/>
  <Override PartName="/ppt/theme/themeOverride43.xml" ContentType="application/vnd.openxmlformats-officedocument.themeOverride+xml"/>
  <Override PartName="/ppt/theme/themeOverride44.xml" ContentType="application/vnd.openxmlformats-officedocument.themeOverrid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Override45.xml" ContentType="application/vnd.openxmlformats-officedocument.themeOverride+xml"/>
  <Override PartName="/ppt/theme/themeOverride46.xml" ContentType="application/vnd.openxmlformats-officedocument.themeOverride+xml"/>
  <Override PartName="/ppt/theme/themeOverride47.xml" ContentType="application/vnd.openxmlformats-officedocument.themeOverride+xml"/>
  <Override PartName="/ppt/theme/themeOverride48.xml" ContentType="application/vnd.openxmlformats-officedocument.themeOverride+xml"/>
  <Override PartName="/ppt/theme/themeOverride49.xml" ContentType="application/vnd.openxmlformats-officedocument.themeOverride+xml"/>
  <Override PartName="/ppt/theme/themeOverride50.xml" ContentType="application/vnd.openxmlformats-officedocument.themeOverride+xml"/>
  <Override PartName="/ppt/theme/themeOverride51.xml" ContentType="application/vnd.openxmlformats-officedocument.themeOverride+xml"/>
  <Override PartName="/ppt/theme/themeOverride52.xml" ContentType="application/vnd.openxmlformats-officedocument.themeOverride+xml"/>
  <Override PartName="/ppt/theme/themeOverride53.xml" ContentType="application/vnd.openxmlformats-officedocument.themeOverride+xml"/>
  <Override PartName="/ppt/theme/themeOverride54.xml" ContentType="application/vnd.openxmlformats-officedocument.themeOverride+xml"/>
  <Override PartName="/ppt/theme/themeOverride55.xml" ContentType="application/vnd.openxmlformats-officedocument.themeOverrid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Override56.xml" ContentType="application/vnd.openxmlformats-officedocument.themeOverride+xml"/>
  <Override PartName="/ppt/theme/themeOverride57.xml" ContentType="application/vnd.openxmlformats-officedocument.themeOverride+xml"/>
  <Override PartName="/ppt/theme/themeOverride58.xml" ContentType="application/vnd.openxmlformats-officedocument.themeOverride+xml"/>
  <Override PartName="/ppt/theme/themeOverride59.xml" ContentType="application/vnd.openxmlformats-officedocument.themeOverride+xml"/>
  <Override PartName="/ppt/theme/themeOverride60.xml" ContentType="application/vnd.openxmlformats-officedocument.themeOverride+xml"/>
  <Override PartName="/ppt/theme/themeOverride61.xml" ContentType="application/vnd.openxmlformats-officedocument.themeOverride+xml"/>
  <Override PartName="/ppt/theme/themeOverride62.xml" ContentType="application/vnd.openxmlformats-officedocument.themeOverride+xml"/>
  <Override PartName="/ppt/theme/themeOverride63.xml" ContentType="application/vnd.openxmlformats-officedocument.themeOverride+xml"/>
  <Override PartName="/ppt/theme/themeOverride64.xml" ContentType="application/vnd.openxmlformats-officedocument.themeOverride+xml"/>
  <Override PartName="/ppt/theme/themeOverride65.xml" ContentType="application/vnd.openxmlformats-officedocument.themeOverride+xml"/>
  <Override PartName="/ppt/theme/themeOverride66.xml" ContentType="application/vnd.openxmlformats-officedocument.themeOverrid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Override67.xml" ContentType="application/vnd.openxmlformats-officedocument.themeOverride+xml"/>
  <Override PartName="/ppt/theme/themeOverride68.xml" ContentType="application/vnd.openxmlformats-officedocument.themeOverride+xml"/>
  <Override PartName="/ppt/theme/themeOverride69.xml" ContentType="application/vnd.openxmlformats-officedocument.themeOverride+xml"/>
  <Override PartName="/ppt/theme/themeOverride70.xml" ContentType="application/vnd.openxmlformats-officedocument.themeOverride+xml"/>
  <Override PartName="/ppt/theme/themeOverride71.xml" ContentType="application/vnd.openxmlformats-officedocument.themeOverride+xml"/>
  <Override PartName="/ppt/theme/themeOverride72.xml" ContentType="application/vnd.openxmlformats-officedocument.themeOverride+xml"/>
  <Override PartName="/ppt/theme/themeOverride73.xml" ContentType="application/vnd.openxmlformats-officedocument.themeOverride+xml"/>
  <Override PartName="/ppt/theme/themeOverride74.xml" ContentType="application/vnd.openxmlformats-officedocument.themeOverride+xml"/>
  <Override PartName="/ppt/theme/themeOverride75.xml" ContentType="application/vnd.openxmlformats-officedocument.themeOverride+xml"/>
  <Override PartName="/ppt/theme/themeOverride76.xml" ContentType="application/vnd.openxmlformats-officedocument.themeOverride+xml"/>
  <Override PartName="/ppt/theme/themeOverride77.xml" ContentType="application/vnd.openxmlformats-officedocument.themeOverrid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theme/themeOverride78.xml" ContentType="application/vnd.openxmlformats-officedocument.themeOverride+xml"/>
  <Override PartName="/ppt/theme/themeOverride79.xml" ContentType="application/vnd.openxmlformats-officedocument.themeOverride+xml"/>
  <Override PartName="/ppt/theme/themeOverride80.xml" ContentType="application/vnd.openxmlformats-officedocument.themeOverride+xml"/>
  <Override PartName="/ppt/theme/themeOverride81.xml" ContentType="application/vnd.openxmlformats-officedocument.themeOverride+xml"/>
  <Override PartName="/ppt/theme/themeOverride82.xml" ContentType="application/vnd.openxmlformats-officedocument.themeOverride+xml"/>
  <Override PartName="/ppt/theme/themeOverride83.xml" ContentType="application/vnd.openxmlformats-officedocument.themeOverride+xml"/>
  <Override PartName="/ppt/theme/themeOverride84.xml" ContentType="application/vnd.openxmlformats-officedocument.themeOverride+xml"/>
  <Override PartName="/ppt/theme/themeOverride85.xml" ContentType="application/vnd.openxmlformats-officedocument.themeOverride+xml"/>
  <Override PartName="/ppt/theme/themeOverride86.xml" ContentType="application/vnd.openxmlformats-officedocument.themeOverride+xml"/>
  <Override PartName="/ppt/theme/themeOverride87.xml" ContentType="application/vnd.openxmlformats-officedocument.themeOverride+xml"/>
  <Override PartName="/ppt/theme/themeOverride88.xml" ContentType="application/vnd.openxmlformats-officedocument.themeOverrid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theme/themeOverride89.xml" ContentType="application/vnd.openxmlformats-officedocument.themeOverride+xml"/>
  <Override PartName="/ppt/theme/themeOverride90.xml" ContentType="application/vnd.openxmlformats-officedocument.themeOverride+xml"/>
  <Override PartName="/ppt/theme/themeOverride91.xml" ContentType="application/vnd.openxmlformats-officedocument.themeOverride+xml"/>
  <Override PartName="/ppt/theme/themeOverride92.xml" ContentType="application/vnd.openxmlformats-officedocument.themeOverride+xml"/>
  <Override PartName="/ppt/theme/themeOverride93.xml" ContentType="application/vnd.openxmlformats-officedocument.themeOverride+xml"/>
  <Override PartName="/ppt/theme/themeOverride94.xml" ContentType="application/vnd.openxmlformats-officedocument.themeOverride+xml"/>
  <Override PartName="/ppt/theme/themeOverride95.xml" ContentType="application/vnd.openxmlformats-officedocument.themeOverride+xml"/>
  <Override PartName="/ppt/theme/themeOverride96.xml" ContentType="application/vnd.openxmlformats-officedocument.themeOverride+xml"/>
  <Override PartName="/ppt/theme/themeOverride97.xml" ContentType="application/vnd.openxmlformats-officedocument.themeOverride+xml"/>
  <Override PartName="/ppt/theme/themeOverride98.xml" ContentType="application/vnd.openxmlformats-officedocument.themeOverride+xml"/>
  <Override PartName="/ppt/theme/themeOverride99.xml" ContentType="application/vnd.openxmlformats-officedocument.themeOverrid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theme/themeOverride100.xml" ContentType="application/vnd.openxmlformats-officedocument.themeOverride+xml"/>
  <Override PartName="/ppt/theme/themeOverride101.xml" ContentType="application/vnd.openxmlformats-officedocument.themeOverride+xml"/>
  <Override PartName="/ppt/theme/themeOverride102.xml" ContentType="application/vnd.openxmlformats-officedocument.themeOverride+xml"/>
  <Override PartName="/ppt/theme/themeOverride103.xml" ContentType="application/vnd.openxmlformats-officedocument.themeOverride+xml"/>
  <Override PartName="/ppt/theme/themeOverride104.xml" ContentType="application/vnd.openxmlformats-officedocument.themeOverride+xml"/>
  <Override PartName="/ppt/theme/themeOverride105.xml" ContentType="application/vnd.openxmlformats-officedocument.themeOverride+xml"/>
  <Override PartName="/ppt/theme/themeOverride106.xml" ContentType="application/vnd.openxmlformats-officedocument.themeOverride+xml"/>
  <Override PartName="/ppt/theme/themeOverride107.xml" ContentType="application/vnd.openxmlformats-officedocument.themeOverride+xml"/>
  <Override PartName="/ppt/theme/themeOverride108.xml" ContentType="application/vnd.openxmlformats-officedocument.themeOverride+xml"/>
  <Override PartName="/ppt/theme/themeOverride109.xml" ContentType="application/vnd.openxmlformats-officedocument.themeOverride+xml"/>
  <Override PartName="/ppt/theme/themeOverride110.xml" ContentType="application/vnd.openxmlformats-officedocument.themeOverrid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theme/themeOverride111.xml" ContentType="application/vnd.openxmlformats-officedocument.themeOverride+xml"/>
  <Override PartName="/ppt/theme/themeOverride112.xml" ContentType="application/vnd.openxmlformats-officedocument.themeOverride+xml"/>
  <Override PartName="/ppt/theme/themeOverride113.xml" ContentType="application/vnd.openxmlformats-officedocument.themeOverride+xml"/>
  <Override PartName="/ppt/theme/themeOverride114.xml" ContentType="application/vnd.openxmlformats-officedocument.themeOverride+xml"/>
  <Override PartName="/ppt/theme/themeOverride115.xml" ContentType="application/vnd.openxmlformats-officedocument.themeOverride+xml"/>
  <Override PartName="/ppt/theme/themeOverride116.xml" ContentType="application/vnd.openxmlformats-officedocument.themeOverride+xml"/>
  <Override PartName="/ppt/theme/themeOverride117.xml" ContentType="application/vnd.openxmlformats-officedocument.themeOverride+xml"/>
  <Override PartName="/ppt/theme/themeOverride118.xml" ContentType="application/vnd.openxmlformats-officedocument.themeOverride+xml"/>
  <Override PartName="/ppt/theme/themeOverride119.xml" ContentType="application/vnd.openxmlformats-officedocument.themeOverride+xml"/>
  <Override PartName="/ppt/theme/themeOverride120.xml" ContentType="application/vnd.openxmlformats-officedocument.themeOverride+xml"/>
  <Override PartName="/ppt/theme/themeOverride121.xml" ContentType="application/vnd.openxmlformats-officedocument.themeOverrid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Override122.xml" ContentType="application/vnd.openxmlformats-officedocument.themeOverride+xml"/>
  <Override PartName="/ppt/theme/themeOverride123.xml" ContentType="application/vnd.openxmlformats-officedocument.themeOverride+xml"/>
  <Override PartName="/ppt/theme/themeOverride124.xml" ContentType="application/vnd.openxmlformats-officedocument.themeOverride+xml"/>
  <Override PartName="/ppt/theme/themeOverride125.xml" ContentType="application/vnd.openxmlformats-officedocument.themeOverride+xml"/>
  <Override PartName="/ppt/theme/themeOverride126.xml" ContentType="application/vnd.openxmlformats-officedocument.themeOverride+xml"/>
  <Override PartName="/ppt/theme/themeOverride127.xml" ContentType="application/vnd.openxmlformats-officedocument.themeOverride+xml"/>
  <Override PartName="/ppt/theme/themeOverride128.xml" ContentType="application/vnd.openxmlformats-officedocument.themeOverride+xml"/>
  <Override PartName="/ppt/theme/themeOverride129.xml" ContentType="application/vnd.openxmlformats-officedocument.themeOverride+xml"/>
  <Override PartName="/ppt/theme/themeOverride130.xml" ContentType="application/vnd.openxmlformats-officedocument.themeOverride+xml"/>
  <Override PartName="/ppt/theme/themeOverride131.xml" ContentType="application/vnd.openxmlformats-officedocument.themeOverride+xml"/>
  <Override PartName="/ppt/theme/themeOverride132.xml" ContentType="application/vnd.openxmlformats-officedocument.themeOverrid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theme/themeOverride133.xml" ContentType="application/vnd.openxmlformats-officedocument.themeOverride+xml"/>
  <Override PartName="/ppt/theme/themeOverride134.xml" ContentType="application/vnd.openxmlformats-officedocument.themeOverride+xml"/>
  <Override PartName="/ppt/theme/themeOverride135.xml" ContentType="application/vnd.openxmlformats-officedocument.themeOverride+xml"/>
  <Override PartName="/ppt/theme/themeOverride136.xml" ContentType="application/vnd.openxmlformats-officedocument.themeOverride+xml"/>
  <Override PartName="/ppt/theme/themeOverride137.xml" ContentType="application/vnd.openxmlformats-officedocument.themeOverride+xml"/>
  <Override PartName="/ppt/theme/themeOverride138.xml" ContentType="application/vnd.openxmlformats-officedocument.themeOverride+xml"/>
  <Override PartName="/ppt/theme/themeOverride139.xml" ContentType="application/vnd.openxmlformats-officedocument.themeOverride+xml"/>
  <Override PartName="/ppt/theme/themeOverride140.xml" ContentType="application/vnd.openxmlformats-officedocument.themeOverride+xml"/>
  <Override PartName="/ppt/theme/themeOverride141.xml" ContentType="application/vnd.openxmlformats-officedocument.themeOverride+xml"/>
  <Override PartName="/ppt/theme/themeOverride142.xml" ContentType="application/vnd.openxmlformats-officedocument.themeOverride+xml"/>
  <Override PartName="/ppt/theme/themeOverride143.xml" ContentType="application/vnd.openxmlformats-officedocument.themeOverrid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theme/themeOverride144.xml" ContentType="application/vnd.openxmlformats-officedocument.themeOverride+xml"/>
  <Override PartName="/ppt/theme/themeOverride145.xml" ContentType="application/vnd.openxmlformats-officedocument.themeOverride+xml"/>
  <Override PartName="/ppt/theme/themeOverride146.xml" ContentType="application/vnd.openxmlformats-officedocument.themeOverride+xml"/>
  <Override PartName="/ppt/theme/themeOverride147.xml" ContentType="application/vnd.openxmlformats-officedocument.themeOverride+xml"/>
  <Override PartName="/ppt/theme/themeOverride148.xml" ContentType="application/vnd.openxmlformats-officedocument.themeOverride+xml"/>
  <Override PartName="/ppt/theme/themeOverride149.xml" ContentType="application/vnd.openxmlformats-officedocument.themeOverride+xml"/>
  <Override PartName="/ppt/theme/themeOverride150.xml" ContentType="application/vnd.openxmlformats-officedocument.themeOverride+xml"/>
  <Override PartName="/ppt/theme/themeOverride151.xml" ContentType="application/vnd.openxmlformats-officedocument.themeOverride+xml"/>
  <Override PartName="/ppt/theme/themeOverride152.xml" ContentType="application/vnd.openxmlformats-officedocument.themeOverride+xml"/>
  <Override PartName="/ppt/theme/themeOverride153.xml" ContentType="application/vnd.openxmlformats-officedocument.themeOverride+xml"/>
  <Override PartName="/ppt/theme/themeOverride154.xml" ContentType="application/vnd.openxmlformats-officedocument.themeOverrid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Override155.xml" ContentType="application/vnd.openxmlformats-officedocument.themeOverride+xml"/>
  <Override PartName="/ppt/theme/themeOverride156.xml" ContentType="application/vnd.openxmlformats-officedocument.themeOverride+xml"/>
  <Override PartName="/ppt/theme/themeOverride157.xml" ContentType="application/vnd.openxmlformats-officedocument.themeOverride+xml"/>
  <Override PartName="/ppt/theme/themeOverride158.xml" ContentType="application/vnd.openxmlformats-officedocument.themeOverride+xml"/>
  <Override PartName="/ppt/theme/themeOverride159.xml" ContentType="application/vnd.openxmlformats-officedocument.themeOverride+xml"/>
  <Override PartName="/ppt/theme/themeOverride160.xml" ContentType="application/vnd.openxmlformats-officedocument.themeOverride+xml"/>
  <Override PartName="/ppt/theme/themeOverride161.xml" ContentType="application/vnd.openxmlformats-officedocument.themeOverride+xml"/>
  <Override PartName="/ppt/theme/themeOverride162.xml" ContentType="application/vnd.openxmlformats-officedocument.themeOverride+xml"/>
  <Override PartName="/ppt/theme/themeOverride163.xml" ContentType="application/vnd.openxmlformats-officedocument.themeOverride+xml"/>
  <Override PartName="/ppt/theme/themeOverride164.xml" ContentType="application/vnd.openxmlformats-officedocument.themeOverride+xml"/>
  <Override PartName="/ppt/theme/themeOverride165.xml" ContentType="application/vnd.openxmlformats-officedocument.themeOverrid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theme/themeOverride166.xml" ContentType="application/vnd.openxmlformats-officedocument.themeOverride+xml"/>
  <Override PartName="/ppt/theme/themeOverride167.xml" ContentType="application/vnd.openxmlformats-officedocument.themeOverride+xml"/>
  <Override PartName="/ppt/theme/themeOverride168.xml" ContentType="application/vnd.openxmlformats-officedocument.themeOverride+xml"/>
  <Override PartName="/ppt/theme/themeOverride169.xml" ContentType="application/vnd.openxmlformats-officedocument.themeOverride+xml"/>
  <Override PartName="/ppt/theme/themeOverride170.xml" ContentType="application/vnd.openxmlformats-officedocument.themeOverride+xml"/>
  <Override PartName="/ppt/theme/themeOverride171.xml" ContentType="application/vnd.openxmlformats-officedocument.themeOverride+xml"/>
  <Override PartName="/ppt/theme/themeOverride172.xml" ContentType="application/vnd.openxmlformats-officedocument.themeOverride+xml"/>
  <Override PartName="/ppt/theme/themeOverride173.xml" ContentType="application/vnd.openxmlformats-officedocument.themeOverride+xml"/>
  <Override PartName="/ppt/theme/themeOverride174.xml" ContentType="application/vnd.openxmlformats-officedocument.themeOverride+xml"/>
  <Override PartName="/ppt/theme/themeOverride175.xml" ContentType="application/vnd.openxmlformats-officedocument.themeOverride+xml"/>
  <Override PartName="/ppt/theme/themeOverride176.xml" ContentType="application/vnd.openxmlformats-officedocument.themeOverride+xml"/>
  <Override PartName="/ppt/theme/theme17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4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notesSlides/notesSlide5.xml" ContentType="application/vnd.openxmlformats-officedocument.presentationml.notesSlide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notesSlides/notesSlide6.xml" ContentType="application/vnd.openxmlformats-officedocument.presentationml.notesSlide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7.xml" ContentType="application/vnd.openxmlformats-officedocument.presentationml.notesSlid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notesSlides/notesSlide8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9.xml" ContentType="application/vnd.openxmlformats-officedocument.presentationml.notesSlide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10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notesSlides/notesSlide11.xml" ContentType="application/vnd.openxmlformats-officedocument.presentationml.notesSlide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2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notesSlides/notesSlide13.xml" ContentType="application/vnd.openxmlformats-officedocument.presentationml.notesSlide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notesSlides/notesSlide14.xml" ContentType="application/vnd.openxmlformats-officedocument.presentationml.notesSlide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notesSlides/notesSlide15.xml" ContentType="application/vnd.openxmlformats-officedocument.presentationml.notesSlide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notesSlides/notesSlide16.xml" ContentType="application/vnd.openxmlformats-officedocument.presentationml.notesSlide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notesSlides/notesSlide17.xml" ContentType="application/vnd.openxmlformats-officedocument.presentationml.notesSlid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notesSlides/notesSlide18.xml" ContentType="application/vnd.openxmlformats-officedocument.presentationml.notesSlide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notesSlides/notesSlide19.xml" ContentType="application/vnd.openxmlformats-officedocument.presentationml.notesSlide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  <p:sldMasterId id="2147483720" r:id="rId6"/>
    <p:sldMasterId id="2147483732" r:id="rId7"/>
    <p:sldMasterId id="2147483744" r:id="rId8"/>
    <p:sldMasterId id="2147483756" r:id="rId9"/>
    <p:sldMasterId id="2147483768" r:id="rId10"/>
    <p:sldMasterId id="2147483780" r:id="rId11"/>
    <p:sldMasterId id="2147483792" r:id="rId12"/>
    <p:sldMasterId id="2147483804" r:id="rId13"/>
    <p:sldMasterId id="2147483816" r:id="rId14"/>
    <p:sldMasterId id="2147483828" r:id="rId15"/>
    <p:sldMasterId id="2147483840" r:id="rId16"/>
  </p:sldMasterIdLst>
  <p:notesMasterIdLst>
    <p:notesMasterId r:id="rId37"/>
  </p:notesMasterIdLst>
  <p:sldIdLst>
    <p:sldId id="608" r:id="rId17"/>
    <p:sldId id="610" r:id="rId18"/>
    <p:sldId id="2007580964" r:id="rId19"/>
    <p:sldId id="11090043" r:id="rId20"/>
    <p:sldId id="2007580965" r:id="rId21"/>
    <p:sldId id="11089785" r:id="rId22"/>
    <p:sldId id="2007580968" r:id="rId23"/>
    <p:sldId id="1290" r:id="rId24"/>
    <p:sldId id="2007580969" r:id="rId25"/>
    <p:sldId id="1291" r:id="rId26"/>
    <p:sldId id="2007580963" r:id="rId27"/>
    <p:sldId id="259" r:id="rId28"/>
    <p:sldId id="2007580966" r:id="rId29"/>
    <p:sldId id="2007580978" r:id="rId30"/>
    <p:sldId id="2007580979" r:id="rId31"/>
    <p:sldId id="2007580971" r:id="rId32"/>
    <p:sldId id="2007580976" r:id="rId33"/>
    <p:sldId id="2007580975" r:id="rId34"/>
    <p:sldId id="2007580974" r:id="rId35"/>
    <p:sldId id="609" r:id="rId36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84F2E2-7653-4B0F-84D3-38808A09F85B}" v="53" dt="2024-04-19T10:56:11.9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4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2.xml"/><Relationship Id="rId26" Type="http://schemas.openxmlformats.org/officeDocument/2006/relationships/slide" Target="slides/slide10.xml"/><Relationship Id="rId39" Type="http://schemas.openxmlformats.org/officeDocument/2006/relationships/presProps" Target="presProps.xml"/><Relationship Id="rId21" Type="http://schemas.openxmlformats.org/officeDocument/2006/relationships/slide" Target="slides/slide5.xml"/><Relationship Id="rId34" Type="http://schemas.openxmlformats.org/officeDocument/2006/relationships/slide" Target="slides/slide18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" Target="slides/slide4.xml"/><Relationship Id="rId29" Type="http://schemas.openxmlformats.org/officeDocument/2006/relationships/slide" Target="slides/slide1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8.xml"/><Relationship Id="rId32" Type="http://schemas.openxmlformats.org/officeDocument/2006/relationships/slide" Target="slides/slide16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7.xml"/><Relationship Id="rId28" Type="http://schemas.openxmlformats.org/officeDocument/2006/relationships/slide" Target="slides/slide12.xml"/><Relationship Id="rId36" Type="http://schemas.openxmlformats.org/officeDocument/2006/relationships/slide" Target="slides/slide20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3.xml"/><Relationship Id="rId31" Type="http://schemas.openxmlformats.org/officeDocument/2006/relationships/slide" Target="slides/slide15.xml"/><Relationship Id="rId44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6.xml"/><Relationship Id="rId27" Type="http://schemas.openxmlformats.org/officeDocument/2006/relationships/slide" Target="slides/slide11.xml"/><Relationship Id="rId30" Type="http://schemas.openxmlformats.org/officeDocument/2006/relationships/slide" Target="slides/slide14.xml"/><Relationship Id="rId35" Type="http://schemas.openxmlformats.org/officeDocument/2006/relationships/slide" Target="slides/slide19.xml"/><Relationship Id="rId43" Type="http://schemas.microsoft.com/office/2016/11/relationships/changesInfo" Target="changesInfos/changesInfo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1.xml"/><Relationship Id="rId25" Type="http://schemas.openxmlformats.org/officeDocument/2006/relationships/slide" Target="slides/slide9.xml"/><Relationship Id="rId33" Type="http://schemas.openxmlformats.org/officeDocument/2006/relationships/slide" Target="slides/slide17.xml"/><Relationship Id="rId38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永豪 孟" userId="65dff8e2d726abff" providerId="LiveId" clId="{0F78D368-DF9D-4294-B798-7D6A5BC95DB4}"/>
    <pc:docChg chg="undo redo custSel addSld delSld modSld sldOrd">
      <pc:chgData name="永豪 孟" userId="65dff8e2d726abff" providerId="LiveId" clId="{0F78D368-DF9D-4294-B798-7D6A5BC95DB4}" dt="2024-04-18T11:44:23" v="1157" actId="1076"/>
      <pc:docMkLst>
        <pc:docMk/>
      </pc:docMkLst>
      <pc:sldChg chg="addSp delSp modSp mod ord">
        <pc:chgData name="永豪 孟" userId="65dff8e2d726abff" providerId="LiveId" clId="{0F78D368-DF9D-4294-B798-7D6A5BC95DB4}" dt="2024-04-18T10:13:07.480" v="571" actId="2711"/>
        <pc:sldMkLst>
          <pc:docMk/>
          <pc:sldMk cId="0" sldId="259"/>
        </pc:sldMkLst>
        <pc:spChg chg="mod">
          <ac:chgData name="永豪 孟" userId="65dff8e2d726abff" providerId="LiveId" clId="{0F78D368-DF9D-4294-B798-7D6A5BC95DB4}" dt="2024-04-18T10:10:40.995" v="553" actId="1076"/>
          <ac:spMkLst>
            <pc:docMk/>
            <pc:sldMk cId="0" sldId="259"/>
            <ac:spMk id="2" creationId="{837D44FD-AA81-A4D2-5A82-DCC986CAFF50}"/>
          </ac:spMkLst>
        </pc:spChg>
        <pc:spChg chg="del">
          <ac:chgData name="永豪 孟" userId="65dff8e2d726abff" providerId="LiveId" clId="{0F78D368-DF9D-4294-B798-7D6A5BC95DB4}" dt="2024-04-18T09:29:01.331" v="492" actId="478"/>
          <ac:spMkLst>
            <pc:docMk/>
            <pc:sldMk cId="0" sldId="259"/>
            <ac:spMk id="4" creationId="{00000000-0000-0000-0000-000000000000}"/>
          </ac:spMkLst>
        </pc:spChg>
        <pc:spChg chg="add mod">
          <ac:chgData name="永豪 孟" userId="65dff8e2d726abff" providerId="LiveId" clId="{0F78D368-DF9D-4294-B798-7D6A5BC95DB4}" dt="2024-04-18T10:13:07.480" v="571" actId="2711"/>
          <ac:spMkLst>
            <pc:docMk/>
            <pc:sldMk cId="0" sldId="259"/>
            <ac:spMk id="16" creationId="{5A4DE99C-5BAF-DD38-542A-DBE2E7127E0E}"/>
          </ac:spMkLst>
        </pc:spChg>
        <pc:spChg chg="del mod">
          <ac:chgData name="永豪 孟" userId="65dff8e2d726abff" providerId="LiveId" clId="{0F78D368-DF9D-4294-B798-7D6A5BC95DB4}" dt="2024-04-18T09:29:55.874" v="524" actId="478"/>
          <ac:spMkLst>
            <pc:docMk/>
            <pc:sldMk cId="0" sldId="259"/>
            <ac:spMk id="21" creationId="{00000000-0000-0000-0000-000000000000}"/>
          </ac:spMkLst>
        </pc:spChg>
        <pc:spChg chg="mod">
          <ac:chgData name="永豪 孟" userId="65dff8e2d726abff" providerId="LiveId" clId="{0F78D368-DF9D-4294-B798-7D6A5BC95DB4}" dt="2024-04-18T10:04:13.311" v="538" actId="20577"/>
          <ac:spMkLst>
            <pc:docMk/>
            <pc:sldMk cId="0" sldId="259"/>
            <ac:spMk id="22" creationId="{00000000-0000-0000-0000-000000000000}"/>
          </ac:spMkLst>
        </pc:spChg>
        <pc:spChg chg="del mod">
          <ac:chgData name="永豪 孟" userId="65dff8e2d726abff" providerId="LiveId" clId="{0F78D368-DF9D-4294-B798-7D6A5BC95DB4}" dt="2024-04-18T09:29:54.012" v="523" actId="478"/>
          <ac:spMkLst>
            <pc:docMk/>
            <pc:sldMk cId="0" sldId="259"/>
            <ac:spMk id="24" creationId="{00000000-0000-0000-0000-000000000000}"/>
          </ac:spMkLst>
        </pc:spChg>
        <pc:spChg chg="mod">
          <ac:chgData name="永豪 孟" userId="65dff8e2d726abff" providerId="LiveId" clId="{0F78D368-DF9D-4294-B798-7D6A5BC95DB4}" dt="2024-04-18T10:10:32.195" v="550" actId="1076"/>
          <ac:spMkLst>
            <pc:docMk/>
            <pc:sldMk cId="0" sldId="259"/>
            <ac:spMk id="25" creationId="{00000000-0000-0000-0000-000000000000}"/>
          </ac:spMkLst>
        </pc:spChg>
        <pc:spChg chg="del mod">
          <ac:chgData name="永豪 孟" userId="65dff8e2d726abff" providerId="LiveId" clId="{0F78D368-DF9D-4294-B798-7D6A5BC95DB4}" dt="2024-04-18T09:29:49.730" v="521" actId="478"/>
          <ac:spMkLst>
            <pc:docMk/>
            <pc:sldMk cId="0" sldId="259"/>
            <ac:spMk id="26" creationId="{00000000-0000-0000-0000-000000000000}"/>
          </ac:spMkLst>
        </pc:spChg>
        <pc:spChg chg="del mod">
          <ac:chgData name="永豪 孟" userId="65dff8e2d726abff" providerId="LiveId" clId="{0F78D368-DF9D-4294-B798-7D6A5BC95DB4}" dt="2024-04-18T10:09:11.200" v="548" actId="478"/>
          <ac:spMkLst>
            <pc:docMk/>
            <pc:sldMk cId="0" sldId="259"/>
            <ac:spMk id="27" creationId="{00000000-0000-0000-0000-000000000000}"/>
          </ac:spMkLst>
        </pc:spChg>
        <pc:spChg chg="del">
          <ac:chgData name="永豪 孟" userId="65dff8e2d726abff" providerId="LiveId" clId="{0F78D368-DF9D-4294-B798-7D6A5BC95DB4}" dt="2024-04-18T09:29:03.101" v="493" actId="478"/>
          <ac:spMkLst>
            <pc:docMk/>
            <pc:sldMk cId="0" sldId="259"/>
            <ac:spMk id="33" creationId="{00000000-0000-0000-0000-000000000000}"/>
          </ac:spMkLst>
        </pc:spChg>
        <pc:spChg chg="del">
          <ac:chgData name="永豪 孟" userId="65dff8e2d726abff" providerId="LiveId" clId="{0F78D368-DF9D-4294-B798-7D6A5BC95DB4}" dt="2024-04-18T09:29:04.753" v="494" actId="478"/>
          <ac:spMkLst>
            <pc:docMk/>
            <pc:sldMk cId="0" sldId="259"/>
            <ac:spMk id="34" creationId="{00000000-0000-0000-0000-000000000000}"/>
          </ac:spMkLst>
        </pc:spChg>
        <pc:picChg chg="add del mod">
          <ac:chgData name="永豪 孟" userId="65dff8e2d726abff" providerId="LiveId" clId="{0F78D368-DF9D-4294-B798-7D6A5BC95DB4}" dt="2024-04-18T10:04:14.491" v="539" actId="478"/>
          <ac:picMkLst>
            <pc:docMk/>
            <pc:sldMk cId="0" sldId="259"/>
            <ac:picMk id="6" creationId="{D1FE93AF-A0ED-D219-7E7B-4A6EC332D84E}"/>
          </ac:picMkLst>
        </pc:picChg>
        <pc:picChg chg="add mod">
          <ac:chgData name="永豪 孟" userId="65dff8e2d726abff" providerId="LiveId" clId="{0F78D368-DF9D-4294-B798-7D6A5BC95DB4}" dt="2024-04-18T10:10:32.195" v="550" actId="1076"/>
          <ac:picMkLst>
            <pc:docMk/>
            <pc:sldMk cId="0" sldId="259"/>
            <ac:picMk id="9" creationId="{3A191AF4-6F46-C495-0409-4D25C46CB7CA}"/>
          </ac:picMkLst>
        </pc:picChg>
        <pc:picChg chg="add del mod">
          <ac:chgData name="永豪 孟" userId="65dff8e2d726abff" providerId="LiveId" clId="{0F78D368-DF9D-4294-B798-7D6A5BC95DB4}" dt="2024-04-18T10:09:09.196" v="546" actId="478"/>
          <ac:picMkLst>
            <pc:docMk/>
            <pc:sldMk cId="0" sldId="259"/>
            <ac:picMk id="12" creationId="{975D27BD-DC7E-A8F9-BA31-B523E0100826}"/>
          </ac:picMkLst>
        </pc:picChg>
        <pc:picChg chg="add mod">
          <ac:chgData name="永豪 孟" userId="65dff8e2d726abff" providerId="LiveId" clId="{0F78D368-DF9D-4294-B798-7D6A5BC95DB4}" dt="2024-04-18T10:04:31.087" v="545" actId="1076"/>
          <ac:picMkLst>
            <pc:docMk/>
            <pc:sldMk cId="0" sldId="259"/>
            <ac:picMk id="14" creationId="{EC2A67F6-462A-553F-CB74-803E258DA059}"/>
          </ac:picMkLst>
        </pc:picChg>
        <pc:cxnChg chg="mod">
          <ac:chgData name="永豪 孟" userId="65dff8e2d726abff" providerId="LiveId" clId="{0F78D368-DF9D-4294-B798-7D6A5BC95DB4}" dt="2024-04-18T09:29:16.077" v="495" actId="1076"/>
          <ac:cxnSpMkLst>
            <pc:docMk/>
            <pc:sldMk cId="0" sldId="259"/>
            <ac:cxnSpMk id="7" creationId="{00000000-0000-0000-0000-000000000000}"/>
          </ac:cxnSpMkLst>
        </pc:cxnChg>
        <pc:cxnChg chg="mod">
          <ac:chgData name="永豪 孟" userId="65dff8e2d726abff" providerId="LiveId" clId="{0F78D368-DF9D-4294-B798-7D6A5BC95DB4}" dt="2024-04-18T10:10:32.195" v="550" actId="1076"/>
          <ac:cxnSpMkLst>
            <pc:docMk/>
            <pc:sldMk cId="0" sldId="259"/>
            <ac:cxnSpMk id="44" creationId="{00000000-0000-0000-0000-000000000000}"/>
          </ac:cxnSpMkLst>
        </pc:cxnChg>
        <pc:cxnChg chg="del mod">
          <ac:chgData name="永豪 孟" userId="65dff8e2d726abff" providerId="LiveId" clId="{0F78D368-DF9D-4294-B798-7D6A5BC95DB4}" dt="2024-04-18T10:09:10.061" v="547" actId="478"/>
          <ac:cxnSpMkLst>
            <pc:docMk/>
            <pc:sldMk cId="0" sldId="259"/>
            <ac:cxnSpMk id="47" creationId="{00000000-0000-0000-0000-000000000000}"/>
          </ac:cxnSpMkLst>
        </pc:cxnChg>
      </pc:sldChg>
      <pc:sldChg chg="del">
        <pc:chgData name="永豪 孟" userId="65dff8e2d726abff" providerId="LiveId" clId="{0F78D368-DF9D-4294-B798-7D6A5BC95DB4}" dt="2024-04-18T11:19:28.987" v="1015" actId="47"/>
        <pc:sldMkLst>
          <pc:docMk/>
          <pc:sldMk cId="0" sldId="271"/>
        </pc:sldMkLst>
      </pc:sldChg>
      <pc:sldChg chg="del ord">
        <pc:chgData name="永豪 孟" userId="65dff8e2d726abff" providerId="LiveId" clId="{0F78D368-DF9D-4294-B798-7D6A5BC95DB4}" dt="2024-04-18T11:19:35.943" v="1022" actId="47"/>
        <pc:sldMkLst>
          <pc:docMk/>
          <pc:sldMk cId="0" sldId="272"/>
        </pc:sldMkLst>
      </pc:sldChg>
      <pc:sldChg chg="del ord">
        <pc:chgData name="永豪 孟" userId="65dff8e2d726abff" providerId="LiveId" clId="{0F78D368-DF9D-4294-B798-7D6A5BC95DB4}" dt="2024-04-18T11:19:35.155" v="1021" actId="47"/>
        <pc:sldMkLst>
          <pc:docMk/>
          <pc:sldMk cId="0" sldId="337"/>
        </pc:sldMkLst>
      </pc:sldChg>
      <pc:sldChg chg="addSp delSp modSp mod">
        <pc:chgData name="永豪 孟" userId="65dff8e2d726abff" providerId="LiveId" clId="{0F78D368-DF9D-4294-B798-7D6A5BC95DB4}" dt="2024-04-18T09:23:57.231" v="421" actId="20577"/>
        <pc:sldMkLst>
          <pc:docMk/>
          <pc:sldMk cId="1371688672" sldId="610"/>
        </pc:sldMkLst>
        <pc:spChg chg="add mod">
          <ac:chgData name="永豪 孟" userId="65dff8e2d726abff" providerId="LiveId" clId="{0F78D368-DF9D-4294-B798-7D6A5BC95DB4}" dt="2024-04-18T09:23:00.420" v="386" actId="1076"/>
          <ac:spMkLst>
            <pc:docMk/>
            <pc:sldMk cId="1371688672" sldId="610"/>
            <ac:spMk id="3" creationId="{DBDBABE0-A5DC-2D5D-8763-AA5BAAB028DA}"/>
          </ac:spMkLst>
        </pc:spChg>
        <pc:spChg chg="mod">
          <ac:chgData name="永豪 孟" userId="65dff8e2d726abff" providerId="LiveId" clId="{0F78D368-DF9D-4294-B798-7D6A5BC95DB4}" dt="2024-04-18T09:19:55.026" v="315" actId="1076"/>
          <ac:spMkLst>
            <pc:docMk/>
            <pc:sldMk cId="1371688672" sldId="610"/>
            <ac:spMk id="4" creationId="{2AA8B1F8-97C7-4DB4-B7A7-A222F6FD66FC}"/>
          </ac:spMkLst>
        </pc:spChg>
        <pc:spChg chg="add mod">
          <ac:chgData name="永豪 孟" userId="65dff8e2d726abff" providerId="LiveId" clId="{0F78D368-DF9D-4294-B798-7D6A5BC95DB4}" dt="2024-04-18T09:23:00.420" v="386" actId="1076"/>
          <ac:spMkLst>
            <pc:docMk/>
            <pc:sldMk cId="1371688672" sldId="610"/>
            <ac:spMk id="798" creationId="{09CD428C-471D-1DDA-1017-E77ACAF45383}"/>
          </ac:spMkLst>
        </pc:spChg>
        <pc:spChg chg="mod">
          <ac:chgData name="永豪 孟" userId="65dff8e2d726abff" providerId="LiveId" clId="{0F78D368-DF9D-4294-B798-7D6A5BC95DB4}" dt="2024-04-18T09:20:48.184" v="328" actId="20577"/>
          <ac:spMkLst>
            <pc:docMk/>
            <pc:sldMk cId="1371688672" sldId="610"/>
            <ac:spMk id="800" creationId="{9775137D-A601-DA8C-E396-0AD6941CB45F}"/>
          </ac:spMkLst>
        </pc:spChg>
        <pc:spChg chg="mod topLvl">
          <ac:chgData name="永豪 孟" userId="65dff8e2d726abff" providerId="LiveId" clId="{0F78D368-DF9D-4294-B798-7D6A5BC95DB4}" dt="2024-04-18T09:21:58.294" v="335" actId="20577"/>
          <ac:spMkLst>
            <pc:docMk/>
            <pc:sldMk cId="1371688672" sldId="610"/>
            <ac:spMk id="803" creationId="{5D159FCC-AF6E-62C4-03BE-33807C9434F6}"/>
          </ac:spMkLst>
        </pc:spChg>
        <pc:spChg chg="mod topLvl">
          <ac:chgData name="永豪 孟" userId="65dff8e2d726abff" providerId="LiveId" clId="{0F78D368-DF9D-4294-B798-7D6A5BC95DB4}" dt="2024-04-18T09:20:44.727" v="326" actId="1076"/>
          <ac:spMkLst>
            <pc:docMk/>
            <pc:sldMk cId="1371688672" sldId="610"/>
            <ac:spMk id="804" creationId="{FC559102-53CE-5130-530B-DCAE4D3D85D6}"/>
          </ac:spMkLst>
        </pc:spChg>
        <pc:spChg chg="mod">
          <ac:chgData name="永豪 孟" userId="65dff8e2d726abff" providerId="LiveId" clId="{0F78D368-DF9D-4294-B798-7D6A5BC95DB4}" dt="2024-04-18T09:20:56.490" v="331" actId="20577"/>
          <ac:spMkLst>
            <pc:docMk/>
            <pc:sldMk cId="1371688672" sldId="610"/>
            <ac:spMk id="807" creationId="{EE7F70D9-3B32-8436-D3D4-FDF9E2965E2C}"/>
          </ac:spMkLst>
        </pc:spChg>
        <pc:spChg chg="mod">
          <ac:chgData name="永豪 孟" userId="65dff8e2d726abff" providerId="LiveId" clId="{0F78D368-DF9D-4294-B798-7D6A5BC95DB4}" dt="2024-04-18T09:23:57.231" v="421" actId="20577"/>
          <ac:spMkLst>
            <pc:docMk/>
            <pc:sldMk cId="1371688672" sldId="610"/>
            <ac:spMk id="810" creationId="{91D9F74E-396D-381B-772E-47CCA95138B7}"/>
          </ac:spMkLst>
        </pc:spChg>
        <pc:spChg chg="mod">
          <ac:chgData name="永豪 孟" userId="65dff8e2d726abff" providerId="LiveId" clId="{0F78D368-DF9D-4294-B798-7D6A5BC95DB4}" dt="2024-04-18T09:19:55.026" v="315" actId="1076"/>
          <ac:spMkLst>
            <pc:docMk/>
            <pc:sldMk cId="1371688672" sldId="610"/>
            <ac:spMk id="814" creationId="{6271C0CF-66FC-EC57-8850-72130706754E}"/>
          </ac:spMkLst>
        </pc:spChg>
        <pc:spChg chg="mod">
          <ac:chgData name="永豪 孟" userId="65dff8e2d726abff" providerId="LiveId" clId="{0F78D368-DF9D-4294-B798-7D6A5BC95DB4}" dt="2024-04-18T09:19:55.026" v="315" actId="1076"/>
          <ac:spMkLst>
            <pc:docMk/>
            <pc:sldMk cId="1371688672" sldId="610"/>
            <ac:spMk id="815" creationId="{09CFBCFC-8F23-D13C-4E29-DFF432E26753}"/>
          </ac:spMkLst>
        </pc:spChg>
        <pc:grpChg chg="add del mod">
          <ac:chgData name="永豪 孟" userId="65dff8e2d726abff" providerId="LiveId" clId="{0F78D368-DF9D-4294-B798-7D6A5BC95DB4}" dt="2024-04-18T09:20:23.560" v="322" actId="165"/>
          <ac:grpSpMkLst>
            <pc:docMk/>
            <pc:sldMk cId="1371688672" sldId="610"/>
            <ac:grpSpMk id="802" creationId="{4C4DCA9D-9229-6C35-2F30-8ED05EB3C23E}"/>
          </ac:grpSpMkLst>
        </pc:grpChg>
      </pc:sldChg>
      <pc:sldChg chg="addSp delSp modSp mod ord">
        <pc:chgData name="永豪 孟" userId="65dff8e2d726abff" providerId="LiveId" clId="{0F78D368-DF9D-4294-B798-7D6A5BC95DB4}" dt="2024-04-18T07:43:39.596" v="205" actId="1076"/>
        <pc:sldMkLst>
          <pc:docMk/>
          <pc:sldMk cId="0" sldId="1291"/>
        </pc:sldMkLst>
        <pc:spChg chg="del">
          <ac:chgData name="永豪 孟" userId="65dff8e2d726abff" providerId="LiveId" clId="{0F78D368-DF9D-4294-B798-7D6A5BC95DB4}" dt="2024-04-18T06:24:56.712" v="68" actId="478"/>
          <ac:spMkLst>
            <pc:docMk/>
            <pc:sldMk cId="0" sldId="1291"/>
            <ac:spMk id="2" creationId="{00000000-0000-0000-0000-000000000000}"/>
          </ac:spMkLst>
        </pc:spChg>
        <pc:spChg chg="add del mod">
          <ac:chgData name="永豪 孟" userId="65dff8e2d726abff" providerId="LiveId" clId="{0F78D368-DF9D-4294-B798-7D6A5BC95DB4}" dt="2024-04-18T07:43:03.449" v="163" actId="478"/>
          <ac:spMkLst>
            <pc:docMk/>
            <pc:sldMk cId="0" sldId="1291"/>
            <ac:spMk id="3" creationId="{ED37C48B-66B8-E671-BC2D-C503F825C8D9}"/>
          </ac:spMkLst>
        </pc:spChg>
        <pc:spChg chg="add del mod">
          <ac:chgData name="永豪 孟" userId="65dff8e2d726abff" providerId="LiveId" clId="{0F78D368-DF9D-4294-B798-7D6A5BC95DB4}" dt="2024-04-18T07:43:29.744" v="202" actId="1076"/>
          <ac:spMkLst>
            <pc:docMk/>
            <pc:sldMk cId="0" sldId="1291"/>
            <ac:spMk id="4" creationId="{FB9C04DB-CEC8-8F7C-14E1-3B2F2D55222D}"/>
          </ac:spMkLst>
        </pc:spChg>
        <pc:spChg chg="del mod">
          <ac:chgData name="永豪 孟" userId="65dff8e2d726abff" providerId="LiveId" clId="{0F78D368-DF9D-4294-B798-7D6A5BC95DB4}" dt="2024-04-18T07:43:05.610" v="164" actId="478"/>
          <ac:spMkLst>
            <pc:docMk/>
            <pc:sldMk cId="0" sldId="1291"/>
            <ac:spMk id="5" creationId="{B43E0F17-E058-15D4-AFCE-5F5401DC0F12}"/>
          </ac:spMkLst>
        </pc:spChg>
        <pc:spChg chg="del">
          <ac:chgData name="永豪 孟" userId="65dff8e2d726abff" providerId="LiveId" clId="{0F78D368-DF9D-4294-B798-7D6A5BC95DB4}" dt="2024-04-18T06:24:56.145" v="67" actId="478"/>
          <ac:spMkLst>
            <pc:docMk/>
            <pc:sldMk cId="0" sldId="1291"/>
            <ac:spMk id="9" creationId="{00000000-0000-0000-0000-000000000000}"/>
          </ac:spMkLst>
        </pc:spChg>
        <pc:picChg chg="mod">
          <ac:chgData name="永豪 孟" userId="65dff8e2d726abff" providerId="LiveId" clId="{0F78D368-DF9D-4294-B798-7D6A5BC95DB4}" dt="2024-04-18T07:43:29.744" v="202" actId="1076"/>
          <ac:picMkLst>
            <pc:docMk/>
            <pc:sldMk cId="0" sldId="1291"/>
            <ac:picMk id="7" creationId="{64990A1E-D438-E616-5D67-5668C4E687E3}"/>
          </ac:picMkLst>
        </pc:picChg>
        <pc:picChg chg="add del mod ord">
          <ac:chgData name="永豪 孟" userId="65dff8e2d726abff" providerId="LiveId" clId="{0F78D368-DF9D-4294-B798-7D6A5BC95DB4}" dt="2024-04-18T06:28:49.608" v="100" actId="22"/>
          <ac:picMkLst>
            <pc:docMk/>
            <pc:sldMk cId="0" sldId="1291"/>
            <ac:picMk id="8" creationId="{DAB1E5E7-280A-DB3D-8D7C-994681684577}"/>
          </ac:picMkLst>
        </pc:picChg>
        <pc:picChg chg="add mod">
          <ac:chgData name="永豪 孟" userId="65dff8e2d726abff" providerId="LiveId" clId="{0F78D368-DF9D-4294-B798-7D6A5BC95DB4}" dt="2024-04-18T07:43:39.596" v="205" actId="1076"/>
          <ac:picMkLst>
            <pc:docMk/>
            <pc:sldMk cId="0" sldId="1291"/>
            <ac:picMk id="11" creationId="{BB5EF95E-D078-FA77-39DB-6F34FBE19172}"/>
          </ac:picMkLst>
        </pc:picChg>
      </pc:sldChg>
      <pc:sldChg chg="del">
        <pc:chgData name="永豪 孟" userId="65dff8e2d726abff" providerId="LiveId" clId="{0F78D368-DF9D-4294-B798-7D6A5BC95DB4}" dt="2024-04-18T11:19:32.268" v="1018" actId="47"/>
        <pc:sldMkLst>
          <pc:docMk/>
          <pc:sldMk cId="0" sldId="11089782"/>
        </pc:sldMkLst>
      </pc:sldChg>
      <pc:sldChg chg="del">
        <pc:chgData name="永豪 孟" userId="65dff8e2d726abff" providerId="LiveId" clId="{0F78D368-DF9D-4294-B798-7D6A5BC95DB4}" dt="2024-04-18T11:19:33.227" v="1019" actId="47"/>
        <pc:sldMkLst>
          <pc:docMk/>
          <pc:sldMk cId="0" sldId="11089788"/>
        </pc:sldMkLst>
      </pc:sldChg>
      <pc:sldChg chg="del">
        <pc:chgData name="永豪 孟" userId="65dff8e2d726abff" providerId="LiveId" clId="{0F78D368-DF9D-4294-B798-7D6A5BC95DB4}" dt="2024-04-18T11:19:31.259" v="1017" actId="47"/>
        <pc:sldMkLst>
          <pc:docMk/>
          <pc:sldMk cId="85468092" sldId="11089994"/>
        </pc:sldMkLst>
      </pc:sldChg>
      <pc:sldChg chg="del">
        <pc:chgData name="永豪 孟" userId="65dff8e2d726abff" providerId="LiveId" clId="{0F78D368-DF9D-4294-B798-7D6A5BC95DB4}" dt="2024-04-18T11:19:30.250" v="1016" actId="47"/>
        <pc:sldMkLst>
          <pc:docMk/>
          <pc:sldMk cId="1385239612" sldId="2007580962"/>
        </pc:sldMkLst>
      </pc:sldChg>
      <pc:sldChg chg="modSp mod ord">
        <pc:chgData name="永豪 孟" userId="65dff8e2d726abff" providerId="LiveId" clId="{0F78D368-DF9D-4294-B798-7D6A5BC95DB4}" dt="2024-04-18T09:25:21.616" v="432"/>
        <pc:sldMkLst>
          <pc:docMk/>
          <pc:sldMk cId="3938609984" sldId="2007580963"/>
        </pc:sldMkLst>
        <pc:spChg chg="mod">
          <ac:chgData name="永豪 孟" userId="65dff8e2d726abff" providerId="LiveId" clId="{0F78D368-DF9D-4294-B798-7D6A5BC95DB4}" dt="2024-04-18T09:24:54.188" v="431" actId="14100"/>
          <ac:spMkLst>
            <pc:docMk/>
            <pc:sldMk cId="3938609984" sldId="2007580963"/>
            <ac:spMk id="3" creationId="{0D0E3673-A241-7C2A-EACE-F5357420EE54}"/>
          </ac:spMkLst>
        </pc:spChg>
        <pc:spChg chg="mod">
          <ac:chgData name="永豪 孟" userId="65dff8e2d726abff" providerId="LiveId" clId="{0F78D368-DF9D-4294-B798-7D6A5BC95DB4}" dt="2024-04-18T09:25:21.616" v="432"/>
          <ac:spMkLst>
            <pc:docMk/>
            <pc:sldMk cId="3938609984" sldId="2007580963"/>
            <ac:spMk id="5" creationId="{789A4B48-BC03-A4FD-C5FF-CCA19A4B2A74}"/>
          </ac:spMkLst>
        </pc:spChg>
        <pc:spChg chg="mod">
          <ac:chgData name="永豪 孟" userId="65dff8e2d726abff" providerId="LiveId" clId="{0F78D368-DF9D-4294-B798-7D6A5BC95DB4}" dt="2024-04-18T09:24:35.790" v="427" actId="20577"/>
          <ac:spMkLst>
            <pc:docMk/>
            <pc:sldMk cId="3938609984" sldId="2007580963"/>
            <ac:spMk id="7" creationId="{84C4D51F-1FBA-68CF-8E40-0B7A650DD657}"/>
          </ac:spMkLst>
        </pc:spChg>
      </pc:sldChg>
      <pc:sldChg chg="modSp mod">
        <pc:chgData name="永豪 孟" userId="65dff8e2d726abff" providerId="LiveId" clId="{0F78D368-DF9D-4294-B798-7D6A5BC95DB4}" dt="2024-04-18T06:24:31.134" v="64" actId="20577"/>
        <pc:sldMkLst>
          <pc:docMk/>
          <pc:sldMk cId="2083188913" sldId="2007580964"/>
        </pc:sldMkLst>
        <pc:spChg chg="mod">
          <ac:chgData name="永豪 孟" userId="65dff8e2d726abff" providerId="LiveId" clId="{0F78D368-DF9D-4294-B798-7D6A5BC95DB4}" dt="2024-04-18T06:24:31.134" v="64" actId="20577"/>
          <ac:spMkLst>
            <pc:docMk/>
            <pc:sldMk cId="2083188913" sldId="2007580964"/>
            <ac:spMk id="5" creationId="{789A4B48-BC03-A4FD-C5FF-CCA19A4B2A74}"/>
          </ac:spMkLst>
        </pc:spChg>
      </pc:sldChg>
      <pc:sldChg chg="modSp mod ord">
        <pc:chgData name="永豪 孟" userId="65dff8e2d726abff" providerId="LiveId" clId="{0F78D368-DF9D-4294-B798-7D6A5BC95DB4}" dt="2024-04-18T09:26:52.939" v="456"/>
        <pc:sldMkLst>
          <pc:docMk/>
          <pc:sldMk cId="3342223099" sldId="2007580966"/>
        </pc:sldMkLst>
        <pc:spChg chg="mod">
          <ac:chgData name="永豪 孟" userId="65dff8e2d726abff" providerId="LiveId" clId="{0F78D368-DF9D-4294-B798-7D6A5BC95DB4}" dt="2024-04-18T09:26:16.803" v="451" actId="20577"/>
          <ac:spMkLst>
            <pc:docMk/>
            <pc:sldMk cId="3342223099" sldId="2007580966"/>
            <ac:spMk id="3" creationId="{0D0E3673-A241-7C2A-EACE-F5357420EE54}"/>
          </ac:spMkLst>
        </pc:spChg>
        <pc:spChg chg="mod">
          <ac:chgData name="永豪 孟" userId="65dff8e2d726abff" providerId="LiveId" clId="{0F78D368-DF9D-4294-B798-7D6A5BC95DB4}" dt="2024-04-18T09:26:52.939" v="456"/>
          <ac:spMkLst>
            <pc:docMk/>
            <pc:sldMk cId="3342223099" sldId="2007580966"/>
            <ac:spMk id="5" creationId="{789A4B48-BC03-A4FD-C5FF-CCA19A4B2A74}"/>
          </ac:spMkLst>
        </pc:spChg>
      </pc:sldChg>
      <pc:sldChg chg="del">
        <pc:chgData name="永豪 孟" userId="65dff8e2d726abff" providerId="LiveId" clId="{0F78D368-DF9D-4294-B798-7D6A5BC95DB4}" dt="2024-04-18T11:19:34.214" v="1020" actId="47"/>
        <pc:sldMkLst>
          <pc:docMk/>
          <pc:sldMk cId="1550287650" sldId="2007580967"/>
        </pc:sldMkLst>
      </pc:sldChg>
      <pc:sldChg chg="modSp add mod ord">
        <pc:chgData name="永豪 孟" userId="65dff8e2d726abff" providerId="LiveId" clId="{0F78D368-DF9D-4294-B798-7D6A5BC95DB4}" dt="2024-04-18T09:24:31.503" v="425" actId="20577"/>
        <pc:sldMkLst>
          <pc:docMk/>
          <pc:sldMk cId="3431797157" sldId="2007580969"/>
        </pc:sldMkLst>
        <pc:spChg chg="mod">
          <ac:chgData name="永豪 孟" userId="65dff8e2d726abff" providerId="LiveId" clId="{0F78D368-DF9D-4294-B798-7D6A5BC95DB4}" dt="2024-04-18T09:19:17.063" v="308" actId="20577"/>
          <ac:spMkLst>
            <pc:docMk/>
            <pc:sldMk cId="3431797157" sldId="2007580969"/>
            <ac:spMk id="3" creationId="{0D0E3673-A241-7C2A-EACE-F5357420EE54}"/>
          </ac:spMkLst>
        </pc:spChg>
        <pc:spChg chg="mod">
          <ac:chgData name="永豪 孟" userId="65dff8e2d726abff" providerId="LiveId" clId="{0F78D368-DF9D-4294-B798-7D6A5BC95DB4}" dt="2024-04-18T06:24:20.667" v="58" actId="20577"/>
          <ac:spMkLst>
            <pc:docMk/>
            <pc:sldMk cId="3431797157" sldId="2007580969"/>
            <ac:spMk id="5" creationId="{789A4B48-BC03-A4FD-C5FF-CCA19A4B2A74}"/>
          </ac:spMkLst>
        </pc:spChg>
        <pc:spChg chg="mod">
          <ac:chgData name="永豪 孟" userId="65dff8e2d726abff" providerId="LiveId" clId="{0F78D368-DF9D-4294-B798-7D6A5BC95DB4}" dt="2024-04-18T09:24:31.503" v="425" actId="20577"/>
          <ac:spMkLst>
            <pc:docMk/>
            <pc:sldMk cId="3431797157" sldId="2007580969"/>
            <ac:spMk id="7" creationId="{84C4D51F-1FBA-68CF-8E40-0B7A650DD657}"/>
          </ac:spMkLst>
        </pc:spChg>
      </pc:sldChg>
      <pc:sldChg chg="addSp delSp modSp add del mod">
        <pc:chgData name="永豪 孟" userId="65dff8e2d726abff" providerId="LiveId" clId="{0F78D368-DF9D-4294-B798-7D6A5BC95DB4}" dt="2024-04-18T10:55:19.760" v="889" actId="2696"/>
        <pc:sldMkLst>
          <pc:docMk/>
          <pc:sldMk cId="944764442" sldId="2007580970"/>
        </pc:sldMkLst>
        <pc:spChg chg="add">
          <ac:chgData name="永豪 孟" userId="65dff8e2d726abff" providerId="LiveId" clId="{0F78D368-DF9D-4294-B798-7D6A5BC95DB4}" dt="2024-04-18T07:45:28.211" v="239"/>
          <ac:spMkLst>
            <pc:docMk/>
            <pc:sldMk cId="944764442" sldId="2007580970"/>
            <ac:spMk id="2" creationId="{B8552450-5455-937A-8368-F6576361292C}"/>
          </ac:spMkLst>
        </pc:spChg>
        <pc:spChg chg="add">
          <ac:chgData name="永豪 孟" userId="65dff8e2d726abff" providerId="LiveId" clId="{0F78D368-DF9D-4294-B798-7D6A5BC95DB4}" dt="2024-04-18T07:45:37.819" v="240"/>
          <ac:spMkLst>
            <pc:docMk/>
            <pc:sldMk cId="944764442" sldId="2007580970"/>
            <ac:spMk id="3" creationId="{FFDA3A3A-AA7B-A0A7-FEBE-F32F1A7AB355}"/>
          </ac:spMkLst>
        </pc:spChg>
        <pc:spChg chg="mod">
          <ac:chgData name="永豪 孟" userId="65dff8e2d726abff" providerId="LiveId" clId="{0F78D368-DF9D-4294-B798-7D6A5BC95DB4}" dt="2024-04-18T09:19:11.406" v="305" actId="20577"/>
          <ac:spMkLst>
            <pc:docMk/>
            <pc:sldMk cId="944764442" sldId="2007580970"/>
            <ac:spMk id="4" creationId="{FB9C04DB-CEC8-8F7C-14E1-3B2F2D55222D}"/>
          </ac:spMkLst>
        </pc:spChg>
        <pc:spChg chg="add mod">
          <ac:chgData name="永豪 孟" userId="65dff8e2d726abff" providerId="LiveId" clId="{0F78D368-DF9D-4294-B798-7D6A5BC95DB4}" dt="2024-04-18T10:17:07.447" v="734" actId="20577"/>
          <ac:spMkLst>
            <pc:docMk/>
            <pc:sldMk cId="944764442" sldId="2007580970"/>
            <ac:spMk id="5" creationId="{5335AD12-3951-8CC7-698F-67D32EF831A0}"/>
          </ac:spMkLst>
        </pc:spChg>
        <pc:spChg chg="add del mod">
          <ac:chgData name="永豪 孟" userId="65dff8e2d726abff" providerId="LiveId" clId="{0F78D368-DF9D-4294-B798-7D6A5BC95DB4}" dt="2024-04-18T10:24:56.151" v="755"/>
          <ac:spMkLst>
            <pc:docMk/>
            <pc:sldMk cId="944764442" sldId="2007580970"/>
            <ac:spMk id="9" creationId="{8C30EE2C-535F-B493-DD62-B68D40FF7926}"/>
          </ac:spMkLst>
        </pc:spChg>
        <pc:picChg chg="add mod modCrop">
          <ac:chgData name="永豪 孟" userId="65dff8e2d726abff" providerId="LiveId" clId="{0F78D368-DF9D-4294-B798-7D6A5BC95DB4}" dt="2024-04-18T10:23:29.122" v="742" actId="1076"/>
          <ac:picMkLst>
            <pc:docMk/>
            <pc:sldMk cId="944764442" sldId="2007580970"/>
            <ac:picMk id="8" creationId="{C83B4D89-C928-243D-F6E8-6CBCC9BA2355}"/>
          </ac:picMkLst>
        </pc:picChg>
        <pc:picChg chg="del">
          <ac:chgData name="永豪 孟" userId="65dff8e2d726abff" providerId="LiveId" clId="{0F78D368-DF9D-4294-B798-7D6A5BC95DB4}" dt="2024-04-18T07:48:37.617" v="264" actId="478"/>
          <ac:picMkLst>
            <pc:docMk/>
            <pc:sldMk cId="944764442" sldId="2007580970"/>
            <ac:picMk id="11" creationId="{BB5EF95E-D078-FA77-39DB-6F34FBE19172}"/>
          </ac:picMkLst>
        </pc:picChg>
      </pc:sldChg>
      <pc:sldChg chg="addSp delSp modSp add mod">
        <pc:chgData name="永豪 孟" userId="65dff8e2d726abff" providerId="LiveId" clId="{0F78D368-DF9D-4294-B798-7D6A5BC95DB4}" dt="2024-04-18T11:05:51.369" v="1013" actId="1076"/>
        <pc:sldMkLst>
          <pc:docMk/>
          <pc:sldMk cId="885935667" sldId="2007580971"/>
        </pc:sldMkLst>
        <pc:spChg chg="mod">
          <ac:chgData name="永豪 孟" userId="65dff8e2d726abff" providerId="LiveId" clId="{0F78D368-DF9D-4294-B798-7D6A5BC95DB4}" dt="2024-04-18T10:56:15.977" v="931" actId="27636"/>
          <ac:spMkLst>
            <pc:docMk/>
            <pc:sldMk cId="885935667" sldId="2007580971"/>
            <ac:spMk id="4" creationId="{FB9C04DB-CEC8-8F7C-14E1-3B2F2D55222D}"/>
          </ac:spMkLst>
        </pc:spChg>
        <pc:spChg chg="del mod">
          <ac:chgData name="永豪 孟" userId="65dff8e2d726abff" providerId="LiveId" clId="{0F78D368-DF9D-4294-B798-7D6A5BC95DB4}" dt="2024-04-18T10:28:29.922" v="759" actId="478"/>
          <ac:spMkLst>
            <pc:docMk/>
            <pc:sldMk cId="885935667" sldId="2007580971"/>
            <ac:spMk id="5" creationId="{5335AD12-3951-8CC7-698F-67D32EF831A0}"/>
          </ac:spMkLst>
        </pc:spChg>
        <pc:spChg chg="add mod">
          <ac:chgData name="永豪 孟" userId="65dff8e2d726abff" providerId="LiveId" clId="{0F78D368-DF9D-4294-B798-7D6A5BC95DB4}" dt="2024-04-18T10:56:25.908" v="932" actId="1076"/>
          <ac:spMkLst>
            <pc:docMk/>
            <pc:sldMk cId="885935667" sldId="2007580971"/>
            <ac:spMk id="6" creationId="{BBB10443-0134-3419-A89A-D9509DA1426B}"/>
          </ac:spMkLst>
        </pc:spChg>
        <pc:spChg chg="add mod">
          <ac:chgData name="永豪 孟" userId="65dff8e2d726abff" providerId="LiveId" clId="{0F78D368-DF9D-4294-B798-7D6A5BC95DB4}" dt="2024-04-18T11:05:51.369" v="1013" actId="1076"/>
          <ac:spMkLst>
            <pc:docMk/>
            <pc:sldMk cId="885935667" sldId="2007580971"/>
            <ac:spMk id="12" creationId="{B01898DE-E174-81B6-CED6-2DF04CF20EE2}"/>
          </ac:spMkLst>
        </pc:spChg>
        <pc:picChg chg="add del mod">
          <ac:chgData name="永豪 孟" userId="65dff8e2d726abff" providerId="LiveId" clId="{0F78D368-DF9D-4294-B798-7D6A5BC95DB4}" dt="2024-04-18T10:55:03.138" v="885" actId="478"/>
          <ac:picMkLst>
            <pc:docMk/>
            <pc:sldMk cId="885935667" sldId="2007580971"/>
            <ac:picMk id="3" creationId="{2BF18A5C-11E3-AFFD-F645-F0503C66774A}"/>
          </ac:picMkLst>
        </pc:picChg>
        <pc:picChg chg="del">
          <ac:chgData name="永豪 孟" userId="65dff8e2d726abff" providerId="LiveId" clId="{0F78D368-DF9D-4294-B798-7D6A5BC95DB4}" dt="2024-04-18T10:28:25.781" v="757" actId="478"/>
          <ac:picMkLst>
            <pc:docMk/>
            <pc:sldMk cId="885935667" sldId="2007580971"/>
            <ac:picMk id="8" creationId="{C83B4D89-C928-243D-F6E8-6CBCC9BA2355}"/>
          </ac:picMkLst>
        </pc:picChg>
        <pc:picChg chg="add mod">
          <ac:chgData name="永豪 孟" userId="65dff8e2d726abff" providerId="LiveId" clId="{0F78D368-DF9D-4294-B798-7D6A5BC95DB4}" dt="2024-04-18T10:55:09.722" v="888" actId="14100"/>
          <ac:picMkLst>
            <pc:docMk/>
            <pc:sldMk cId="885935667" sldId="2007580971"/>
            <ac:picMk id="10" creationId="{553380A6-8AA4-484A-993E-978AC5A0A95D}"/>
          </ac:picMkLst>
        </pc:picChg>
        <pc:picChg chg="add mod modCrop">
          <ac:chgData name="永豪 孟" userId="65dff8e2d726abff" providerId="LiveId" clId="{0F78D368-DF9D-4294-B798-7D6A5BC95DB4}" dt="2024-04-18T11:04:24.526" v="946" actId="1076"/>
          <ac:picMkLst>
            <pc:docMk/>
            <pc:sldMk cId="885935667" sldId="2007580971"/>
            <ac:picMk id="11" creationId="{F599F756-DE27-49B6-9B0C-6AF7397A173B}"/>
          </ac:picMkLst>
        </pc:picChg>
      </pc:sldChg>
      <pc:sldChg chg="add">
        <pc:chgData name="永豪 孟" userId="65dff8e2d726abff" providerId="LiveId" clId="{0F78D368-DF9D-4294-B798-7D6A5BC95DB4}" dt="2024-04-18T11:08:15.973" v="1014" actId="2890"/>
        <pc:sldMkLst>
          <pc:docMk/>
          <pc:sldMk cId="1697531023" sldId="2007580972"/>
        </pc:sldMkLst>
      </pc:sldChg>
      <pc:sldChg chg="add">
        <pc:chgData name="永豪 孟" userId="65dff8e2d726abff" providerId="LiveId" clId="{0F78D368-DF9D-4294-B798-7D6A5BC95DB4}" dt="2024-04-18T11:21:19.758" v="1023" actId="2890"/>
        <pc:sldMkLst>
          <pc:docMk/>
          <pc:sldMk cId="3838884312" sldId="2007580973"/>
        </pc:sldMkLst>
      </pc:sldChg>
      <pc:sldChg chg="addSp delSp modSp add mod">
        <pc:chgData name="永豪 孟" userId="65dff8e2d726abff" providerId="LiveId" clId="{0F78D368-DF9D-4294-B798-7D6A5BC95DB4}" dt="2024-04-18T11:26:55.640" v="1100" actId="14100"/>
        <pc:sldMkLst>
          <pc:docMk/>
          <pc:sldMk cId="3217905919" sldId="2007580974"/>
        </pc:sldMkLst>
        <pc:spChg chg="mod">
          <ac:chgData name="永豪 孟" userId="65dff8e2d726abff" providerId="LiveId" clId="{0F78D368-DF9D-4294-B798-7D6A5BC95DB4}" dt="2024-04-18T11:23:09.309" v="1096" actId="27636"/>
          <ac:spMkLst>
            <pc:docMk/>
            <pc:sldMk cId="3217905919" sldId="2007580974"/>
            <ac:spMk id="4" creationId="{FB9C04DB-CEC8-8F7C-14E1-3B2F2D55222D}"/>
          </ac:spMkLst>
        </pc:spChg>
        <pc:spChg chg="del">
          <ac:chgData name="永豪 孟" userId="65dff8e2d726abff" providerId="LiveId" clId="{0F78D368-DF9D-4294-B798-7D6A5BC95DB4}" dt="2024-04-18T11:24:01.253" v="1097" actId="478"/>
          <ac:spMkLst>
            <pc:docMk/>
            <pc:sldMk cId="3217905919" sldId="2007580974"/>
            <ac:spMk id="6" creationId="{BBB10443-0134-3419-A89A-D9509DA1426B}"/>
          </ac:spMkLst>
        </pc:spChg>
        <pc:spChg chg="del">
          <ac:chgData name="永豪 孟" userId="65dff8e2d726abff" providerId="LiveId" clId="{0F78D368-DF9D-4294-B798-7D6A5BC95DB4}" dt="2024-04-18T11:24:01.253" v="1097" actId="478"/>
          <ac:spMkLst>
            <pc:docMk/>
            <pc:sldMk cId="3217905919" sldId="2007580974"/>
            <ac:spMk id="12" creationId="{B01898DE-E174-81B6-CED6-2DF04CF20EE2}"/>
          </ac:spMkLst>
        </pc:spChg>
        <pc:picChg chg="add mod">
          <ac:chgData name="永豪 孟" userId="65dff8e2d726abff" providerId="LiveId" clId="{0F78D368-DF9D-4294-B798-7D6A5BC95DB4}" dt="2024-04-18T11:26:55.640" v="1100" actId="14100"/>
          <ac:picMkLst>
            <pc:docMk/>
            <pc:sldMk cId="3217905919" sldId="2007580974"/>
            <ac:picMk id="3" creationId="{8F4D74B9-C439-802D-9442-2F45B0FF6C9C}"/>
          </ac:picMkLst>
        </pc:picChg>
        <pc:picChg chg="del">
          <ac:chgData name="永豪 孟" userId="65dff8e2d726abff" providerId="LiveId" clId="{0F78D368-DF9D-4294-B798-7D6A5BC95DB4}" dt="2024-04-18T11:24:01.253" v="1097" actId="478"/>
          <ac:picMkLst>
            <pc:docMk/>
            <pc:sldMk cId="3217905919" sldId="2007580974"/>
            <ac:picMk id="10" creationId="{553380A6-8AA4-484A-993E-978AC5A0A95D}"/>
          </ac:picMkLst>
        </pc:picChg>
        <pc:picChg chg="del">
          <ac:chgData name="永豪 孟" userId="65dff8e2d726abff" providerId="LiveId" clId="{0F78D368-DF9D-4294-B798-7D6A5BC95DB4}" dt="2024-04-18T11:24:01.253" v="1097" actId="478"/>
          <ac:picMkLst>
            <pc:docMk/>
            <pc:sldMk cId="3217905919" sldId="2007580974"/>
            <ac:picMk id="11" creationId="{F599F756-DE27-49B6-9B0C-6AF7397A173B}"/>
          </ac:picMkLst>
        </pc:picChg>
      </pc:sldChg>
      <pc:sldChg chg="addSp delSp modSp add mod ord">
        <pc:chgData name="永豪 孟" userId="65dff8e2d726abff" providerId="LiveId" clId="{0F78D368-DF9D-4294-B798-7D6A5BC95DB4}" dt="2024-04-18T11:44:23" v="1157" actId="1076"/>
        <pc:sldMkLst>
          <pc:docMk/>
          <pc:sldMk cId="379594302" sldId="2007580975"/>
        </pc:sldMkLst>
        <pc:spChg chg="add mod">
          <ac:chgData name="永豪 孟" userId="65dff8e2d726abff" providerId="LiveId" clId="{0F78D368-DF9D-4294-B798-7D6A5BC95DB4}" dt="2024-04-18T11:44:15.980" v="1155" actId="1076"/>
          <ac:spMkLst>
            <pc:docMk/>
            <pc:sldMk cId="379594302" sldId="2007580975"/>
            <ac:spMk id="9" creationId="{6DFE53EB-4686-F165-0DEC-7F47A338E55E}"/>
          </ac:spMkLst>
        </pc:spChg>
        <pc:picChg chg="del mod">
          <ac:chgData name="永豪 孟" userId="65dff8e2d726abff" providerId="LiveId" clId="{0F78D368-DF9D-4294-B798-7D6A5BC95DB4}" dt="2024-04-18T11:27:21.839" v="1103" actId="478"/>
          <ac:picMkLst>
            <pc:docMk/>
            <pc:sldMk cId="379594302" sldId="2007580975"/>
            <ac:picMk id="3" creationId="{8F4D74B9-C439-802D-9442-2F45B0FF6C9C}"/>
          </ac:picMkLst>
        </pc:picChg>
        <pc:picChg chg="add mod">
          <ac:chgData name="永豪 孟" userId="65dff8e2d726abff" providerId="LiveId" clId="{0F78D368-DF9D-4294-B798-7D6A5BC95DB4}" dt="2024-04-18T11:44:23" v="1157" actId="1076"/>
          <ac:picMkLst>
            <pc:docMk/>
            <pc:sldMk cId="379594302" sldId="2007580975"/>
            <ac:picMk id="5" creationId="{7A807FF5-6FEE-7041-A38E-569C5D99E862}"/>
          </ac:picMkLst>
        </pc:picChg>
        <pc:picChg chg="add mod">
          <ac:chgData name="永豪 孟" userId="65dff8e2d726abff" providerId="LiveId" clId="{0F78D368-DF9D-4294-B798-7D6A5BC95DB4}" dt="2024-04-18T11:44:20.538" v="1156" actId="1076"/>
          <ac:picMkLst>
            <pc:docMk/>
            <pc:sldMk cId="379594302" sldId="2007580975"/>
            <ac:picMk id="8" creationId="{9E9FF658-45FE-8596-ABB7-430D10420DD7}"/>
          </ac:picMkLst>
        </pc:picChg>
      </pc:sldChg>
    </pc:docChg>
  </pc:docChgLst>
  <pc:docChgLst>
    <pc:chgData name="永豪 孟" userId="65dff8e2d726abff" providerId="LiveId" clId="{4784F2E2-7653-4B0F-84D3-38808A09F85B}"/>
    <pc:docChg chg="undo custSel addSld delSld modSld sldOrd">
      <pc:chgData name="永豪 孟" userId="65dff8e2d726abff" providerId="LiveId" clId="{4784F2E2-7653-4B0F-84D3-38808A09F85B}" dt="2024-04-20T06:53:09.628" v="1117"/>
      <pc:docMkLst>
        <pc:docMk/>
      </pc:docMkLst>
      <pc:sldChg chg="addSp modSp mod">
        <pc:chgData name="永豪 孟" userId="65dff8e2d726abff" providerId="LiveId" clId="{4784F2E2-7653-4B0F-84D3-38808A09F85B}" dt="2024-04-18T12:43:03.005" v="182"/>
        <pc:sldMkLst>
          <pc:docMk/>
          <pc:sldMk cId="2293358395" sldId="609"/>
        </pc:sldMkLst>
        <pc:spChg chg="add mod">
          <ac:chgData name="永豪 孟" userId="65dff8e2d726abff" providerId="LiveId" clId="{4784F2E2-7653-4B0F-84D3-38808A09F85B}" dt="2024-04-18T12:43:03.005" v="182"/>
          <ac:spMkLst>
            <pc:docMk/>
            <pc:sldMk cId="2293358395" sldId="609"/>
            <ac:spMk id="805" creationId="{717673E3-6C18-9C09-713D-2C5B165330D0}"/>
          </ac:spMkLst>
        </pc:spChg>
      </pc:sldChg>
      <pc:sldChg chg="modAnim">
        <pc:chgData name="永豪 孟" userId="65dff8e2d726abff" providerId="LiveId" clId="{4784F2E2-7653-4B0F-84D3-38808A09F85B}" dt="2024-04-19T07:30:51.315" v="977"/>
        <pc:sldMkLst>
          <pc:docMk/>
          <pc:sldMk cId="0" sldId="11090043"/>
        </pc:sldMkLst>
      </pc:sldChg>
      <pc:sldChg chg="modSp mod">
        <pc:chgData name="永豪 孟" userId="65dff8e2d726abff" providerId="LiveId" clId="{4784F2E2-7653-4B0F-84D3-38808A09F85B}" dt="2024-04-19T10:58:45.540" v="1115" actId="20577"/>
        <pc:sldMkLst>
          <pc:docMk/>
          <pc:sldMk cId="3938609984" sldId="2007580963"/>
        </pc:sldMkLst>
        <pc:spChg chg="mod">
          <ac:chgData name="永豪 孟" userId="65dff8e2d726abff" providerId="LiveId" clId="{4784F2E2-7653-4B0F-84D3-38808A09F85B}" dt="2024-04-19T10:58:37.252" v="1114" actId="20577"/>
          <ac:spMkLst>
            <pc:docMk/>
            <pc:sldMk cId="3938609984" sldId="2007580963"/>
            <ac:spMk id="3" creationId="{0D0E3673-A241-7C2A-EACE-F5357420EE54}"/>
          </ac:spMkLst>
        </pc:spChg>
        <pc:spChg chg="mod">
          <ac:chgData name="永豪 孟" userId="65dff8e2d726abff" providerId="LiveId" clId="{4784F2E2-7653-4B0F-84D3-38808A09F85B}" dt="2024-04-19T10:58:45.540" v="1115" actId="20577"/>
          <ac:spMkLst>
            <pc:docMk/>
            <pc:sldMk cId="3938609984" sldId="2007580963"/>
            <ac:spMk id="5" creationId="{789A4B48-BC03-A4FD-C5FF-CCA19A4B2A74}"/>
          </ac:spMkLst>
        </pc:spChg>
      </pc:sldChg>
      <pc:sldChg chg="ord">
        <pc:chgData name="永豪 孟" userId="65dff8e2d726abff" providerId="LiveId" clId="{4784F2E2-7653-4B0F-84D3-38808A09F85B}" dt="2024-04-20T06:53:09.628" v="1117"/>
        <pc:sldMkLst>
          <pc:docMk/>
          <pc:sldMk cId="2083188913" sldId="2007580964"/>
        </pc:sldMkLst>
      </pc:sldChg>
      <pc:sldChg chg="addSp delSp modSp mod ord">
        <pc:chgData name="永豪 孟" userId="65dff8e2d726abff" providerId="LiveId" clId="{4784F2E2-7653-4B0F-84D3-38808A09F85B}" dt="2024-04-19T10:56:13.204" v="1113" actId="20577"/>
        <pc:sldMkLst>
          <pc:docMk/>
          <pc:sldMk cId="885935667" sldId="2007580971"/>
        </pc:sldMkLst>
        <pc:spChg chg="add del">
          <ac:chgData name="永豪 孟" userId="65dff8e2d726abff" providerId="LiveId" clId="{4784F2E2-7653-4B0F-84D3-38808A09F85B}" dt="2024-04-19T05:12:07.985" v="294" actId="22"/>
          <ac:spMkLst>
            <pc:docMk/>
            <pc:sldMk cId="885935667" sldId="2007580971"/>
            <ac:spMk id="3" creationId="{7A103368-C986-FBC9-D14A-33F5766D1E37}"/>
          </ac:spMkLst>
        </pc:spChg>
        <pc:spChg chg="mod">
          <ac:chgData name="永豪 孟" userId="65dff8e2d726abff" providerId="LiveId" clId="{4784F2E2-7653-4B0F-84D3-38808A09F85B}" dt="2024-04-19T04:44:09.248" v="286" actId="27636"/>
          <ac:spMkLst>
            <pc:docMk/>
            <pc:sldMk cId="885935667" sldId="2007580971"/>
            <ac:spMk id="4" creationId="{FB9C04DB-CEC8-8F7C-14E1-3B2F2D55222D}"/>
          </ac:spMkLst>
        </pc:spChg>
        <pc:spChg chg="del mod">
          <ac:chgData name="永豪 孟" userId="65dff8e2d726abff" providerId="LiveId" clId="{4784F2E2-7653-4B0F-84D3-38808A09F85B}" dt="2024-04-19T05:04:07.876" v="291" actId="478"/>
          <ac:spMkLst>
            <pc:docMk/>
            <pc:sldMk cId="885935667" sldId="2007580971"/>
            <ac:spMk id="6" creationId="{BBB10443-0134-3419-A89A-D9509DA1426B}"/>
          </ac:spMkLst>
        </pc:spChg>
        <pc:spChg chg="del">
          <ac:chgData name="永豪 孟" userId="65dff8e2d726abff" providerId="LiveId" clId="{4784F2E2-7653-4B0F-84D3-38808A09F85B}" dt="2024-04-19T05:04:07.876" v="291" actId="478"/>
          <ac:spMkLst>
            <pc:docMk/>
            <pc:sldMk cId="885935667" sldId="2007580971"/>
            <ac:spMk id="12" creationId="{B01898DE-E174-81B6-CED6-2DF04CF20EE2}"/>
          </ac:spMkLst>
        </pc:spChg>
        <pc:spChg chg="add mod">
          <ac:chgData name="永豪 孟" userId="65dff8e2d726abff" providerId="LiveId" clId="{4784F2E2-7653-4B0F-84D3-38808A09F85B}" dt="2024-04-19T06:03:00.090" v="459" actId="1076"/>
          <ac:spMkLst>
            <pc:docMk/>
            <pc:sldMk cId="885935667" sldId="2007580971"/>
            <ac:spMk id="15" creationId="{4B92169A-1D83-4AE0-1299-01689CF62A0F}"/>
          </ac:spMkLst>
        </pc:spChg>
        <pc:spChg chg="add mod">
          <ac:chgData name="永豪 孟" userId="65dff8e2d726abff" providerId="LiveId" clId="{4784F2E2-7653-4B0F-84D3-38808A09F85B}" dt="2024-04-19T06:03:21.990" v="488" actId="20577"/>
          <ac:spMkLst>
            <pc:docMk/>
            <pc:sldMk cId="885935667" sldId="2007580971"/>
            <ac:spMk id="16" creationId="{BF7EB98F-32C2-6961-3240-8386765B807A}"/>
          </ac:spMkLst>
        </pc:spChg>
        <pc:spChg chg="add mod">
          <ac:chgData name="永豪 孟" userId="65dff8e2d726abff" providerId="LiveId" clId="{4784F2E2-7653-4B0F-84D3-38808A09F85B}" dt="2024-04-19T06:03:50.606" v="508" actId="1076"/>
          <ac:spMkLst>
            <pc:docMk/>
            <pc:sldMk cId="885935667" sldId="2007580971"/>
            <ac:spMk id="17" creationId="{2363EECF-C786-D064-17B9-148C248DA3B1}"/>
          </ac:spMkLst>
        </pc:spChg>
        <pc:graphicFrameChg chg="add mod modGraphic">
          <ac:chgData name="永豪 孟" userId="65dff8e2d726abff" providerId="LiveId" clId="{4784F2E2-7653-4B0F-84D3-38808A09F85B}" dt="2024-04-19T10:49:21.049" v="1080"/>
          <ac:graphicFrameMkLst>
            <pc:docMk/>
            <pc:sldMk cId="885935667" sldId="2007580971"/>
            <ac:graphicFrameMk id="9" creationId="{5DD3EAEA-BCC8-49DA-08E5-44056375BB44}"/>
          </ac:graphicFrameMkLst>
        </pc:graphicFrameChg>
        <pc:graphicFrameChg chg="add mod modGraphic">
          <ac:chgData name="永豪 孟" userId="65dff8e2d726abff" providerId="LiveId" clId="{4784F2E2-7653-4B0F-84D3-38808A09F85B}" dt="2024-04-19T10:55:54.839" v="1109" actId="20577"/>
          <ac:graphicFrameMkLst>
            <pc:docMk/>
            <pc:sldMk cId="885935667" sldId="2007580971"/>
            <ac:graphicFrameMk id="13" creationId="{56C3A52C-60D4-9E74-FBB3-306C221BE674}"/>
          </ac:graphicFrameMkLst>
        </pc:graphicFrameChg>
        <pc:graphicFrameChg chg="add mod modGraphic">
          <ac:chgData name="永豪 孟" userId="65dff8e2d726abff" providerId="LiveId" clId="{4784F2E2-7653-4B0F-84D3-38808A09F85B}" dt="2024-04-19T10:56:13.204" v="1113" actId="20577"/>
          <ac:graphicFrameMkLst>
            <pc:docMk/>
            <pc:sldMk cId="885935667" sldId="2007580971"/>
            <ac:graphicFrameMk id="14" creationId="{F108911A-55A0-0FCB-D989-C882F828B427}"/>
          </ac:graphicFrameMkLst>
        </pc:graphicFrameChg>
        <pc:picChg chg="add mod">
          <ac:chgData name="永豪 孟" userId="65dff8e2d726abff" providerId="LiveId" clId="{4784F2E2-7653-4B0F-84D3-38808A09F85B}" dt="2024-04-19T05:12:28.070" v="301" actId="1076"/>
          <ac:picMkLst>
            <pc:docMk/>
            <pc:sldMk cId="885935667" sldId="2007580971"/>
            <ac:picMk id="8" creationId="{385DA051-2D08-CDCF-08D0-D0FA1C4E93C7}"/>
          </ac:picMkLst>
        </pc:picChg>
        <pc:picChg chg="del">
          <ac:chgData name="永豪 孟" userId="65dff8e2d726abff" providerId="LiveId" clId="{4784F2E2-7653-4B0F-84D3-38808A09F85B}" dt="2024-04-19T05:04:07.876" v="291" actId="478"/>
          <ac:picMkLst>
            <pc:docMk/>
            <pc:sldMk cId="885935667" sldId="2007580971"/>
            <ac:picMk id="10" creationId="{553380A6-8AA4-484A-993E-978AC5A0A95D}"/>
          </ac:picMkLst>
        </pc:picChg>
        <pc:picChg chg="del">
          <ac:chgData name="永豪 孟" userId="65dff8e2d726abff" providerId="LiveId" clId="{4784F2E2-7653-4B0F-84D3-38808A09F85B}" dt="2024-04-19T05:04:10.270" v="292" actId="478"/>
          <ac:picMkLst>
            <pc:docMk/>
            <pc:sldMk cId="885935667" sldId="2007580971"/>
            <ac:picMk id="11" creationId="{F599F756-DE27-49B6-9B0C-6AF7397A173B}"/>
          </ac:picMkLst>
        </pc:picChg>
      </pc:sldChg>
      <pc:sldChg chg="del">
        <pc:chgData name="永豪 孟" userId="65dff8e2d726abff" providerId="LiveId" clId="{4784F2E2-7653-4B0F-84D3-38808A09F85B}" dt="2024-04-18T12:32:11.493" v="77" actId="2696"/>
        <pc:sldMkLst>
          <pc:docMk/>
          <pc:sldMk cId="1697531023" sldId="2007580972"/>
        </pc:sldMkLst>
      </pc:sldChg>
      <pc:sldChg chg="modSp del mod">
        <pc:chgData name="永豪 孟" userId="65dff8e2d726abff" providerId="LiveId" clId="{4784F2E2-7653-4B0F-84D3-38808A09F85B}" dt="2024-04-18T12:32:09.232" v="76" actId="2696"/>
        <pc:sldMkLst>
          <pc:docMk/>
          <pc:sldMk cId="3838884312" sldId="2007580973"/>
        </pc:sldMkLst>
        <pc:spChg chg="mod">
          <ac:chgData name="永豪 孟" userId="65dff8e2d726abff" providerId="LiveId" clId="{4784F2E2-7653-4B0F-84D3-38808A09F85B}" dt="2024-04-18T12:13:12.285" v="64" actId="14100"/>
          <ac:spMkLst>
            <pc:docMk/>
            <pc:sldMk cId="3838884312" sldId="2007580973"/>
            <ac:spMk id="6" creationId="{BBB10443-0134-3419-A89A-D9509DA1426B}"/>
          </ac:spMkLst>
        </pc:spChg>
      </pc:sldChg>
      <pc:sldChg chg="addSp delSp modSp mod">
        <pc:chgData name="永豪 孟" userId="65dff8e2d726abff" providerId="LiveId" clId="{4784F2E2-7653-4B0F-84D3-38808A09F85B}" dt="2024-04-19T10:15:42.647" v="1057" actId="1076"/>
        <pc:sldMkLst>
          <pc:docMk/>
          <pc:sldMk cId="3217905919" sldId="2007580974"/>
        </pc:sldMkLst>
        <pc:spChg chg="add mod">
          <ac:chgData name="永豪 孟" userId="65dff8e2d726abff" providerId="LiveId" clId="{4784F2E2-7653-4B0F-84D3-38808A09F85B}" dt="2024-04-19T09:58:54.138" v="1033" actId="2711"/>
          <ac:spMkLst>
            <pc:docMk/>
            <pc:sldMk cId="3217905919" sldId="2007580974"/>
            <ac:spMk id="3" creationId="{BE665616-20EC-553D-DD82-84FD07D7E482}"/>
          </ac:spMkLst>
        </pc:spChg>
        <pc:picChg chg="del">
          <ac:chgData name="永豪 孟" userId="65dff8e2d726abff" providerId="LiveId" clId="{4784F2E2-7653-4B0F-84D3-38808A09F85B}" dt="2024-04-19T06:07:52.703" v="524" actId="478"/>
          <ac:picMkLst>
            <pc:docMk/>
            <pc:sldMk cId="3217905919" sldId="2007580974"/>
            <ac:picMk id="3" creationId="{8F4D74B9-C439-802D-9442-2F45B0FF6C9C}"/>
          </ac:picMkLst>
        </pc:picChg>
        <pc:picChg chg="add del mod">
          <ac:chgData name="永豪 孟" userId="65dff8e2d726abff" providerId="LiveId" clId="{4784F2E2-7653-4B0F-84D3-38808A09F85B}" dt="2024-04-19T10:09:03.265" v="1034" actId="478"/>
          <ac:picMkLst>
            <pc:docMk/>
            <pc:sldMk cId="3217905919" sldId="2007580974"/>
            <ac:picMk id="5" creationId="{9F2EE08E-C93B-8D0B-8302-2CF0D21119E8}"/>
          </ac:picMkLst>
        </pc:picChg>
        <pc:picChg chg="add mod modCrop">
          <ac:chgData name="永豪 孟" userId="65dff8e2d726abff" providerId="LiveId" clId="{4784F2E2-7653-4B0F-84D3-38808A09F85B}" dt="2024-04-19T10:15:34.125" v="1056" actId="1076"/>
          <ac:picMkLst>
            <pc:docMk/>
            <pc:sldMk cId="3217905919" sldId="2007580974"/>
            <ac:picMk id="8" creationId="{041D6BED-19F5-5036-006E-74900EDDD7E2}"/>
          </ac:picMkLst>
        </pc:picChg>
        <pc:picChg chg="add mod modCrop">
          <ac:chgData name="永豪 孟" userId="65dff8e2d726abff" providerId="LiveId" clId="{4784F2E2-7653-4B0F-84D3-38808A09F85B}" dt="2024-04-19T10:15:42.647" v="1057" actId="1076"/>
          <ac:picMkLst>
            <pc:docMk/>
            <pc:sldMk cId="3217905919" sldId="2007580974"/>
            <ac:picMk id="10" creationId="{5E466D26-C9CC-2ED6-C13A-8B21710EDC92}"/>
          </ac:picMkLst>
        </pc:picChg>
      </pc:sldChg>
      <pc:sldChg chg="addSp delSp modSp mod ord">
        <pc:chgData name="永豪 孟" userId="65dff8e2d726abff" providerId="LiveId" clId="{4784F2E2-7653-4B0F-84D3-38808A09F85B}" dt="2024-04-19T10:36:39.022" v="1070" actId="1076"/>
        <pc:sldMkLst>
          <pc:docMk/>
          <pc:sldMk cId="379594302" sldId="2007580975"/>
        </pc:sldMkLst>
        <pc:spChg chg="add del mod">
          <ac:chgData name="永豪 孟" userId="65dff8e2d726abff" providerId="LiveId" clId="{4784F2E2-7653-4B0F-84D3-38808A09F85B}" dt="2024-04-19T07:51:02.237" v="1001" actId="478"/>
          <ac:spMkLst>
            <pc:docMk/>
            <pc:sldMk cId="379594302" sldId="2007580975"/>
            <ac:spMk id="2" creationId="{E42CC0DB-2E98-FD2D-DC0C-1DDA6D12E6A8}"/>
          </ac:spMkLst>
        </pc:spChg>
        <pc:spChg chg="mod">
          <ac:chgData name="永豪 孟" userId="65dff8e2d726abff" providerId="LiveId" clId="{4784F2E2-7653-4B0F-84D3-38808A09F85B}" dt="2024-04-19T10:33:25.011" v="1066" actId="1076"/>
          <ac:spMkLst>
            <pc:docMk/>
            <pc:sldMk cId="379594302" sldId="2007580975"/>
            <ac:spMk id="9" creationId="{6DFE53EB-4686-F165-0DEC-7F47A338E55E}"/>
          </ac:spMkLst>
        </pc:spChg>
        <pc:picChg chg="add del mod">
          <ac:chgData name="永豪 孟" userId="65dff8e2d726abff" providerId="LiveId" clId="{4784F2E2-7653-4B0F-84D3-38808A09F85B}" dt="2024-04-19T10:31:31.430" v="1058" actId="478"/>
          <ac:picMkLst>
            <pc:docMk/>
            <pc:sldMk cId="379594302" sldId="2007580975"/>
            <ac:picMk id="3" creationId="{FE7D4B0B-D3DF-98F0-6E67-7F4895330F3D}"/>
          </ac:picMkLst>
        </pc:picChg>
        <pc:picChg chg="add del mod">
          <ac:chgData name="永豪 孟" userId="65dff8e2d726abff" providerId="LiveId" clId="{4784F2E2-7653-4B0F-84D3-38808A09F85B}" dt="2024-04-19T10:36:39.022" v="1070" actId="1076"/>
          <ac:picMkLst>
            <pc:docMk/>
            <pc:sldMk cId="379594302" sldId="2007580975"/>
            <ac:picMk id="5" creationId="{7A807FF5-6FEE-7041-A38E-569C5D99E862}"/>
          </ac:picMkLst>
        </pc:picChg>
        <pc:picChg chg="add mod">
          <ac:chgData name="永豪 孟" userId="65dff8e2d726abff" providerId="LiveId" clId="{4784F2E2-7653-4B0F-84D3-38808A09F85B}" dt="2024-04-19T10:36:35.629" v="1069" actId="1076"/>
          <ac:picMkLst>
            <pc:docMk/>
            <pc:sldMk cId="379594302" sldId="2007580975"/>
            <ac:picMk id="6" creationId="{0A253D12-BF95-AFE2-0F51-5C1CDDAC0DA6}"/>
          </ac:picMkLst>
        </pc:picChg>
        <pc:picChg chg="del">
          <ac:chgData name="永豪 孟" userId="65dff8e2d726abff" providerId="LiveId" clId="{4784F2E2-7653-4B0F-84D3-38808A09F85B}" dt="2024-04-18T12:30:51.843" v="65" actId="478"/>
          <ac:picMkLst>
            <pc:docMk/>
            <pc:sldMk cId="379594302" sldId="2007580975"/>
            <ac:picMk id="8" creationId="{9E9FF658-45FE-8596-ABB7-430D10420DD7}"/>
          </ac:picMkLst>
        </pc:picChg>
      </pc:sldChg>
      <pc:sldChg chg="addSp delSp modSp add mod ord">
        <pc:chgData name="永豪 孟" userId="65dff8e2d726abff" providerId="LiveId" clId="{4784F2E2-7653-4B0F-84D3-38808A09F85B}" dt="2024-04-19T08:05:53.026" v="1029" actId="1076"/>
        <pc:sldMkLst>
          <pc:docMk/>
          <pc:sldMk cId="360391043" sldId="2007580976"/>
        </pc:sldMkLst>
        <pc:spChg chg="add mod">
          <ac:chgData name="永豪 孟" userId="65dff8e2d726abff" providerId="LiveId" clId="{4784F2E2-7653-4B0F-84D3-38808A09F85B}" dt="2024-04-19T08:02:44.631" v="1012" actId="20577"/>
          <ac:spMkLst>
            <pc:docMk/>
            <pc:sldMk cId="360391043" sldId="2007580976"/>
            <ac:spMk id="2" creationId="{32476245-4551-F370-2F2E-22CE0568B043}"/>
          </ac:spMkLst>
        </pc:spChg>
        <pc:spChg chg="mod">
          <ac:chgData name="永豪 孟" userId="65dff8e2d726abff" providerId="LiveId" clId="{4784F2E2-7653-4B0F-84D3-38808A09F85B}" dt="2024-04-19T07:27:19.681" v="964" actId="14100"/>
          <ac:spMkLst>
            <pc:docMk/>
            <pc:sldMk cId="360391043" sldId="2007580976"/>
            <ac:spMk id="4" creationId="{FB9C04DB-CEC8-8F7C-14E1-3B2F2D55222D}"/>
          </ac:spMkLst>
        </pc:spChg>
        <pc:spChg chg="del mod">
          <ac:chgData name="永豪 孟" userId="65dff8e2d726abff" providerId="LiveId" clId="{4784F2E2-7653-4B0F-84D3-38808A09F85B}" dt="2024-04-18T12:32:47.715" v="82"/>
          <ac:spMkLst>
            <pc:docMk/>
            <pc:sldMk cId="360391043" sldId="2007580976"/>
            <ac:spMk id="9" creationId="{6DFE53EB-4686-F165-0DEC-7F47A338E55E}"/>
          </ac:spMkLst>
        </pc:spChg>
        <pc:spChg chg="add">
          <ac:chgData name="永豪 孟" userId="65dff8e2d726abff" providerId="LiveId" clId="{4784F2E2-7653-4B0F-84D3-38808A09F85B}" dt="2024-04-19T08:04:18.129" v="1014"/>
          <ac:spMkLst>
            <pc:docMk/>
            <pc:sldMk cId="360391043" sldId="2007580976"/>
            <ac:spMk id="13" creationId="{A564679A-86F7-A90F-EE42-1C0A6FFD3FDA}"/>
          </ac:spMkLst>
        </pc:spChg>
        <pc:picChg chg="del">
          <ac:chgData name="永豪 孟" userId="65dff8e2d726abff" providerId="LiveId" clId="{4784F2E2-7653-4B0F-84D3-38808A09F85B}" dt="2024-04-18T12:39:22.038" v="83" actId="478"/>
          <ac:picMkLst>
            <pc:docMk/>
            <pc:sldMk cId="360391043" sldId="2007580976"/>
            <ac:picMk id="3" creationId="{FE7D4B0B-D3DF-98F0-6E67-7F4895330F3D}"/>
          </ac:picMkLst>
        </pc:picChg>
        <pc:picChg chg="del">
          <ac:chgData name="永豪 孟" userId="65dff8e2d726abff" providerId="LiveId" clId="{4784F2E2-7653-4B0F-84D3-38808A09F85B}" dt="2024-04-18T12:39:22.572" v="84" actId="478"/>
          <ac:picMkLst>
            <pc:docMk/>
            <pc:sldMk cId="360391043" sldId="2007580976"/>
            <ac:picMk id="5" creationId="{7A807FF5-6FEE-7041-A38E-569C5D99E862}"/>
          </ac:picMkLst>
        </pc:picChg>
        <pc:picChg chg="add del mod modCrop">
          <ac:chgData name="永豪 孟" userId="65dff8e2d726abff" providerId="LiveId" clId="{4784F2E2-7653-4B0F-84D3-38808A09F85B}" dt="2024-04-19T07:47:52.419" v="983" actId="478"/>
          <ac:picMkLst>
            <pc:docMk/>
            <pc:sldMk cId="360391043" sldId="2007580976"/>
            <ac:picMk id="5" creationId="{C12446D4-3C6F-FA68-0F1A-B0009A20366A}"/>
          </ac:picMkLst>
        </pc:picChg>
        <pc:picChg chg="add mod">
          <ac:chgData name="永豪 孟" userId="65dff8e2d726abff" providerId="LiveId" clId="{4784F2E2-7653-4B0F-84D3-38808A09F85B}" dt="2024-04-19T08:04:46.702" v="1017" actId="962"/>
          <ac:picMkLst>
            <pc:docMk/>
            <pc:sldMk cId="360391043" sldId="2007580976"/>
            <ac:picMk id="6" creationId="{A63AF39A-973C-064C-B944-475E4CE4650F}"/>
          </ac:picMkLst>
        </pc:picChg>
        <pc:picChg chg="add del mod">
          <ac:chgData name="永豪 孟" userId="65dff8e2d726abff" providerId="LiveId" clId="{4784F2E2-7653-4B0F-84D3-38808A09F85B}" dt="2024-04-19T07:47:23.942" v="978" actId="478"/>
          <ac:picMkLst>
            <pc:docMk/>
            <pc:sldMk cId="360391043" sldId="2007580976"/>
            <ac:picMk id="8" creationId="{0726E611-72EB-9BE1-F4F0-59101C549F34}"/>
          </ac:picMkLst>
        </pc:picChg>
        <pc:picChg chg="add mod">
          <ac:chgData name="永豪 孟" userId="65dff8e2d726abff" providerId="LiveId" clId="{4784F2E2-7653-4B0F-84D3-38808A09F85B}" dt="2024-04-19T07:48:11.630" v="991" actId="1076"/>
          <ac:picMkLst>
            <pc:docMk/>
            <pc:sldMk cId="360391043" sldId="2007580976"/>
            <ac:picMk id="10" creationId="{F7DAB705-CE3F-2CC6-0018-45CD515A8165}"/>
          </ac:picMkLst>
        </pc:picChg>
        <pc:picChg chg="add del mod">
          <ac:chgData name="永豪 孟" userId="65dff8e2d726abff" providerId="LiveId" clId="{4784F2E2-7653-4B0F-84D3-38808A09F85B}" dt="2024-04-19T08:04:17.376" v="1013" actId="478"/>
          <ac:picMkLst>
            <pc:docMk/>
            <pc:sldMk cId="360391043" sldId="2007580976"/>
            <ac:picMk id="12" creationId="{0875CD92-6A08-3A8A-39A3-8B1C74CC841D}"/>
          </ac:picMkLst>
        </pc:picChg>
        <pc:picChg chg="add mod">
          <ac:chgData name="永豪 孟" userId="65dff8e2d726abff" providerId="LiveId" clId="{4784F2E2-7653-4B0F-84D3-38808A09F85B}" dt="2024-04-19T08:05:53.026" v="1029" actId="1076"/>
          <ac:picMkLst>
            <pc:docMk/>
            <pc:sldMk cId="360391043" sldId="2007580976"/>
            <ac:picMk id="15" creationId="{3103524C-26AC-4B32-FD34-B677B59CD7FB}"/>
          </ac:picMkLst>
        </pc:picChg>
      </pc:sldChg>
      <pc:sldChg chg="addSp delSp modSp add del mod ord">
        <pc:chgData name="永豪 孟" userId="65dff8e2d726abff" providerId="LiveId" clId="{4784F2E2-7653-4B0F-84D3-38808A09F85B}" dt="2024-04-19T05:01:43.511" v="290" actId="2696"/>
        <pc:sldMkLst>
          <pc:docMk/>
          <pc:sldMk cId="1263731243" sldId="2007580977"/>
        </pc:sldMkLst>
        <pc:spChg chg="mod">
          <ac:chgData name="永豪 孟" userId="65dff8e2d726abff" providerId="LiveId" clId="{4784F2E2-7653-4B0F-84D3-38808A09F85B}" dt="2024-04-18T13:46:09.613" v="220" actId="20577"/>
          <ac:spMkLst>
            <pc:docMk/>
            <pc:sldMk cId="1263731243" sldId="2007580977"/>
            <ac:spMk id="4" creationId="{FB9C04DB-CEC8-8F7C-14E1-3B2F2D55222D}"/>
          </ac:spMkLst>
        </pc:spChg>
        <pc:spChg chg="del">
          <ac:chgData name="永豪 孟" userId="65dff8e2d726abff" providerId="LiveId" clId="{4784F2E2-7653-4B0F-84D3-38808A09F85B}" dt="2024-04-18T13:46:17.520" v="221" actId="478"/>
          <ac:spMkLst>
            <pc:docMk/>
            <pc:sldMk cId="1263731243" sldId="2007580977"/>
            <ac:spMk id="6" creationId="{BBB10443-0134-3419-A89A-D9509DA1426B}"/>
          </ac:spMkLst>
        </pc:spChg>
        <pc:spChg chg="del">
          <ac:chgData name="永豪 孟" userId="65dff8e2d726abff" providerId="LiveId" clId="{4784F2E2-7653-4B0F-84D3-38808A09F85B}" dt="2024-04-18T13:46:17.520" v="221" actId="478"/>
          <ac:spMkLst>
            <pc:docMk/>
            <pc:sldMk cId="1263731243" sldId="2007580977"/>
            <ac:spMk id="12" creationId="{B01898DE-E174-81B6-CED6-2DF04CF20EE2}"/>
          </ac:spMkLst>
        </pc:spChg>
        <pc:picChg chg="add mod modCrop">
          <ac:chgData name="永豪 孟" userId="65dff8e2d726abff" providerId="LiveId" clId="{4784F2E2-7653-4B0F-84D3-38808A09F85B}" dt="2024-04-18T13:54:28.708" v="229" actId="732"/>
          <ac:picMkLst>
            <pc:docMk/>
            <pc:sldMk cId="1263731243" sldId="2007580977"/>
            <ac:picMk id="3" creationId="{8A424B07-7015-E518-657D-66D8AF4065A3}"/>
          </ac:picMkLst>
        </pc:picChg>
        <pc:picChg chg="del">
          <ac:chgData name="永豪 孟" userId="65dff8e2d726abff" providerId="LiveId" clId="{4784F2E2-7653-4B0F-84D3-38808A09F85B}" dt="2024-04-18T13:46:17.520" v="221" actId="478"/>
          <ac:picMkLst>
            <pc:docMk/>
            <pc:sldMk cId="1263731243" sldId="2007580977"/>
            <ac:picMk id="10" creationId="{553380A6-8AA4-484A-993E-978AC5A0A95D}"/>
          </ac:picMkLst>
        </pc:picChg>
        <pc:picChg chg="del">
          <ac:chgData name="永豪 孟" userId="65dff8e2d726abff" providerId="LiveId" clId="{4784F2E2-7653-4B0F-84D3-38808A09F85B}" dt="2024-04-18T13:46:19.462" v="222" actId="478"/>
          <ac:picMkLst>
            <pc:docMk/>
            <pc:sldMk cId="1263731243" sldId="2007580977"/>
            <ac:picMk id="11" creationId="{F599F756-DE27-49B6-9B0C-6AF7397A173B}"/>
          </ac:picMkLst>
        </pc:picChg>
      </pc:sldChg>
      <pc:sldChg chg="modSp add mod ord">
        <pc:chgData name="永豪 孟" userId="65dff8e2d726abff" providerId="LiveId" clId="{4784F2E2-7653-4B0F-84D3-38808A09F85B}" dt="2024-04-19T06:05:05.045" v="518" actId="20577"/>
        <pc:sldMkLst>
          <pc:docMk/>
          <pc:sldMk cId="3038489069" sldId="2007580978"/>
        </pc:sldMkLst>
        <pc:spChg chg="mod">
          <ac:chgData name="永豪 孟" userId="65dff8e2d726abff" providerId="LiveId" clId="{4784F2E2-7653-4B0F-84D3-38808A09F85B}" dt="2024-04-19T06:05:05.045" v="518" actId="20577"/>
          <ac:spMkLst>
            <pc:docMk/>
            <pc:sldMk cId="3038489069" sldId="2007580978"/>
            <ac:spMk id="6" creationId="{BBB10443-0134-3419-A89A-D9509DA1426B}"/>
          </ac:spMkLst>
        </pc:spChg>
      </pc:sldChg>
      <pc:sldChg chg="addSp delSp modSp add mod ord">
        <pc:chgData name="永豪 孟" userId="65dff8e2d726abff" providerId="LiveId" clId="{4784F2E2-7653-4B0F-84D3-38808A09F85B}" dt="2024-04-19T07:50:36.748" v="1000"/>
        <pc:sldMkLst>
          <pc:docMk/>
          <pc:sldMk cId="1164431032" sldId="2007580979"/>
        </pc:sldMkLst>
        <pc:spChg chg="add mod">
          <ac:chgData name="永豪 孟" userId="65dff8e2d726abff" providerId="LiveId" clId="{4784F2E2-7653-4B0F-84D3-38808A09F85B}" dt="2024-04-19T07:25:08.225" v="862"/>
          <ac:spMkLst>
            <pc:docMk/>
            <pc:sldMk cId="1164431032" sldId="2007580979"/>
            <ac:spMk id="2" creationId="{E61F91D3-7CB7-7A31-911A-173DC6D0FFA8}"/>
          </ac:spMkLst>
        </pc:spChg>
        <pc:spChg chg="add mod">
          <ac:chgData name="永豪 孟" userId="65dff8e2d726abff" providerId="LiveId" clId="{4784F2E2-7653-4B0F-84D3-38808A09F85B}" dt="2024-04-19T07:29:45.333" v="974" actId="255"/>
          <ac:spMkLst>
            <pc:docMk/>
            <pc:sldMk cId="1164431032" sldId="2007580979"/>
            <ac:spMk id="3" creationId="{9D865AE3-6D22-9C27-128C-99F3CA86E7C2}"/>
          </ac:spMkLst>
        </pc:spChg>
        <pc:spChg chg="del">
          <ac:chgData name="永豪 孟" userId="65dff8e2d726abff" providerId="LiveId" clId="{4784F2E2-7653-4B0F-84D3-38808A09F85B}" dt="2024-04-19T07:25:10.950" v="863" actId="478"/>
          <ac:spMkLst>
            <pc:docMk/>
            <pc:sldMk cId="1164431032" sldId="2007580979"/>
            <ac:spMk id="15" creationId="{4B92169A-1D83-4AE0-1299-01689CF62A0F}"/>
          </ac:spMkLst>
        </pc:spChg>
        <pc:spChg chg="del">
          <ac:chgData name="永豪 孟" userId="65dff8e2d726abff" providerId="LiveId" clId="{4784F2E2-7653-4B0F-84D3-38808A09F85B}" dt="2024-04-19T07:25:10.950" v="863" actId="478"/>
          <ac:spMkLst>
            <pc:docMk/>
            <pc:sldMk cId="1164431032" sldId="2007580979"/>
            <ac:spMk id="16" creationId="{BF7EB98F-32C2-6961-3240-8386765B807A}"/>
          </ac:spMkLst>
        </pc:spChg>
        <pc:spChg chg="del">
          <ac:chgData name="永豪 孟" userId="65dff8e2d726abff" providerId="LiveId" clId="{4784F2E2-7653-4B0F-84D3-38808A09F85B}" dt="2024-04-19T07:25:10.950" v="863" actId="478"/>
          <ac:spMkLst>
            <pc:docMk/>
            <pc:sldMk cId="1164431032" sldId="2007580979"/>
            <ac:spMk id="17" creationId="{2363EECF-C786-D064-17B9-148C248DA3B1}"/>
          </ac:spMkLst>
        </pc:spChg>
        <pc:graphicFrameChg chg="del">
          <ac:chgData name="永豪 孟" userId="65dff8e2d726abff" providerId="LiveId" clId="{4784F2E2-7653-4B0F-84D3-38808A09F85B}" dt="2024-04-19T07:25:10.950" v="863" actId="478"/>
          <ac:graphicFrameMkLst>
            <pc:docMk/>
            <pc:sldMk cId="1164431032" sldId="2007580979"/>
            <ac:graphicFrameMk id="9" creationId="{5DD3EAEA-BCC8-49DA-08E5-44056375BB44}"/>
          </ac:graphicFrameMkLst>
        </pc:graphicFrameChg>
        <pc:graphicFrameChg chg="del">
          <ac:chgData name="永豪 孟" userId="65dff8e2d726abff" providerId="LiveId" clId="{4784F2E2-7653-4B0F-84D3-38808A09F85B}" dt="2024-04-19T07:25:10.950" v="863" actId="478"/>
          <ac:graphicFrameMkLst>
            <pc:docMk/>
            <pc:sldMk cId="1164431032" sldId="2007580979"/>
            <ac:graphicFrameMk id="13" creationId="{56C3A52C-60D4-9E74-FBB3-306C221BE674}"/>
          </ac:graphicFrameMkLst>
        </pc:graphicFrameChg>
        <pc:graphicFrameChg chg="del">
          <ac:chgData name="永豪 孟" userId="65dff8e2d726abff" providerId="LiveId" clId="{4784F2E2-7653-4B0F-84D3-38808A09F85B}" dt="2024-04-19T07:25:10.950" v="863" actId="478"/>
          <ac:graphicFrameMkLst>
            <pc:docMk/>
            <pc:sldMk cId="1164431032" sldId="2007580979"/>
            <ac:graphicFrameMk id="14" creationId="{F108911A-55A0-0FCB-D989-C882F828B427}"/>
          </ac:graphicFrameMkLst>
        </pc:graphicFrameChg>
        <pc:picChg chg="del">
          <ac:chgData name="永豪 孟" userId="65dff8e2d726abff" providerId="LiveId" clId="{4784F2E2-7653-4B0F-84D3-38808A09F85B}" dt="2024-04-19T07:25:10.950" v="863" actId="478"/>
          <ac:picMkLst>
            <pc:docMk/>
            <pc:sldMk cId="1164431032" sldId="2007580979"/>
            <ac:picMk id="8" creationId="{385DA051-2D08-CDCF-08D0-D0FA1C4E93C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BABBF-B474-4C62-A4F9-8F8C63C76452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7621B2-5566-412E-865E-5386E849CB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1748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21B2-5566-412E-865E-5386E849CB5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20842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21B2-5566-412E-865E-5386E849CB5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974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21B2-5566-412E-865E-5386E849CB5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3683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C291C-82D9-4583-9FAC-F273C5E38982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21B2-5566-412E-865E-5386E849CB5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3390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21B2-5566-412E-865E-5386E849CB5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923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21B2-5566-412E-865E-5386E849CB5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75981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21B2-5566-412E-865E-5386E849CB5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8062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21B2-5566-412E-865E-5386E849CB5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81330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21B2-5566-412E-865E-5386E849CB5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7172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21B2-5566-412E-865E-5386E849CB5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1699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21B2-5566-412E-865E-5386E849CB5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1053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21B2-5566-412E-865E-5386E849CB5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949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21B2-5566-412E-865E-5386E849CB5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00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21B2-5566-412E-865E-5386E849CB5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285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21B2-5566-412E-865E-5386E849CB5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72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21B2-5566-412E-865E-5386E849CB5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1679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21B2-5566-412E-865E-5386E849CB5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1917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21B2-5566-412E-865E-5386E849CB5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20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7621B2-5566-412E-865E-5386E849CB5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766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0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100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10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102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103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104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105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106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107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108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109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0.xml"/><Relationship Id="rId1" Type="http://schemas.openxmlformats.org/officeDocument/2006/relationships/themeOverride" Target="../theme/themeOverride110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11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112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113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114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115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116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117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118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119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2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120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1.xml"/><Relationship Id="rId1" Type="http://schemas.openxmlformats.org/officeDocument/2006/relationships/themeOverride" Target="../theme/themeOverride121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122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123.xml"/></Relationships>
</file>

<file path=ppt/slideLayouts/_rels/slideLayout1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124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125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126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127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128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129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3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130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131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2.xml"/><Relationship Id="rId1" Type="http://schemas.openxmlformats.org/officeDocument/2006/relationships/themeOverride" Target="../theme/themeOverride132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133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134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135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136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137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138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139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4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140.xml"/></Relationships>
</file>

<file path=ppt/slideLayouts/_rels/slideLayout1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141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142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3.xml"/><Relationship Id="rId1" Type="http://schemas.openxmlformats.org/officeDocument/2006/relationships/themeOverride" Target="../theme/themeOverride143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144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145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146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147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148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149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5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150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151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152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153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4.xml"/><Relationship Id="rId1" Type="http://schemas.openxmlformats.org/officeDocument/2006/relationships/themeOverride" Target="../theme/themeOverride154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155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156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157.xml"/></Relationships>
</file>

<file path=ppt/slideLayouts/_rels/slideLayout1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158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159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6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160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161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162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163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164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5.xml"/><Relationship Id="rId1" Type="http://schemas.openxmlformats.org/officeDocument/2006/relationships/themeOverride" Target="../theme/themeOverride165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166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167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168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169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7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170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17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172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173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174.xml"/></Relationships>
</file>

<file path=ppt/slideLayouts/_rels/slideLayout17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175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6.xml"/><Relationship Id="rId1" Type="http://schemas.openxmlformats.org/officeDocument/2006/relationships/themeOverride" Target="../theme/themeOverride17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8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9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0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5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6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8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29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0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3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5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6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7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8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3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0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4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5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6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7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8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49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5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0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3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5.xml"/><Relationship Id="rId1" Type="http://schemas.openxmlformats.org/officeDocument/2006/relationships/themeOverride" Target="../theme/themeOverride5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56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57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58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59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6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60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6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6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63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6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6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6.xml"/><Relationship Id="rId1" Type="http://schemas.openxmlformats.org/officeDocument/2006/relationships/themeOverride" Target="../theme/themeOverride6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67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68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69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7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70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7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72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73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74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7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7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7.xml"/><Relationship Id="rId1" Type="http://schemas.openxmlformats.org/officeDocument/2006/relationships/themeOverride" Target="../theme/themeOverride77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78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7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8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80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8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82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83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84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8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8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87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8.xml"/><Relationship Id="rId1" Type="http://schemas.openxmlformats.org/officeDocument/2006/relationships/themeOverride" Target="../theme/themeOverride88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8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9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90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9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92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93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94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95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9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97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98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9.xml"/><Relationship Id="rId1" Type="http://schemas.openxmlformats.org/officeDocument/2006/relationships/themeOverride" Target="../theme/themeOverride9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9FE0-933A-E58A-0F9E-1070C8137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A6F64-B952-320E-496A-75D332144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0C2DA-FD22-D9E2-E2BC-807525A1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6C8EE-0E71-F888-1BAD-02F0CCC2A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1918B-A86F-E18D-C9B0-BD7578A4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05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68D3B-9F6E-DC03-7F5F-40CCC155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A10527-5F99-F4D2-1165-0B351CA25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EACD3-0EED-D3EC-B114-BBD225BD7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A7BCF0-E9F1-653E-9030-D6C2C2CC3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1DE18-645C-F00C-6842-F1BC7050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448203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88499-592F-6B11-2A8D-7D8216206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C196D-99D7-BA64-3532-1A7AD69AE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321C3-50B8-466E-DFC5-3B6CAF44D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34C-A5DE-41A3-9077-762513D7323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F258C-779F-F127-6B07-7D3CE6692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9228D-83A8-55AC-88DE-A2B09DF0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5F1-95DA-4C0F-A2F1-716CF2F3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668392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357D-2FC3-5808-A3B7-DABC56027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774DA-903C-81E0-C651-74E872388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0F9D7-23CC-E1AB-0EB8-6E0719FD3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34C-A5DE-41A3-9077-762513D7323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7B79-3540-215D-78BE-5EEC7C39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EE20AD-92B6-1DBA-5275-12B826F1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5F1-95DA-4C0F-A2F1-716CF2F3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1962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776E7-0881-C9B1-2EFE-C636ED61E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B8457-41A9-A876-5CB7-136C986D0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16D48-A57E-1812-BD05-844C658A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34C-A5DE-41A3-9077-762513D7323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2A51F-BE66-5580-DD69-CB5C09894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86AE4-BD14-479A-694F-21038E70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5F1-95DA-4C0F-A2F1-716CF2F3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70614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D9F40-32D0-17BE-ACDA-7979C0DD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46347-B0B9-C9D6-0F0E-7B15214FC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BAA17-77E8-A481-EACA-3CF4F5C4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CB23-786A-1505-4DCA-933EF621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34C-A5DE-41A3-9077-762513D7323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7077C-34A2-E48A-F69B-19E8A7127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E5183-5A9F-B577-FF80-5FA097BEB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5F1-95DA-4C0F-A2F1-716CF2F3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10733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1F6AE-AD3A-FC55-D7D1-51F9B214B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7829E-D87C-079F-4760-FFD832611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75634-5C8B-5DE7-D44B-58C64B865A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7A94A8-1B3A-6F1F-92D4-6820462E5C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B37C88-890A-8447-506E-B25E40B255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C8B56C-E0F3-98FB-779B-AA2E292A0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34C-A5DE-41A3-9077-762513D7323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43449-C047-5865-A121-4AF6BA4D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546C77-3576-BDC1-838A-040D78ED7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5F1-95DA-4C0F-A2F1-716CF2F3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804467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E5DC3-7BE0-18FE-DBB6-8B4FB1C3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E03B0A-6EC7-8876-DE63-0D3F1BD89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34C-A5DE-41A3-9077-762513D7323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1001D2-AFE7-F649-34D9-FE81F21D4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561946-CB1E-43DF-782C-2C4FFF04B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5F1-95DA-4C0F-A2F1-716CF2F3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2536595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69EEBB-5EE4-477A-0A60-B227EB325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34C-A5DE-41A3-9077-762513D7323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A3952-77C6-B36A-687A-950B22C4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51A164-EE78-A24D-3156-42353ED8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5F1-95DA-4C0F-A2F1-716CF2F3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8919685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070A-DEE7-DF9A-8895-5D5D4D442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D8C41-5F2C-95B8-EEC8-9FEC4784D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435497-B931-834B-415D-F58048E8C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20C049-270A-FC6F-B30E-A7B4435E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34C-A5DE-41A3-9077-762513D7323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3D512-4990-3802-D0F0-1D9BC1FCA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6D2BF-1CAE-4375-EDAB-035AD76C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5F1-95DA-4C0F-A2F1-716CF2F3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30381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0F9B9-74F4-D7B5-F388-E09A2984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B41304-DB48-E737-A849-01A83030F9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1E1B17-4007-26A9-60B5-486C2E306F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6D61C-3C4E-E01A-D767-FE55C3CC3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34C-A5DE-41A3-9077-762513D7323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488EBB-B621-2A8C-B1B7-1E734B76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C32E8-3B2C-C472-C6EA-1C74D3E85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5F1-95DA-4C0F-A2F1-716CF2F3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74052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754E6-3A31-BD9D-1793-D01979DFC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52139-F09C-7EC7-3F3B-1A15942B48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7E0C4-1FC7-7B0D-D7EE-F03072454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34C-A5DE-41A3-9077-762513D7323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44349-FDB7-6FD3-3062-5EECB84CE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57C81-6E2A-5DAC-22C4-44DBDAA6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5F1-95DA-4C0F-A2F1-716CF2F3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0650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8FFCE1-ADCE-B5B1-8D13-FADCFFFB7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4B740-8C6A-66CE-FFAB-830677C27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249B7-6293-9F23-31DC-AA74F6FD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FF4E9-FFDE-905C-8FE6-166642F9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23B6B-8BF2-C343-DD57-F0B86DC3A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591936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0F0030-156D-9264-A87B-641D846D5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43D6D6-9618-46D5-F50B-D631C10AA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CBA14-7B3D-F8E6-8AF3-E8430AE4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6F34C-A5DE-41A3-9077-762513D7323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68DC6-59A6-A646-B52A-20FB9A8D2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0734A-0FF7-59B9-5F30-53672CC6E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875F1-95DA-4C0F-A2F1-716CF2F3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775408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42FD9-1B3F-2C9E-8F73-57A66A8E6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AF8471-4A8C-EEF8-46CF-30C62CCEB2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A7002-2B0A-E26A-D3E0-75578952A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C72B-CE64-486A-B57D-5475547BC85D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488D8-EA1B-8889-D6BB-61F294B9A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4269A-3544-4953-C8A4-83EC8354B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9C75-4AA1-4AA8-B271-3ABFA626E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75789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C571-B3FC-67E4-AB62-794D0D8D0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D12C9-6B61-125D-E562-E8172C763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1CE12-85D3-EB16-B107-538660E8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C72B-CE64-486A-B57D-5475547BC85D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BDAF6-DC25-114A-FB02-A402B4E67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36447-32FB-126E-780C-927A12DF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9C75-4AA1-4AA8-B271-3ABFA626E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0245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BD9F0-D974-BC21-B3D0-8FB5923E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03539-C298-D184-B63C-2CBA35E8D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DF2D2-A9B2-FC9C-71A4-0F49B4FB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C72B-CE64-486A-B57D-5475547BC85D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C5633-7C44-FC9E-33F2-DF1B8FDC0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24B98-18DC-EF2A-9680-10A925AE1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9C75-4AA1-4AA8-B271-3ABFA626E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94467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55EA-2565-B339-1607-96F880360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26B4-6DB8-2002-33DB-43DEBB2B7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0C40C4-0B30-ECB5-0A9A-99DB230224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0AF72-8CDC-25B4-30D1-3159DAC7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C72B-CE64-486A-B57D-5475547BC85D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D24A6-E955-334B-1BFB-7B2D8C261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34110-9CB1-3CB9-A5B8-96AE77DD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9C75-4AA1-4AA8-B271-3ABFA626E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1717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49A4-3A80-1A4A-CB5E-2EB0A82C3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6DB5C-8133-A115-B219-B344B5C16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5C24F-03A3-51C0-F3CA-59D84623F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1FFF7-6856-FFAB-8FBB-88DDA3340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EB57-0A56-6DC9-9279-A2655E5B29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6B376E-0836-81A2-9A85-1C6F9F24A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C72B-CE64-486A-B57D-5475547BC85D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6C77D6-6F78-1E7D-1992-5BA54C8F6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28C702-4BC5-A878-12BD-5F03B0193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9C75-4AA1-4AA8-B271-3ABFA626E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11164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D0AFB-7476-369F-2557-8C7DCB90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EFB93-64D8-666D-5C0B-20153FBB2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C72B-CE64-486A-B57D-5475547BC85D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62BAAE-FD93-CB14-A76A-6A74493F4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891F1-6E60-63D1-313A-21C19724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9C75-4AA1-4AA8-B271-3ABFA626E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0846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DBDE7-62CA-911E-F889-F2BC0BC73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C72B-CE64-486A-B57D-5475547BC85D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EFE6A-87CF-A348-38B4-C28BF3FAB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A0FBB-DC76-EDF2-3631-4BD348EEE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9C75-4AA1-4AA8-B271-3ABFA626E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257465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346B7-6F1F-B50B-7218-E18A431DB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B23F2-1FB1-1EC4-46F9-C1D6B0EE0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7993A-49A8-C354-A9C1-6E7252CA8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7EF33-DCC8-E70B-1C89-72D638C7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C72B-CE64-486A-B57D-5475547BC85D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F0D416-BA13-A747-08D4-D185367B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69394-5A98-6E4F-2EB0-BA34EF07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9C75-4AA1-4AA8-B271-3ABFA626E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6098578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D0DA8-51E9-A885-3CE4-0842CA5E3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807DA-5A9F-1C0F-247D-457A488C71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D6CA-700C-885E-576A-74EBB9B97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6B804-FC81-C1DA-B48C-CA3786DAD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C72B-CE64-486A-B57D-5475547BC85D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B2D385-4D08-EEC0-3D2A-A264B5417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899C8-4B14-E191-5969-A206B2916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9C75-4AA1-4AA8-B271-3ABFA626E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7291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5066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9DC9A-7E42-26BE-CC99-7D9FED8B7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65FD5-5DCE-8F2B-1097-B74725AF9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CB5C6-D9D8-83C4-E86E-02A4D6D80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C72B-CE64-486A-B57D-5475547BC85D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781F9-3089-72A3-CBB9-8B8B49582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C9E9F-F7D6-B4BD-63D7-920C7F7E8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9C75-4AA1-4AA8-B271-3ABFA626E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38171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CABB93-358E-F26A-D9C5-355C94E0BF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669F8-F1BB-CAD7-5680-97D3096AD1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B9B31-61C7-A531-607D-C5EA202E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AC72B-CE64-486A-B57D-5475547BC85D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DDAD9-9F27-E8C4-18CD-074E6CC77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18931-A488-B42A-94F3-AF4D2333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9C75-4AA1-4AA8-B271-3ABFA626E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078514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0FB0-CB69-445D-4F37-2C414ED19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3D554-CCE8-FA76-B759-B8495DA23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25C03-F6AE-8768-E3C0-BE743BAE8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F6FE-BBD2-4F74-B06A-74B38A45764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0A5C6-2F5D-5FD2-5321-B5080C067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A6CB3-D2BA-73BE-F1E8-845F2473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12E-392F-4351-A274-2468D9BC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93500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C89A-9194-196C-42DF-FB4AFB1B9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96AC8-5B65-680B-5D5C-C47AF83B4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DDB2A-FA72-1E5B-7F0D-5635E4FA0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F6FE-BBD2-4F74-B06A-74B38A45764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E6C04-0D74-BA8A-4000-48F766CD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AABE0-6941-70C9-61CF-8F7D8963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12E-392F-4351-A274-2468D9BC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74499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15DCD-68C5-2934-59C8-BCC6D618C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EC754A-F5DE-F116-7996-3C20C509F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8C738-7C28-582A-A15E-1A3E8A0F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F6FE-BBD2-4F74-B06A-74B38A45764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78BA3-CC54-4A87-8883-C9472C90D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6B73B-518B-01F1-CCBB-AD496C7D9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12E-392F-4351-A274-2468D9BC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144353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38892-EFD7-6479-84F1-1F14493BC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605C4-CD12-AA7F-E5E7-2EA4FA86A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23F084-16F6-E757-22F6-EAB57C683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FC4BA7-B48B-C4EC-A3D0-0DF1A9280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F6FE-BBD2-4F74-B06A-74B38A45764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F198E-1571-B182-A768-D200A01CB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B682B-AA33-A89E-EB04-9327DBBD6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12E-392F-4351-A274-2468D9BC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703711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3015-63F8-5822-2881-1FAC6A60E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EB621-F396-DE12-0299-F4ED188F8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ED12B-6565-B2C2-06C0-3C9D1BE2CC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2BF7C8-6570-88A8-CCFE-9995C1861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857210-6E39-1300-5E1D-B7AE1D33A6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726E9C-A137-8637-97BB-DE041DA6E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F6FE-BBD2-4F74-B06A-74B38A45764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E0DA6-7E6B-E391-9140-7ACFE5242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363337-AF1C-5E6D-EFF4-9E600473F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12E-392F-4351-A274-2468D9BC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64132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EBB7-7C87-E98A-228C-FBF29B47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41DBE-A944-5F5C-A4BB-0C0A3C812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F6FE-BBD2-4F74-B06A-74B38A45764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59AD04-FDBE-E737-7EE3-BF0C36DAE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F94FA-0B1A-D6A4-F2E5-DDD2D24F2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12E-392F-4351-A274-2468D9BC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828338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CCED2-8CEF-2EF3-88E1-1CB956461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F6FE-BBD2-4F74-B06A-74B38A45764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30348C-037C-A198-9037-1F9CFE5E1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D6908-C5A4-55A5-215E-991B07E4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12E-392F-4351-A274-2468D9BC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293563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BE843-26E2-9235-DD66-A9D90B54B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9C7E6-7A2A-9F34-BFC7-AF20B910C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E0816-B4EE-0A51-0A2F-D7D6E6337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031DB-1AB1-14D4-D27F-9977619B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F6FE-BBD2-4F74-B06A-74B38A45764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AD5BE-F9A0-20E5-6C29-C094DB140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7B6046-1C08-C678-4C11-7A4E27FB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12E-392F-4351-A274-2468D9BC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161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32675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5998C-D26D-31DC-E47C-2639D8F50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0353D9-D4B2-6632-B9DA-6EBF9B99A7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89D89-12EE-A236-27EA-B25EC9FE4F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35D0F-AE63-AC1E-294C-3CB61B10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F6FE-BBD2-4F74-B06A-74B38A45764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91F03-E6D6-A895-BEB2-8E81933D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5BEBE-5A28-041F-C195-01D2AC236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12E-392F-4351-A274-2468D9BC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5576098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2CE2E-D95B-B46A-51D6-14EDC592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5597F-03FC-34CA-C4F7-731BAE903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2EBCC-5985-AC65-4A41-F342F22C4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F6FE-BBD2-4F74-B06A-74B38A45764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B83DF-FA9E-FF4B-6141-1B3DFCDFE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98442-95CD-9D27-01C8-75F6F7B1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12E-392F-4351-A274-2468D9BC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427696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D69F6C-2033-B45C-3675-3CD7ADC6A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CF9280-C631-86E9-12A8-B1C6FA7F10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937BF-5A95-2DC1-F8CF-AEA5311AA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F6FE-BBD2-4F74-B06A-74B38A45764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5785C-458F-82C0-6DBE-FBC81DDE4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60B70-7D8A-D861-3E26-87C6CCA2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3E12E-392F-4351-A274-2468D9BC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85557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BF70-DC42-6F80-D28B-37C01B32D2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F35AB6-713E-F605-7051-241AC6B2C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08DF6-ACB6-1DFE-1F88-D6513D3AE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3F61-CFC6-42BD-BF61-A6C41453B61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8D5E4-D17E-125B-C4A3-698AF1756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E587C-FBF0-4410-F09A-E757DA5D1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69C4-E62A-4B44-9340-1D536B5B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289198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A0423-5E78-D241-DE89-56787177C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B4A1B-04A3-6E11-A059-93A24EB7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9292CA-3F8C-F7A3-006F-4AA3CB954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3F61-CFC6-42BD-BF61-A6C41453B61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0C072-1FFB-425B-D098-EADF2B08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B499E-1A9D-09CE-CA5D-33E8B5787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69C4-E62A-4B44-9340-1D536B5B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33580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C037C-A064-674B-032E-E6F0B71A9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DD109-5F8A-E2BA-8BEA-034B48860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868A6-88CB-B5AF-86FE-1D020BC6C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3F61-CFC6-42BD-BF61-A6C41453B61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EF224-22E3-9722-C58E-C6618DAEE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2F247-A06D-D44A-CD97-638188309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69C4-E62A-4B44-9340-1D536B5B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1165515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04855-A367-C598-58DF-B3AA4FF5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5C957-9654-F482-7995-F39EF89C88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D49CD-448E-0C90-FB61-A6DBCB8F8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C0258-8E67-085D-871A-C164AD27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3F61-CFC6-42BD-BF61-A6C41453B61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7D55C0-E567-E76F-BA53-3E60BA247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3A29C-4847-10E8-89AB-F06BAE715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69C4-E62A-4B44-9340-1D536B5B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4399564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2325F-0BD4-60C2-5DFE-5DDD1DD6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F5B1-BD68-ADCD-6054-DBBCC7C16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20EFB-83A8-EE7E-1A39-839D23C7B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E0CD4F-30E3-944A-5189-5956B4B7D2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D2448C-7D4D-4367-517B-E655013F9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FF6CCF-77F6-14D5-325F-1BBBF5CB6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3F61-CFC6-42BD-BF61-A6C41453B61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73CCB2-E100-C944-A7C2-AA003286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07CA38-477C-742E-F1DC-84EE215A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69C4-E62A-4B44-9340-1D536B5B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434876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93DD-EF63-34C3-D32B-D599F088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11240B-9956-2397-AF56-66BEB63B2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3F61-CFC6-42BD-BF61-A6C41453B61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77F49-B171-8A03-06C4-0CFCAC9CC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708D2F-A862-175D-1840-C1B5FBFD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69C4-E62A-4B44-9340-1D536B5B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04671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D01F66-64FE-22DA-C055-154B2F467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3F61-CFC6-42BD-BF61-A6C41453B61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6E3A6D-1C33-9413-054D-82974C8E3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1A78B-E8CB-28EA-2FD9-B01030DCB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69C4-E62A-4B44-9340-1D536B5B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646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13219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9168-074C-72D2-C5E0-02EFA284C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7B196-861B-297C-334D-D64655AD8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B7BDD-E0BE-B7AF-77C2-4CC90709E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02D4F-F154-D84D-5150-65ECF79C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3F61-CFC6-42BD-BF61-A6C41453B61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54562-F8FA-DB0A-1BA6-1BCF928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BC117-65FB-3DF9-717B-D545F89D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69C4-E62A-4B44-9340-1D536B5B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19079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5A162-4D89-E070-3965-42A6D274F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6BBF0-5544-FD71-F47D-A8ED4EF9E4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31192-3188-7462-67FF-96919A1314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FE859-E00A-EA95-2632-BFE23E98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3F61-CFC6-42BD-BF61-A6C41453B61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20F789-E1A4-681E-DAAB-C70B25C3D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63CFDD-21E3-4D1B-A86E-EC4EFF90B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69C4-E62A-4B44-9340-1D536B5B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8842910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23D65-E261-8137-17C3-A32507EF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372058-3944-51EA-2986-D35DDD311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2F2EF-6AF3-4156-225B-10995EB8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3F61-CFC6-42BD-BF61-A6C41453B61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E7FC5-F689-3090-887F-AE4098479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D94D2-0333-DBA5-398F-8A7FEAD4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69C4-E62A-4B44-9340-1D536B5B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09210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A6DC6B-BFDC-D11D-26DA-C8271043B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0A866-F81F-E57C-4B9F-98981CC08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A7B1F-F5F4-5B1F-53BE-9CDE1197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3F61-CFC6-42BD-BF61-A6C41453B61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19CCE-1D81-651A-6957-99E6DEE5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FDDCC-9ACD-7FBD-AEAF-39B4723C9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569C4-E62A-4B44-9340-1D536B5B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7338829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567E-4D71-14C3-8D60-ABEFE0559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F69EDE-BAA3-5F56-D224-813F59D08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46421-809D-04B9-C307-29396B7D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25B4-A895-4975-A199-5A7ACEACBDF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EA5A-7DCA-5640-1FDB-1C3863A4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C8957-ADFB-DBB9-BE65-D13628D72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6A8C-0DD6-4E55-8FEB-3D25295FE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706681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39C2F-0260-90CC-5F5F-1026FF46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9E535-100A-6FEF-36B0-A5E328D55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171C9-81CF-9B29-7017-7FBA2082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25B4-A895-4975-A199-5A7ACEACBDF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7F860-E48B-AE41-855A-E89297D17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AC0BA-025F-1C06-E535-027A9909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6A8C-0DD6-4E55-8FEB-3D25295FE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7842192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4753A-C5CD-198B-C9A5-2D7D013A9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B1E9A6-0C20-7A3B-B079-FB17BBB0E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A4404-40C0-CF27-8976-0F0453C54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25B4-A895-4975-A199-5A7ACEACBDF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E4F5B-1243-63CD-2ABF-F3AA8209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86EEB-3726-9970-EE06-79456C95A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6A8C-0DD6-4E55-8FEB-3D25295FE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80953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990A4-9914-E97C-1B44-11CFB61D7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8DDD6-5C1E-26B3-44DF-08ADA3344B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960C22-D15D-9346-8A66-087585827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483B9-BCF8-FD7B-7A2D-A08BF6EA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25B4-A895-4975-A199-5A7ACEACBDF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DEBF83-A0CB-D9B2-9EF8-E094A340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C5AB2-879D-47F5-71F3-B6E1DD9E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6A8C-0DD6-4E55-8FEB-3D25295FE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90237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A900-02D7-95D8-F3C3-EF759BEDB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3D971F-FE81-39BB-D2A2-71E5112D71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39FC5C-87DB-D2E6-9951-B130AFFD4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2B51F9-FB41-30E1-7ABB-A780BFEB71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FE74CD-FD38-C7E6-FB8A-C90FEDBFB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53C90-01DE-F143-B7A4-68367C649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25B4-A895-4975-A199-5A7ACEACBDF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9143C7-B5AC-2E92-864D-D6C73358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0A7ED-F5F5-11E1-EDE6-72B3E2DF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6A8C-0DD6-4E55-8FEB-3D25295FE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80611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EF79-1DF5-2819-A4CD-16950B90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F9B2A7-6B5E-EA59-8AE8-01716576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25B4-A895-4975-A199-5A7ACEACBDF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2D05FE-3AA3-A68F-E4DD-25C47E81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575B8-70AE-E8AC-6A6C-D199B558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6A8C-0DD6-4E55-8FEB-3D25295FE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784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79440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F45B9-5DB6-8999-7C53-4A54BD46C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25B4-A895-4975-A199-5A7ACEACBDF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94E66-9F6F-DF9F-4218-901348100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66D906-F4FD-7937-C646-963A4F0CF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6A8C-0DD6-4E55-8FEB-3D25295FE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447922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CB6B7-B27F-6929-EA66-C523CF299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329FB-A581-16FF-E4D6-E50B54C9D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F03ACC-F3EF-6B6D-2047-4640BE279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499FA-8F15-7A59-F770-2A49628AD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25B4-A895-4975-A199-5A7ACEACBDF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692AC4-FDCB-6190-AC75-8D3FC0B04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A644F-B5E2-3DB1-0F32-95011A0D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6A8C-0DD6-4E55-8FEB-3D25295FE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951882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9E411-A35B-786C-B3D9-23AE4D6A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4C8B67-4D80-ABC7-C00C-160F24A4D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8E267-A36E-B547-ABAF-715A9FCEA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1767C-FB89-0B5B-76A0-1689CD766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25B4-A895-4975-A199-5A7ACEACBDF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2A9549-580F-05EC-7F05-1511F6521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16E62-946A-F72F-8065-FCBF78E7E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6A8C-0DD6-4E55-8FEB-3D25295FE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995585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9E806-88F3-AE34-3A77-4534527A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F4163-9197-D84C-A274-23D0A287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FF46-8A14-5412-2372-35411F9D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25B4-A895-4975-A199-5A7ACEACBDF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21CD8-66C5-0FEA-88EA-CE04977B9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C9051-1C7C-CF6E-A3F0-C01F66493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6A8C-0DD6-4E55-8FEB-3D25295FE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17865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BC8E0E-C91B-31A1-7039-EEF9A81D41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7A297-6E49-C599-6F24-DBCC17ED1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FEA06-49B7-F730-C7B4-DF69EBD7C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25B4-A895-4975-A199-5A7ACEACBDF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154D5-C5E0-EA7C-4232-13CFA98B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B9787-1AB8-CF16-FB34-FC9430DC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736A8C-0DD6-4E55-8FEB-3D25295FE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974767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F87BE-C1CD-7E62-71F6-A3F657D513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AD7D86-33D5-DC17-41C9-4124F2DDC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02A9-42F8-0AA0-D4A6-A4065B48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C9BF-FA39-416B-96F3-58404E9BAEF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16F24-99FA-BE9D-842A-FF7E4058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FDE175-8C32-0FE4-96A8-4442A4A9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343-3B0C-45CF-BD96-5EDBA090A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5706130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86AA6-9F3A-DA10-BE1D-71EFA6C0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F5E09-835E-4816-5721-9D91B176A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38480-61E7-06BF-847F-8BE4E541E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C9BF-FA39-416B-96F3-58404E9BAEF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55513-40C4-2239-F6B3-15517843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35FE4-AC70-9D59-0786-A3F0FB36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343-3B0C-45CF-BD96-5EDBA090A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439443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AAE91-ED4F-7FBD-15FE-4E8AF064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3AF11-E8A1-412B-7A69-54DE9B531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821CA-656B-CB47-6166-43D85E0D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C9BF-FA39-416B-96F3-58404E9BAEF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A6CD0-4836-9F2C-FACB-7DCAE6E5A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3E6F9-F12D-1384-49B2-41D96ECEF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343-3B0C-45CF-BD96-5EDBA090A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871151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7C9C-24F5-D8D3-A8CD-104145FB5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E2224-13B0-C0C7-6C89-151EFDEE97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36F01-B1A2-0102-55E4-590D54D7C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9BD5D-D5AA-4C28-4705-5F5F5FD81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C9BF-FA39-416B-96F3-58404E9BAEF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2CBB97-01B1-E486-B2B8-E338853CC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F255B-A563-7692-21C8-5DBD9B231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343-3B0C-45CF-BD96-5EDBA090A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065286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3979-CAC6-938A-E85B-E2207D1E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AACE4-C7D2-A6B7-BA29-59A52FA8E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59406-070F-D2B4-DBDE-CA646C703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E3DC3A-4166-34AD-1925-A3CE7B801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CBB4C-252B-A461-7166-3B03C8137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1A04D-55BE-AAE5-97DF-13C1EAFE4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C9BF-FA39-416B-96F3-58404E9BAEF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7072DC-951C-66C7-E471-C111E8F9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8F4662-FAAA-9288-1D58-3487C0403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343-3B0C-45CF-BD96-5EDBA090A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237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887881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EC94B-1CB2-9573-9FEE-FF29A380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C7FD14-14C1-0464-B7D7-3F30EE958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C9BF-FA39-416B-96F3-58404E9BAEF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33480-FECD-5EA5-9D3F-EBC46B1D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EC8123-4745-F9D6-5034-E21FF310B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343-3B0C-45CF-BD96-5EDBA090A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378439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70D88E-256D-615D-DDB1-728EF2D3E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C9BF-FA39-416B-96F3-58404E9BAEF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5AAAF6-B2C2-1AC5-6048-7D667D131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C2269-F740-706E-2BEB-A6C8691E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343-3B0C-45CF-BD96-5EDBA090A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57710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B8576-988D-2478-451A-7F409B41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EAFB1-42A7-F5CE-B261-20A35A377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A5AC6-AA80-D7EA-9B81-94D0D7C20C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C74E1-75AA-C6D4-5E81-A700CA791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C9BF-FA39-416B-96F3-58404E9BAEF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6C7BC-5F46-29ED-933B-D7E4E086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39D19-A424-5C9B-7D87-3E64D238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343-3B0C-45CF-BD96-5EDBA090A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828553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C5B3-9FAF-D4E3-4003-513CC175D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0DB2E5-C9DA-324A-F2E5-6B691A40F8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E2FF29-A82D-A8D5-BF52-FC304D1D2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7A457-84CF-BB10-423F-2169B1B4E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C9BF-FA39-416B-96F3-58404E9BAEF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2FAE86-A3D9-0FF5-9AD2-826FD1DB1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F2149-F3BA-A3C9-2FED-3BC875521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343-3B0C-45CF-BD96-5EDBA090A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85904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87E7-5D52-80FE-214D-CC226C758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335CC-5D4A-5872-460B-68E4BDD3E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B0D8-2F03-2169-DFA4-5CFA4400B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C9BF-FA39-416B-96F3-58404E9BAEF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C59EB-6AA6-51D1-CC5F-C11A7736C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004BD-6EA5-8DF3-2699-A7FF73E5D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343-3B0C-45CF-BD96-5EDBA090A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6572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C6D534-D977-3E37-5485-B81B3F717F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35824-9465-8C52-1358-214BA74F0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623D4C-F0FC-E3B9-C37F-746A71B7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CC9BF-FA39-416B-96F3-58404E9BAEF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28A7B-4181-9ACB-A36E-1E568189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AF9B9-92D8-6288-3298-0615522D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3BA343-3B0C-45CF-BD96-5EDBA090A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962973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7CF3A-121B-E919-1BEA-DCDFEDD31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71A81-1C20-D471-F798-5B35A0687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744FF-42BD-231D-1C1F-4072426C1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E5C-3410-4D63-8A10-0FACA3696F0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EACB2-0889-2128-BBBE-DDCF2101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C2E41-763B-685E-490C-381021BF9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795-D382-4CF0-925B-435B95BD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1335550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6EDF8-6097-8AF9-CACF-AA1432EED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EF23B-BFB8-9878-4E5C-118435628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6FAD0-B666-EBE4-78D4-C959DB6D9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E5C-3410-4D63-8A10-0FACA3696F0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CADC5-0E0D-64DB-B5D4-41311E747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463CD-A8AD-744F-3E1D-ED1182ECA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795-D382-4CF0-925B-435B95BD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2300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747B-0A54-D1C2-D218-DD76334D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07BCA-618C-46B7-2AA0-BA06D93EF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703CD-AFD0-B92B-3C57-8C87E46F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E5C-3410-4D63-8A10-0FACA3696F0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85789-7904-3EA5-5977-203919DE4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FAF05-C046-46A4-2E75-68B83C57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795-D382-4CF0-925B-435B95BD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29718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6666-5440-2E7E-6142-3BEB16620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917E0-1A32-99FC-1DE7-32BCFB0A2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29E92-FB42-820A-6C1C-0E9FE6D91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3B088-4BB2-3527-2373-2D561529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E5C-3410-4D63-8A10-0FACA3696F0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DB9AC-4B53-FEF5-5577-DE1FC472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1CAC9-FB62-2160-4A57-DDA9D385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795-D382-4CF0-925B-435B95BD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3383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132297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5D1E-48B3-839B-184D-B9BBF1DAB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ABABE-A9FF-7857-28FE-8501D5AD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EBD5-13CF-903B-84F4-CCE9533EC1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11943-AE93-F8BF-5FBF-9C6D1B828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587AF-E3B6-16A2-E21E-F9615E340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70822-7D16-4C05-DA87-ABF8DB13C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E5C-3410-4D63-8A10-0FACA3696F0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A15038-6F74-3A31-662C-2D6D3621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2A7E1A-9819-AA8F-3EBB-BD450FBD0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795-D382-4CF0-925B-435B95BD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6893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E029E-766E-14EA-A67D-5168D7F0F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9599E-B044-47DD-4407-951D8F24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E5C-3410-4D63-8A10-0FACA3696F0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4AA273-E1BB-2A54-470F-0D915A1C5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C6112E-A69B-FB28-9F4B-803316D4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795-D382-4CF0-925B-435B95BD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025421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768BD-3C90-FF15-82BA-2A61CFC94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E5C-3410-4D63-8A10-0FACA3696F0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84019-54F7-AB39-F12B-F19B09AD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905C1-5DC3-5E06-A640-860D15D7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795-D382-4CF0-925B-435B95BD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1584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B14A6-96F3-72B9-71A1-52AAF809D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07A4-BB68-0C1E-352B-FF0440E96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738AD-2A81-B24E-DD11-92021F741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989FE7-9FE7-5635-E695-3A7E494AF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E5C-3410-4D63-8A10-0FACA3696F0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6B47B-5D44-3758-8AAD-449A5B201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3F038-EC74-2947-2268-2D40DE09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795-D382-4CF0-925B-435B95BD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550596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8196-45F7-7DCC-BB58-BFCA45A20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717CB4-DE8F-36A7-919C-63F5D7A6A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FA581-FFCE-4966-53E5-EB6B676EB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6DFAD-F922-FFAA-AC5C-972D1BEC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E5C-3410-4D63-8A10-0FACA3696F0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F17BD-6157-0984-DF3C-8D0EEE680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24D6F1-93BE-D6FE-E3E7-CC1662B68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795-D382-4CF0-925B-435B95BD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537608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8D24-CB17-3944-DDB2-138FA223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6D65AA-1588-69EA-E1AD-DFE579B370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723E0-0BF0-23D0-9156-E09BE55F3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E5C-3410-4D63-8A10-0FACA3696F0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E52FE-3F4F-B052-FF69-A48113E9B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C6B70-126C-AF74-7CDD-17C9337E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795-D382-4CF0-925B-435B95BD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427484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26492A-2D8A-AB26-71A1-455C3B36D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5C2EDE-B1A9-BB0D-D873-BB7F2EE91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269A3-6E0C-C36A-E6A8-3C5DCCD7D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48E5C-3410-4D63-8A10-0FACA3696F0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480A3-7AD8-B7E2-9EF6-32EB23155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90968-F0F3-C177-60BF-12E43ED3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0B795-D382-4CF0-925B-435B95BD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15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26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54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2C453-66D7-954A-DE12-B7DAE3F95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68870C-2256-FB5E-85C3-D7B77D9AF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A501A-EC2A-7E14-44DA-2AC8E55D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3B05A-AD0D-1666-7D14-9EE246839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AB917-6784-A8E6-8998-6320AE2D8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268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206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169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808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18A85-7827-FC4B-BE56-78973B641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E69E5-5D6C-F0FF-A444-C06368DFC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3B975-C599-E17A-FF46-334477698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896B-F9A6-4C06-9EEC-AB9AEC64EA88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48A06-8E54-7678-5636-D6929F839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E7BFC-3A83-9A7D-1562-5A4FBE2D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8EE7-9595-4A89-B045-454D6D0E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231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67DE-22CE-4EB7-6AF1-AA261AAC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E74D7-65EB-9CD7-497E-C432DEF80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CCE4-56FD-B29D-0942-175944FAB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896B-F9A6-4C06-9EEC-AB9AEC64EA88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4E29D-881B-A73C-D9FB-E293B551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A48F7B-C083-325F-08AD-5DBC3497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8EE7-9595-4A89-B045-454D6D0E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589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D9F4A-C14F-2939-F24E-3B2A97B5B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66D051-FEC6-8085-3B02-91A3E37B5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8F91B-D70C-3752-FA46-AAC50499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896B-F9A6-4C06-9EEC-AB9AEC64EA88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DF2BE-FD35-398B-976F-65626E082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AA9B2-3450-CD16-BE12-EA0E1339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8EE7-9595-4A89-B045-454D6D0E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6964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0B07-300C-254F-704B-9F7E07CC0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1F96-7874-512B-53DD-4FAE72EF4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2A616-4D68-D5E6-65B4-1FA6BCABB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DC4B5-3189-87CA-2519-0FD66D7BD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896B-F9A6-4C06-9EEC-AB9AEC64EA88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804E0-6A99-D6E5-0663-BA3F2C8F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C143D1-D592-20EF-42CD-32EDBE9B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8EE7-9595-4A89-B045-454D6D0E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163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633A-13FD-DEF4-A96F-8911E284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68AC5-B66C-B90F-1554-58BC31C14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854427-FF70-A2F7-7062-A82636342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59F96B-0E63-8227-F6AB-8847089C1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C540C-6A9D-F40C-F437-49E7AA870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4324A-C0FE-B5B1-EC38-D94768DB8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896B-F9A6-4C06-9EEC-AB9AEC64EA88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D814A-EAEB-FB01-2C21-CDD4590C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F84018-AD1A-524E-AE0D-46629FD42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8EE7-9595-4A89-B045-454D6D0E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5145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7CE4A-386E-BF8A-3E22-0DA74961C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6334B4-E91C-707E-E4BF-68EC8AD42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896B-F9A6-4C06-9EEC-AB9AEC64EA88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7220BB-C84A-BF13-117F-122B9EAF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6F574-BA07-6705-794E-52577215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8EE7-9595-4A89-B045-454D6D0E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8597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77D0E5-F4FA-B612-5DA5-55C9ADEA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896B-F9A6-4C06-9EEC-AB9AEC64EA88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DE4C50-2095-059B-9FAC-521E0519D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504528-31C6-E40C-2193-7FF0319FA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8EE7-9595-4A89-B045-454D6D0E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475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0033-BD5B-E835-5142-8E4F7BD7C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6D1287-639D-FAF7-1EB1-0A3BF2A2F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7484C-2FE8-BF9E-48CF-17AED345B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8DB867-895A-0AA2-F9F7-344CA1D2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66A2C-1CF1-7954-3D36-0A4E38A2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40259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4BCD7-06D5-6FE1-B6E7-7F8B95A6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B3956-2C13-695E-B745-1AB67B8D8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5C915-BFF2-0293-FCD5-FD073893A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9BE89F-5047-951A-83F0-249A45BE1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896B-F9A6-4C06-9EEC-AB9AEC64EA88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E97E9-3B4E-BB6B-76AE-10BF151BB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2A6A0-E449-A20C-D048-4A401E5E1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8EE7-9595-4A89-B045-454D6D0E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30804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38CF-C973-CE8A-318F-063EFE535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CF75FC-2A12-01E2-B821-19827D1F5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374A9-1785-5C14-68DF-9DAE06AEF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53C37-94AF-C6A3-3D18-4619B6EB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896B-F9A6-4C06-9EEC-AB9AEC64EA88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55DD85-B05F-A690-F9D9-3FEACE5C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141C1-AE61-006A-5317-41456CCBF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8EE7-9595-4A89-B045-454D6D0E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80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60541-7BA9-D0FA-C19A-A949F2386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AA9719-A623-1351-3B1E-C1C066C65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7A829-7AA6-D84C-B658-0AF83F2C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896B-F9A6-4C06-9EEC-AB9AEC64EA88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5CFE1-D105-C291-97BD-29BF01F1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6B73D-0F71-D12D-7CEA-329A372FC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8EE7-9595-4A89-B045-454D6D0E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3819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E42F51-D977-0E62-88E3-17A8FA398D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A89A8F-7CEA-D425-2543-83D1A8086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F461-6978-59E7-96BB-7C20777F4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6896B-F9A6-4C06-9EEC-AB9AEC64EA88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315B5-8336-5AE4-F141-74FD3F629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15594-0659-3064-3AA6-F88EE92A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E18EE7-9595-4A89-B045-454D6D0E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8786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7B9E1-E5CE-A944-6432-2D1FF8505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451DE-9E25-3518-47DC-6A95A5EA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1D04B-F1D1-24F7-3617-1EFB8A195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A80F-6FC5-4AA5-8AA1-045C7E496A9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5A0E6-CEC5-0C1D-727D-702BB2F7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5C17B-C301-8631-BAE5-0AF377AD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ADB-4A4B-41B5-9434-96034652E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75338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9EF7E-9E6D-85F3-F2C4-863AE3C3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A9A62-C087-13BB-E744-DA446CD5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B1EA9-DC08-A9B3-5263-A7A29374D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A80F-6FC5-4AA5-8AA1-045C7E496A9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4969A-3FBE-DA2C-5ED8-7C0E6FD1D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4A006-6552-C9F7-B2E4-DB8DDD46B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ADB-4A4B-41B5-9434-96034652E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8995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74161-5A70-D1D6-FA00-F74E8BE1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6A48A4-CD25-A2F0-17EE-E8C8A3BEC2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C9851-0D7A-5D46-381B-858D9AC9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A80F-6FC5-4AA5-8AA1-045C7E496A9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12E49-3C9E-53EA-9ACE-5506C40C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A1174-36C5-B54F-6DB8-78326021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ADB-4A4B-41B5-9434-96034652E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4869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6519-6572-2CE5-A599-2EAAEE9C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6B31E-DE29-3DA4-278A-594DFB67E9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E4B2F-D8A3-EBB4-E0A4-3CABCD44E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611E0C-2D9A-CF5B-A35C-7A940B7E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A80F-6FC5-4AA5-8AA1-045C7E496A9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0EA99-AC14-F64F-1E0D-B10C7FD4E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8BD78-756E-9971-6858-17CD6F267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ADB-4A4B-41B5-9434-96034652E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537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42CDD-C469-EDD8-B264-3DEC7DCE0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489CE-D0D9-E030-1DAE-A2653987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C184A-60A2-08D5-0E7A-79E333CCC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D9CBC2-F7C8-3DE0-D2A9-4B62017F36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27518-0ADA-7D5C-8C16-A07B93AAAF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93D65C-ADB7-8780-DE58-51C19DDA9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A80F-6FC5-4AA5-8AA1-045C7E496A9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CAB55-48DE-0E9C-8D0C-BBD4436B2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685B04-D6F6-8702-68B3-8E8328AFF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ADB-4A4B-41B5-9434-96034652E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576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581C-F75E-C599-BD91-959CCF1B8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6CB152-3900-19B1-2EFF-5C24D329D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A80F-6FC5-4AA5-8AA1-045C7E496A9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D9BEA3-3324-095D-1EA9-30B531AE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31CDD-F6D9-FC1E-9F9F-A80F466E5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ADB-4A4B-41B5-9434-96034652E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580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28D73-9013-60F7-0BDE-079AF823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5C970-3A93-CBDA-9B75-999A84C97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76856-3435-320B-81A5-7F3AE6414D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22DAC-64C3-735C-B53D-E773CA2F3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8A849-5165-6BF5-40E5-880192C0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44B73-DBD6-177C-B7F9-D1251D212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1037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40D5A9-BF7E-38B6-079F-48D6EFF8A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A80F-6FC5-4AA5-8AA1-045C7E496A9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E894B-F9A1-B2FC-6446-D4EC7A21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7FBD3-F7C1-E6FE-BFDE-89BE0B132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ADB-4A4B-41B5-9434-96034652E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40464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0086-D028-4449-75A6-3FBA88540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4F58A-9596-FD80-6D08-DCB26FD52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D099C-6432-D54F-9439-A708AB311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57BF5-DDCD-8C92-54A9-4FB09B3AF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A80F-6FC5-4AA5-8AA1-045C7E496A9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DFB87-ED1E-46C4-99E5-2A40FD7E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C889B-8994-6CA3-F752-BD673AF1F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ADB-4A4B-41B5-9434-96034652E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2292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83CA8-1D90-D6DE-87D3-F62F01D8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168D5-3EE6-9CFC-033E-C6AC75DD2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5282-2003-B1AA-B073-DEB48B433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D636B1-170B-D459-374B-9970910F5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A80F-6FC5-4AA5-8AA1-045C7E496A9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ADCBE-6CF0-1090-602E-99190308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52BBA-C07D-1AF5-0431-52EF127FE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ADB-4A4B-41B5-9434-96034652E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305508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50820-05F3-B8BC-EF12-1E53AD96A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0C9D0-82E7-2190-4768-FD9396185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3D0E1-9EA2-8A34-018F-B9551F207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A80F-6FC5-4AA5-8AA1-045C7E496A9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9D9AF-AC8C-EAA8-88F0-F4B4EBB8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0A126-CAD4-E53C-D1A5-9E928FE6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ADB-4A4B-41B5-9434-96034652E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17561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EDADB-8DC5-BE37-14D0-008582DAE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BBD9E-F73F-6A2E-340C-3420E74D1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3DE50-FBFE-F99A-1B49-E68AF0464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5A80F-6FC5-4AA5-8AA1-045C7E496A9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1365EB-85A7-ABAB-45F2-2FA0ABF6E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B6E4-DB87-EB3A-5781-87B01273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76ADB-4A4B-41B5-9434-96034652E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1844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63714-B704-2947-E40E-42F66C71D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2672C-F432-625C-5074-ECFDA8C50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E5FCC-8A0E-9920-95AD-226AA2C84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620B-5ADA-441E-B814-EC52A93D44E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94B50-95CE-6AC7-F428-3FB5C1FF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FE66D-981A-E617-4893-DD01146A8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586-BAAD-4004-8F3B-CFBBA538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36568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CCFCA-2D9D-C8BB-9F61-238E2DED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A143-934E-87C6-4A38-3136884E7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F0D4-5730-1E22-1DC3-387C28D89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620B-5ADA-441E-B814-EC52A93D44E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1C8C-D52C-E1F8-60B9-38B2DD43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76F0F-64E7-BEE1-69FF-3E02013C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586-BAAD-4004-8F3B-CFBBA538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723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DF37-FD83-3E08-B0ED-7B9DA7D1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01AAC-5F7E-E272-DF46-4D1A01E59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D8996-DC36-A27F-7567-56B8E44B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620B-5ADA-441E-B814-EC52A93D44E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998E0-8966-F733-2926-093BE648A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F981DF-821E-226F-F4E2-8797A07EB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586-BAAD-4004-8F3B-CFBBA538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9712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F6B49-5DAB-61BB-90EC-7BBD071FA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04DF3-D4F3-023C-BB41-148537A6AE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652B-CF89-6590-9F25-8E1C3E4E8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B2C2D-8243-9158-C5EB-3F96444E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620B-5ADA-441E-B814-EC52A93D44E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9357A-1025-B1CC-B590-D2F14DEFC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51155-B34E-C3B0-0BDF-F59E694E3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586-BAAD-4004-8F3B-CFBBA538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35927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CFFDA-D765-927B-5824-8BD31754B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7A9A1-F525-33DE-FD68-F6B5A3AB5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832DC-581E-EF42-3B5F-D13D0E649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F1389B-D5BD-1671-CC1D-B939FF5F7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6B3C9D-E5BC-74A5-2E33-CAD4F54CA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CBADC4-C103-3348-049A-678455CF7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620B-5ADA-441E-B814-EC52A93D44E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8557AD-14D8-7E2B-4BAA-5943C38CE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8E2ED7-CAC4-4FC5-08A7-20B5195F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586-BAAD-4004-8F3B-CFBBA538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63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E5CEE-0A08-16A7-2B2A-6135E66D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2FAC4-1464-7F12-3996-C01DE9370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B7467-C8B3-0B96-0810-F9104368B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115670-58E6-BA1A-A16D-744E1EFF6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A54C93-AF43-08C6-FCFD-A03A4AA6FD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BC2D4-FC86-9B30-BC84-B43621AD4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4A8CA4-2B06-8E3D-40DC-08B26D11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12DC7-BAA0-0EE1-2A77-28955522A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21170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92EA1-B08C-C8E1-D38D-D2F0BB35A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F5CD3-1AD9-6BEE-E3B4-912E51E3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620B-5ADA-441E-B814-EC52A93D44E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5FFFA-5F41-02AF-0210-406D969CE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F7A9D-6668-97EC-E652-4AA092A94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586-BAAD-4004-8F3B-CFBBA538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17919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5C60E-6FCE-95AD-F7D3-25FFCCF12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620B-5ADA-441E-B814-EC52A93D44E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E65D61-58D8-A541-3D4F-7ABF797D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02C48-F80F-EB83-9533-DFDFFAD7D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586-BAAD-4004-8F3B-CFBBA538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438016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4149-2BA4-BD3C-7355-031ABFE27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5383E-AD30-AE30-606C-48D370016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5648A8-171B-A0EC-6AA1-FDCB0519F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73FCF8-AF43-DC7E-1EB0-B187B4054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620B-5ADA-441E-B814-EC52A93D44E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2E801-158E-190B-23E3-049AA7DE3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705AE-8790-3EA2-D4C1-E8CD7821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586-BAAD-4004-8F3B-CFBBA538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20856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AFAB2-2486-3A58-8185-6115B9A5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5824F-3D3C-5278-64AC-75B36DEA7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96F63-987E-D2FF-E3D8-624C58C17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184FB-0880-6DCA-1664-B2FCFA017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620B-5ADA-441E-B814-EC52A93D44E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71E7D-D871-5F68-C3F8-794E70F9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24EFE-CE6A-11ED-349C-9ACAF0141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586-BAAD-4004-8F3B-CFBBA538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8037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CD67-2A7D-DF7C-9C67-D88404C6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F3EF47-0BA0-AFC7-2754-DBC4CC151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67E3C-6FC9-142B-0488-13ACA163D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620B-5ADA-441E-B814-EC52A93D44E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F274F-155D-7516-1C8E-F89172C8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310E1-4A23-E236-02DA-1CB9176E3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586-BAAD-4004-8F3B-CFBBA538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9504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87C97-13C1-598A-5E7D-A20439E8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7AE0F-4227-5511-BD2C-BB114CFFA1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45A62-E7A2-09C1-EE7D-2E1965EA4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620B-5ADA-441E-B814-EC52A93D44E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47E45-862D-97E5-9E4E-4EB45FA4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1AA92-9451-CA68-AC79-681C04D7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2D586-BAAD-4004-8F3B-CFBBA538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4659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ED5C6-D9B0-5C2E-A502-058F99490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4A66A-C1E1-833C-7870-7E49BDD18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C397B-6165-0CA4-9981-9188E4A7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62ED-AE14-4746-A238-838770C7831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78517-DB88-0DE6-1A7F-E62BA8C3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0AE7E-B5FD-760C-7720-2E3487FC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DEB1-831E-474B-B3CF-7545A1FE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21075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BA9FA-6160-D2E1-F08F-7C5E76202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89BC8-B994-81F5-532E-3B757D0E2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183A-56DC-59DB-AE95-83594C5E7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62ED-AE14-4746-A238-838770C7831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68C4D-9AC8-6575-E302-2BB13B9B5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356A9-3DE4-FB80-80E1-F1D353DA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DEB1-831E-474B-B3CF-7545A1FE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746691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A728B-2A76-343B-D5AF-A45C9F6D6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FA456-D485-4AF6-06DA-80F72550C0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FA03-BA55-91E2-0234-2F7AC13F6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62ED-AE14-4746-A238-838770C7831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94543-24EE-C418-439D-1AB7ABC5E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604DA-D386-DC01-8D67-E6E70A6CE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DEB1-831E-474B-B3CF-7545A1FE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12299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D721-E299-FFA7-CC8B-BD485EFF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415E-7385-C788-80BF-96D628A1A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90A41-223F-CFF6-E5FF-6F058C0C3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9471B-3955-9F1D-B43B-E6815F08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62ED-AE14-4746-A238-838770C7831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DC6E5E-46F8-6D46-B215-BC7E1B886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C5129-CD13-ECE0-636A-88CDB74C3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DEB1-831E-474B-B3CF-7545A1FE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43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D125-38B3-CF09-3BC1-E62AD0332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1FCF14-FC46-4747-3BDE-DE94B1ED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96B77-F209-7117-E9C9-FFBFCAF91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17B9A-54D7-B95D-DDA1-7499F165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4256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6CA77-CC7E-EC66-E6CD-B67108F82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534C9-B297-50D9-6569-EFD6B2A07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D4F58-D2FB-0463-4D65-7FC1F0A22D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C8B72-935C-F0D3-2904-39BAA1A97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3DD2FF-77BF-02FC-74D8-B0CB0791DB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24B53-4796-DE12-D2AA-73599F2F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62ED-AE14-4746-A238-838770C7831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646434-121A-E082-7DC8-4D2F434E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24EE-FF21-494E-2913-3408CE804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DEB1-831E-474B-B3CF-7545A1FE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36262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F30B-7A97-3050-1CF4-61C877255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41B01B-FB2E-76B9-2CB8-84793E0EB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62ED-AE14-4746-A238-838770C7831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B25E5-756E-E552-46FF-BECA52FFD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978C5-6AE8-BEFC-35EA-F4D85A44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DEB1-831E-474B-B3CF-7545A1FE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7609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811EFF-10ED-F656-737A-B11EDAC0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62ED-AE14-4746-A238-838770C7831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8C2234-F096-B2BC-41C0-6934A179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36A33-0FF9-FE8E-C272-65CB3224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DEB1-831E-474B-B3CF-7545A1FE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82862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BF917-61BC-4DDF-8D87-290F6541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33B06-CDD5-4742-CC66-87530CF3F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1DF53-6B7A-9574-49B7-088734DA2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80ADAA-6EEC-09FD-5829-C3FC7E00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62ED-AE14-4746-A238-838770C7831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7183E-9DD5-1CF2-DC05-D89164F24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6CEB12-BB01-18EF-59BC-60193FFFC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DEB1-831E-474B-B3CF-7545A1FE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273838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B62CF-BBEE-4460-8038-0602651B4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683276-A72E-1F5A-7451-CA96C563B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5C5DBC-6EE8-5309-5A7C-632F75C40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A22C5-511D-ED01-09BC-19555362E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62ED-AE14-4746-A238-838770C7831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06DA2-5931-6F25-DA53-1A236EA0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FABFB-B5F3-942A-9D00-9A9A9069B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DEB1-831E-474B-B3CF-7545A1FE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55534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6DF22-43C2-BE4F-9071-E43E6B93C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72D2BA-4F1D-6026-AE82-9C5ADB893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AB926-0C4C-D6F1-9B11-9C6E45BE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62ED-AE14-4746-A238-838770C7831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9782C-500C-F63B-9241-531C41BDC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5E945-B826-7CF2-7496-E4832DA1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DEB1-831E-474B-B3CF-7545A1FE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87246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B57D06-9B32-183C-ACFB-6AB7271FEE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20D1B5-754D-F115-35C9-47AC786D0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C851-EA20-11E2-FD97-3EC016927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F62ED-AE14-4746-A238-838770C7831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319DE-2A39-FFB1-F179-300B3138A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B28B8-2174-7550-51B3-CDAAECDB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3ADEB1-831E-474B-B3CF-7545A1FE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34509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D83EA-1B7B-333D-4A81-676AD711A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E8430B-AF61-7767-3DE9-6E930B935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42476-6BC6-3FCA-58C4-FDBE77AE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9C00-042E-4FE1-9A53-C2E6A9F42F6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5D961-5638-89EF-59CE-59661C97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3130-3486-AECE-47D2-FD3D03AB6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A0B8-3C46-4861-BFF0-C8A3F1D05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99056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1B85-2645-4D5F-63D1-038D2B4AD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F6605-9B0A-8C92-4E77-C2C3B8D8E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B9EE7-6EDA-E6F4-AC12-CE3C88AF2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9C00-042E-4FE1-9A53-C2E6A9F42F6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BAC5D-CA94-DD84-2B6C-271ED2060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94FDC-B91D-7F9C-F90C-A2E2A40C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A0B8-3C46-4861-BFF0-C8A3F1D05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59297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2F53F-FC70-09BC-3FD7-93CF51034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92A88-0129-5EA0-DF5E-73B50CF5D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E7DFCE-AFE7-B404-C987-E2366861A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9C00-042E-4FE1-9A53-C2E6A9F42F6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DF1C7-A4EF-4D91-8F1E-CCE9E978B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EC25F-DB60-2D71-CFD2-97D6939E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A0B8-3C46-4861-BFF0-C8A3F1D05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312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78E60-9879-6DA3-E9C3-5B9182C87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C7F4A-9180-250C-2205-B775F16C1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022D0-0C9D-980B-4A0C-DE18659A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66214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BB06-FC93-9239-AEBD-5A3045E6F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D1B23-EE2B-9A96-B750-91FFF41BAB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6E0F7F-89B7-50B1-A7F5-F713DEE32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6E92-6D57-34C0-9F03-C54B3AB3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9C00-042E-4FE1-9A53-C2E6A9F42F6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5D36A-5894-A41B-FC32-896707474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28820-15A6-AFFC-CB3D-B685CA61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A0B8-3C46-4861-BFF0-C8A3F1D05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63021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1A8D6-0269-906D-FED1-F27F7E5A9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50BCE-5428-488E-47D4-DF7E15893D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17F54A-F6DE-D79A-CB3C-848BF0CA1A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CF710F-59EF-CE80-C303-987C8F97D2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FDFE1-EA10-5067-7D67-4E5653FB67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1DFDA-9671-432B-4CF4-488474B20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9C00-042E-4FE1-9A53-C2E6A9F42F6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DE1903-46E5-864F-B5DF-F7B7B2C2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75AD18-BD85-EF2B-B25F-A8C75CD9E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A0B8-3C46-4861-BFF0-C8A3F1D05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54086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47A9-551D-9D19-2753-F08228C1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6CD6FD-5042-38BA-F521-C74C7E80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9C00-042E-4FE1-9A53-C2E6A9F42F6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78110C-AB81-575E-333F-FA4F34BF3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B9FE9-D47F-894B-6D6B-B6E9D134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A0B8-3C46-4861-BFF0-C8A3F1D05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17418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9CFDA-32B7-8A3C-899D-6FEC8B63E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9C00-042E-4FE1-9A53-C2E6A9F42F6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C8640-AF75-E1E7-23B9-288D72F65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D4F34-CA1D-666C-D49F-50F990F14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A0B8-3C46-4861-BFF0-C8A3F1D05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5226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79DCE-AF42-EF78-A6CF-BB4B7D60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F269F-8B54-1A3A-BA8B-D7C49D0A5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3DF271-71B5-1591-FE0B-BED6DCEB9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3F837-E7F3-BF6B-584F-2836E1D3B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9C00-042E-4FE1-9A53-C2E6A9F42F6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6B7FB-423C-BCC8-138B-15C6D8A89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1AB67-A134-821A-2219-ADDC69D0E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A0B8-3C46-4861-BFF0-C8A3F1D05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26315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610F-E9BA-34EA-C183-D9A5A929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D46FB-436F-6A8B-C622-645711EB9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0BB76A-3ECC-7882-BBE4-F8A52A4D3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CDC90-3E4E-7C9B-7853-29021BB6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9C00-042E-4FE1-9A53-C2E6A9F42F6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9EFBD-E7CA-2390-1F98-5BBC8291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2D0E86-AFF6-1E55-22F4-A321BB39B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A0B8-3C46-4861-BFF0-C8A3F1D05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238586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412F0-B9F4-FA75-A1E4-480D3825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E26E22-5BD0-09FF-3DCB-0A28C5B92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F9179-794C-3F9A-D6B3-4D721D51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9C00-042E-4FE1-9A53-C2E6A9F42F6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C933D-9BC3-9A7F-9250-69A3BA26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F48AA-88C3-E2EC-8A55-527B6816A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A0B8-3C46-4861-BFF0-C8A3F1D05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005140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9D6EBA-C199-9F9D-BFA8-80ACA542C8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2488B-7316-2615-51FF-911AEB6C2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47BDB-A3EB-1050-8D32-88EE528B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09C00-042E-4FE1-9A53-C2E6A9F42F6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2D4F7-FC53-26A9-CE6A-930C93194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F20CC-2C9E-5590-E2B1-26930F450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45A0B8-3C46-4861-BFF0-C8A3F1D05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7632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231D-C577-2F8D-0495-4D119B6AD6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42A57A-B3E8-DE35-54FB-359AC645A3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2D4B0-40BA-F91F-ADA9-DF218A8E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B63A-DC87-45F4-AE7A-83797887F98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CD2AA-599F-677E-6FA5-32147D43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E6266-72F6-2371-7348-1B27A0255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21C-FDDD-4B5C-86BC-F2017801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31161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CB82-2C0B-F0BC-B519-A8544E46B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18AFF-4F1B-7008-3E00-8E832A08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4B9C-FB43-874E-4331-189E55246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B63A-DC87-45F4-AE7A-83797887F98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9F319-398C-D08B-50A4-9A83EBBDD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55DD3-2D21-5F26-20F0-433872EB5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21C-FDDD-4B5C-86BC-F2017801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82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1DC4-5D43-A0DD-EEC0-79088D64A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07044-C33C-D23D-7228-713827E04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C9540-703E-78C2-55C2-E6E718F19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D9501-D2BC-C6CB-D2CF-832B9B9E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7923E-A410-346E-E8CC-AAE35BA01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355FB-D1AF-F5A7-A41A-30EF0C80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24761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7BC89-CC6C-297A-B190-AC7E7429E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D6937-3277-678A-67B6-48E639FFC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8FABA-02A6-613D-4793-A936A754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B63A-DC87-45F4-AE7A-83797887F98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DEC64C-304B-B6B5-FAC9-7EC032CA9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0204E-93A0-EF43-5F19-A0EF2423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21C-FDDD-4B5C-86BC-F2017801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67990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A8ED-0B53-3267-1430-CB11307B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F43FE-2AB1-3AFF-73B9-C060AAAA4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B4DF31-A19D-6175-9D24-1E089F100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E7573C-602F-99B6-54A5-FF29A4148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B63A-DC87-45F4-AE7A-83797887F98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E323AD-4904-3228-9BD1-924E75556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3F862C-92AB-CC71-9699-FBE9E7FE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21C-FDDD-4B5C-86BC-F2017801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52742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0F543-BD09-47EC-085C-534CE88B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E392F-3EE6-7B7F-FFDD-8F0F513A4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0F015-4CDB-FF9F-F6D4-540CF222A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496A7-8FBC-7C14-BFF4-DE2CD87B2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95D284-55EE-19AA-2646-7CE399876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343A93-9E30-0035-A499-4340DBD1E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B63A-DC87-45F4-AE7A-83797887F98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5D890B-7891-17CC-28FC-7A191D1C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56CAA3-8A51-872D-A055-0963A20E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21C-FDDD-4B5C-86BC-F2017801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64504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BED0-CD92-3950-0C78-1A077908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E0272-176D-B789-3C0F-570A094FF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B63A-DC87-45F4-AE7A-83797887F98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99A3A2-4DB6-7FE6-D16B-17A1CAF00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980B9-BFBD-C12B-C582-4AC77FAB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21C-FDDD-4B5C-86BC-F2017801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16156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8EA4C-D698-E8A1-B756-68D635364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B63A-DC87-45F4-AE7A-83797887F98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8BC13-A2B6-F903-7EBC-CB022D40B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C3787-7C55-B945-7D8A-AE91931C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21C-FDDD-4B5C-86BC-F2017801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47478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5A397-29DE-3C28-57E8-AD2B1D9B4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9CCF2-DFA5-38B6-9726-70B45A249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4C0B3-05B2-957C-6ED8-8D01EBD69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011BE-5A63-E3AA-8D3A-8A9060B48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B63A-DC87-45F4-AE7A-83797887F98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2DBF1-19DE-1EE7-AB46-3A21D306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889D6-780F-ADF8-0825-85EE36178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21C-FDDD-4B5C-86BC-F2017801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57045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B32D-2174-8881-C289-913D4A020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32944D-AD3E-B89C-6695-C9A63C6973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DDFC8-1A8E-EEA5-EB88-2446167B7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D0CBC0-51FD-9268-25D3-8E6A8DC6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B63A-DC87-45F4-AE7A-83797887F98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AA8E51-03C9-6B7F-376E-AB6481EA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CA3B0-AC1D-CDF6-E3D4-D3C1E4F4E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21C-FDDD-4B5C-86BC-F2017801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19194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2AE9-8850-D5F4-6358-1DE41195E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76B6-B4EA-F8CB-53D0-DE16473FA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871EC-6947-BEF5-6832-32A9FDB2D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B63A-DC87-45F4-AE7A-83797887F98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064EB3-B5EF-9DE9-CC1E-3E092076B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6CFB4-8C31-9B80-B367-75A1782EC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21C-FDDD-4B5C-86BC-F2017801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00192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5412F-785B-CD0B-4963-15B59714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7C64B-7091-F1AE-8CA1-0CAA27D68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4F2F99-AB66-286B-F408-25C51BC72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AB63A-DC87-45F4-AE7A-83797887F98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49B18-4F4C-ADE9-12CA-2B60AE7A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C65FA-3F13-4C28-B3DA-73ED55273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3D21C-FDDD-4B5C-86BC-F2017801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359750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8B53-2AA9-0DE8-F906-AA0D49F3D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C12BE0-80C2-0495-8B0B-7707D5156B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7487E-A820-809E-9AE6-66E68AF4A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5792-171B-485A-8A61-71F46D27A30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34027-AAF9-5519-89D2-2A3A1409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D4E41-A55E-07CD-82A7-FE9F94BD5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C0F0-FF00-4047-9A7F-CA918EF2A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124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4FEA-550E-F4EE-69B7-F2FFB6634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7D4EF3-C905-13A4-33EC-45861C7AB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2D316-2A95-0021-AF03-878B34EB2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ED5EF-FFF2-E682-119B-A8F56FED5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3A944-E12F-B3B6-62B2-B22C1F74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35C7E-4601-0CED-C45A-444A40650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2710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FB10D-0C7A-212E-D301-7C41D19E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F72A7-8DBA-B374-E66B-529C5D63C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2F3AE-4571-D853-5987-2D49F596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5792-171B-485A-8A61-71F46D27A30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FE697-E81E-1B09-2757-F07AB02A2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57299-DDB2-C6B5-3982-5C7D6F9DD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C0F0-FF00-4047-9A7F-CA918EF2A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419604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89FCF-460C-DFDB-43A5-6F472516A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BB431-C2B7-6808-3E34-8A3A5648E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270AA-1A1C-705B-2899-D3B02E8D9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5792-171B-485A-8A61-71F46D27A30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8482C-1DF7-AB8F-23FD-B83AF95B2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226D4-3615-B180-C85E-786DB775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C0F0-FF00-4047-9A7F-CA918EF2A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7053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BF1AB-6951-F1CA-389C-D4340957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B7AF-949B-E782-CAFE-B0B749CAE7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BE7EB-612A-AD3A-EF0F-A9A8FA761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4D789-5833-525A-364C-39DCA829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5792-171B-485A-8A61-71F46D27A30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2D927-1B42-2478-ED75-59BB4D80B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7586E-5E90-9D4A-7956-9BDBF84CF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C0F0-FF00-4047-9A7F-CA918EF2A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59394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8C949-CFD6-7948-42D1-598FFF43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CA135-ACE7-776F-D422-0F6FB962EC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79F66-E0A4-DE66-44EB-1537DD55B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D45E67-4DC5-349E-ADE4-B5C1DCBEE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C9E189-422A-79BA-AE32-91EE19526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B7AA07-2706-0193-7E74-85A498134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5792-171B-485A-8A61-71F46D27A30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98008C-5AD2-5D77-3098-7AC980A0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C7835D-CBE0-D72D-1830-F295897D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C0F0-FF00-4047-9A7F-CA918EF2A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059628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1DE1-1DA5-910F-AC22-3247C972F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FDADA-75F2-7F42-6A9B-C341BD8D2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5792-171B-485A-8A61-71F46D27A30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156DD-557D-40AE-57D1-6B863E21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D393A-02F8-0735-26BA-63022EB40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C0F0-FF00-4047-9A7F-CA918EF2A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573211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62B38-5235-930A-4100-C768AE379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5792-171B-485A-8A61-71F46D27A30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0E4B7F-67FE-E25F-9BC8-1C6B07430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CE4A4-60B3-FDC4-E46B-01000E7F9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C0F0-FF00-4047-9A7F-CA918EF2A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62313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BE826-9786-1122-FAE1-445F65A6A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46992-C38E-F10E-CCD6-520374692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B3AE3E-DCF7-9FB2-62A3-01375706C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5E88DD-8361-0710-E484-BFCB31107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5792-171B-485A-8A61-71F46D27A30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79A7A-6E89-11FB-83C9-A4343B7A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4371BE-2EA2-4FC3-475A-E15F86FD8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C0F0-FF00-4047-9A7F-CA918EF2A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7898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F312-764E-E808-902A-B60EAD90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7BA6C-2DCC-0E70-D546-ACBC2901E0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BE70A-5963-C65E-7DCF-E97E85805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A1E26-1BC9-14F1-9250-1A11F3A5A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5792-171B-485A-8A61-71F46D27A30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7C67E-17E9-9979-089C-9A7C77951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660AD-BCDF-E703-522A-B92850AE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C0F0-FF00-4047-9A7F-CA918EF2A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608570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C9C1-B2FB-531C-F906-5E695E08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74FEE-5D39-1E3A-919F-2AB187DD3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190D-3A19-35C0-6664-1BD9641AB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5792-171B-485A-8A61-71F46D27A30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58D4D-F9C3-0252-B92F-5B88632FC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17A5-E243-4FD0-2F8C-78812E0C8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C0F0-FF00-4047-9A7F-CA918EF2A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20584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A4519-716E-D46A-AC9D-9863E927E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5F54D9-0145-7E29-A0E2-94048322F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86852-FEED-4C2B-6988-6185B4F1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5792-171B-485A-8A61-71F46D27A30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D1DAE-EF1E-4B2A-5A34-A65352C67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7894A-0C80-0550-8E4A-7456B7D6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1C0F0-FF00-4047-9A7F-CA918EF2A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488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4AD01-C794-B525-FAD6-7379F4C3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0D1C6-29E5-F882-A2A1-213088DEF9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B7A0-B225-D5CB-00EC-8F16C1561B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15C80-8B5D-5AB3-9930-D4E7896903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65C05-3615-D76B-BEFB-CFDBD5013C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5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7FE7F-88BC-8401-F9B6-D7A008E25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4E318-7FF4-F7DB-A3F4-B0D8141F1B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17367-6EA1-9793-4DBD-CD21CC53F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6F34C-A5DE-41A3-9077-762513D7323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DF807-948B-77FA-FC4F-4B50A68234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9AF9D-E73E-8F71-7C47-F80B1E91F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4875F1-95DA-4C0F-A2F1-716CF2F352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966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6A915C-3A96-7662-EA64-A4690977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1818-39ED-32DB-9A81-A1A193124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74097-9F09-9E10-38D5-2513478D0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7AC72B-CE64-486A-B57D-5475547BC85D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65C6F-3DDC-2A3D-EC28-966467711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795B0-AAF4-E3D8-7989-77FB868AA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F69C75-4AA1-4AA8-B271-3ABFA626E8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86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2EF5B5-71EA-8E75-F1AE-B211B97A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F7607-784C-32D9-E7B4-2F46628E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E7977-AB6A-6678-C0FD-531BBCB202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11F6FE-BBD2-4F74-B06A-74B38A45764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07FD-BCA6-F506-3F6B-D3083A1B9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A00E5-8999-C5CD-A310-20D18D8009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03E12E-392F-4351-A274-2468D9BCF7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4186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F5CF2C-0DE7-29AB-E09D-7C4C80D3C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C455-4527-4B3C-E1F7-4ED579FA4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DEA6-422D-AD3B-2F4B-20EB76B85B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CF3F61-CFC6-42BD-BF61-A6C41453B61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100A2-26C1-B135-87C2-ADB566E03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344D6-FA68-3C23-8324-489B41A3F9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C569C4-E62A-4B44-9340-1D536B5BD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4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041A8-D37C-7404-BEB0-B6A85B32F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4158F-B80A-CF1C-42FE-CEE3E02A2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D604D-D896-C8F0-3960-E5EC206A7E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A825B4-A895-4975-A199-5A7ACEACBDF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77F3-4A37-6983-948C-03123EEDB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E5643-CE9C-8418-6F5B-786DFC98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736A8C-0DD6-4E55-8FEB-3D25295FEA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676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B76647-BAB7-3381-3F66-F13F09694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4BB08-DD9C-CFCC-04D2-7CDA56A4C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39CE1-8274-232C-E255-5D2803053F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DCC9BF-FA39-416B-96F3-58404E9BAEF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92E07-B8AC-93D8-C579-6410ADA2A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CFCA-BF50-5464-92E4-08532DE974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3BA343-3B0C-45CF-BD96-5EDBA090A8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611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2FB39-30D9-525A-1D4F-1D23D74B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550128-6AA3-562B-4599-83CA68492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96E8D-ABC9-E161-F2B7-9249406F8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948E5C-3410-4D63-8A10-0FACA3696F09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BAD6F-FAD5-EFC4-052D-694217D78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38286-F42B-932E-09FB-861755599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10B795-D382-4CF0-925B-435B95BD9E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50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D584CF-0D90-43A1-AB8D-2326DF64F687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8D471-2490-4A21-B387-34CC87F03B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19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D925A-5297-5562-50E2-2D581671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4775D-188E-4D7F-E1F7-4E17C9E72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CFC32-C061-D9DA-F580-A57452359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96896B-F9A6-4C06-9EEC-AB9AEC64EA88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44E02-F017-41CF-333E-9F4ACC0E17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D4A9B-5ADD-B01F-7B0D-384EB1A7BF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E18EE7-9595-4A89-B045-454D6D0EDD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9785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C00DE-BA78-BF90-E963-45A754610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692B2-81A3-C6A5-C730-3BCA402C5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DF63D-60C7-CAAF-13ED-34CA232FA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5A80F-6FC5-4AA5-8AA1-045C7E496A9F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EEA9F-2BC5-9B55-5C21-C4AD666FA7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DEF12-E2DF-7ECD-0EDC-ACF6552F97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D76ADB-4A4B-41B5-9434-96034652EB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818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0635E-C25D-0E7E-6A33-D34C2FDFE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E862D-DD89-DF33-2EA5-978BAAFA6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F962E-C9CB-810F-E348-FEDE6C5564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78620B-5ADA-441E-B814-EC52A93D44E3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339BC-221B-0713-0472-5E3AD06F3E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90EB7-0FD5-3862-4180-442E486B6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52D586-BAAD-4004-8F3B-CFBBA53866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442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F2EC4-9094-EE40-8884-6A7C3DC4E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8A7E03-A1A2-0D08-0881-F81B3BEBC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88EB-EEC9-7F06-AA63-BF53A9A5E6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0F62ED-AE14-4746-A238-838770C78315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B628C-BA26-167B-5DF5-CC7613A6D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0A887-A75E-FC28-0849-B8352FEB9B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3ADEB1-831E-474B-B3CF-7545A1FE020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64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E7776-703F-79F9-2ED5-8A299FF1B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76AB7-4BCD-24DB-EEE6-64576476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E0D88-7DAB-B90A-509A-EE0777B9D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809C00-042E-4FE1-9A53-C2E6A9F42F6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4C4AF-D2C4-4F8F-8E19-136A0DB85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FAFEC-CF73-77CA-7A18-D04D9662B4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45A0B8-3C46-4861-BFF0-C8A3F1D05F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6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2B2380-CA13-2BAA-6810-3C016AF35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4FD5A3-3DE7-EA3A-6C7D-3D5F1FB94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C1425-CA8B-048E-A11A-4468CD099E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0AB63A-DC87-45F4-AE7A-83797887F98B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BFE9E-979A-1650-FF83-ACC1B51F78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BE874-4CAF-E0F7-12FF-F9CB2ECC1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73D21C-FDDD-4B5C-86BC-F2017801D4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4784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4AD7AD-3366-033B-58CA-9644F9462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E6208-8FF3-D0BA-B9A9-2D2E2A33F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DFBA5-889B-0A57-BB81-BA9BA76CD1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0B5792-171B-485A-8A61-71F46D27A306}" type="datetimeFigureOut">
              <a:rPr lang="zh-CN" altLang="en-US" smtClean="0"/>
              <a:t>2024/4/20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81CC5-3D92-7F55-9687-50467C064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09AC-FD98-4239-6CCE-CC689866B6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51C0F0-FF00-4047-9A7F-CA918EF2A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273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18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9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tags" Target="../tags/tag69.xml"/><Relationship Id="rId7" Type="http://schemas.openxmlformats.org/officeDocument/2006/relationships/image" Target="../media/image3.png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0.xml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73.xml"/><Relationship Id="rId7" Type="http://schemas.openxmlformats.org/officeDocument/2006/relationships/image" Target="../media/image1.png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2.xml"/><Relationship Id="rId13" Type="http://schemas.openxmlformats.org/officeDocument/2006/relationships/image" Target="../media/image3.png"/><Relationship Id="rId3" Type="http://schemas.openxmlformats.org/officeDocument/2006/relationships/tags" Target="../tags/tag77.xml"/><Relationship Id="rId7" Type="http://schemas.openxmlformats.org/officeDocument/2006/relationships/tags" Target="../tags/tag81.xml"/><Relationship Id="rId12" Type="http://schemas.openxmlformats.org/officeDocument/2006/relationships/notesSlide" Target="../notesSlides/notesSlide12.xml"/><Relationship Id="rId2" Type="http://schemas.openxmlformats.org/officeDocument/2006/relationships/tags" Target="../tags/tag76.xml"/><Relationship Id="rId16" Type="http://schemas.openxmlformats.org/officeDocument/2006/relationships/image" Target="../media/image10.png"/><Relationship Id="rId1" Type="http://schemas.openxmlformats.org/officeDocument/2006/relationships/tags" Target="../tags/tag75.xml"/><Relationship Id="rId6" Type="http://schemas.openxmlformats.org/officeDocument/2006/relationships/tags" Target="../tags/tag80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79.xml"/><Relationship Id="rId15" Type="http://schemas.openxmlformats.org/officeDocument/2006/relationships/image" Target="../media/image9.png"/><Relationship Id="rId10" Type="http://schemas.openxmlformats.org/officeDocument/2006/relationships/tags" Target="../tags/tag84.xml"/><Relationship Id="rId4" Type="http://schemas.openxmlformats.org/officeDocument/2006/relationships/tags" Target="../tags/tag78.xml"/><Relationship Id="rId9" Type="http://schemas.openxmlformats.org/officeDocument/2006/relationships/tags" Target="../tags/tag83.xml"/><Relationship Id="rId1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87.xml"/><Relationship Id="rId7" Type="http://schemas.openxmlformats.org/officeDocument/2006/relationships/image" Target="../media/image1.png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88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tags" Target="../tags/tag91.xml"/><Relationship Id="rId7" Type="http://schemas.openxmlformats.org/officeDocument/2006/relationships/image" Target="../media/image3.pn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2.png"/><Relationship Id="rId4" Type="http://schemas.openxmlformats.org/officeDocument/2006/relationships/tags" Target="../tags/tag92.xml"/><Relationship Id="rId9" Type="http://schemas.openxmlformats.org/officeDocument/2006/relationships/image" Target="../media/image11.jp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tags" Target="../tags/tag95.xml"/><Relationship Id="rId7" Type="http://schemas.openxmlformats.org/officeDocument/2006/relationships/image" Target="../media/image3.png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9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tags" Target="../tags/tag99.xml"/><Relationship Id="rId7" Type="http://schemas.openxmlformats.org/officeDocument/2006/relationships/image" Target="../media/image3.png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0.xml"/><Relationship Id="rId9" Type="http://schemas.openxmlformats.org/officeDocument/2006/relationships/image" Target="../media/image13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tags" Target="../tags/tag103.xml"/><Relationship Id="rId7" Type="http://schemas.openxmlformats.org/officeDocument/2006/relationships/image" Target="../media/image3.png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6" Type="http://schemas.openxmlformats.org/officeDocument/2006/relationships/notesSlide" Target="../notesSlides/notesSlide17.xml"/><Relationship Id="rId11" Type="http://schemas.openxmlformats.org/officeDocument/2006/relationships/image" Target="../media/image16.jp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5.png"/><Relationship Id="rId4" Type="http://schemas.openxmlformats.org/officeDocument/2006/relationships/tags" Target="../tags/tag104.xml"/><Relationship Id="rId9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tags" Target="../tags/tag107.xml"/><Relationship Id="rId7" Type="http://schemas.openxmlformats.org/officeDocument/2006/relationships/image" Target="../media/image3.png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8.jpg"/><Relationship Id="rId4" Type="http://schemas.openxmlformats.org/officeDocument/2006/relationships/tags" Target="../tags/tag108.xml"/><Relationship Id="rId9" Type="http://schemas.openxmlformats.org/officeDocument/2006/relationships/image" Target="../media/image17.jp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tags" Target="../tags/tag111.xml"/><Relationship Id="rId7" Type="http://schemas.openxmlformats.org/officeDocument/2006/relationships/image" Target="../media/image3.png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notesSlide" Target="../notesSlides/notesSlide19.xml"/><Relationship Id="rId11" Type="http://schemas.openxmlformats.org/officeDocument/2006/relationships/image" Target="../media/image2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19.png"/><Relationship Id="rId4" Type="http://schemas.openxmlformats.org/officeDocument/2006/relationships/tags" Target="../tags/tag112.xml"/><Relationship Id="rId9" Type="http://schemas.openxmlformats.org/officeDocument/2006/relationships/hyperlink" Target="https://pythontutor.com/render.html#mode=display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4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tags" Target="../tags/tag18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tags" Target="../tags/tag17.xml"/><Relationship Id="rId5" Type="http://schemas.openxmlformats.org/officeDocument/2006/relationships/tags" Target="../tags/tag11.xml"/><Relationship Id="rId10" Type="http://schemas.openxmlformats.org/officeDocument/2006/relationships/tags" Target="../tags/tag16.xml"/><Relationship Id="rId4" Type="http://schemas.openxmlformats.org/officeDocument/2006/relationships/tags" Target="../tags/tag10.xml"/><Relationship Id="rId9" Type="http://schemas.openxmlformats.org/officeDocument/2006/relationships/tags" Target="../tags/tag15.xml"/><Relationship Id="rId1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15.xml"/><Relationship Id="rId7" Type="http://schemas.openxmlformats.org/officeDocument/2006/relationships/notesSlide" Target="../notesSlides/notesSlide20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7.xml"/><Relationship Id="rId10" Type="http://schemas.openxmlformats.org/officeDocument/2006/relationships/hyperlink" Target="https://myhmars.site/?p=420" TargetMode="External"/><Relationship Id="rId4" Type="http://schemas.openxmlformats.org/officeDocument/2006/relationships/tags" Target="../tags/tag116.xml"/><Relationship Id="rId9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21.xml"/><Relationship Id="rId7" Type="http://schemas.openxmlformats.org/officeDocument/2006/relationships/image" Target="../media/image1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2.xml"/><Relationship Id="rId9" Type="http://schemas.openxmlformats.org/officeDocument/2006/relationships/hyperlink" Target="http://sighan.cs.uchicago.edu/bakeoff2005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3.png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notesSlide" Target="../notesSlides/notesSlide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27.xml"/><Relationship Id="rId15" Type="http://schemas.openxmlformats.org/officeDocument/2006/relationships/image" Target="../media/image5.png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35.xml"/><Relationship Id="rId7" Type="http://schemas.openxmlformats.org/officeDocument/2006/relationships/image" Target="../media/image1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9.xml"/><Relationship Id="rId7" Type="http://schemas.openxmlformats.org/officeDocument/2006/relationships/image" Target="../media/image4.sv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47.xml"/><Relationship Id="rId13" Type="http://schemas.openxmlformats.org/officeDocument/2006/relationships/notesSlide" Target="../notesSlides/notesSlide7.xml"/><Relationship Id="rId3" Type="http://schemas.openxmlformats.org/officeDocument/2006/relationships/tags" Target="../tags/tag42.xml"/><Relationship Id="rId7" Type="http://schemas.openxmlformats.org/officeDocument/2006/relationships/tags" Target="../tags/tag46.xml"/><Relationship Id="rId12" Type="http://schemas.openxmlformats.org/officeDocument/2006/relationships/slideLayout" Target="../slideLayouts/slideLayout7.xml"/><Relationship Id="rId2" Type="http://schemas.openxmlformats.org/officeDocument/2006/relationships/tags" Target="../tags/tag41.xml"/><Relationship Id="rId16" Type="http://schemas.openxmlformats.org/officeDocument/2006/relationships/image" Target="../media/image7.png"/><Relationship Id="rId1" Type="http://schemas.openxmlformats.org/officeDocument/2006/relationships/tags" Target="../tags/tag40.xml"/><Relationship Id="rId6" Type="http://schemas.openxmlformats.org/officeDocument/2006/relationships/tags" Target="../tags/tag45.xml"/><Relationship Id="rId11" Type="http://schemas.openxmlformats.org/officeDocument/2006/relationships/tags" Target="../tags/tag50.xml"/><Relationship Id="rId5" Type="http://schemas.openxmlformats.org/officeDocument/2006/relationships/tags" Target="../tags/tag44.xml"/><Relationship Id="rId15" Type="http://schemas.openxmlformats.org/officeDocument/2006/relationships/image" Target="../media/image4.svg"/><Relationship Id="rId10" Type="http://schemas.openxmlformats.org/officeDocument/2006/relationships/tags" Target="../tags/tag49.xml"/><Relationship Id="rId4" Type="http://schemas.openxmlformats.org/officeDocument/2006/relationships/tags" Target="../tags/tag43.xml"/><Relationship Id="rId9" Type="http://schemas.openxmlformats.org/officeDocument/2006/relationships/tags" Target="../tags/tag48.xml"/><Relationship Id="rId1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58.xml"/><Relationship Id="rId13" Type="http://schemas.openxmlformats.org/officeDocument/2006/relationships/slideLayout" Target="../slideLayouts/slideLayout7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12" Type="http://schemas.openxmlformats.org/officeDocument/2006/relationships/tags" Target="../tags/tag62.xml"/><Relationship Id="rId2" Type="http://schemas.openxmlformats.org/officeDocument/2006/relationships/tags" Target="../tags/tag52.xml"/><Relationship Id="rId16" Type="http://schemas.openxmlformats.org/officeDocument/2006/relationships/image" Target="../media/image4.svg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11" Type="http://schemas.openxmlformats.org/officeDocument/2006/relationships/tags" Target="../tags/tag61.xml"/><Relationship Id="rId5" Type="http://schemas.openxmlformats.org/officeDocument/2006/relationships/tags" Target="../tags/tag55.xml"/><Relationship Id="rId15" Type="http://schemas.openxmlformats.org/officeDocument/2006/relationships/image" Target="../media/image3.png"/><Relationship Id="rId10" Type="http://schemas.openxmlformats.org/officeDocument/2006/relationships/tags" Target="../tags/tag60.xml"/><Relationship Id="rId4" Type="http://schemas.openxmlformats.org/officeDocument/2006/relationships/tags" Target="../tags/tag54.xml"/><Relationship Id="rId9" Type="http://schemas.openxmlformats.org/officeDocument/2006/relationships/tags" Target="../tags/tag59.xml"/><Relationship Id="rId1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tags" Target="../tags/tag65.xml"/><Relationship Id="rId7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任意多边形: 形状 798">
            <a:extLst>
              <a:ext uri="{FF2B5EF4-FFF2-40B4-BE49-F238E27FC236}">
                <a16:creationId xmlns:a16="http://schemas.microsoft.com/office/drawing/2014/main" id="{2FB96D09-712E-31F8-B938-71DEB334E749}"/>
              </a:ext>
            </a:extLst>
          </p:cNvPr>
          <p:cNvSpPr/>
          <p:nvPr/>
        </p:nvSpPr>
        <p:spPr>
          <a:xfrm>
            <a:off x="278494" y="-2"/>
            <a:ext cx="331106" cy="1560492"/>
          </a:xfrm>
          <a:custGeom>
            <a:avLst/>
            <a:gdLst>
              <a:gd name="connsiteX0" fmla="*/ 0 w 331106"/>
              <a:gd name="connsiteY0" fmla="*/ 0 h 1560492"/>
              <a:gd name="connsiteX1" fmla="*/ 331105 w 331106"/>
              <a:gd name="connsiteY1" fmla="*/ 0 h 1560492"/>
              <a:gd name="connsiteX2" fmla="*/ 331105 w 331106"/>
              <a:gd name="connsiteY2" fmla="*/ 1394934 h 1560492"/>
              <a:gd name="connsiteX3" fmla="*/ 331106 w 331106"/>
              <a:gd name="connsiteY3" fmla="*/ 1394939 h 1560492"/>
              <a:gd name="connsiteX4" fmla="*/ 165553 w 331106"/>
              <a:gd name="connsiteY4" fmla="*/ 1560492 h 1560492"/>
              <a:gd name="connsiteX5" fmla="*/ 0 w 331106"/>
              <a:gd name="connsiteY5" fmla="*/ 1394939 h 156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106" h="1560492">
                <a:moveTo>
                  <a:pt x="0" y="0"/>
                </a:moveTo>
                <a:lnTo>
                  <a:pt x="331105" y="0"/>
                </a:lnTo>
                <a:lnTo>
                  <a:pt x="331105" y="1394934"/>
                </a:lnTo>
                <a:lnTo>
                  <a:pt x="331106" y="1394939"/>
                </a:lnTo>
                <a:cubicBezTo>
                  <a:pt x="331106" y="1486371"/>
                  <a:pt x="256985" y="1560492"/>
                  <a:pt x="165553" y="1560492"/>
                </a:cubicBezTo>
                <a:cubicBezTo>
                  <a:pt x="74121" y="1560492"/>
                  <a:pt x="0" y="1486371"/>
                  <a:pt x="0" y="139493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4" name="圆">
            <a:extLst>
              <a:ext uri="{FF2B5EF4-FFF2-40B4-BE49-F238E27FC236}">
                <a16:creationId xmlns:a16="http://schemas.microsoft.com/office/drawing/2014/main" id="{206B4F82-FB17-7EB4-DDBB-185D329C45C8}"/>
              </a:ext>
            </a:extLst>
          </p:cNvPr>
          <p:cNvSpPr/>
          <p:nvPr/>
        </p:nvSpPr>
        <p:spPr>
          <a:xfrm>
            <a:off x="278495" y="1742682"/>
            <a:ext cx="331105" cy="331105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点">
            <a:extLst>
              <a:ext uri="{FF2B5EF4-FFF2-40B4-BE49-F238E27FC236}">
                <a16:creationId xmlns:a16="http://schemas.microsoft.com/office/drawing/2014/main" id="{0B7597BD-EAFD-212E-575F-25AFE3CD63DF}"/>
              </a:ext>
            </a:extLst>
          </p:cNvPr>
          <p:cNvGrpSpPr/>
          <p:nvPr/>
        </p:nvGrpSpPr>
        <p:grpSpPr>
          <a:xfrm flipH="1">
            <a:off x="6096000" y="2954137"/>
            <a:ext cx="6356231" cy="3903863"/>
            <a:chOff x="5835980" y="2952750"/>
            <a:chExt cx="6356231" cy="3903863"/>
          </a:xfr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44000"/>
                </a:schemeClr>
              </a:gs>
            </a:gsLst>
            <a:lin ang="4800000" scaled="0"/>
          </a:gradFill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552B7CE-0541-BF4B-DD63-1CF3D7130937}"/>
                </a:ext>
              </a:extLst>
            </p:cNvPr>
            <p:cNvSpPr/>
            <p:nvPr/>
          </p:nvSpPr>
          <p:spPr>
            <a:xfrm>
              <a:off x="11152819" y="6737347"/>
              <a:ext cx="152611" cy="119266"/>
            </a:xfrm>
            <a:custGeom>
              <a:avLst/>
              <a:gdLst>
                <a:gd name="connsiteX0" fmla="*/ 120194 w 152611"/>
                <a:gd name="connsiteY0" fmla="*/ 119267 h 119266"/>
                <a:gd name="connsiteX1" fmla="*/ 0 w 152611"/>
                <a:gd name="connsiteY1" fmla="*/ 6691 h 119266"/>
                <a:gd name="connsiteX2" fmla="*/ 117104 w 152611"/>
                <a:gd name="connsiteY2" fmla="*/ 39777 h 119266"/>
                <a:gd name="connsiteX3" fmla="*/ 151362 w 152611"/>
                <a:gd name="connsiteY3" fmla="*/ 84530 h 119266"/>
                <a:gd name="connsiteX4" fmla="*/ 145980 w 152611"/>
                <a:gd name="connsiteY4" fmla="*/ 119267 h 119266"/>
                <a:gd name="connsiteX5" fmla="*/ 120194 w 152611"/>
                <a:gd name="connsiteY5" fmla="*/ 119267 h 11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611" h="119266">
                  <a:moveTo>
                    <a:pt x="120194" y="119267"/>
                  </a:moveTo>
                  <a:cubicBezTo>
                    <a:pt x="57486" y="105734"/>
                    <a:pt x="25520" y="59969"/>
                    <a:pt x="0" y="6691"/>
                  </a:cubicBezTo>
                  <a:cubicBezTo>
                    <a:pt x="33565" y="-10358"/>
                    <a:pt x="91851" y="6798"/>
                    <a:pt x="117104" y="39777"/>
                  </a:cubicBezTo>
                  <a:cubicBezTo>
                    <a:pt x="128559" y="54748"/>
                    <a:pt x="143423" y="67960"/>
                    <a:pt x="151362" y="84530"/>
                  </a:cubicBezTo>
                  <a:cubicBezTo>
                    <a:pt x="155517" y="93267"/>
                    <a:pt x="148165" y="107493"/>
                    <a:pt x="145980" y="119267"/>
                  </a:cubicBezTo>
                  <a:cubicBezTo>
                    <a:pt x="137350" y="119267"/>
                    <a:pt x="128772" y="119267"/>
                    <a:pt x="120194" y="1192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06EE459-BE7E-3CD0-2AAE-E8098C386717}"/>
                </a:ext>
              </a:extLst>
            </p:cNvPr>
            <p:cNvSpPr/>
            <p:nvPr/>
          </p:nvSpPr>
          <p:spPr>
            <a:xfrm>
              <a:off x="7090462" y="6799288"/>
              <a:ext cx="69062" cy="57325"/>
            </a:xfrm>
            <a:custGeom>
              <a:avLst/>
              <a:gdLst>
                <a:gd name="connsiteX0" fmla="*/ 27484 w 69062"/>
                <a:gd name="connsiteY0" fmla="*/ 57325 h 57325"/>
                <a:gd name="connsiteX1" fmla="*/ 25086 w 69062"/>
                <a:gd name="connsiteY1" fmla="*/ 55194 h 57325"/>
                <a:gd name="connsiteX2" fmla="*/ 2443 w 69062"/>
                <a:gd name="connsiteY2" fmla="*/ 12998 h 57325"/>
                <a:gd name="connsiteX3" fmla="*/ 38193 w 69062"/>
                <a:gd name="connsiteY3" fmla="*/ 212 h 57325"/>
                <a:gd name="connsiteX4" fmla="*/ 66749 w 69062"/>
                <a:gd name="connsiteY4" fmla="*/ 22535 h 57325"/>
                <a:gd name="connsiteX5" fmla="*/ 40377 w 69062"/>
                <a:gd name="connsiteY5" fmla="*/ 57325 h 57325"/>
                <a:gd name="connsiteX6" fmla="*/ 27484 w 69062"/>
                <a:gd name="connsiteY6" fmla="*/ 57325 h 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062" h="57325">
                  <a:moveTo>
                    <a:pt x="27484" y="57325"/>
                  </a:moveTo>
                  <a:cubicBezTo>
                    <a:pt x="26685" y="56579"/>
                    <a:pt x="26045" y="55514"/>
                    <a:pt x="25086" y="55194"/>
                  </a:cubicBezTo>
                  <a:cubicBezTo>
                    <a:pt x="4095" y="48215"/>
                    <a:pt x="-4696" y="31006"/>
                    <a:pt x="2443" y="12998"/>
                  </a:cubicBezTo>
                  <a:cubicBezTo>
                    <a:pt x="5693" y="4847"/>
                    <a:pt x="26418" y="-1227"/>
                    <a:pt x="38193" y="212"/>
                  </a:cubicBezTo>
                  <a:cubicBezTo>
                    <a:pt x="48742" y="1490"/>
                    <a:pt x="62647" y="12465"/>
                    <a:pt x="66749" y="22535"/>
                  </a:cubicBezTo>
                  <a:cubicBezTo>
                    <a:pt x="75753" y="44645"/>
                    <a:pt x="56680" y="51145"/>
                    <a:pt x="40377" y="57325"/>
                  </a:cubicBezTo>
                  <a:cubicBezTo>
                    <a:pt x="36061" y="57325"/>
                    <a:pt x="31746" y="57325"/>
                    <a:pt x="27484" y="5732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B847FA2F-81A6-0DA0-377C-AC6F77C9F29D}"/>
                </a:ext>
              </a:extLst>
            </p:cNvPr>
            <p:cNvSpPr/>
            <p:nvPr/>
          </p:nvSpPr>
          <p:spPr>
            <a:xfrm>
              <a:off x="8476192" y="2952750"/>
              <a:ext cx="38212" cy="43794"/>
            </a:xfrm>
            <a:custGeom>
              <a:avLst/>
              <a:gdLst>
                <a:gd name="connsiteX0" fmla="*/ 20311 w 38212"/>
                <a:gd name="connsiteY0" fmla="*/ 0 h 43794"/>
                <a:gd name="connsiteX1" fmla="*/ 38213 w 38212"/>
                <a:gd name="connsiteY1" fmla="*/ 43794 h 43794"/>
                <a:gd name="connsiteX2" fmla="*/ 971 w 38212"/>
                <a:gd name="connsiteY2" fmla="*/ 0 h 43794"/>
                <a:gd name="connsiteX3" fmla="*/ 20311 w 38212"/>
                <a:gd name="connsiteY3" fmla="*/ 0 h 4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12" h="43794">
                  <a:moveTo>
                    <a:pt x="20311" y="0"/>
                  </a:moveTo>
                  <a:cubicBezTo>
                    <a:pt x="25639" y="13053"/>
                    <a:pt x="30967" y="26106"/>
                    <a:pt x="38213" y="43794"/>
                  </a:cubicBezTo>
                  <a:cubicBezTo>
                    <a:pt x="865" y="41290"/>
                    <a:pt x="-2278" y="22909"/>
                    <a:pt x="971" y="0"/>
                  </a:cubicBezTo>
                  <a:cubicBezTo>
                    <a:pt x="7418" y="0"/>
                    <a:pt x="13865" y="0"/>
                    <a:pt x="2031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E4ABC91-40AF-EDC2-91B5-7213EB3F3448}"/>
                </a:ext>
              </a:extLst>
            </p:cNvPr>
            <p:cNvSpPr/>
            <p:nvPr/>
          </p:nvSpPr>
          <p:spPr>
            <a:xfrm>
              <a:off x="5835980" y="5505090"/>
              <a:ext cx="38626" cy="30811"/>
            </a:xfrm>
            <a:custGeom>
              <a:avLst/>
              <a:gdLst>
                <a:gd name="connsiteX0" fmla="*/ 0 w 38626"/>
                <a:gd name="connsiteY0" fmla="*/ 5145 h 30811"/>
                <a:gd name="connsiteX1" fmla="*/ 14438 w 38626"/>
                <a:gd name="connsiteY1" fmla="*/ 350 h 30811"/>
                <a:gd name="connsiteX2" fmla="*/ 38626 w 38626"/>
                <a:gd name="connsiteY2" fmla="*/ 18358 h 30811"/>
                <a:gd name="connsiteX3" fmla="*/ 13905 w 38626"/>
                <a:gd name="connsiteY3" fmla="*/ 30665 h 30811"/>
                <a:gd name="connsiteX4" fmla="*/ 0 w 38626"/>
                <a:gd name="connsiteY4" fmla="*/ 24484 h 30811"/>
                <a:gd name="connsiteX5" fmla="*/ 0 w 38626"/>
                <a:gd name="connsiteY5" fmla="*/ 5145 h 3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26" h="30811">
                  <a:moveTo>
                    <a:pt x="0" y="5145"/>
                  </a:moveTo>
                  <a:cubicBezTo>
                    <a:pt x="4902" y="3333"/>
                    <a:pt x="11295" y="-1302"/>
                    <a:pt x="14438" y="350"/>
                  </a:cubicBezTo>
                  <a:cubicBezTo>
                    <a:pt x="23229" y="4985"/>
                    <a:pt x="30688" y="12177"/>
                    <a:pt x="38626" y="18358"/>
                  </a:cubicBezTo>
                  <a:cubicBezTo>
                    <a:pt x="30422" y="22620"/>
                    <a:pt x="22590" y="28107"/>
                    <a:pt x="13905" y="30665"/>
                  </a:cubicBezTo>
                  <a:cubicBezTo>
                    <a:pt x="10176" y="31730"/>
                    <a:pt x="4688" y="26722"/>
                    <a:pt x="0" y="24484"/>
                  </a:cubicBezTo>
                  <a:cubicBezTo>
                    <a:pt x="0" y="17985"/>
                    <a:pt x="0" y="11591"/>
                    <a:pt x="0" y="514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FCFF925-377B-D15C-991F-86146EBA3F3E}"/>
                </a:ext>
              </a:extLst>
            </p:cNvPr>
            <p:cNvSpPr/>
            <p:nvPr/>
          </p:nvSpPr>
          <p:spPr>
            <a:xfrm>
              <a:off x="11435616" y="6685688"/>
              <a:ext cx="248326" cy="128840"/>
            </a:xfrm>
            <a:custGeom>
              <a:avLst/>
              <a:gdLst>
                <a:gd name="connsiteX0" fmla="*/ 137989 w 248326"/>
                <a:gd name="connsiteY0" fmla="*/ 105394 h 128840"/>
                <a:gd name="connsiteX1" fmla="*/ 0 w 248326"/>
                <a:gd name="connsiteY1" fmla="*/ 2036 h 128840"/>
                <a:gd name="connsiteX2" fmla="*/ 118169 w 248326"/>
                <a:gd name="connsiteY2" fmla="*/ 54141 h 128840"/>
                <a:gd name="connsiteX3" fmla="*/ 116997 w 248326"/>
                <a:gd name="connsiteY3" fmla="*/ 28142 h 128840"/>
                <a:gd name="connsiteX4" fmla="*/ 248327 w 248326"/>
                <a:gd name="connsiteY4" fmla="*/ 126652 h 128840"/>
                <a:gd name="connsiteX5" fmla="*/ 135165 w 248326"/>
                <a:gd name="connsiteY5" fmla="*/ 78170 h 128840"/>
                <a:gd name="connsiteX6" fmla="*/ 137989 w 248326"/>
                <a:gd name="connsiteY6" fmla="*/ 105394 h 12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26" h="128840">
                  <a:moveTo>
                    <a:pt x="137989" y="105394"/>
                  </a:moveTo>
                  <a:cubicBezTo>
                    <a:pt x="72990" y="106087"/>
                    <a:pt x="34310" y="76411"/>
                    <a:pt x="0" y="2036"/>
                  </a:cubicBezTo>
                  <a:cubicBezTo>
                    <a:pt x="34896" y="-5796"/>
                    <a:pt x="67822" y="8429"/>
                    <a:pt x="118169" y="54141"/>
                  </a:cubicBezTo>
                  <a:cubicBezTo>
                    <a:pt x="117743" y="44178"/>
                    <a:pt x="117371" y="36133"/>
                    <a:pt x="116997" y="28142"/>
                  </a:cubicBezTo>
                  <a:cubicBezTo>
                    <a:pt x="169796" y="22548"/>
                    <a:pt x="217746" y="59096"/>
                    <a:pt x="248327" y="126652"/>
                  </a:cubicBezTo>
                  <a:cubicBezTo>
                    <a:pt x="214442" y="134217"/>
                    <a:pt x="188070" y="123136"/>
                    <a:pt x="135165" y="78170"/>
                  </a:cubicBezTo>
                  <a:cubicBezTo>
                    <a:pt x="136177" y="87919"/>
                    <a:pt x="136977" y="95485"/>
                    <a:pt x="137989" y="10539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EF246C60-4C0B-F260-D475-4252B6318E5D}"/>
                </a:ext>
              </a:extLst>
            </p:cNvPr>
            <p:cNvSpPr/>
            <p:nvPr/>
          </p:nvSpPr>
          <p:spPr>
            <a:xfrm>
              <a:off x="10760661" y="6688254"/>
              <a:ext cx="150543" cy="114977"/>
            </a:xfrm>
            <a:custGeom>
              <a:avLst/>
              <a:gdLst>
                <a:gd name="connsiteX0" fmla="*/ 150543 w 150543"/>
                <a:gd name="connsiteY0" fmla="*/ 107836 h 114977"/>
                <a:gd name="connsiteX1" fmla="*/ 354 w 150543"/>
                <a:gd name="connsiteY1" fmla="*/ 23071 h 114977"/>
                <a:gd name="connsiteX2" fmla="*/ 12288 w 150543"/>
                <a:gd name="connsiteY2" fmla="*/ 1920 h 114977"/>
                <a:gd name="connsiteX3" fmla="*/ 150543 w 150543"/>
                <a:gd name="connsiteY3" fmla="*/ 107836 h 114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43" h="114977">
                  <a:moveTo>
                    <a:pt x="150543" y="107836"/>
                  </a:moveTo>
                  <a:cubicBezTo>
                    <a:pt x="63062" y="134155"/>
                    <a:pt x="33599" y="83648"/>
                    <a:pt x="354" y="23071"/>
                  </a:cubicBezTo>
                  <a:cubicBezTo>
                    <a:pt x="-1831" y="19075"/>
                    <a:pt x="6587" y="3305"/>
                    <a:pt x="12288" y="1920"/>
                  </a:cubicBezTo>
                  <a:cubicBezTo>
                    <a:pt x="67270" y="-11506"/>
                    <a:pt x="144683" y="47792"/>
                    <a:pt x="150543" y="1078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54A8463-8E80-9C40-FC0E-1338486E3AE2}"/>
                </a:ext>
              </a:extLst>
            </p:cNvPr>
            <p:cNvSpPr/>
            <p:nvPr/>
          </p:nvSpPr>
          <p:spPr>
            <a:xfrm>
              <a:off x="10796716" y="6561914"/>
              <a:ext cx="162012" cy="120482"/>
            </a:xfrm>
            <a:custGeom>
              <a:avLst/>
              <a:gdLst>
                <a:gd name="connsiteX0" fmla="*/ 162013 w 162012"/>
                <a:gd name="connsiteY0" fmla="*/ 110519 h 120482"/>
                <a:gd name="connsiteX1" fmla="*/ 49117 w 162012"/>
                <a:gd name="connsiteY1" fmla="*/ 88302 h 120482"/>
                <a:gd name="connsiteX2" fmla="*/ 5376 w 162012"/>
                <a:gd name="connsiteY2" fmla="*/ 28951 h 120482"/>
                <a:gd name="connsiteX3" fmla="*/ 22638 w 162012"/>
                <a:gd name="connsiteY3" fmla="*/ 21 h 120482"/>
                <a:gd name="connsiteX4" fmla="*/ 74691 w 162012"/>
                <a:gd name="connsiteY4" fmla="*/ 12914 h 120482"/>
                <a:gd name="connsiteX5" fmla="*/ 162013 w 162012"/>
                <a:gd name="connsiteY5" fmla="*/ 110519 h 1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012" h="120482">
                  <a:moveTo>
                    <a:pt x="162013" y="110519"/>
                  </a:moveTo>
                  <a:cubicBezTo>
                    <a:pt x="117259" y="129326"/>
                    <a:pt x="76768" y="121281"/>
                    <a:pt x="49117" y="88302"/>
                  </a:cubicBezTo>
                  <a:cubicBezTo>
                    <a:pt x="33400" y="69495"/>
                    <a:pt x="19015" y="49410"/>
                    <a:pt x="5376" y="28951"/>
                  </a:cubicBezTo>
                  <a:cubicBezTo>
                    <a:pt x="-7943" y="8972"/>
                    <a:pt x="5643" y="-511"/>
                    <a:pt x="22638" y="21"/>
                  </a:cubicBezTo>
                  <a:cubicBezTo>
                    <a:pt x="40273" y="554"/>
                    <a:pt x="60146" y="3857"/>
                    <a:pt x="74691" y="12914"/>
                  </a:cubicBezTo>
                  <a:cubicBezTo>
                    <a:pt x="112784" y="36517"/>
                    <a:pt x="146775" y="65393"/>
                    <a:pt x="162013" y="1105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19046E06-76E9-D0DD-48EC-89582FCE83D1}"/>
                </a:ext>
              </a:extLst>
            </p:cNvPr>
            <p:cNvSpPr/>
            <p:nvPr/>
          </p:nvSpPr>
          <p:spPr>
            <a:xfrm>
              <a:off x="10623754" y="6682503"/>
              <a:ext cx="148230" cy="110084"/>
            </a:xfrm>
            <a:custGeom>
              <a:avLst/>
              <a:gdLst>
                <a:gd name="connsiteX0" fmla="*/ 338 w 148230"/>
                <a:gd name="connsiteY0" fmla="*/ 1597 h 110084"/>
                <a:gd name="connsiteX1" fmla="*/ 140032 w 148230"/>
                <a:gd name="connsiteY1" fmla="*/ 66330 h 110084"/>
                <a:gd name="connsiteX2" fmla="*/ 112061 w 148230"/>
                <a:gd name="connsiteY2" fmla="*/ 109804 h 110084"/>
                <a:gd name="connsiteX3" fmla="*/ 338 w 148230"/>
                <a:gd name="connsiteY3" fmla="*/ 1597 h 110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230" h="110084">
                  <a:moveTo>
                    <a:pt x="338" y="1597"/>
                  </a:moveTo>
                  <a:cubicBezTo>
                    <a:pt x="68320" y="-6394"/>
                    <a:pt x="115897" y="15663"/>
                    <a:pt x="140032" y="66330"/>
                  </a:cubicBezTo>
                  <a:cubicBezTo>
                    <a:pt x="156335" y="100587"/>
                    <a:pt x="148982" y="112095"/>
                    <a:pt x="112061" y="109804"/>
                  </a:cubicBezTo>
                  <a:cubicBezTo>
                    <a:pt x="50046" y="106022"/>
                    <a:pt x="-4830" y="52851"/>
                    <a:pt x="338" y="15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47F99CDA-4926-06C3-1D46-4617DB94392C}"/>
                </a:ext>
              </a:extLst>
            </p:cNvPr>
            <p:cNvSpPr/>
            <p:nvPr/>
          </p:nvSpPr>
          <p:spPr>
            <a:xfrm>
              <a:off x="11024866" y="6716654"/>
              <a:ext cx="169456" cy="119127"/>
            </a:xfrm>
            <a:custGeom>
              <a:avLst/>
              <a:gdLst>
                <a:gd name="connsiteX0" fmla="*/ 169456 w 169456"/>
                <a:gd name="connsiteY0" fmla="*/ 110230 h 119127"/>
                <a:gd name="connsiteX1" fmla="*/ 47451 w 169456"/>
                <a:gd name="connsiteY1" fmla="*/ 86255 h 119127"/>
                <a:gd name="connsiteX2" fmla="*/ 6161 w 169456"/>
                <a:gd name="connsiteY2" fmla="*/ 29142 h 119127"/>
                <a:gd name="connsiteX3" fmla="*/ 20759 w 169456"/>
                <a:gd name="connsiteY3" fmla="*/ 212 h 119127"/>
                <a:gd name="connsiteX4" fmla="*/ 89486 w 169456"/>
                <a:gd name="connsiteY4" fmla="*/ 19978 h 119127"/>
                <a:gd name="connsiteX5" fmla="*/ 169456 w 169456"/>
                <a:gd name="connsiteY5" fmla="*/ 110230 h 11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9456" h="119127">
                  <a:moveTo>
                    <a:pt x="169456" y="110230"/>
                  </a:moveTo>
                  <a:cubicBezTo>
                    <a:pt x="115273" y="125947"/>
                    <a:pt x="77073" y="122537"/>
                    <a:pt x="47451" y="86255"/>
                  </a:cubicBezTo>
                  <a:cubicBezTo>
                    <a:pt x="32586" y="68088"/>
                    <a:pt x="19533" y="48428"/>
                    <a:pt x="6161" y="29142"/>
                  </a:cubicBezTo>
                  <a:cubicBezTo>
                    <a:pt x="-6520" y="10868"/>
                    <a:pt x="1365" y="-1812"/>
                    <a:pt x="20759" y="212"/>
                  </a:cubicBezTo>
                  <a:cubicBezTo>
                    <a:pt x="44414" y="2716"/>
                    <a:pt x="72385" y="6019"/>
                    <a:pt x="89486" y="19978"/>
                  </a:cubicBezTo>
                  <a:cubicBezTo>
                    <a:pt x="118257" y="43527"/>
                    <a:pt x="139834" y="75813"/>
                    <a:pt x="169456" y="11023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BBD3751-9886-91D0-9459-03A967981C4E}"/>
                </a:ext>
              </a:extLst>
            </p:cNvPr>
            <p:cNvSpPr/>
            <p:nvPr/>
          </p:nvSpPr>
          <p:spPr>
            <a:xfrm>
              <a:off x="10891865" y="6704249"/>
              <a:ext cx="157279" cy="117893"/>
            </a:xfrm>
            <a:custGeom>
              <a:avLst/>
              <a:gdLst>
                <a:gd name="connsiteX0" fmla="*/ 127920 w 157279"/>
                <a:gd name="connsiteY0" fmla="*/ 117894 h 117893"/>
                <a:gd name="connsiteX1" fmla="*/ 27438 w 157279"/>
                <a:gd name="connsiteY1" fmla="*/ 56518 h 117893"/>
                <a:gd name="connsiteX2" fmla="*/ 17369 w 157279"/>
                <a:gd name="connsiteY2" fmla="*/ 40162 h 117893"/>
                <a:gd name="connsiteX3" fmla="*/ 0 w 157279"/>
                <a:gd name="connsiteY3" fmla="*/ 5638 h 117893"/>
                <a:gd name="connsiteX4" fmla="*/ 45180 w 157279"/>
                <a:gd name="connsiteY4" fmla="*/ 1003 h 117893"/>
                <a:gd name="connsiteX5" fmla="*/ 150509 w 157279"/>
                <a:gd name="connsiteY5" fmla="*/ 79214 h 117893"/>
                <a:gd name="connsiteX6" fmla="*/ 155784 w 157279"/>
                <a:gd name="connsiteY6" fmla="*/ 108410 h 117893"/>
                <a:gd name="connsiteX7" fmla="*/ 127920 w 157279"/>
                <a:gd name="connsiteY7" fmla="*/ 117894 h 11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279" h="117893">
                  <a:moveTo>
                    <a:pt x="127920" y="117894"/>
                  </a:moveTo>
                  <a:cubicBezTo>
                    <a:pt x="82634" y="114697"/>
                    <a:pt x="49015" y="95943"/>
                    <a:pt x="27438" y="56518"/>
                  </a:cubicBezTo>
                  <a:cubicBezTo>
                    <a:pt x="24348" y="50924"/>
                    <a:pt x="20352" y="45809"/>
                    <a:pt x="17369" y="40162"/>
                  </a:cubicBezTo>
                  <a:cubicBezTo>
                    <a:pt x="11348" y="28760"/>
                    <a:pt x="5754" y="17146"/>
                    <a:pt x="0" y="5638"/>
                  </a:cubicBezTo>
                  <a:cubicBezTo>
                    <a:pt x="15131" y="3826"/>
                    <a:pt x="31327" y="-2407"/>
                    <a:pt x="45180" y="1003"/>
                  </a:cubicBezTo>
                  <a:cubicBezTo>
                    <a:pt x="90625" y="12084"/>
                    <a:pt x="126055" y="39256"/>
                    <a:pt x="150509" y="79214"/>
                  </a:cubicBezTo>
                  <a:cubicBezTo>
                    <a:pt x="155571" y="87472"/>
                    <a:pt x="159567" y="101591"/>
                    <a:pt x="155784" y="108410"/>
                  </a:cubicBezTo>
                  <a:cubicBezTo>
                    <a:pt x="152161" y="114750"/>
                    <a:pt x="137616" y="114963"/>
                    <a:pt x="127920" y="11789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81E7FE26-867C-FB99-3E97-63E1419CF904}"/>
                </a:ext>
              </a:extLst>
            </p:cNvPr>
            <p:cNvSpPr/>
            <p:nvPr/>
          </p:nvSpPr>
          <p:spPr>
            <a:xfrm>
              <a:off x="10245244" y="6518584"/>
              <a:ext cx="144496" cy="112132"/>
            </a:xfrm>
            <a:custGeom>
              <a:avLst/>
              <a:gdLst>
                <a:gd name="connsiteX0" fmla="*/ 101485 w 144496"/>
                <a:gd name="connsiteY0" fmla="*/ 112132 h 112132"/>
                <a:gd name="connsiteX1" fmla="*/ 44 w 144496"/>
                <a:gd name="connsiteY1" fmla="*/ 21134 h 112132"/>
                <a:gd name="connsiteX2" fmla="*/ 14749 w 144496"/>
                <a:gd name="connsiteY2" fmla="*/ 2273 h 112132"/>
                <a:gd name="connsiteX3" fmla="*/ 144160 w 144496"/>
                <a:gd name="connsiteY3" fmla="*/ 89809 h 112132"/>
                <a:gd name="connsiteX4" fmla="*/ 101485 w 144496"/>
                <a:gd name="connsiteY4" fmla="*/ 112132 h 112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96" h="112132">
                  <a:moveTo>
                    <a:pt x="101485" y="112132"/>
                  </a:moveTo>
                  <a:cubicBezTo>
                    <a:pt x="57584" y="112185"/>
                    <a:pt x="5958" y="66952"/>
                    <a:pt x="44" y="21134"/>
                  </a:cubicBezTo>
                  <a:cubicBezTo>
                    <a:pt x="-702" y="15380"/>
                    <a:pt x="8196" y="4404"/>
                    <a:pt x="14749" y="2273"/>
                  </a:cubicBezTo>
                  <a:cubicBezTo>
                    <a:pt x="58276" y="-11952"/>
                    <a:pt x="138992" y="43404"/>
                    <a:pt x="144160" y="89809"/>
                  </a:cubicBezTo>
                  <a:cubicBezTo>
                    <a:pt x="146238" y="108562"/>
                    <a:pt x="139472" y="112079"/>
                    <a:pt x="101485" y="1121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1C745340-8208-BC1A-A342-9AF167121199}"/>
                </a:ext>
              </a:extLst>
            </p:cNvPr>
            <p:cNvSpPr/>
            <p:nvPr/>
          </p:nvSpPr>
          <p:spPr>
            <a:xfrm>
              <a:off x="10330681" y="6663287"/>
              <a:ext cx="149707" cy="110244"/>
            </a:xfrm>
            <a:custGeom>
              <a:avLst/>
              <a:gdLst>
                <a:gd name="connsiteX0" fmla="*/ 116956 w 149707"/>
                <a:gd name="connsiteY0" fmla="*/ 110213 h 110244"/>
                <a:gd name="connsiteX1" fmla="*/ 6618 w 149707"/>
                <a:gd name="connsiteY1" fmla="*/ 38022 h 110244"/>
                <a:gd name="connsiteX2" fmla="*/ 28888 w 149707"/>
                <a:gd name="connsiteY2" fmla="*/ 461 h 110244"/>
                <a:gd name="connsiteX3" fmla="*/ 148975 w 149707"/>
                <a:gd name="connsiteY3" fmla="*/ 88210 h 110244"/>
                <a:gd name="connsiteX4" fmla="*/ 116956 w 149707"/>
                <a:gd name="connsiteY4" fmla="*/ 110213 h 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707" h="110244">
                  <a:moveTo>
                    <a:pt x="116956" y="110213"/>
                  </a:moveTo>
                  <a:cubicBezTo>
                    <a:pt x="66555" y="107176"/>
                    <a:pt x="31019" y="80165"/>
                    <a:pt x="6618" y="38022"/>
                  </a:cubicBezTo>
                  <a:cubicBezTo>
                    <a:pt x="-7075" y="14420"/>
                    <a:pt x="544" y="3445"/>
                    <a:pt x="28888" y="461"/>
                  </a:cubicBezTo>
                  <a:cubicBezTo>
                    <a:pt x="79928" y="-4920"/>
                    <a:pt x="139492" y="37543"/>
                    <a:pt x="148975" y="88210"/>
                  </a:cubicBezTo>
                  <a:cubicBezTo>
                    <a:pt x="153930" y="114955"/>
                    <a:pt x="132672" y="109521"/>
                    <a:pt x="116956" y="1102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296C9A9-AF3E-E8CE-C9CB-25AE7DA8030D}"/>
                </a:ext>
              </a:extLst>
            </p:cNvPr>
            <p:cNvSpPr/>
            <p:nvPr/>
          </p:nvSpPr>
          <p:spPr>
            <a:xfrm>
              <a:off x="10669620" y="6549445"/>
              <a:ext cx="147504" cy="115694"/>
            </a:xfrm>
            <a:custGeom>
              <a:avLst/>
              <a:gdLst>
                <a:gd name="connsiteX0" fmla="*/ 115583 w 147504"/>
                <a:gd name="connsiteY0" fmla="*/ 115529 h 115694"/>
                <a:gd name="connsiteX1" fmla="*/ 130 w 147504"/>
                <a:gd name="connsiteY1" fmla="*/ 22506 h 115694"/>
                <a:gd name="connsiteX2" fmla="*/ 14409 w 147504"/>
                <a:gd name="connsiteY2" fmla="*/ 1568 h 115694"/>
                <a:gd name="connsiteX3" fmla="*/ 146910 w 147504"/>
                <a:gd name="connsiteY3" fmla="*/ 93206 h 115694"/>
                <a:gd name="connsiteX4" fmla="*/ 115583 w 147504"/>
                <a:gd name="connsiteY4" fmla="*/ 115529 h 11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04" h="115694">
                  <a:moveTo>
                    <a:pt x="115583" y="115529"/>
                  </a:moveTo>
                  <a:cubicBezTo>
                    <a:pt x="67153" y="113398"/>
                    <a:pt x="10519" y="68911"/>
                    <a:pt x="130" y="22506"/>
                  </a:cubicBezTo>
                  <a:cubicBezTo>
                    <a:pt x="-1202" y="16592"/>
                    <a:pt x="7962" y="3273"/>
                    <a:pt x="14409" y="1568"/>
                  </a:cubicBezTo>
                  <a:cubicBezTo>
                    <a:pt x="58895" y="-10206"/>
                    <a:pt x="139717" y="46694"/>
                    <a:pt x="146910" y="93206"/>
                  </a:cubicBezTo>
                  <a:cubicBezTo>
                    <a:pt x="149734" y="111906"/>
                    <a:pt x="143021" y="116701"/>
                    <a:pt x="115583" y="1155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23E943BF-FED1-2563-0450-E7CC89372737}"/>
                </a:ext>
              </a:extLst>
            </p:cNvPr>
            <p:cNvSpPr/>
            <p:nvPr/>
          </p:nvSpPr>
          <p:spPr>
            <a:xfrm>
              <a:off x="10531069" y="6542073"/>
              <a:ext cx="146805" cy="109931"/>
            </a:xfrm>
            <a:custGeom>
              <a:avLst/>
              <a:gdLst>
                <a:gd name="connsiteX0" fmla="*/ 0 w 146805"/>
                <a:gd name="connsiteY0" fmla="*/ 3772 h 109931"/>
                <a:gd name="connsiteX1" fmla="*/ 144010 w 146805"/>
                <a:gd name="connsiteY1" fmla="*/ 78840 h 109931"/>
                <a:gd name="connsiteX2" fmla="*/ 126108 w 146805"/>
                <a:gd name="connsiteY2" fmla="*/ 109422 h 109931"/>
                <a:gd name="connsiteX3" fmla="*/ 0 w 146805"/>
                <a:gd name="connsiteY3" fmla="*/ 3772 h 10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05" h="109931">
                  <a:moveTo>
                    <a:pt x="0" y="3772"/>
                  </a:moveTo>
                  <a:cubicBezTo>
                    <a:pt x="60150" y="-11892"/>
                    <a:pt x="126002" y="22792"/>
                    <a:pt x="144010" y="78840"/>
                  </a:cubicBezTo>
                  <a:cubicBezTo>
                    <a:pt x="149870" y="97008"/>
                    <a:pt x="147685" y="107184"/>
                    <a:pt x="126108" y="109422"/>
                  </a:cubicBezTo>
                  <a:cubicBezTo>
                    <a:pt x="66863" y="115655"/>
                    <a:pt x="4422" y="63869"/>
                    <a:pt x="0" y="37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81144F24-9650-BC5F-B1FF-C9094C4972C2}"/>
                </a:ext>
              </a:extLst>
            </p:cNvPr>
            <p:cNvSpPr/>
            <p:nvPr/>
          </p:nvSpPr>
          <p:spPr>
            <a:xfrm>
              <a:off x="10481308" y="6673118"/>
              <a:ext cx="148972" cy="106948"/>
            </a:xfrm>
            <a:custGeom>
              <a:avLst/>
              <a:gdLst>
                <a:gd name="connsiteX0" fmla="*/ 0 w 148972"/>
                <a:gd name="connsiteY0" fmla="*/ 2298 h 106948"/>
                <a:gd name="connsiteX1" fmla="*/ 143157 w 148972"/>
                <a:gd name="connsiteY1" fmla="*/ 72038 h 106948"/>
                <a:gd name="connsiteX2" fmla="*/ 120301 w 148972"/>
                <a:gd name="connsiteY2" fmla="*/ 106935 h 106948"/>
                <a:gd name="connsiteX3" fmla="*/ 0 w 148972"/>
                <a:gd name="connsiteY3" fmla="*/ 2298 h 10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972" h="106948">
                  <a:moveTo>
                    <a:pt x="0" y="2298"/>
                  </a:moveTo>
                  <a:cubicBezTo>
                    <a:pt x="56634" y="-9051"/>
                    <a:pt x="120834" y="22810"/>
                    <a:pt x="143157" y="72038"/>
                  </a:cubicBezTo>
                  <a:cubicBezTo>
                    <a:pt x="154985" y="98091"/>
                    <a:pt x="149444" y="106562"/>
                    <a:pt x="120301" y="106935"/>
                  </a:cubicBezTo>
                  <a:cubicBezTo>
                    <a:pt x="54503" y="107841"/>
                    <a:pt x="2078" y="63194"/>
                    <a:pt x="0" y="229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3AEDCC4B-945A-801C-D66F-91EFC5A9D66C}"/>
                </a:ext>
              </a:extLst>
            </p:cNvPr>
            <p:cNvSpPr/>
            <p:nvPr/>
          </p:nvSpPr>
          <p:spPr>
            <a:xfrm>
              <a:off x="10097018" y="6517712"/>
              <a:ext cx="139924" cy="105904"/>
            </a:xfrm>
            <a:custGeom>
              <a:avLst/>
              <a:gdLst>
                <a:gd name="connsiteX0" fmla="*/ 31485 w 139924"/>
                <a:gd name="connsiteY0" fmla="*/ 2 h 105904"/>
                <a:gd name="connsiteX1" fmla="*/ 137667 w 139924"/>
                <a:gd name="connsiteY1" fmla="*/ 70808 h 105904"/>
                <a:gd name="connsiteX2" fmla="*/ 112307 w 139924"/>
                <a:gd name="connsiteY2" fmla="*/ 105865 h 105904"/>
                <a:gd name="connsiteX3" fmla="*/ 4953 w 139924"/>
                <a:gd name="connsiteY3" fmla="*/ 37137 h 105904"/>
                <a:gd name="connsiteX4" fmla="*/ 31485 w 139924"/>
                <a:gd name="connsiteY4" fmla="*/ 2 h 105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24" h="105904">
                  <a:moveTo>
                    <a:pt x="31485" y="2"/>
                  </a:moveTo>
                  <a:cubicBezTo>
                    <a:pt x="84123" y="269"/>
                    <a:pt x="125680" y="28239"/>
                    <a:pt x="137667" y="70808"/>
                  </a:cubicBezTo>
                  <a:cubicBezTo>
                    <a:pt x="144114" y="93717"/>
                    <a:pt x="137081" y="105066"/>
                    <a:pt x="112307" y="105865"/>
                  </a:cubicBezTo>
                  <a:cubicBezTo>
                    <a:pt x="70538" y="107197"/>
                    <a:pt x="18645" y="74591"/>
                    <a:pt x="4953" y="37137"/>
                  </a:cubicBezTo>
                  <a:cubicBezTo>
                    <a:pt x="-5756" y="7834"/>
                    <a:pt x="-55" y="-158"/>
                    <a:pt x="31485" y="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3A660E1E-E497-EA9E-8BAF-D55730BE56CB}"/>
                </a:ext>
              </a:extLst>
            </p:cNvPr>
            <p:cNvSpPr/>
            <p:nvPr/>
          </p:nvSpPr>
          <p:spPr>
            <a:xfrm>
              <a:off x="10188313" y="6658699"/>
              <a:ext cx="141274" cy="107504"/>
            </a:xfrm>
            <a:custGeom>
              <a:avLst/>
              <a:gdLst>
                <a:gd name="connsiteX0" fmla="*/ 104871 w 141274"/>
                <a:gd name="connsiteY0" fmla="*/ 107502 h 107504"/>
                <a:gd name="connsiteX1" fmla="*/ 2579 w 141274"/>
                <a:gd name="connsiteY1" fmla="*/ 36057 h 107504"/>
                <a:gd name="connsiteX2" fmla="*/ 29857 w 141274"/>
                <a:gd name="connsiteY2" fmla="*/ 254 h 107504"/>
                <a:gd name="connsiteX3" fmla="*/ 132149 w 141274"/>
                <a:gd name="connsiteY3" fmla="*/ 63921 h 107504"/>
                <a:gd name="connsiteX4" fmla="*/ 104871 w 141274"/>
                <a:gd name="connsiteY4" fmla="*/ 107502 h 10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74" h="107504">
                  <a:moveTo>
                    <a:pt x="104871" y="107502"/>
                  </a:moveTo>
                  <a:cubicBezTo>
                    <a:pt x="52606" y="107236"/>
                    <a:pt x="15631" y="81396"/>
                    <a:pt x="2579" y="36057"/>
                  </a:cubicBezTo>
                  <a:cubicBezTo>
                    <a:pt x="-4774" y="10590"/>
                    <a:pt x="3378" y="-1983"/>
                    <a:pt x="29857" y="254"/>
                  </a:cubicBezTo>
                  <a:cubicBezTo>
                    <a:pt x="74184" y="3931"/>
                    <a:pt x="109560" y="25295"/>
                    <a:pt x="132149" y="63921"/>
                  </a:cubicBezTo>
                  <a:cubicBezTo>
                    <a:pt x="150264" y="94982"/>
                    <a:pt x="141526" y="107715"/>
                    <a:pt x="104871" y="1075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5760A2BF-2494-D6CB-4264-7090E29F3F24}"/>
                </a:ext>
              </a:extLst>
            </p:cNvPr>
            <p:cNvSpPr/>
            <p:nvPr/>
          </p:nvSpPr>
          <p:spPr>
            <a:xfrm>
              <a:off x="10935659" y="6585839"/>
              <a:ext cx="149693" cy="113757"/>
            </a:xfrm>
            <a:custGeom>
              <a:avLst/>
              <a:gdLst>
                <a:gd name="connsiteX0" fmla="*/ 136338 w 149693"/>
                <a:gd name="connsiteY0" fmla="*/ 62832 h 113757"/>
                <a:gd name="connsiteX1" fmla="*/ 149497 w 149693"/>
                <a:gd name="connsiteY1" fmla="*/ 102097 h 113757"/>
                <a:gd name="connsiteX2" fmla="*/ 147845 w 149693"/>
                <a:gd name="connsiteY2" fmla="*/ 111048 h 113757"/>
                <a:gd name="connsiteX3" fmla="*/ 0 w 149693"/>
                <a:gd name="connsiteY3" fmla="*/ 1776 h 113757"/>
                <a:gd name="connsiteX4" fmla="*/ 137456 w 149693"/>
                <a:gd name="connsiteY4" fmla="*/ 63950 h 113757"/>
                <a:gd name="connsiteX5" fmla="*/ 136338 w 149693"/>
                <a:gd name="connsiteY5" fmla="*/ 62832 h 11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693" h="113757">
                  <a:moveTo>
                    <a:pt x="136338" y="62832"/>
                  </a:moveTo>
                  <a:cubicBezTo>
                    <a:pt x="140813" y="75885"/>
                    <a:pt x="145501" y="88884"/>
                    <a:pt x="149497" y="102097"/>
                  </a:cubicBezTo>
                  <a:cubicBezTo>
                    <a:pt x="150296" y="104761"/>
                    <a:pt x="148431" y="108171"/>
                    <a:pt x="147845" y="111048"/>
                  </a:cubicBezTo>
                  <a:cubicBezTo>
                    <a:pt x="85670" y="126978"/>
                    <a:pt x="8205" y="70344"/>
                    <a:pt x="0" y="1776"/>
                  </a:cubicBezTo>
                  <a:cubicBezTo>
                    <a:pt x="59884" y="-7974"/>
                    <a:pt x="100535" y="23779"/>
                    <a:pt x="137456" y="63950"/>
                  </a:cubicBezTo>
                  <a:lnTo>
                    <a:pt x="136338" y="62832"/>
                  </a:ln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F91F85B3-40E4-856A-D73B-C5B1BD35393D}"/>
                </a:ext>
              </a:extLst>
            </p:cNvPr>
            <p:cNvSpPr/>
            <p:nvPr/>
          </p:nvSpPr>
          <p:spPr>
            <a:xfrm>
              <a:off x="10034308" y="6658086"/>
              <a:ext cx="141093" cy="105899"/>
            </a:xfrm>
            <a:custGeom>
              <a:avLst/>
              <a:gdLst>
                <a:gd name="connsiteX0" fmla="*/ 107301 w 141093"/>
                <a:gd name="connsiteY0" fmla="*/ 105877 h 105899"/>
                <a:gd name="connsiteX1" fmla="*/ 5594 w 141093"/>
                <a:gd name="connsiteY1" fmla="*/ 41411 h 105899"/>
                <a:gd name="connsiteX2" fmla="*/ 29623 w 141093"/>
                <a:gd name="connsiteY2" fmla="*/ 281 h 105899"/>
                <a:gd name="connsiteX3" fmla="*/ 135965 w 141093"/>
                <a:gd name="connsiteY3" fmla="*/ 65972 h 105899"/>
                <a:gd name="connsiteX4" fmla="*/ 107301 w 141093"/>
                <a:gd name="connsiteY4" fmla="*/ 105877 h 10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093" h="105899">
                  <a:moveTo>
                    <a:pt x="107301" y="105877"/>
                  </a:moveTo>
                  <a:cubicBezTo>
                    <a:pt x="59352" y="106730"/>
                    <a:pt x="26106" y="83181"/>
                    <a:pt x="5594" y="41411"/>
                  </a:cubicBezTo>
                  <a:cubicBezTo>
                    <a:pt x="-6873" y="16051"/>
                    <a:pt x="1652" y="3105"/>
                    <a:pt x="29623" y="281"/>
                  </a:cubicBezTo>
                  <a:cubicBezTo>
                    <a:pt x="66704" y="-3448"/>
                    <a:pt x="121686" y="30543"/>
                    <a:pt x="135965" y="65972"/>
                  </a:cubicBezTo>
                  <a:cubicBezTo>
                    <a:pt x="147686" y="95275"/>
                    <a:pt x="139801" y="106303"/>
                    <a:pt x="107301" y="10587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FEEAB5B-0C51-9E81-7D58-8E460CB7B46F}"/>
                </a:ext>
              </a:extLst>
            </p:cNvPr>
            <p:cNvSpPr/>
            <p:nvPr/>
          </p:nvSpPr>
          <p:spPr>
            <a:xfrm>
              <a:off x="10388743" y="6528481"/>
              <a:ext cx="148656" cy="107990"/>
            </a:xfrm>
            <a:custGeom>
              <a:avLst/>
              <a:gdLst>
                <a:gd name="connsiteX0" fmla="*/ 100450 w 148656"/>
                <a:gd name="connsiteY0" fmla="*/ 107990 h 107990"/>
                <a:gd name="connsiteX1" fmla="*/ 8067 w 148656"/>
                <a:gd name="connsiteY1" fmla="*/ 40274 h 107990"/>
                <a:gd name="connsiteX2" fmla="*/ 33214 w 148656"/>
                <a:gd name="connsiteY2" fmla="*/ 369 h 107990"/>
                <a:gd name="connsiteX3" fmla="*/ 139396 w 148656"/>
                <a:gd name="connsiteY3" fmla="*/ 68564 h 107990"/>
                <a:gd name="connsiteX4" fmla="*/ 100450 w 148656"/>
                <a:gd name="connsiteY4" fmla="*/ 107990 h 107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656" h="107990">
                  <a:moveTo>
                    <a:pt x="100450" y="107990"/>
                  </a:moveTo>
                  <a:cubicBezTo>
                    <a:pt x="67045" y="106711"/>
                    <a:pt x="30870" y="83429"/>
                    <a:pt x="8067" y="40274"/>
                  </a:cubicBezTo>
                  <a:cubicBezTo>
                    <a:pt x="-8023" y="9852"/>
                    <a:pt x="-245" y="-2348"/>
                    <a:pt x="33214" y="369"/>
                  </a:cubicBezTo>
                  <a:cubicBezTo>
                    <a:pt x="80311" y="4205"/>
                    <a:pt x="116060" y="27594"/>
                    <a:pt x="139396" y="68564"/>
                  </a:cubicBezTo>
                  <a:cubicBezTo>
                    <a:pt x="157191" y="99785"/>
                    <a:pt x="151969" y="108096"/>
                    <a:pt x="100450" y="1079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344CB77-D3FF-E94A-C2DF-D53C85F831E9}"/>
                </a:ext>
              </a:extLst>
            </p:cNvPr>
            <p:cNvSpPr/>
            <p:nvPr/>
          </p:nvSpPr>
          <p:spPr>
            <a:xfrm>
              <a:off x="10580679" y="6412459"/>
              <a:ext cx="142595" cy="113609"/>
            </a:xfrm>
            <a:custGeom>
              <a:avLst/>
              <a:gdLst>
                <a:gd name="connsiteX0" fmla="*/ 33077 w 142595"/>
                <a:gd name="connsiteY0" fmla="*/ 86 h 113609"/>
                <a:gd name="connsiteX1" fmla="*/ 142509 w 142595"/>
                <a:gd name="connsiteY1" fmla="*/ 91670 h 113609"/>
                <a:gd name="connsiteX2" fmla="*/ 124341 w 142595"/>
                <a:gd name="connsiteY2" fmla="*/ 112928 h 113609"/>
                <a:gd name="connsiteX3" fmla="*/ 1483 w 142595"/>
                <a:gd name="connsiteY3" fmla="*/ 22515 h 113609"/>
                <a:gd name="connsiteX4" fmla="*/ 33077 w 142595"/>
                <a:gd name="connsiteY4" fmla="*/ 86 h 1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595" h="113609">
                  <a:moveTo>
                    <a:pt x="33077" y="86"/>
                  </a:moveTo>
                  <a:cubicBezTo>
                    <a:pt x="79215" y="778"/>
                    <a:pt x="132812" y="44306"/>
                    <a:pt x="142509" y="91670"/>
                  </a:cubicBezTo>
                  <a:cubicBezTo>
                    <a:pt x="143734" y="97584"/>
                    <a:pt x="131747" y="111649"/>
                    <a:pt x="124341" y="112928"/>
                  </a:cubicBezTo>
                  <a:cubicBezTo>
                    <a:pt x="81559" y="120333"/>
                    <a:pt x="9368" y="65937"/>
                    <a:pt x="1483" y="22515"/>
                  </a:cubicBezTo>
                  <a:cubicBezTo>
                    <a:pt x="-2460" y="885"/>
                    <a:pt x="-595" y="-447"/>
                    <a:pt x="33077" y="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BD2CEB3-4A72-97A8-96B1-1042C0724E19}"/>
                </a:ext>
              </a:extLst>
            </p:cNvPr>
            <p:cNvSpPr/>
            <p:nvPr/>
          </p:nvSpPr>
          <p:spPr>
            <a:xfrm>
              <a:off x="10158995" y="6377831"/>
              <a:ext cx="144211" cy="109835"/>
            </a:xfrm>
            <a:custGeom>
              <a:avLst/>
              <a:gdLst>
                <a:gd name="connsiteX0" fmla="*/ 32642 w 144211"/>
                <a:gd name="connsiteY0" fmla="*/ 30 h 109835"/>
                <a:gd name="connsiteX1" fmla="*/ 137066 w 144211"/>
                <a:gd name="connsiteY1" fmla="*/ 69344 h 109835"/>
                <a:gd name="connsiteX2" fmla="*/ 112239 w 144211"/>
                <a:gd name="connsiteY2" fmla="*/ 109835 h 109835"/>
                <a:gd name="connsiteX3" fmla="*/ 5417 w 144211"/>
                <a:gd name="connsiteY3" fmla="*/ 38017 h 109835"/>
                <a:gd name="connsiteX4" fmla="*/ 32642 w 144211"/>
                <a:gd name="connsiteY4" fmla="*/ 30 h 1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211" h="109835">
                  <a:moveTo>
                    <a:pt x="32642" y="30"/>
                  </a:moveTo>
                  <a:cubicBezTo>
                    <a:pt x="80592" y="3120"/>
                    <a:pt x="113784" y="29706"/>
                    <a:pt x="137066" y="69344"/>
                  </a:cubicBezTo>
                  <a:cubicBezTo>
                    <a:pt x="152357" y="95397"/>
                    <a:pt x="142660" y="109675"/>
                    <a:pt x="112239" y="109835"/>
                  </a:cubicBezTo>
                  <a:cubicBezTo>
                    <a:pt x="73773" y="109995"/>
                    <a:pt x="20122" y="73926"/>
                    <a:pt x="5417" y="38017"/>
                  </a:cubicBezTo>
                  <a:cubicBezTo>
                    <a:pt x="-6410" y="8927"/>
                    <a:pt x="463" y="-609"/>
                    <a:pt x="32642" y="3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51C7D375-5B0B-B083-68A8-0DF92AA72DCA}"/>
                </a:ext>
              </a:extLst>
            </p:cNvPr>
            <p:cNvSpPr/>
            <p:nvPr/>
          </p:nvSpPr>
          <p:spPr>
            <a:xfrm>
              <a:off x="10712404" y="6424331"/>
              <a:ext cx="146855" cy="114816"/>
            </a:xfrm>
            <a:custGeom>
              <a:avLst/>
              <a:gdLst>
                <a:gd name="connsiteX0" fmla="*/ 146855 w 146855"/>
                <a:gd name="connsiteY0" fmla="*/ 114375 h 114816"/>
                <a:gd name="connsiteX1" fmla="*/ 4285 w 146855"/>
                <a:gd name="connsiteY1" fmla="*/ 33180 h 114816"/>
                <a:gd name="connsiteX2" fmla="*/ 15420 w 146855"/>
                <a:gd name="connsiteY2" fmla="*/ 894 h 114816"/>
                <a:gd name="connsiteX3" fmla="*/ 146855 w 146855"/>
                <a:gd name="connsiteY3" fmla="*/ 114375 h 1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55" h="114816">
                  <a:moveTo>
                    <a:pt x="146855" y="114375"/>
                  </a:moveTo>
                  <a:cubicBezTo>
                    <a:pt x="76689" y="118957"/>
                    <a:pt x="22612" y="87630"/>
                    <a:pt x="4285" y="33180"/>
                  </a:cubicBezTo>
                  <a:cubicBezTo>
                    <a:pt x="-191" y="19861"/>
                    <a:pt x="-6105" y="5529"/>
                    <a:pt x="15420" y="894"/>
                  </a:cubicBezTo>
                  <a:cubicBezTo>
                    <a:pt x="61185" y="-8909"/>
                    <a:pt x="146909" y="64081"/>
                    <a:pt x="146855" y="1143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C9D95E6F-3184-C4FE-FBEB-BA1FAD9C79F8}"/>
                </a:ext>
              </a:extLst>
            </p:cNvPr>
            <p:cNvSpPr/>
            <p:nvPr/>
          </p:nvSpPr>
          <p:spPr>
            <a:xfrm>
              <a:off x="10844984" y="6446736"/>
              <a:ext cx="145628" cy="117366"/>
            </a:xfrm>
            <a:custGeom>
              <a:avLst/>
              <a:gdLst>
                <a:gd name="connsiteX0" fmla="*/ 10279 w 145628"/>
                <a:gd name="connsiteY0" fmla="*/ 13 h 117366"/>
                <a:gd name="connsiteX1" fmla="*/ 143048 w 145628"/>
                <a:gd name="connsiteY1" fmla="*/ 89200 h 117366"/>
                <a:gd name="connsiteX2" fmla="*/ 120937 w 145628"/>
                <a:gd name="connsiteY2" fmla="*/ 117330 h 117366"/>
                <a:gd name="connsiteX3" fmla="*/ 423 w 145628"/>
                <a:gd name="connsiteY3" fmla="*/ 20844 h 117366"/>
                <a:gd name="connsiteX4" fmla="*/ 10279 w 145628"/>
                <a:gd name="connsiteY4" fmla="*/ 13 h 11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28" h="117366">
                  <a:moveTo>
                    <a:pt x="10279" y="13"/>
                  </a:moveTo>
                  <a:cubicBezTo>
                    <a:pt x="64463" y="-893"/>
                    <a:pt x="129781" y="46311"/>
                    <a:pt x="143048" y="89200"/>
                  </a:cubicBezTo>
                  <a:cubicBezTo>
                    <a:pt x="149068" y="108752"/>
                    <a:pt x="145658" y="118023"/>
                    <a:pt x="120937" y="117330"/>
                  </a:cubicBezTo>
                  <a:cubicBezTo>
                    <a:pt x="55512" y="115519"/>
                    <a:pt x="28714" y="67142"/>
                    <a:pt x="423" y="20844"/>
                  </a:cubicBezTo>
                  <a:cubicBezTo>
                    <a:pt x="-2187" y="16582"/>
                    <a:pt x="8042" y="4488"/>
                    <a:pt x="10279" y="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9E01AE79-4E10-2E40-6BAE-FBE825300D04}"/>
                </a:ext>
              </a:extLst>
            </p:cNvPr>
            <p:cNvSpPr/>
            <p:nvPr/>
          </p:nvSpPr>
          <p:spPr>
            <a:xfrm>
              <a:off x="9880259" y="6660527"/>
              <a:ext cx="135934" cy="103466"/>
            </a:xfrm>
            <a:custGeom>
              <a:avLst/>
              <a:gdLst>
                <a:gd name="connsiteX0" fmla="*/ 135935 w 135934"/>
                <a:gd name="connsiteY0" fmla="*/ 97736 h 103466"/>
                <a:gd name="connsiteX1" fmla="*/ 5990 w 135934"/>
                <a:gd name="connsiteY1" fmla="*/ 44191 h 103466"/>
                <a:gd name="connsiteX2" fmla="*/ 32576 w 135934"/>
                <a:gd name="connsiteY2" fmla="*/ 344 h 103466"/>
                <a:gd name="connsiteX3" fmla="*/ 135935 w 135934"/>
                <a:gd name="connsiteY3" fmla="*/ 97736 h 10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934" h="103466">
                  <a:moveTo>
                    <a:pt x="135935" y="97736"/>
                  </a:moveTo>
                  <a:cubicBezTo>
                    <a:pt x="79567" y="114891"/>
                    <a:pt x="26822" y="92514"/>
                    <a:pt x="5990" y="44191"/>
                  </a:cubicBezTo>
                  <a:cubicBezTo>
                    <a:pt x="-6743" y="14676"/>
                    <a:pt x="237" y="3168"/>
                    <a:pt x="32576" y="344"/>
                  </a:cubicBezTo>
                  <a:cubicBezTo>
                    <a:pt x="83989" y="-4184"/>
                    <a:pt x="127783" y="36413"/>
                    <a:pt x="135935" y="977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67D9375D-D314-558A-E33E-AA44331EA5AA}"/>
                </a:ext>
              </a:extLst>
            </p:cNvPr>
            <p:cNvSpPr/>
            <p:nvPr/>
          </p:nvSpPr>
          <p:spPr>
            <a:xfrm>
              <a:off x="10305186" y="6385725"/>
              <a:ext cx="137698" cy="109239"/>
            </a:xfrm>
            <a:custGeom>
              <a:avLst/>
              <a:gdLst>
                <a:gd name="connsiteX0" fmla="*/ 121086 w 137698"/>
                <a:gd name="connsiteY0" fmla="*/ 109240 h 109239"/>
                <a:gd name="connsiteX1" fmla="*/ 4035 w 137698"/>
                <a:gd name="connsiteY1" fmla="*/ 38487 h 109239"/>
                <a:gd name="connsiteX2" fmla="*/ 30141 w 137698"/>
                <a:gd name="connsiteY2" fmla="*/ 20 h 109239"/>
                <a:gd name="connsiteX3" fmla="*/ 137655 w 137698"/>
                <a:gd name="connsiteY3" fmla="*/ 88994 h 109239"/>
                <a:gd name="connsiteX4" fmla="*/ 121086 w 137698"/>
                <a:gd name="connsiteY4" fmla="*/ 109240 h 10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698" h="109239">
                  <a:moveTo>
                    <a:pt x="121086" y="109240"/>
                  </a:moveTo>
                  <a:cubicBezTo>
                    <a:pt x="61681" y="108068"/>
                    <a:pt x="17620" y="78392"/>
                    <a:pt x="4035" y="38487"/>
                  </a:cubicBezTo>
                  <a:cubicBezTo>
                    <a:pt x="-5449" y="10570"/>
                    <a:pt x="1211" y="713"/>
                    <a:pt x="30141" y="20"/>
                  </a:cubicBezTo>
                  <a:cubicBezTo>
                    <a:pt x="75800" y="-1098"/>
                    <a:pt x="132274" y="43815"/>
                    <a:pt x="137655" y="88994"/>
                  </a:cubicBezTo>
                  <a:cubicBezTo>
                    <a:pt x="138614" y="96719"/>
                    <a:pt x="123536" y="106363"/>
                    <a:pt x="121086" y="10924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DF8EC2D8-1A30-92CC-3065-80DAD3B2D2BF}"/>
                </a:ext>
              </a:extLst>
            </p:cNvPr>
            <p:cNvSpPr/>
            <p:nvPr/>
          </p:nvSpPr>
          <p:spPr>
            <a:xfrm>
              <a:off x="9863484" y="6365679"/>
              <a:ext cx="136678" cy="110692"/>
            </a:xfrm>
            <a:custGeom>
              <a:avLst/>
              <a:gdLst>
                <a:gd name="connsiteX0" fmla="*/ 107370 w 136678"/>
                <a:gd name="connsiteY0" fmla="*/ 110692 h 110692"/>
                <a:gd name="connsiteX1" fmla="*/ 2361 w 136678"/>
                <a:gd name="connsiteY1" fmla="*/ 34665 h 110692"/>
                <a:gd name="connsiteX2" fmla="*/ 19462 w 136678"/>
                <a:gd name="connsiteY2" fmla="*/ 1473 h 110692"/>
                <a:gd name="connsiteX3" fmla="*/ 136673 w 136678"/>
                <a:gd name="connsiteY3" fmla="*/ 86504 h 110692"/>
                <a:gd name="connsiteX4" fmla="*/ 107370 w 136678"/>
                <a:gd name="connsiteY4" fmla="*/ 110692 h 1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78" h="110692">
                  <a:moveTo>
                    <a:pt x="107370" y="110692"/>
                  </a:moveTo>
                  <a:cubicBezTo>
                    <a:pt x="55052" y="103766"/>
                    <a:pt x="14454" y="75210"/>
                    <a:pt x="2361" y="34665"/>
                  </a:cubicBezTo>
                  <a:cubicBezTo>
                    <a:pt x="-2754" y="17457"/>
                    <a:pt x="-623" y="5682"/>
                    <a:pt x="19462" y="1473"/>
                  </a:cubicBezTo>
                  <a:cubicBezTo>
                    <a:pt x="68265" y="-8863"/>
                    <a:pt x="134009" y="36850"/>
                    <a:pt x="136673" y="86504"/>
                  </a:cubicBezTo>
                  <a:cubicBezTo>
                    <a:pt x="137046" y="94016"/>
                    <a:pt x="117600" y="102594"/>
                    <a:pt x="107370" y="11069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57D17E9A-7953-2E20-4D96-5CF91F82AC0D}"/>
                </a:ext>
              </a:extLst>
            </p:cNvPr>
            <p:cNvSpPr/>
            <p:nvPr/>
          </p:nvSpPr>
          <p:spPr>
            <a:xfrm>
              <a:off x="10444907" y="6397728"/>
              <a:ext cx="138637" cy="110191"/>
            </a:xfrm>
            <a:custGeom>
              <a:avLst/>
              <a:gdLst>
                <a:gd name="connsiteX0" fmla="*/ 34376 w 138637"/>
                <a:gd name="connsiteY0" fmla="*/ 5 h 110191"/>
                <a:gd name="connsiteX1" fmla="*/ 138587 w 138637"/>
                <a:gd name="connsiteY1" fmla="*/ 89192 h 110191"/>
                <a:gd name="connsiteX2" fmla="*/ 121165 w 138637"/>
                <a:gd name="connsiteY2" fmla="*/ 109651 h 110191"/>
                <a:gd name="connsiteX3" fmla="*/ 7311 w 138637"/>
                <a:gd name="connsiteY3" fmla="*/ 42308 h 110191"/>
                <a:gd name="connsiteX4" fmla="*/ 34376 w 138637"/>
                <a:gd name="connsiteY4" fmla="*/ 5 h 11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637" h="110191">
                  <a:moveTo>
                    <a:pt x="34376" y="5"/>
                  </a:moveTo>
                  <a:cubicBezTo>
                    <a:pt x="79342" y="378"/>
                    <a:pt x="131767" y="44013"/>
                    <a:pt x="138587" y="89192"/>
                  </a:cubicBezTo>
                  <a:cubicBezTo>
                    <a:pt x="139493" y="95319"/>
                    <a:pt x="127984" y="108851"/>
                    <a:pt x="121165" y="109651"/>
                  </a:cubicBezTo>
                  <a:cubicBezTo>
                    <a:pt x="76305" y="114712"/>
                    <a:pt x="25638" y="83598"/>
                    <a:pt x="7311" y="42308"/>
                  </a:cubicBezTo>
                  <a:cubicBezTo>
                    <a:pt x="-7234" y="9489"/>
                    <a:pt x="-1001" y="-261"/>
                    <a:pt x="34376" y="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BBFEF4DA-4BAA-9D55-0AB8-30DB7198108D}"/>
                </a:ext>
              </a:extLst>
            </p:cNvPr>
            <p:cNvSpPr/>
            <p:nvPr/>
          </p:nvSpPr>
          <p:spPr>
            <a:xfrm>
              <a:off x="10219808" y="6243698"/>
              <a:ext cx="136582" cy="110081"/>
            </a:xfrm>
            <a:custGeom>
              <a:avLst/>
              <a:gdLst>
                <a:gd name="connsiteX0" fmla="*/ 108220 w 136582"/>
                <a:gd name="connsiteY0" fmla="*/ 110082 h 110081"/>
                <a:gd name="connsiteX1" fmla="*/ 67 w 136582"/>
                <a:gd name="connsiteY1" fmla="*/ 19456 h 110081"/>
                <a:gd name="connsiteX2" fmla="*/ 14824 w 136582"/>
                <a:gd name="connsiteY2" fmla="*/ 1662 h 110081"/>
                <a:gd name="connsiteX3" fmla="*/ 135605 w 136582"/>
                <a:gd name="connsiteY3" fmla="*/ 87013 h 110081"/>
                <a:gd name="connsiteX4" fmla="*/ 108220 w 136582"/>
                <a:gd name="connsiteY4" fmla="*/ 110082 h 11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82" h="110081">
                  <a:moveTo>
                    <a:pt x="108220" y="110082"/>
                  </a:moveTo>
                  <a:cubicBezTo>
                    <a:pt x="58299" y="109336"/>
                    <a:pt x="9017" y="68205"/>
                    <a:pt x="67" y="19456"/>
                  </a:cubicBezTo>
                  <a:cubicBezTo>
                    <a:pt x="-892" y="14395"/>
                    <a:pt x="8698" y="2887"/>
                    <a:pt x="14824" y="1662"/>
                  </a:cubicBezTo>
                  <a:cubicBezTo>
                    <a:pt x="67409" y="-8940"/>
                    <a:pt x="124790" y="32563"/>
                    <a:pt x="135605" y="87013"/>
                  </a:cubicBezTo>
                  <a:cubicBezTo>
                    <a:pt x="141305" y="115409"/>
                    <a:pt x="120740" y="108537"/>
                    <a:pt x="108220" y="11008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A6AE947B-121B-081D-6EE4-6A342183A2A2}"/>
                </a:ext>
              </a:extLst>
            </p:cNvPr>
            <p:cNvSpPr/>
            <p:nvPr/>
          </p:nvSpPr>
          <p:spPr>
            <a:xfrm>
              <a:off x="11065816" y="6605462"/>
              <a:ext cx="146247" cy="114933"/>
            </a:xfrm>
            <a:custGeom>
              <a:avLst/>
              <a:gdLst>
                <a:gd name="connsiteX0" fmla="*/ 7299 w 146247"/>
                <a:gd name="connsiteY0" fmla="*/ 44380 h 114933"/>
                <a:gd name="connsiteX1" fmla="*/ 0 w 146247"/>
                <a:gd name="connsiteY1" fmla="*/ 0 h 114933"/>
                <a:gd name="connsiteX2" fmla="*/ 51253 w 146247"/>
                <a:gd name="connsiteY2" fmla="*/ 7033 h 114933"/>
                <a:gd name="connsiteX3" fmla="*/ 138575 w 146247"/>
                <a:gd name="connsiteY3" fmla="*/ 79703 h 114933"/>
                <a:gd name="connsiteX4" fmla="*/ 146247 w 146247"/>
                <a:gd name="connsiteY4" fmla="*/ 108899 h 114933"/>
                <a:gd name="connsiteX5" fmla="*/ 113854 w 146247"/>
                <a:gd name="connsiteY5" fmla="*/ 113641 h 114933"/>
                <a:gd name="connsiteX6" fmla="*/ 17688 w 146247"/>
                <a:gd name="connsiteY6" fmla="*/ 54077 h 114933"/>
                <a:gd name="connsiteX7" fmla="*/ 6287 w 146247"/>
                <a:gd name="connsiteY7" fmla="*/ 43368 h 114933"/>
                <a:gd name="connsiteX8" fmla="*/ 7299 w 146247"/>
                <a:gd name="connsiteY8" fmla="*/ 44380 h 11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247" h="114933">
                  <a:moveTo>
                    <a:pt x="7299" y="44380"/>
                  </a:moveTo>
                  <a:cubicBezTo>
                    <a:pt x="4848" y="29569"/>
                    <a:pt x="2398" y="14758"/>
                    <a:pt x="0" y="0"/>
                  </a:cubicBezTo>
                  <a:cubicBezTo>
                    <a:pt x="17315" y="1971"/>
                    <a:pt x="38360" y="-1598"/>
                    <a:pt x="51253" y="7033"/>
                  </a:cubicBezTo>
                  <a:cubicBezTo>
                    <a:pt x="82580" y="28024"/>
                    <a:pt x="110817" y="53917"/>
                    <a:pt x="138575" y="79703"/>
                  </a:cubicBezTo>
                  <a:cubicBezTo>
                    <a:pt x="144809" y="85458"/>
                    <a:pt x="143850" y="98937"/>
                    <a:pt x="146247" y="108899"/>
                  </a:cubicBezTo>
                  <a:cubicBezTo>
                    <a:pt x="135272" y="110764"/>
                    <a:pt x="121526" y="117797"/>
                    <a:pt x="113854" y="113641"/>
                  </a:cubicBezTo>
                  <a:cubicBezTo>
                    <a:pt x="80769" y="95633"/>
                    <a:pt x="49442" y="74429"/>
                    <a:pt x="17688" y="54077"/>
                  </a:cubicBezTo>
                  <a:cubicBezTo>
                    <a:pt x="13373" y="51306"/>
                    <a:pt x="10070" y="46991"/>
                    <a:pt x="6287" y="43368"/>
                  </a:cubicBezTo>
                  <a:cubicBezTo>
                    <a:pt x="6180" y="43208"/>
                    <a:pt x="7299" y="44380"/>
                    <a:pt x="7299" y="443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D9911757-21CF-D32A-7412-EB743AF270DA}"/>
                </a:ext>
              </a:extLst>
            </p:cNvPr>
            <p:cNvSpPr/>
            <p:nvPr/>
          </p:nvSpPr>
          <p:spPr>
            <a:xfrm>
              <a:off x="9947491" y="6516542"/>
              <a:ext cx="138466" cy="102012"/>
            </a:xfrm>
            <a:custGeom>
              <a:avLst/>
              <a:gdLst>
                <a:gd name="connsiteX0" fmla="*/ 34339 w 138466"/>
                <a:gd name="connsiteY0" fmla="*/ 0 h 102012"/>
                <a:gd name="connsiteX1" fmla="*/ 135726 w 138466"/>
                <a:gd name="connsiteY1" fmla="*/ 68515 h 102012"/>
                <a:gd name="connsiteX2" fmla="*/ 117718 w 138466"/>
                <a:gd name="connsiteY2" fmla="*/ 100641 h 102012"/>
                <a:gd name="connsiteX3" fmla="*/ 827 w 138466"/>
                <a:gd name="connsiteY3" fmla="*/ 24348 h 102012"/>
                <a:gd name="connsiteX4" fmla="*/ 34339 w 138466"/>
                <a:gd name="connsiteY4" fmla="*/ 0 h 10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466" h="102012">
                  <a:moveTo>
                    <a:pt x="34339" y="0"/>
                  </a:moveTo>
                  <a:cubicBezTo>
                    <a:pt x="83994" y="1172"/>
                    <a:pt x="120862" y="27704"/>
                    <a:pt x="135726" y="68515"/>
                  </a:cubicBezTo>
                  <a:cubicBezTo>
                    <a:pt x="142919" y="88334"/>
                    <a:pt x="135620" y="96646"/>
                    <a:pt x="117718" y="100641"/>
                  </a:cubicBezTo>
                  <a:cubicBezTo>
                    <a:pt x="74244" y="110231"/>
                    <a:pt x="8553" y="67876"/>
                    <a:pt x="827" y="24348"/>
                  </a:cubicBezTo>
                  <a:cubicBezTo>
                    <a:pt x="-4980" y="-8631"/>
                    <a:pt x="21233" y="3090"/>
                    <a:pt x="3433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346D858-7758-BBDD-50DE-15074C4E671D}"/>
                </a:ext>
              </a:extLst>
            </p:cNvPr>
            <p:cNvSpPr/>
            <p:nvPr/>
          </p:nvSpPr>
          <p:spPr>
            <a:xfrm>
              <a:off x="9793302" y="6515858"/>
              <a:ext cx="135563" cy="99142"/>
            </a:xfrm>
            <a:custGeom>
              <a:avLst/>
              <a:gdLst>
                <a:gd name="connsiteX0" fmla="*/ 105575 w 135563"/>
                <a:gd name="connsiteY0" fmla="*/ 99142 h 99142"/>
                <a:gd name="connsiteX1" fmla="*/ 2216 w 135563"/>
                <a:gd name="connsiteY1" fmla="*/ 27910 h 99142"/>
                <a:gd name="connsiteX2" fmla="*/ 16814 w 135563"/>
                <a:gd name="connsiteY2" fmla="*/ 685 h 99142"/>
                <a:gd name="connsiteX3" fmla="*/ 124648 w 135563"/>
                <a:gd name="connsiteY3" fmla="*/ 47675 h 99142"/>
                <a:gd name="connsiteX4" fmla="*/ 134398 w 135563"/>
                <a:gd name="connsiteY4" fmla="*/ 87953 h 99142"/>
                <a:gd name="connsiteX5" fmla="*/ 105575 w 135563"/>
                <a:gd name="connsiteY5" fmla="*/ 99142 h 9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563" h="99142">
                  <a:moveTo>
                    <a:pt x="105575" y="99142"/>
                  </a:moveTo>
                  <a:cubicBezTo>
                    <a:pt x="52457" y="99355"/>
                    <a:pt x="14363" y="70372"/>
                    <a:pt x="2216" y="27910"/>
                  </a:cubicBezTo>
                  <a:cubicBezTo>
                    <a:pt x="-2046" y="12992"/>
                    <a:pt x="-1620" y="2230"/>
                    <a:pt x="16814" y="685"/>
                  </a:cubicBezTo>
                  <a:cubicBezTo>
                    <a:pt x="61141" y="-2992"/>
                    <a:pt x="100140" y="7504"/>
                    <a:pt x="124648" y="47675"/>
                  </a:cubicBezTo>
                  <a:cubicBezTo>
                    <a:pt x="131787" y="59343"/>
                    <a:pt x="138287" y="76872"/>
                    <a:pt x="134398" y="87953"/>
                  </a:cubicBezTo>
                  <a:cubicBezTo>
                    <a:pt x="131680" y="95785"/>
                    <a:pt x="110955" y="97330"/>
                    <a:pt x="105575" y="9914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26BF2B73-0476-7043-8E5D-622DFB1C4817}"/>
                </a:ext>
              </a:extLst>
            </p:cNvPr>
            <p:cNvSpPr/>
            <p:nvPr/>
          </p:nvSpPr>
          <p:spPr>
            <a:xfrm>
              <a:off x="9933041" y="6224964"/>
              <a:ext cx="132807" cy="104666"/>
            </a:xfrm>
            <a:custGeom>
              <a:avLst/>
              <a:gdLst>
                <a:gd name="connsiteX0" fmla="*/ 132808 w 132807"/>
                <a:gd name="connsiteY0" fmla="*/ 99619 h 104666"/>
                <a:gd name="connsiteX1" fmla="*/ 3716 w 132807"/>
                <a:gd name="connsiteY1" fmla="*/ 37391 h 104666"/>
                <a:gd name="connsiteX2" fmla="*/ 28490 w 132807"/>
                <a:gd name="connsiteY2" fmla="*/ 150 h 104666"/>
                <a:gd name="connsiteX3" fmla="*/ 132808 w 132807"/>
                <a:gd name="connsiteY3" fmla="*/ 99619 h 1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807" h="104666">
                  <a:moveTo>
                    <a:pt x="132808" y="99619"/>
                  </a:moveTo>
                  <a:cubicBezTo>
                    <a:pt x="75001" y="116402"/>
                    <a:pt x="20765" y="90242"/>
                    <a:pt x="3716" y="37391"/>
                  </a:cubicBezTo>
                  <a:cubicBezTo>
                    <a:pt x="-4968" y="10432"/>
                    <a:pt x="892" y="1588"/>
                    <a:pt x="28490" y="150"/>
                  </a:cubicBezTo>
                  <a:cubicBezTo>
                    <a:pt x="82673" y="-2781"/>
                    <a:pt x="124869" y="37497"/>
                    <a:pt x="132808" y="996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550EBACA-4654-3542-3554-B457EAA6D9A6}"/>
                </a:ext>
              </a:extLst>
            </p:cNvPr>
            <p:cNvSpPr/>
            <p:nvPr/>
          </p:nvSpPr>
          <p:spPr>
            <a:xfrm>
              <a:off x="10493649" y="6270787"/>
              <a:ext cx="138807" cy="109065"/>
            </a:xfrm>
            <a:custGeom>
              <a:avLst/>
              <a:gdLst>
                <a:gd name="connsiteX0" fmla="*/ 138807 w 138807"/>
                <a:gd name="connsiteY0" fmla="*/ 106967 h 109065"/>
                <a:gd name="connsiteX1" fmla="*/ 1724 w 138807"/>
                <a:gd name="connsiteY1" fmla="*/ 22628 h 109065"/>
                <a:gd name="connsiteX2" fmla="*/ 22023 w 138807"/>
                <a:gd name="connsiteY2" fmla="*/ 198 h 109065"/>
                <a:gd name="connsiteX3" fmla="*/ 138807 w 138807"/>
                <a:gd name="connsiteY3" fmla="*/ 106967 h 10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807" h="109065">
                  <a:moveTo>
                    <a:pt x="138807" y="106967"/>
                  </a:moveTo>
                  <a:cubicBezTo>
                    <a:pt x="65018" y="116983"/>
                    <a:pt x="24474" y="91516"/>
                    <a:pt x="1724" y="22628"/>
                  </a:cubicBezTo>
                  <a:cubicBezTo>
                    <a:pt x="-4776" y="2862"/>
                    <a:pt x="8224" y="1157"/>
                    <a:pt x="22023" y="198"/>
                  </a:cubicBezTo>
                  <a:cubicBezTo>
                    <a:pt x="75780" y="-3638"/>
                    <a:pt x="134012" y="48734"/>
                    <a:pt x="138807" y="1069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8EF6DD9-E843-4404-9978-3BC89342BC19}"/>
                </a:ext>
              </a:extLst>
            </p:cNvPr>
            <p:cNvSpPr/>
            <p:nvPr/>
          </p:nvSpPr>
          <p:spPr>
            <a:xfrm>
              <a:off x="10974232" y="6470439"/>
              <a:ext cx="143733" cy="115696"/>
            </a:xfrm>
            <a:custGeom>
              <a:avLst/>
              <a:gdLst>
                <a:gd name="connsiteX0" fmla="*/ 0 w 143733"/>
                <a:gd name="connsiteY0" fmla="*/ 3641 h 115696"/>
                <a:gd name="connsiteX1" fmla="*/ 108367 w 143733"/>
                <a:gd name="connsiteY1" fmla="*/ 44345 h 115696"/>
                <a:gd name="connsiteX2" fmla="*/ 138362 w 143733"/>
                <a:gd name="connsiteY2" fmla="*/ 86008 h 115696"/>
                <a:gd name="connsiteX3" fmla="*/ 142571 w 143733"/>
                <a:gd name="connsiteY3" fmla="*/ 108811 h 115696"/>
                <a:gd name="connsiteX4" fmla="*/ 120887 w 143733"/>
                <a:gd name="connsiteY4" fmla="*/ 115524 h 115696"/>
                <a:gd name="connsiteX5" fmla="*/ 0 w 143733"/>
                <a:gd name="connsiteY5" fmla="*/ 3641 h 1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33" h="115696">
                  <a:moveTo>
                    <a:pt x="0" y="3641"/>
                  </a:moveTo>
                  <a:cubicBezTo>
                    <a:pt x="45499" y="-6961"/>
                    <a:pt x="81675" y="5292"/>
                    <a:pt x="108367" y="44345"/>
                  </a:cubicBezTo>
                  <a:cubicBezTo>
                    <a:pt x="118010" y="58463"/>
                    <a:pt x="129465" y="71463"/>
                    <a:pt x="138362" y="86008"/>
                  </a:cubicBezTo>
                  <a:cubicBezTo>
                    <a:pt x="142305" y="92454"/>
                    <a:pt x="145554" y="103430"/>
                    <a:pt x="142571" y="108811"/>
                  </a:cubicBezTo>
                  <a:cubicBezTo>
                    <a:pt x="139854" y="113712"/>
                    <a:pt x="128079" y="116429"/>
                    <a:pt x="120887" y="115524"/>
                  </a:cubicBezTo>
                  <a:cubicBezTo>
                    <a:pt x="57060" y="107692"/>
                    <a:pt x="18488" y="71783"/>
                    <a:pt x="0" y="364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A87503-A184-47B8-02E0-D28A2517D59C}"/>
                </a:ext>
              </a:extLst>
            </p:cNvPr>
            <p:cNvSpPr/>
            <p:nvPr/>
          </p:nvSpPr>
          <p:spPr>
            <a:xfrm>
              <a:off x="9722682" y="6664965"/>
              <a:ext cx="135704" cy="100339"/>
            </a:xfrm>
            <a:custGeom>
              <a:avLst/>
              <a:gdLst>
                <a:gd name="connsiteX0" fmla="*/ 135704 w 135704"/>
                <a:gd name="connsiteY0" fmla="*/ 88823 h 100339"/>
                <a:gd name="connsiteX1" fmla="*/ 2351 w 135704"/>
                <a:gd name="connsiteY1" fmla="*/ 37623 h 100339"/>
                <a:gd name="connsiteX2" fmla="*/ 24248 w 135704"/>
                <a:gd name="connsiteY2" fmla="*/ 1235 h 100339"/>
                <a:gd name="connsiteX3" fmla="*/ 107254 w 135704"/>
                <a:gd name="connsiteY3" fmla="*/ 32668 h 100339"/>
                <a:gd name="connsiteX4" fmla="*/ 135704 w 135704"/>
                <a:gd name="connsiteY4" fmla="*/ 88823 h 10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04" h="100339">
                  <a:moveTo>
                    <a:pt x="135704" y="88823"/>
                  </a:moveTo>
                  <a:cubicBezTo>
                    <a:pt x="78004" y="116794"/>
                    <a:pt x="18440" y="91540"/>
                    <a:pt x="2351" y="37623"/>
                  </a:cubicBezTo>
                  <a:cubicBezTo>
                    <a:pt x="-4363" y="15193"/>
                    <a:pt x="3416" y="4325"/>
                    <a:pt x="24248" y="1235"/>
                  </a:cubicBezTo>
                  <a:cubicBezTo>
                    <a:pt x="57439" y="-3720"/>
                    <a:pt x="87008" y="6136"/>
                    <a:pt x="107254" y="32668"/>
                  </a:cubicBezTo>
                  <a:cubicBezTo>
                    <a:pt x="119774" y="49078"/>
                    <a:pt x="126434" y="70016"/>
                    <a:pt x="135704" y="888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FA6D252F-E724-D3B6-72B7-75A60CB9C2A8}"/>
                </a:ext>
              </a:extLst>
            </p:cNvPr>
            <p:cNvSpPr/>
            <p:nvPr/>
          </p:nvSpPr>
          <p:spPr>
            <a:xfrm>
              <a:off x="10358379" y="6261086"/>
              <a:ext cx="138393" cy="106453"/>
            </a:xfrm>
            <a:custGeom>
              <a:avLst/>
              <a:gdLst>
                <a:gd name="connsiteX0" fmla="*/ 31238 w 138393"/>
                <a:gd name="connsiteY0" fmla="*/ 257 h 106453"/>
                <a:gd name="connsiteX1" fmla="*/ 136408 w 138393"/>
                <a:gd name="connsiteY1" fmla="*/ 78628 h 106453"/>
                <a:gd name="connsiteX2" fmla="*/ 115416 w 138393"/>
                <a:gd name="connsiteY2" fmla="*/ 106439 h 106453"/>
                <a:gd name="connsiteX3" fmla="*/ 2947 w 138393"/>
                <a:gd name="connsiteY3" fmla="*/ 26896 h 106453"/>
                <a:gd name="connsiteX4" fmla="*/ 31238 w 138393"/>
                <a:gd name="connsiteY4" fmla="*/ 257 h 10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393" h="106453">
                  <a:moveTo>
                    <a:pt x="31238" y="257"/>
                  </a:moveTo>
                  <a:cubicBezTo>
                    <a:pt x="85528" y="3027"/>
                    <a:pt x="123461" y="32223"/>
                    <a:pt x="136408" y="78628"/>
                  </a:cubicBezTo>
                  <a:cubicBezTo>
                    <a:pt x="142268" y="99513"/>
                    <a:pt x="135129" y="106013"/>
                    <a:pt x="115416" y="106439"/>
                  </a:cubicBezTo>
                  <a:cubicBezTo>
                    <a:pt x="75032" y="107345"/>
                    <a:pt x="15254" y="65468"/>
                    <a:pt x="2947" y="26896"/>
                  </a:cubicBezTo>
                  <a:cubicBezTo>
                    <a:pt x="-4405" y="3720"/>
                    <a:pt x="923" y="-1289"/>
                    <a:pt x="31238" y="25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D2DB1A6E-5CB9-F5FE-8BDD-DD5F54CBF5E2}"/>
                </a:ext>
              </a:extLst>
            </p:cNvPr>
            <p:cNvSpPr/>
            <p:nvPr/>
          </p:nvSpPr>
          <p:spPr>
            <a:xfrm>
              <a:off x="10630804" y="6290975"/>
              <a:ext cx="136764" cy="108161"/>
            </a:xfrm>
            <a:custGeom>
              <a:avLst/>
              <a:gdLst>
                <a:gd name="connsiteX0" fmla="*/ 1 w 136764"/>
                <a:gd name="connsiteY0" fmla="*/ 1162 h 108161"/>
                <a:gd name="connsiteX1" fmla="*/ 114921 w 136764"/>
                <a:gd name="connsiteY1" fmla="*/ 55292 h 108161"/>
                <a:gd name="connsiteX2" fmla="*/ 120728 w 136764"/>
                <a:gd name="connsiteY2" fmla="*/ 66640 h 108161"/>
                <a:gd name="connsiteX3" fmla="*/ 136765 w 136764"/>
                <a:gd name="connsiteY3" fmla="*/ 105266 h 108161"/>
                <a:gd name="connsiteX4" fmla="*/ 89987 w 136764"/>
                <a:gd name="connsiteY4" fmla="*/ 107451 h 108161"/>
                <a:gd name="connsiteX5" fmla="*/ 1 w 136764"/>
                <a:gd name="connsiteY5" fmla="*/ 1162 h 10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764" h="108161">
                  <a:moveTo>
                    <a:pt x="1" y="1162"/>
                  </a:moveTo>
                  <a:cubicBezTo>
                    <a:pt x="52426" y="-5072"/>
                    <a:pt x="91638" y="13895"/>
                    <a:pt x="114921" y="55292"/>
                  </a:cubicBezTo>
                  <a:cubicBezTo>
                    <a:pt x="116999" y="59021"/>
                    <a:pt x="119076" y="62751"/>
                    <a:pt x="120728" y="66640"/>
                  </a:cubicBezTo>
                  <a:cubicBezTo>
                    <a:pt x="126162" y="79480"/>
                    <a:pt x="131437" y="92373"/>
                    <a:pt x="136765" y="105266"/>
                  </a:cubicBezTo>
                  <a:cubicBezTo>
                    <a:pt x="121154" y="106172"/>
                    <a:pt x="105171" y="109635"/>
                    <a:pt x="89987" y="107451"/>
                  </a:cubicBezTo>
                  <a:cubicBezTo>
                    <a:pt x="41611" y="100525"/>
                    <a:pt x="-212" y="50710"/>
                    <a:pt x="1" y="116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5B01F58B-7949-47CB-5B81-3006D1BECF0B}"/>
                </a:ext>
              </a:extLst>
            </p:cNvPr>
            <p:cNvSpPr/>
            <p:nvPr/>
          </p:nvSpPr>
          <p:spPr>
            <a:xfrm>
              <a:off x="10757821" y="6308586"/>
              <a:ext cx="139318" cy="112917"/>
            </a:xfrm>
            <a:custGeom>
              <a:avLst/>
              <a:gdLst>
                <a:gd name="connsiteX0" fmla="*/ 139319 w 139318"/>
                <a:gd name="connsiteY0" fmla="*/ 111577 h 112917"/>
                <a:gd name="connsiteX1" fmla="*/ 1223 w 139318"/>
                <a:gd name="connsiteY1" fmla="*/ 24948 h 112917"/>
                <a:gd name="connsiteX2" fmla="*/ 22428 w 139318"/>
                <a:gd name="connsiteY2" fmla="*/ 14 h 112917"/>
                <a:gd name="connsiteX3" fmla="*/ 139319 w 139318"/>
                <a:gd name="connsiteY3" fmla="*/ 111577 h 11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18" h="112917">
                  <a:moveTo>
                    <a:pt x="139319" y="111577"/>
                  </a:moveTo>
                  <a:cubicBezTo>
                    <a:pt x="85615" y="121487"/>
                    <a:pt x="12731" y="74816"/>
                    <a:pt x="1223" y="24948"/>
                  </a:cubicBezTo>
                  <a:cubicBezTo>
                    <a:pt x="-2986" y="6727"/>
                    <a:pt x="3567" y="-359"/>
                    <a:pt x="22428" y="14"/>
                  </a:cubicBezTo>
                  <a:cubicBezTo>
                    <a:pt x="71710" y="1133"/>
                    <a:pt x="134737" y="59525"/>
                    <a:pt x="139319" y="11157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4E104819-10E9-5528-012B-832786C4835B}"/>
                </a:ext>
              </a:extLst>
            </p:cNvPr>
            <p:cNvSpPr/>
            <p:nvPr/>
          </p:nvSpPr>
          <p:spPr>
            <a:xfrm>
              <a:off x="9712404" y="6364790"/>
              <a:ext cx="130475" cy="101892"/>
            </a:xfrm>
            <a:custGeom>
              <a:avLst/>
              <a:gdLst>
                <a:gd name="connsiteX0" fmla="*/ 97019 w 130475"/>
                <a:gd name="connsiteY0" fmla="*/ 101884 h 101892"/>
                <a:gd name="connsiteX1" fmla="*/ 2771 w 130475"/>
                <a:gd name="connsiteY1" fmla="*/ 37951 h 101892"/>
                <a:gd name="connsiteX2" fmla="*/ 29570 w 130475"/>
                <a:gd name="connsiteY2" fmla="*/ 71 h 101892"/>
                <a:gd name="connsiteX3" fmla="*/ 124777 w 130475"/>
                <a:gd name="connsiteY3" fmla="*/ 61127 h 101892"/>
                <a:gd name="connsiteX4" fmla="*/ 97019 w 130475"/>
                <a:gd name="connsiteY4" fmla="*/ 101884 h 10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75" h="101892">
                  <a:moveTo>
                    <a:pt x="97019" y="101884"/>
                  </a:moveTo>
                  <a:cubicBezTo>
                    <a:pt x="52373" y="101405"/>
                    <a:pt x="14226" y="75512"/>
                    <a:pt x="2771" y="37951"/>
                  </a:cubicBezTo>
                  <a:cubicBezTo>
                    <a:pt x="-4901" y="12751"/>
                    <a:pt x="3144" y="1350"/>
                    <a:pt x="29570" y="71"/>
                  </a:cubicBezTo>
                  <a:cubicBezTo>
                    <a:pt x="64573" y="-1634"/>
                    <a:pt x="110179" y="27615"/>
                    <a:pt x="124777" y="61127"/>
                  </a:cubicBezTo>
                  <a:cubicBezTo>
                    <a:pt x="137457" y="90270"/>
                    <a:pt x="129305" y="102257"/>
                    <a:pt x="97019" y="10188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9C8C80FB-BA98-4914-4132-86F99AEE97FF}"/>
                </a:ext>
              </a:extLst>
            </p:cNvPr>
            <p:cNvSpPr/>
            <p:nvPr/>
          </p:nvSpPr>
          <p:spPr>
            <a:xfrm>
              <a:off x="10081885" y="6237582"/>
              <a:ext cx="126001" cy="101146"/>
            </a:xfrm>
            <a:custGeom>
              <a:avLst/>
              <a:gdLst>
                <a:gd name="connsiteX0" fmla="*/ 0 w 126001"/>
                <a:gd name="connsiteY0" fmla="*/ 2876 h 101146"/>
                <a:gd name="connsiteX1" fmla="*/ 118116 w 126001"/>
                <a:gd name="connsiteY1" fmla="*/ 49174 h 101146"/>
                <a:gd name="connsiteX2" fmla="*/ 126002 w 126001"/>
                <a:gd name="connsiteY2" fmla="*/ 96857 h 101146"/>
                <a:gd name="connsiteX3" fmla="*/ 79970 w 126001"/>
                <a:gd name="connsiteY3" fmla="*/ 100214 h 101146"/>
                <a:gd name="connsiteX4" fmla="*/ 0 w 126001"/>
                <a:gd name="connsiteY4" fmla="*/ 2876 h 101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01" h="101146">
                  <a:moveTo>
                    <a:pt x="0" y="2876"/>
                  </a:moveTo>
                  <a:cubicBezTo>
                    <a:pt x="50720" y="-6235"/>
                    <a:pt x="91957" y="5540"/>
                    <a:pt x="118116" y="49174"/>
                  </a:cubicBezTo>
                  <a:cubicBezTo>
                    <a:pt x="125842" y="62014"/>
                    <a:pt x="123657" y="80820"/>
                    <a:pt x="126002" y="96857"/>
                  </a:cubicBezTo>
                  <a:cubicBezTo>
                    <a:pt x="110604" y="98189"/>
                    <a:pt x="94461" y="103197"/>
                    <a:pt x="79970" y="100214"/>
                  </a:cubicBezTo>
                  <a:cubicBezTo>
                    <a:pt x="33938" y="90677"/>
                    <a:pt x="5274" y="54821"/>
                    <a:pt x="0" y="28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0BBD4AB-4115-DD33-DB39-B4A67782CE43}"/>
                </a:ext>
              </a:extLst>
            </p:cNvPr>
            <p:cNvSpPr/>
            <p:nvPr/>
          </p:nvSpPr>
          <p:spPr>
            <a:xfrm>
              <a:off x="9635294" y="6515074"/>
              <a:ext cx="130868" cy="96261"/>
            </a:xfrm>
            <a:custGeom>
              <a:avLst/>
              <a:gdLst>
                <a:gd name="connsiteX0" fmla="*/ 130869 w 130868"/>
                <a:gd name="connsiteY0" fmla="*/ 90868 h 96261"/>
                <a:gd name="connsiteX1" fmla="*/ 6093 w 130868"/>
                <a:gd name="connsiteY1" fmla="*/ 45795 h 96261"/>
                <a:gd name="connsiteX2" fmla="*/ 33850 w 130868"/>
                <a:gd name="connsiteY2" fmla="*/ 30 h 96261"/>
                <a:gd name="connsiteX3" fmla="*/ 130869 w 130868"/>
                <a:gd name="connsiteY3" fmla="*/ 90868 h 9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868" h="96261">
                  <a:moveTo>
                    <a:pt x="130869" y="90868"/>
                  </a:moveTo>
                  <a:cubicBezTo>
                    <a:pt x="74448" y="106158"/>
                    <a:pt x="26338" y="88257"/>
                    <a:pt x="6093" y="45795"/>
                  </a:cubicBezTo>
                  <a:cubicBezTo>
                    <a:pt x="-7706" y="16812"/>
                    <a:pt x="2097" y="-823"/>
                    <a:pt x="33850" y="30"/>
                  </a:cubicBezTo>
                  <a:cubicBezTo>
                    <a:pt x="90165" y="1521"/>
                    <a:pt x="114086" y="20488"/>
                    <a:pt x="130869" y="908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A13C74F0-3A21-5930-49A2-97ECC25194C0}"/>
                </a:ext>
              </a:extLst>
            </p:cNvPr>
            <p:cNvSpPr/>
            <p:nvPr/>
          </p:nvSpPr>
          <p:spPr>
            <a:xfrm>
              <a:off x="11191445" y="6627409"/>
              <a:ext cx="142997" cy="109994"/>
            </a:xfrm>
            <a:custGeom>
              <a:avLst/>
              <a:gdLst>
                <a:gd name="connsiteX0" fmla="*/ 136924 w 142997"/>
                <a:gd name="connsiteY0" fmla="*/ 70650 h 109994"/>
                <a:gd name="connsiteX1" fmla="*/ 142997 w 142997"/>
                <a:gd name="connsiteY1" fmla="*/ 107358 h 109994"/>
                <a:gd name="connsiteX2" fmla="*/ 0 w 142997"/>
                <a:gd name="connsiteY2" fmla="*/ 2348 h 109994"/>
                <a:gd name="connsiteX3" fmla="*/ 112682 w 142997"/>
                <a:gd name="connsiteY3" fmla="*/ 49978 h 109994"/>
                <a:gd name="connsiteX4" fmla="*/ 137456 w 142997"/>
                <a:gd name="connsiteY4" fmla="*/ 71396 h 109994"/>
                <a:gd name="connsiteX5" fmla="*/ 136924 w 142997"/>
                <a:gd name="connsiteY5" fmla="*/ 70650 h 10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997" h="109994">
                  <a:moveTo>
                    <a:pt x="136924" y="70650"/>
                  </a:moveTo>
                  <a:cubicBezTo>
                    <a:pt x="138948" y="82957"/>
                    <a:pt x="140973" y="95317"/>
                    <a:pt x="142997" y="107358"/>
                  </a:cubicBezTo>
                  <a:cubicBezTo>
                    <a:pt x="78904" y="122809"/>
                    <a:pt x="6766" y="68092"/>
                    <a:pt x="0" y="2348"/>
                  </a:cubicBezTo>
                  <a:cubicBezTo>
                    <a:pt x="40704" y="-7348"/>
                    <a:pt x="89027" y="13856"/>
                    <a:pt x="112682" y="49978"/>
                  </a:cubicBezTo>
                  <a:cubicBezTo>
                    <a:pt x="118436" y="58769"/>
                    <a:pt x="129039" y="64363"/>
                    <a:pt x="137456" y="71396"/>
                  </a:cubicBezTo>
                  <a:cubicBezTo>
                    <a:pt x="137403" y="71396"/>
                    <a:pt x="136924" y="70650"/>
                    <a:pt x="136924" y="7065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E21FAC74-4036-FD74-31B2-04E481D1F07F}"/>
                </a:ext>
              </a:extLst>
            </p:cNvPr>
            <p:cNvSpPr/>
            <p:nvPr/>
          </p:nvSpPr>
          <p:spPr>
            <a:xfrm>
              <a:off x="9630767" y="6212666"/>
              <a:ext cx="125859" cy="101927"/>
            </a:xfrm>
            <a:custGeom>
              <a:avLst/>
              <a:gdLst>
                <a:gd name="connsiteX0" fmla="*/ 125859 w 125859"/>
                <a:gd name="connsiteY0" fmla="*/ 97586 h 101927"/>
                <a:gd name="connsiteX1" fmla="*/ 3747 w 125859"/>
                <a:gd name="connsiteY1" fmla="*/ 40632 h 101927"/>
                <a:gd name="connsiteX2" fmla="*/ 30226 w 125859"/>
                <a:gd name="connsiteY2" fmla="*/ 301 h 101927"/>
                <a:gd name="connsiteX3" fmla="*/ 125859 w 125859"/>
                <a:gd name="connsiteY3" fmla="*/ 97586 h 10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59" h="101927">
                  <a:moveTo>
                    <a:pt x="125859" y="97586"/>
                  </a:moveTo>
                  <a:cubicBezTo>
                    <a:pt x="70024" y="112184"/>
                    <a:pt x="20583" y="89168"/>
                    <a:pt x="3747" y="40632"/>
                  </a:cubicBezTo>
                  <a:cubicBezTo>
                    <a:pt x="-5470" y="14100"/>
                    <a:pt x="1935" y="2805"/>
                    <a:pt x="30226" y="301"/>
                  </a:cubicBezTo>
                  <a:cubicBezTo>
                    <a:pt x="79987" y="-4068"/>
                    <a:pt x="122982" y="39673"/>
                    <a:pt x="125859" y="975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CB2F4C5-68CD-CD8D-217B-8A6BC02073B3}"/>
                </a:ext>
              </a:extLst>
            </p:cNvPr>
            <p:cNvSpPr/>
            <p:nvPr/>
          </p:nvSpPr>
          <p:spPr>
            <a:xfrm>
              <a:off x="10013856" y="6373978"/>
              <a:ext cx="134083" cy="100101"/>
            </a:xfrm>
            <a:custGeom>
              <a:avLst/>
              <a:gdLst>
                <a:gd name="connsiteX0" fmla="*/ 105804 w 134083"/>
                <a:gd name="connsiteY0" fmla="*/ 100102 h 100101"/>
                <a:gd name="connsiteX1" fmla="*/ 6387 w 134083"/>
                <a:gd name="connsiteY1" fmla="*/ 38193 h 100101"/>
                <a:gd name="connsiteX2" fmla="*/ 30096 w 134083"/>
                <a:gd name="connsiteY2" fmla="*/ 46 h 100101"/>
                <a:gd name="connsiteX3" fmla="*/ 128287 w 134083"/>
                <a:gd name="connsiteY3" fmla="*/ 56787 h 100101"/>
                <a:gd name="connsiteX4" fmla="*/ 133082 w 134083"/>
                <a:gd name="connsiteY4" fmla="*/ 92803 h 100101"/>
                <a:gd name="connsiteX5" fmla="*/ 105804 w 134083"/>
                <a:gd name="connsiteY5" fmla="*/ 100102 h 10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083" h="100101">
                  <a:moveTo>
                    <a:pt x="105804" y="100102"/>
                  </a:moveTo>
                  <a:cubicBezTo>
                    <a:pt x="59665" y="98184"/>
                    <a:pt x="26527" y="78098"/>
                    <a:pt x="6387" y="38193"/>
                  </a:cubicBezTo>
                  <a:cubicBezTo>
                    <a:pt x="-7092" y="11501"/>
                    <a:pt x="740" y="-859"/>
                    <a:pt x="30096" y="46"/>
                  </a:cubicBezTo>
                  <a:cubicBezTo>
                    <a:pt x="72558" y="1272"/>
                    <a:pt x="106603" y="20025"/>
                    <a:pt x="128287" y="56787"/>
                  </a:cubicBezTo>
                  <a:cubicBezTo>
                    <a:pt x="134094" y="66643"/>
                    <a:pt x="135213" y="81348"/>
                    <a:pt x="133082" y="92803"/>
                  </a:cubicBezTo>
                  <a:cubicBezTo>
                    <a:pt x="132336" y="96799"/>
                    <a:pt x="115340" y="97758"/>
                    <a:pt x="105804" y="1001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CC8316D0-71A2-D8EF-1591-204FC7F02FB3}"/>
                </a:ext>
              </a:extLst>
            </p:cNvPr>
            <p:cNvSpPr/>
            <p:nvPr/>
          </p:nvSpPr>
          <p:spPr>
            <a:xfrm>
              <a:off x="9478928" y="6520005"/>
              <a:ext cx="126502" cy="98907"/>
            </a:xfrm>
            <a:custGeom>
              <a:avLst/>
              <a:gdLst>
                <a:gd name="connsiteX0" fmla="*/ 34112 w 126502"/>
                <a:gd name="connsiteY0" fmla="*/ 0 h 98907"/>
                <a:gd name="connsiteX1" fmla="*/ 123725 w 126502"/>
                <a:gd name="connsiteY1" fmla="*/ 59671 h 98907"/>
                <a:gd name="connsiteX2" fmla="*/ 100496 w 126502"/>
                <a:gd name="connsiteY2" fmla="*/ 98084 h 98907"/>
                <a:gd name="connsiteX3" fmla="*/ 11096 w 126502"/>
                <a:gd name="connsiteY3" fmla="*/ 59778 h 98907"/>
                <a:gd name="connsiteX4" fmla="*/ 601 w 126502"/>
                <a:gd name="connsiteY4" fmla="*/ 15610 h 98907"/>
                <a:gd name="connsiteX5" fmla="*/ 34112 w 126502"/>
                <a:gd name="connsiteY5" fmla="*/ 0 h 9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502" h="98907">
                  <a:moveTo>
                    <a:pt x="34112" y="0"/>
                  </a:moveTo>
                  <a:cubicBezTo>
                    <a:pt x="73218" y="799"/>
                    <a:pt x="112431" y="25680"/>
                    <a:pt x="123725" y="59671"/>
                  </a:cubicBezTo>
                  <a:cubicBezTo>
                    <a:pt x="130918" y="81408"/>
                    <a:pt x="124471" y="95314"/>
                    <a:pt x="100496" y="98084"/>
                  </a:cubicBezTo>
                  <a:cubicBezTo>
                    <a:pt x="63415" y="102400"/>
                    <a:pt x="32301" y="89773"/>
                    <a:pt x="11096" y="59778"/>
                  </a:cubicBezTo>
                  <a:cubicBezTo>
                    <a:pt x="2732" y="47950"/>
                    <a:pt x="-1690" y="29622"/>
                    <a:pt x="601" y="15610"/>
                  </a:cubicBezTo>
                  <a:cubicBezTo>
                    <a:pt x="1773" y="8791"/>
                    <a:pt x="22338" y="5168"/>
                    <a:pt x="3411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FBB48DDB-7499-2CF4-CFDB-10C1F7FF8C23}"/>
                </a:ext>
              </a:extLst>
            </p:cNvPr>
            <p:cNvSpPr/>
            <p:nvPr/>
          </p:nvSpPr>
          <p:spPr>
            <a:xfrm>
              <a:off x="9477068" y="6215084"/>
              <a:ext cx="127280" cy="99236"/>
            </a:xfrm>
            <a:custGeom>
              <a:avLst/>
              <a:gdLst>
                <a:gd name="connsiteX0" fmla="*/ 34268 w 127280"/>
                <a:gd name="connsiteY0" fmla="*/ 14 h 99236"/>
                <a:gd name="connsiteX1" fmla="*/ 123774 w 127280"/>
                <a:gd name="connsiteY1" fmla="*/ 61337 h 99236"/>
                <a:gd name="connsiteX2" fmla="*/ 100758 w 127280"/>
                <a:gd name="connsiteY2" fmla="*/ 98578 h 99236"/>
                <a:gd name="connsiteX3" fmla="*/ 4965 w 127280"/>
                <a:gd name="connsiteY3" fmla="*/ 41251 h 99236"/>
                <a:gd name="connsiteX4" fmla="*/ 34268 w 127280"/>
                <a:gd name="connsiteY4" fmla="*/ 14 h 9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80" h="99236">
                  <a:moveTo>
                    <a:pt x="34268" y="14"/>
                  </a:moveTo>
                  <a:cubicBezTo>
                    <a:pt x="75984" y="653"/>
                    <a:pt x="109443" y="24522"/>
                    <a:pt x="123774" y="61337"/>
                  </a:cubicBezTo>
                  <a:cubicBezTo>
                    <a:pt x="133204" y="85631"/>
                    <a:pt x="122975" y="95168"/>
                    <a:pt x="100758" y="98578"/>
                  </a:cubicBezTo>
                  <a:cubicBezTo>
                    <a:pt x="65595" y="103959"/>
                    <a:pt x="18338" y="75615"/>
                    <a:pt x="4965" y="41251"/>
                  </a:cubicBezTo>
                  <a:cubicBezTo>
                    <a:pt x="-6649" y="11256"/>
                    <a:pt x="1715" y="-466"/>
                    <a:pt x="34268" y="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FAF5BF0E-1010-76D1-5176-0B6D77B3FCFE}"/>
                </a:ext>
              </a:extLst>
            </p:cNvPr>
            <p:cNvSpPr/>
            <p:nvPr/>
          </p:nvSpPr>
          <p:spPr>
            <a:xfrm>
              <a:off x="10141788" y="6097642"/>
              <a:ext cx="125808" cy="106476"/>
            </a:xfrm>
            <a:custGeom>
              <a:avLst/>
              <a:gdLst>
                <a:gd name="connsiteX0" fmla="*/ 125770 w 125808"/>
                <a:gd name="connsiteY0" fmla="*/ 105628 h 106476"/>
                <a:gd name="connsiteX1" fmla="*/ 1100 w 125808"/>
                <a:gd name="connsiteY1" fmla="*/ 28428 h 106476"/>
                <a:gd name="connsiteX2" fmla="*/ 20866 w 125808"/>
                <a:gd name="connsiteY2" fmla="*/ 138 h 106476"/>
                <a:gd name="connsiteX3" fmla="*/ 125770 w 125808"/>
                <a:gd name="connsiteY3" fmla="*/ 105628 h 10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08" h="106476">
                  <a:moveTo>
                    <a:pt x="125770" y="105628"/>
                  </a:moveTo>
                  <a:cubicBezTo>
                    <a:pt x="58853" y="112021"/>
                    <a:pt x="12022" y="81919"/>
                    <a:pt x="1100" y="28428"/>
                  </a:cubicBezTo>
                  <a:cubicBezTo>
                    <a:pt x="-2576" y="10527"/>
                    <a:pt x="2699" y="1310"/>
                    <a:pt x="20866" y="138"/>
                  </a:cubicBezTo>
                  <a:cubicBezTo>
                    <a:pt x="72226" y="-3112"/>
                    <a:pt x="127475" y="51551"/>
                    <a:pt x="125770" y="10562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B6E6B62-658C-5D09-EB61-7E6972606C29}"/>
                </a:ext>
              </a:extLst>
            </p:cNvPr>
            <p:cNvSpPr/>
            <p:nvPr/>
          </p:nvSpPr>
          <p:spPr>
            <a:xfrm>
              <a:off x="10280724" y="6116053"/>
              <a:ext cx="127903" cy="107098"/>
            </a:xfrm>
            <a:custGeom>
              <a:avLst/>
              <a:gdLst>
                <a:gd name="connsiteX0" fmla="*/ 29456 w 127903"/>
                <a:gd name="connsiteY0" fmla="*/ 1 h 107098"/>
                <a:gd name="connsiteX1" fmla="*/ 127860 w 127903"/>
                <a:gd name="connsiteY1" fmla="*/ 86365 h 107098"/>
                <a:gd name="connsiteX2" fmla="*/ 109906 w 127903"/>
                <a:gd name="connsiteY2" fmla="*/ 106770 h 107098"/>
                <a:gd name="connsiteX3" fmla="*/ 1112 w 127903"/>
                <a:gd name="connsiteY3" fmla="*/ 24562 h 107098"/>
                <a:gd name="connsiteX4" fmla="*/ 29456 w 127903"/>
                <a:gd name="connsiteY4" fmla="*/ 1 h 10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03" h="107098">
                  <a:moveTo>
                    <a:pt x="29456" y="1"/>
                  </a:moveTo>
                  <a:cubicBezTo>
                    <a:pt x="73357" y="587"/>
                    <a:pt x="121627" y="41611"/>
                    <a:pt x="127860" y="86365"/>
                  </a:cubicBezTo>
                  <a:cubicBezTo>
                    <a:pt x="128712" y="92491"/>
                    <a:pt x="116778" y="106130"/>
                    <a:pt x="109906" y="106770"/>
                  </a:cubicBezTo>
                  <a:cubicBezTo>
                    <a:pt x="63074" y="111192"/>
                    <a:pt x="10969" y="70275"/>
                    <a:pt x="1112" y="24562"/>
                  </a:cubicBezTo>
                  <a:cubicBezTo>
                    <a:pt x="-4641" y="-1916"/>
                    <a:pt x="12994" y="108"/>
                    <a:pt x="29456" y="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D34226CB-5091-2CD3-15EC-821F9FDAE6FA}"/>
                </a:ext>
              </a:extLst>
            </p:cNvPr>
            <p:cNvSpPr/>
            <p:nvPr/>
          </p:nvSpPr>
          <p:spPr>
            <a:xfrm>
              <a:off x="9396717" y="6371734"/>
              <a:ext cx="123011" cy="96744"/>
            </a:xfrm>
            <a:custGeom>
              <a:avLst/>
              <a:gdLst>
                <a:gd name="connsiteX0" fmla="*/ 52231 w 123011"/>
                <a:gd name="connsiteY0" fmla="*/ 0 h 96744"/>
                <a:gd name="connsiteX1" fmla="*/ 122877 w 123011"/>
                <a:gd name="connsiteY1" fmla="*/ 74056 h 96744"/>
                <a:gd name="connsiteX2" fmla="*/ 105295 w 123011"/>
                <a:gd name="connsiteY2" fmla="*/ 94568 h 96744"/>
                <a:gd name="connsiteX3" fmla="*/ 9609 w 123011"/>
                <a:gd name="connsiteY3" fmla="*/ 51253 h 96744"/>
                <a:gd name="connsiteX4" fmla="*/ 34969 w 123011"/>
                <a:gd name="connsiteY4" fmla="*/ 1545 h 96744"/>
                <a:gd name="connsiteX5" fmla="*/ 52231 w 123011"/>
                <a:gd name="connsiteY5" fmla="*/ 0 h 96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011" h="96744">
                  <a:moveTo>
                    <a:pt x="52231" y="0"/>
                  </a:moveTo>
                  <a:cubicBezTo>
                    <a:pt x="89578" y="480"/>
                    <a:pt x="125487" y="37774"/>
                    <a:pt x="122877" y="74056"/>
                  </a:cubicBezTo>
                  <a:cubicBezTo>
                    <a:pt x="122344" y="81515"/>
                    <a:pt x="112701" y="92597"/>
                    <a:pt x="105295" y="94568"/>
                  </a:cubicBezTo>
                  <a:cubicBezTo>
                    <a:pt x="70878" y="103732"/>
                    <a:pt x="27403" y="82953"/>
                    <a:pt x="9609" y="51253"/>
                  </a:cubicBezTo>
                  <a:cubicBezTo>
                    <a:pt x="-8506" y="18914"/>
                    <a:pt x="-1527" y="5115"/>
                    <a:pt x="34969" y="1545"/>
                  </a:cubicBezTo>
                  <a:cubicBezTo>
                    <a:pt x="41309" y="906"/>
                    <a:pt x="47702" y="426"/>
                    <a:pt x="5223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330FEDB3-9377-A973-5BC8-9C56ECEA4656}"/>
                </a:ext>
              </a:extLst>
            </p:cNvPr>
            <p:cNvSpPr/>
            <p:nvPr/>
          </p:nvSpPr>
          <p:spPr>
            <a:xfrm>
              <a:off x="9784622" y="6219306"/>
              <a:ext cx="130281" cy="101941"/>
            </a:xfrm>
            <a:custGeom>
              <a:avLst/>
              <a:gdLst>
                <a:gd name="connsiteX0" fmla="*/ 96567 w 130281"/>
                <a:gd name="connsiteY0" fmla="*/ 101921 h 101941"/>
                <a:gd name="connsiteX1" fmla="*/ 4290 w 130281"/>
                <a:gd name="connsiteY1" fmla="*/ 37934 h 101941"/>
                <a:gd name="connsiteX2" fmla="*/ 31088 w 130281"/>
                <a:gd name="connsiteY2" fmla="*/ 214 h 101941"/>
                <a:gd name="connsiteX3" fmla="*/ 122886 w 130281"/>
                <a:gd name="connsiteY3" fmla="*/ 61536 h 101941"/>
                <a:gd name="connsiteX4" fmla="*/ 96567 w 130281"/>
                <a:gd name="connsiteY4" fmla="*/ 101921 h 10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281" h="101941">
                  <a:moveTo>
                    <a:pt x="96567" y="101921"/>
                  </a:moveTo>
                  <a:cubicBezTo>
                    <a:pt x="57461" y="101175"/>
                    <a:pt x="18302" y="74057"/>
                    <a:pt x="4290" y="37934"/>
                  </a:cubicBezTo>
                  <a:cubicBezTo>
                    <a:pt x="-6100" y="11242"/>
                    <a:pt x="2212" y="-1864"/>
                    <a:pt x="31088" y="214"/>
                  </a:cubicBezTo>
                  <a:cubicBezTo>
                    <a:pt x="72645" y="3251"/>
                    <a:pt x="103706" y="24988"/>
                    <a:pt x="122886" y="61536"/>
                  </a:cubicBezTo>
                  <a:cubicBezTo>
                    <a:pt x="138230" y="90786"/>
                    <a:pt x="129812" y="102507"/>
                    <a:pt x="96567" y="1019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5C331585-8A5C-3278-5218-64AFFD43632F}"/>
                </a:ext>
              </a:extLst>
            </p:cNvPr>
            <p:cNvSpPr/>
            <p:nvPr/>
          </p:nvSpPr>
          <p:spPr>
            <a:xfrm>
              <a:off x="9561523" y="6678826"/>
              <a:ext cx="128484" cy="95589"/>
            </a:xfrm>
            <a:custGeom>
              <a:avLst/>
              <a:gdLst>
                <a:gd name="connsiteX0" fmla="*/ 0 w 128484"/>
                <a:gd name="connsiteY0" fmla="*/ 9537 h 95589"/>
                <a:gd name="connsiteX1" fmla="*/ 121739 w 128484"/>
                <a:gd name="connsiteY1" fmla="*/ 47044 h 95589"/>
                <a:gd name="connsiteX2" fmla="*/ 95580 w 128484"/>
                <a:gd name="connsiteY2" fmla="*/ 94994 h 95589"/>
                <a:gd name="connsiteX3" fmla="*/ 0 w 128484"/>
                <a:gd name="connsiteY3" fmla="*/ 9537 h 9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84" h="95589">
                  <a:moveTo>
                    <a:pt x="0" y="9537"/>
                  </a:moveTo>
                  <a:cubicBezTo>
                    <a:pt x="51999" y="-11827"/>
                    <a:pt x="100215" y="3570"/>
                    <a:pt x="121739" y="47044"/>
                  </a:cubicBezTo>
                  <a:cubicBezTo>
                    <a:pt x="136124" y="76081"/>
                    <a:pt x="127547" y="91744"/>
                    <a:pt x="95580" y="94994"/>
                  </a:cubicBezTo>
                  <a:cubicBezTo>
                    <a:pt x="48270" y="99842"/>
                    <a:pt x="20405" y="75388"/>
                    <a:pt x="0" y="953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4CFC339-BFE5-2CA3-6CFB-BBF14DA8F69A}"/>
                </a:ext>
              </a:extLst>
            </p:cNvPr>
            <p:cNvSpPr/>
            <p:nvPr/>
          </p:nvSpPr>
          <p:spPr>
            <a:xfrm>
              <a:off x="10544533" y="6149986"/>
              <a:ext cx="132303" cy="108046"/>
            </a:xfrm>
            <a:custGeom>
              <a:avLst/>
              <a:gdLst>
                <a:gd name="connsiteX0" fmla="*/ 132304 w 132303"/>
                <a:gd name="connsiteY0" fmla="*/ 106935 h 108046"/>
                <a:gd name="connsiteX1" fmla="*/ 1987 w 132303"/>
                <a:gd name="connsiteY1" fmla="*/ 28777 h 108046"/>
                <a:gd name="connsiteX2" fmla="*/ 22872 w 132303"/>
                <a:gd name="connsiteY2" fmla="*/ 7 h 108046"/>
                <a:gd name="connsiteX3" fmla="*/ 132304 w 132303"/>
                <a:gd name="connsiteY3" fmla="*/ 106935 h 10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03" h="108046">
                  <a:moveTo>
                    <a:pt x="132304" y="106935"/>
                  </a:moveTo>
                  <a:cubicBezTo>
                    <a:pt x="79559" y="115193"/>
                    <a:pt x="16319" y="76300"/>
                    <a:pt x="1987" y="28777"/>
                  </a:cubicBezTo>
                  <a:cubicBezTo>
                    <a:pt x="-3714" y="9810"/>
                    <a:pt x="2733" y="273"/>
                    <a:pt x="22872" y="7"/>
                  </a:cubicBezTo>
                  <a:cubicBezTo>
                    <a:pt x="73325" y="-686"/>
                    <a:pt x="129960" y="53657"/>
                    <a:pt x="132304" y="1069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A0C88357-234B-596C-AA5E-3A1F7FC1CF4B}"/>
                </a:ext>
              </a:extLst>
            </p:cNvPr>
            <p:cNvSpPr/>
            <p:nvPr/>
          </p:nvSpPr>
          <p:spPr>
            <a:xfrm>
              <a:off x="10887278" y="6331489"/>
              <a:ext cx="144440" cy="113932"/>
            </a:xfrm>
            <a:custGeom>
              <a:avLst/>
              <a:gdLst>
                <a:gd name="connsiteX0" fmla="*/ 144441 w 144440"/>
                <a:gd name="connsiteY0" fmla="*/ 108600 h 113932"/>
                <a:gd name="connsiteX1" fmla="*/ 1603 w 144440"/>
                <a:gd name="connsiteY1" fmla="*/ 25700 h 113932"/>
                <a:gd name="connsiteX2" fmla="*/ 21743 w 144440"/>
                <a:gd name="connsiteY2" fmla="*/ 1671 h 113932"/>
                <a:gd name="connsiteX3" fmla="*/ 98089 w 144440"/>
                <a:gd name="connsiteY3" fmla="*/ 42216 h 113932"/>
                <a:gd name="connsiteX4" fmla="*/ 144441 w 144440"/>
                <a:gd name="connsiteY4" fmla="*/ 108600 h 11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40" h="113932">
                  <a:moveTo>
                    <a:pt x="144441" y="108600"/>
                  </a:moveTo>
                  <a:cubicBezTo>
                    <a:pt x="90098" y="131509"/>
                    <a:pt x="16521" y="76260"/>
                    <a:pt x="1603" y="25700"/>
                  </a:cubicBezTo>
                  <a:cubicBezTo>
                    <a:pt x="-3884" y="7106"/>
                    <a:pt x="5173" y="-4509"/>
                    <a:pt x="21743" y="1671"/>
                  </a:cubicBezTo>
                  <a:cubicBezTo>
                    <a:pt x="48701" y="11688"/>
                    <a:pt x="76618" y="23888"/>
                    <a:pt x="98089" y="42216"/>
                  </a:cubicBezTo>
                  <a:cubicBezTo>
                    <a:pt x="117216" y="58625"/>
                    <a:pt x="128244" y="84518"/>
                    <a:pt x="144441" y="1086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0AC7E154-C867-9D65-3764-9ED79F866DA7}"/>
                </a:ext>
              </a:extLst>
            </p:cNvPr>
            <p:cNvSpPr/>
            <p:nvPr/>
          </p:nvSpPr>
          <p:spPr>
            <a:xfrm>
              <a:off x="11099594" y="6497180"/>
              <a:ext cx="137009" cy="112229"/>
            </a:xfrm>
            <a:custGeom>
              <a:avLst/>
              <a:gdLst>
                <a:gd name="connsiteX0" fmla="*/ 0 w 137009"/>
                <a:gd name="connsiteY0" fmla="*/ 1461 h 112229"/>
                <a:gd name="connsiteX1" fmla="*/ 136977 w 137009"/>
                <a:gd name="connsiteY1" fmla="*/ 92939 h 112229"/>
                <a:gd name="connsiteX2" fmla="*/ 121260 w 137009"/>
                <a:gd name="connsiteY2" fmla="*/ 112172 h 112229"/>
                <a:gd name="connsiteX3" fmla="*/ 0 w 137009"/>
                <a:gd name="connsiteY3" fmla="*/ 1461 h 11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009" h="112229">
                  <a:moveTo>
                    <a:pt x="0" y="1461"/>
                  </a:moveTo>
                  <a:cubicBezTo>
                    <a:pt x="54396" y="-9354"/>
                    <a:pt x="130956" y="41739"/>
                    <a:pt x="136977" y="92939"/>
                  </a:cubicBezTo>
                  <a:cubicBezTo>
                    <a:pt x="137669" y="98959"/>
                    <a:pt x="127120" y="111853"/>
                    <a:pt x="121260" y="112172"/>
                  </a:cubicBezTo>
                  <a:cubicBezTo>
                    <a:pt x="77306" y="114410"/>
                    <a:pt x="6979" y="50210"/>
                    <a:pt x="0" y="14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E8CDEF58-B61F-FC1B-8F6E-6B33292E670B}"/>
                </a:ext>
              </a:extLst>
            </p:cNvPr>
            <p:cNvSpPr/>
            <p:nvPr/>
          </p:nvSpPr>
          <p:spPr>
            <a:xfrm>
              <a:off x="9396535" y="6681934"/>
              <a:ext cx="122499" cy="92660"/>
            </a:xfrm>
            <a:custGeom>
              <a:avLst/>
              <a:gdLst>
                <a:gd name="connsiteX0" fmla="*/ 122046 w 122499"/>
                <a:gd name="connsiteY0" fmla="*/ 86132 h 92660"/>
                <a:gd name="connsiteX1" fmla="*/ 3344 w 122499"/>
                <a:gd name="connsiteY1" fmla="*/ 41326 h 92660"/>
                <a:gd name="connsiteX2" fmla="*/ 32487 w 122499"/>
                <a:gd name="connsiteY2" fmla="*/ 142 h 92660"/>
                <a:gd name="connsiteX3" fmla="*/ 122046 w 122499"/>
                <a:gd name="connsiteY3" fmla="*/ 86132 h 92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499" h="92660">
                  <a:moveTo>
                    <a:pt x="122046" y="86132"/>
                  </a:moveTo>
                  <a:cubicBezTo>
                    <a:pt x="57527" y="102754"/>
                    <a:pt x="17409" y="87570"/>
                    <a:pt x="3344" y="41326"/>
                  </a:cubicBezTo>
                  <a:cubicBezTo>
                    <a:pt x="-5341" y="12715"/>
                    <a:pt x="2385" y="1740"/>
                    <a:pt x="32487" y="142"/>
                  </a:cubicBezTo>
                  <a:cubicBezTo>
                    <a:pt x="85924" y="-2682"/>
                    <a:pt x="127321" y="37063"/>
                    <a:pt x="122046" y="861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1E6AB50-B9E8-9D74-2E31-ABE90975D521}"/>
                </a:ext>
              </a:extLst>
            </p:cNvPr>
            <p:cNvSpPr/>
            <p:nvPr/>
          </p:nvSpPr>
          <p:spPr>
            <a:xfrm>
              <a:off x="9922051" y="5943323"/>
              <a:ext cx="126414" cy="105920"/>
            </a:xfrm>
            <a:custGeom>
              <a:avLst/>
              <a:gdLst>
                <a:gd name="connsiteX0" fmla="*/ 101762 w 126414"/>
                <a:gd name="connsiteY0" fmla="*/ 105921 h 105920"/>
                <a:gd name="connsiteX1" fmla="*/ 2506 w 126414"/>
                <a:gd name="connsiteY1" fmla="*/ 30373 h 105920"/>
                <a:gd name="connsiteX2" fmla="*/ 24084 w 126414"/>
                <a:gd name="connsiteY2" fmla="*/ 5 h 105920"/>
                <a:gd name="connsiteX3" fmla="*/ 124512 w 126414"/>
                <a:gd name="connsiteY3" fmla="*/ 75233 h 105920"/>
                <a:gd name="connsiteX4" fmla="*/ 101762 w 126414"/>
                <a:gd name="connsiteY4" fmla="*/ 105921 h 10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14" h="105920">
                  <a:moveTo>
                    <a:pt x="101762" y="105921"/>
                  </a:moveTo>
                  <a:cubicBezTo>
                    <a:pt x="64361" y="105868"/>
                    <a:pt x="13748" y="66815"/>
                    <a:pt x="2506" y="30373"/>
                  </a:cubicBezTo>
                  <a:cubicBezTo>
                    <a:pt x="-3781" y="9968"/>
                    <a:pt x="1174" y="-261"/>
                    <a:pt x="24084" y="5"/>
                  </a:cubicBezTo>
                  <a:cubicBezTo>
                    <a:pt x="70914" y="538"/>
                    <a:pt x="112471" y="31705"/>
                    <a:pt x="124512" y="75233"/>
                  </a:cubicBezTo>
                  <a:cubicBezTo>
                    <a:pt x="130319" y="96278"/>
                    <a:pt x="122860" y="105761"/>
                    <a:pt x="101762" y="1059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43F867B6-030D-A575-D6A0-26E9DAD28719}"/>
                </a:ext>
              </a:extLst>
            </p:cNvPr>
            <p:cNvSpPr/>
            <p:nvPr/>
          </p:nvSpPr>
          <p:spPr>
            <a:xfrm>
              <a:off x="10061838" y="5957668"/>
              <a:ext cx="126963" cy="105217"/>
            </a:xfrm>
            <a:custGeom>
              <a:avLst/>
              <a:gdLst>
                <a:gd name="connsiteX0" fmla="*/ 26867 w 126963"/>
                <a:gd name="connsiteY0" fmla="*/ 46 h 105217"/>
                <a:gd name="connsiteX1" fmla="*/ 124631 w 126963"/>
                <a:gd name="connsiteY1" fmla="*/ 73462 h 105217"/>
                <a:gd name="connsiteX2" fmla="*/ 100230 w 126963"/>
                <a:gd name="connsiteY2" fmla="*/ 105162 h 105217"/>
                <a:gd name="connsiteX3" fmla="*/ 2679 w 126963"/>
                <a:gd name="connsiteY3" fmla="*/ 30201 h 105217"/>
                <a:gd name="connsiteX4" fmla="*/ 26867 w 126963"/>
                <a:gd name="connsiteY4" fmla="*/ 46 h 10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3" h="105217">
                  <a:moveTo>
                    <a:pt x="26867" y="46"/>
                  </a:moveTo>
                  <a:cubicBezTo>
                    <a:pt x="74337" y="1484"/>
                    <a:pt x="111738" y="30361"/>
                    <a:pt x="124631" y="73462"/>
                  </a:cubicBezTo>
                  <a:cubicBezTo>
                    <a:pt x="131717" y="97064"/>
                    <a:pt x="122394" y="106015"/>
                    <a:pt x="100230" y="105162"/>
                  </a:cubicBezTo>
                  <a:cubicBezTo>
                    <a:pt x="66026" y="103884"/>
                    <a:pt x="12855" y="62594"/>
                    <a:pt x="2679" y="30201"/>
                  </a:cubicBezTo>
                  <a:cubicBezTo>
                    <a:pt x="-4407" y="7611"/>
                    <a:pt x="2200" y="-700"/>
                    <a:pt x="26867" y="4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215F7A6A-0386-60DF-ABDD-073B0F89D1DC}"/>
                </a:ext>
              </a:extLst>
            </p:cNvPr>
            <p:cNvSpPr/>
            <p:nvPr/>
          </p:nvSpPr>
          <p:spPr>
            <a:xfrm>
              <a:off x="10003887" y="6091861"/>
              <a:ext cx="121258" cy="99358"/>
            </a:xfrm>
            <a:custGeom>
              <a:avLst/>
              <a:gdLst>
                <a:gd name="connsiteX0" fmla="*/ 120408 w 121258"/>
                <a:gd name="connsiteY0" fmla="*/ 98302 h 99358"/>
                <a:gd name="connsiteX1" fmla="*/ 7992 w 121258"/>
                <a:gd name="connsiteY1" fmla="*/ 48115 h 99358"/>
                <a:gd name="connsiteX2" fmla="*/ 0 w 121258"/>
                <a:gd name="connsiteY2" fmla="*/ 3468 h 99358"/>
                <a:gd name="connsiteX3" fmla="*/ 45499 w 121258"/>
                <a:gd name="connsiteY3" fmla="*/ 1390 h 99358"/>
                <a:gd name="connsiteX4" fmla="*/ 120408 w 121258"/>
                <a:gd name="connsiteY4" fmla="*/ 98302 h 9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258" h="99358">
                  <a:moveTo>
                    <a:pt x="120408" y="98302"/>
                  </a:moveTo>
                  <a:cubicBezTo>
                    <a:pt x="71978" y="103204"/>
                    <a:pt x="31647" y="91802"/>
                    <a:pt x="7992" y="48115"/>
                  </a:cubicBezTo>
                  <a:cubicBezTo>
                    <a:pt x="1172" y="35488"/>
                    <a:pt x="2451" y="18492"/>
                    <a:pt x="0" y="3468"/>
                  </a:cubicBezTo>
                  <a:cubicBezTo>
                    <a:pt x="15237" y="2509"/>
                    <a:pt x="31487" y="-2339"/>
                    <a:pt x="45499" y="1390"/>
                  </a:cubicBezTo>
                  <a:cubicBezTo>
                    <a:pt x="95633" y="14710"/>
                    <a:pt x="126907" y="56000"/>
                    <a:pt x="120408" y="983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A7EB63CA-73D3-40BE-51C8-DBD3F3A1C2B8}"/>
                </a:ext>
              </a:extLst>
            </p:cNvPr>
            <p:cNvSpPr/>
            <p:nvPr/>
          </p:nvSpPr>
          <p:spPr>
            <a:xfrm>
              <a:off x="9314016" y="6531700"/>
              <a:ext cx="125359" cy="92361"/>
            </a:xfrm>
            <a:custGeom>
              <a:avLst/>
              <a:gdLst>
                <a:gd name="connsiteX0" fmla="*/ 36474 w 125359"/>
                <a:gd name="connsiteY0" fmla="*/ 27 h 92361"/>
                <a:gd name="connsiteX1" fmla="*/ 122198 w 125359"/>
                <a:gd name="connsiteY1" fmla="*/ 55542 h 92361"/>
                <a:gd name="connsiteX2" fmla="*/ 105895 w 125359"/>
                <a:gd name="connsiteY2" fmla="*/ 87828 h 92361"/>
                <a:gd name="connsiteX3" fmla="*/ 6585 w 125359"/>
                <a:gd name="connsiteY3" fmla="*/ 44673 h 92361"/>
                <a:gd name="connsiteX4" fmla="*/ 36474 w 125359"/>
                <a:gd name="connsiteY4" fmla="*/ 27 h 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59" h="92361">
                  <a:moveTo>
                    <a:pt x="36474" y="27"/>
                  </a:moveTo>
                  <a:cubicBezTo>
                    <a:pt x="72223" y="-932"/>
                    <a:pt x="110796" y="23948"/>
                    <a:pt x="122198" y="55542"/>
                  </a:cubicBezTo>
                  <a:cubicBezTo>
                    <a:pt x="128112" y="71898"/>
                    <a:pt x="127313" y="82394"/>
                    <a:pt x="105895" y="87828"/>
                  </a:cubicBezTo>
                  <a:cubicBezTo>
                    <a:pt x="56293" y="100349"/>
                    <a:pt x="23048" y="87242"/>
                    <a:pt x="6585" y="44673"/>
                  </a:cubicBezTo>
                  <a:cubicBezTo>
                    <a:pt x="-6894" y="9830"/>
                    <a:pt x="-980" y="1039"/>
                    <a:pt x="36474" y="2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904B772F-544F-758A-4B00-52D2EA2FD48E}"/>
                </a:ext>
              </a:extLst>
            </p:cNvPr>
            <p:cNvSpPr/>
            <p:nvPr/>
          </p:nvSpPr>
          <p:spPr>
            <a:xfrm>
              <a:off x="9557388" y="6068137"/>
              <a:ext cx="121190" cy="102900"/>
            </a:xfrm>
            <a:custGeom>
              <a:avLst/>
              <a:gdLst>
                <a:gd name="connsiteX0" fmla="*/ 92416 w 121190"/>
                <a:gd name="connsiteY0" fmla="*/ 102900 h 102900"/>
                <a:gd name="connsiteX1" fmla="*/ 33 w 121190"/>
                <a:gd name="connsiteY1" fmla="*/ 23570 h 102900"/>
                <a:gd name="connsiteX2" fmla="*/ 12766 w 121190"/>
                <a:gd name="connsiteY2" fmla="*/ 2951 h 102900"/>
                <a:gd name="connsiteX3" fmla="*/ 120494 w 121190"/>
                <a:gd name="connsiteY3" fmla="*/ 72585 h 102900"/>
                <a:gd name="connsiteX4" fmla="*/ 92416 w 121190"/>
                <a:gd name="connsiteY4" fmla="*/ 102900 h 1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" h="102900">
                  <a:moveTo>
                    <a:pt x="92416" y="102900"/>
                  </a:moveTo>
                  <a:cubicBezTo>
                    <a:pt x="48089" y="101515"/>
                    <a:pt x="3602" y="63102"/>
                    <a:pt x="33" y="23570"/>
                  </a:cubicBezTo>
                  <a:cubicBezTo>
                    <a:pt x="-553" y="16910"/>
                    <a:pt x="6799" y="4656"/>
                    <a:pt x="12766" y="2951"/>
                  </a:cubicBezTo>
                  <a:cubicBezTo>
                    <a:pt x="59757" y="-10422"/>
                    <a:pt x="111543" y="23197"/>
                    <a:pt x="120494" y="72585"/>
                  </a:cubicBezTo>
                  <a:cubicBezTo>
                    <a:pt x="124809" y="96187"/>
                    <a:pt x="108293" y="101568"/>
                    <a:pt x="92416" y="1029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059EAECF-506E-653F-F289-3315E1BC89C6}"/>
                </a:ext>
              </a:extLst>
            </p:cNvPr>
            <p:cNvSpPr/>
            <p:nvPr/>
          </p:nvSpPr>
          <p:spPr>
            <a:xfrm>
              <a:off x="10675812" y="6171719"/>
              <a:ext cx="131341" cy="109691"/>
            </a:xfrm>
            <a:custGeom>
              <a:avLst/>
              <a:gdLst>
                <a:gd name="connsiteX0" fmla="*/ 131342 w 131341"/>
                <a:gd name="connsiteY0" fmla="*/ 108643 h 109691"/>
                <a:gd name="connsiteX1" fmla="*/ 2144 w 131341"/>
                <a:gd name="connsiteY1" fmla="*/ 26596 h 109691"/>
                <a:gd name="connsiteX2" fmla="*/ 19938 w 131341"/>
                <a:gd name="connsiteY2" fmla="*/ 10 h 109691"/>
                <a:gd name="connsiteX3" fmla="*/ 131342 w 131341"/>
                <a:gd name="connsiteY3" fmla="*/ 108643 h 10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41" h="109691">
                  <a:moveTo>
                    <a:pt x="131342" y="108643"/>
                  </a:moveTo>
                  <a:cubicBezTo>
                    <a:pt x="72203" y="116422"/>
                    <a:pt x="16848" y="80086"/>
                    <a:pt x="2144" y="26596"/>
                  </a:cubicBezTo>
                  <a:cubicBezTo>
                    <a:pt x="-2598" y="9441"/>
                    <a:pt x="-627" y="-363"/>
                    <a:pt x="19938" y="10"/>
                  </a:cubicBezTo>
                  <a:cubicBezTo>
                    <a:pt x="67355" y="969"/>
                    <a:pt x="126334" y="57284"/>
                    <a:pt x="131342" y="1086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20CE6C6E-909B-00B6-7FA3-7D5AAF819AFC}"/>
                </a:ext>
              </a:extLst>
            </p:cNvPr>
            <p:cNvSpPr/>
            <p:nvPr/>
          </p:nvSpPr>
          <p:spPr>
            <a:xfrm>
              <a:off x="10335107" y="5993094"/>
              <a:ext cx="128938" cy="101539"/>
            </a:xfrm>
            <a:custGeom>
              <a:avLst/>
              <a:gdLst>
                <a:gd name="connsiteX0" fmla="*/ 128939 w 128938"/>
                <a:gd name="connsiteY0" fmla="*/ 98772 h 101539"/>
                <a:gd name="connsiteX1" fmla="*/ 7 w 128938"/>
                <a:gd name="connsiteY1" fmla="*/ 2979 h 101539"/>
                <a:gd name="connsiteX2" fmla="*/ 128939 w 128938"/>
                <a:gd name="connsiteY2" fmla="*/ 98772 h 10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938" h="101539">
                  <a:moveTo>
                    <a:pt x="128939" y="98772"/>
                  </a:moveTo>
                  <a:cubicBezTo>
                    <a:pt x="58453" y="113263"/>
                    <a:pt x="-739" y="69309"/>
                    <a:pt x="7" y="2979"/>
                  </a:cubicBezTo>
                  <a:cubicBezTo>
                    <a:pt x="64473" y="-9754"/>
                    <a:pt x="101341" y="17630"/>
                    <a:pt x="128939" y="987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8F876F1A-EC3C-ED9A-4756-55F6DE1BC548}"/>
                </a:ext>
              </a:extLst>
            </p:cNvPr>
            <p:cNvSpPr/>
            <p:nvPr/>
          </p:nvSpPr>
          <p:spPr>
            <a:xfrm>
              <a:off x="9705209" y="6070049"/>
              <a:ext cx="123128" cy="96838"/>
            </a:xfrm>
            <a:custGeom>
              <a:avLst/>
              <a:gdLst>
                <a:gd name="connsiteX0" fmla="*/ 123128 w 123128"/>
                <a:gd name="connsiteY0" fmla="*/ 92890 h 96838"/>
                <a:gd name="connsiteX1" fmla="*/ 2135 w 123128"/>
                <a:gd name="connsiteY1" fmla="*/ 33698 h 96838"/>
                <a:gd name="connsiteX2" fmla="*/ 23606 w 123128"/>
                <a:gd name="connsiteY2" fmla="*/ 933 h 96838"/>
                <a:gd name="connsiteX3" fmla="*/ 123128 w 123128"/>
                <a:gd name="connsiteY3" fmla="*/ 92890 h 9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28" h="96838">
                  <a:moveTo>
                    <a:pt x="123128" y="92890"/>
                  </a:moveTo>
                  <a:cubicBezTo>
                    <a:pt x="65961" y="107008"/>
                    <a:pt x="16413" y="82341"/>
                    <a:pt x="2135" y="33698"/>
                  </a:cubicBezTo>
                  <a:cubicBezTo>
                    <a:pt x="-3992" y="12920"/>
                    <a:pt x="3040" y="3863"/>
                    <a:pt x="23606" y="933"/>
                  </a:cubicBezTo>
                  <a:cubicBezTo>
                    <a:pt x="75871" y="-6473"/>
                    <a:pt x="116628" y="30768"/>
                    <a:pt x="123128" y="928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B4B3DB79-BC84-7964-9BAB-9026FB674ABB}"/>
                </a:ext>
              </a:extLst>
            </p:cNvPr>
            <p:cNvSpPr/>
            <p:nvPr/>
          </p:nvSpPr>
          <p:spPr>
            <a:xfrm>
              <a:off x="9854820" y="6076769"/>
              <a:ext cx="127553" cy="103760"/>
            </a:xfrm>
            <a:custGeom>
              <a:avLst/>
              <a:gdLst>
                <a:gd name="connsiteX0" fmla="*/ 96055 w 127553"/>
                <a:gd name="connsiteY0" fmla="*/ 103698 h 103760"/>
                <a:gd name="connsiteX1" fmla="*/ 4631 w 127553"/>
                <a:gd name="connsiteY1" fmla="*/ 40405 h 103760"/>
                <a:gd name="connsiteX2" fmla="*/ 34253 w 127553"/>
                <a:gd name="connsiteY2" fmla="*/ 1139 h 103760"/>
                <a:gd name="connsiteX3" fmla="*/ 122055 w 127553"/>
                <a:gd name="connsiteY3" fmla="*/ 68588 h 103760"/>
                <a:gd name="connsiteX4" fmla="*/ 96055 w 127553"/>
                <a:gd name="connsiteY4" fmla="*/ 103698 h 10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53" h="103760">
                  <a:moveTo>
                    <a:pt x="96055" y="103698"/>
                  </a:moveTo>
                  <a:cubicBezTo>
                    <a:pt x="53700" y="102313"/>
                    <a:pt x="19069" y="78338"/>
                    <a:pt x="4631" y="40405"/>
                  </a:cubicBezTo>
                  <a:cubicBezTo>
                    <a:pt x="-6877" y="10196"/>
                    <a:pt x="3086" y="-4349"/>
                    <a:pt x="34253" y="1139"/>
                  </a:cubicBezTo>
                  <a:cubicBezTo>
                    <a:pt x="74478" y="8225"/>
                    <a:pt x="104527" y="31827"/>
                    <a:pt x="122055" y="68588"/>
                  </a:cubicBezTo>
                  <a:cubicBezTo>
                    <a:pt x="134469" y="94534"/>
                    <a:pt x="125891" y="104657"/>
                    <a:pt x="96055" y="10369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32246EB9-54BD-92B0-58DC-CED96C9D26C4}"/>
                </a:ext>
              </a:extLst>
            </p:cNvPr>
            <p:cNvSpPr/>
            <p:nvPr/>
          </p:nvSpPr>
          <p:spPr>
            <a:xfrm>
              <a:off x="11312225" y="6650976"/>
              <a:ext cx="153386" cy="116450"/>
            </a:xfrm>
            <a:custGeom>
              <a:avLst/>
              <a:gdLst>
                <a:gd name="connsiteX0" fmla="*/ 16623 w 153386"/>
                <a:gd name="connsiteY0" fmla="*/ 47829 h 116450"/>
                <a:gd name="connsiteX1" fmla="*/ 11827 w 153386"/>
                <a:gd name="connsiteY1" fmla="*/ 30940 h 116450"/>
                <a:gd name="connsiteX2" fmla="*/ 0 w 153386"/>
                <a:gd name="connsiteY2" fmla="*/ 6912 h 116450"/>
                <a:gd name="connsiteX3" fmla="*/ 31860 w 153386"/>
                <a:gd name="connsiteY3" fmla="*/ 1104 h 116450"/>
                <a:gd name="connsiteX4" fmla="*/ 107834 w 153386"/>
                <a:gd name="connsiteY4" fmla="*/ 49321 h 116450"/>
                <a:gd name="connsiteX5" fmla="*/ 153386 w 153386"/>
                <a:gd name="connsiteY5" fmla="*/ 116450 h 116450"/>
                <a:gd name="connsiteX6" fmla="*/ 42409 w 153386"/>
                <a:gd name="connsiteY6" fmla="*/ 74361 h 116450"/>
                <a:gd name="connsiteX7" fmla="*/ 16143 w 153386"/>
                <a:gd name="connsiteY7" fmla="*/ 47136 h 116450"/>
                <a:gd name="connsiteX8" fmla="*/ 16623 w 153386"/>
                <a:gd name="connsiteY8" fmla="*/ 47829 h 11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386" h="116450">
                  <a:moveTo>
                    <a:pt x="16623" y="47829"/>
                  </a:moveTo>
                  <a:cubicBezTo>
                    <a:pt x="15077" y="42181"/>
                    <a:pt x="14119" y="36268"/>
                    <a:pt x="11827" y="30940"/>
                  </a:cubicBezTo>
                  <a:cubicBezTo>
                    <a:pt x="8364" y="22735"/>
                    <a:pt x="3996" y="14903"/>
                    <a:pt x="0" y="6912"/>
                  </a:cubicBezTo>
                  <a:cubicBezTo>
                    <a:pt x="10816" y="4674"/>
                    <a:pt x="24242" y="-2785"/>
                    <a:pt x="31860" y="1104"/>
                  </a:cubicBezTo>
                  <a:cubicBezTo>
                    <a:pt x="58552" y="14743"/>
                    <a:pt x="85777" y="29501"/>
                    <a:pt x="107834" y="49321"/>
                  </a:cubicBezTo>
                  <a:cubicBezTo>
                    <a:pt x="125042" y="64771"/>
                    <a:pt x="134952" y="88426"/>
                    <a:pt x="153386" y="116450"/>
                  </a:cubicBezTo>
                  <a:cubicBezTo>
                    <a:pt x="105383" y="111815"/>
                    <a:pt x="68782" y="107873"/>
                    <a:pt x="42409" y="74361"/>
                  </a:cubicBezTo>
                  <a:cubicBezTo>
                    <a:pt x="34630" y="64505"/>
                    <a:pt x="24988" y="56193"/>
                    <a:pt x="16143" y="47136"/>
                  </a:cubicBezTo>
                  <a:cubicBezTo>
                    <a:pt x="16143" y="47083"/>
                    <a:pt x="16623" y="47829"/>
                    <a:pt x="16623" y="478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106CF876-65A1-72B7-A284-8084ED6FC8DF}"/>
                </a:ext>
              </a:extLst>
            </p:cNvPr>
            <p:cNvSpPr/>
            <p:nvPr/>
          </p:nvSpPr>
          <p:spPr>
            <a:xfrm>
              <a:off x="10415651" y="6131748"/>
              <a:ext cx="128003" cy="104579"/>
            </a:xfrm>
            <a:custGeom>
              <a:avLst/>
              <a:gdLst>
                <a:gd name="connsiteX0" fmla="*/ 127938 w 128003"/>
                <a:gd name="connsiteY0" fmla="*/ 104235 h 104579"/>
                <a:gd name="connsiteX1" fmla="*/ 4228 w 128003"/>
                <a:gd name="connsiteY1" fmla="*/ 35347 h 104579"/>
                <a:gd name="connsiteX2" fmla="*/ 2470 w 128003"/>
                <a:gd name="connsiteY2" fmla="*/ 6257 h 104579"/>
                <a:gd name="connsiteX3" fmla="*/ 31346 w 128003"/>
                <a:gd name="connsiteY3" fmla="*/ 663 h 104579"/>
                <a:gd name="connsiteX4" fmla="*/ 127938 w 128003"/>
                <a:gd name="connsiteY4" fmla="*/ 104235 h 10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03" h="104579">
                  <a:moveTo>
                    <a:pt x="127938" y="104235"/>
                  </a:moveTo>
                  <a:cubicBezTo>
                    <a:pt x="72583" y="107964"/>
                    <a:pt x="24420" y="81166"/>
                    <a:pt x="4228" y="35347"/>
                  </a:cubicBezTo>
                  <a:cubicBezTo>
                    <a:pt x="392" y="26609"/>
                    <a:pt x="-2112" y="11958"/>
                    <a:pt x="2470" y="6257"/>
                  </a:cubicBezTo>
                  <a:cubicBezTo>
                    <a:pt x="7265" y="290"/>
                    <a:pt x="21863" y="-988"/>
                    <a:pt x="31346" y="663"/>
                  </a:cubicBezTo>
                  <a:cubicBezTo>
                    <a:pt x="84571" y="9880"/>
                    <a:pt x="129963" y="58629"/>
                    <a:pt x="127938" y="1042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7505967B-4FDD-DF6D-BAA6-6EF18AA31652}"/>
                </a:ext>
              </a:extLst>
            </p:cNvPr>
            <p:cNvSpPr/>
            <p:nvPr/>
          </p:nvSpPr>
          <p:spPr>
            <a:xfrm>
              <a:off x="9557426" y="6365851"/>
              <a:ext cx="125370" cy="97820"/>
            </a:xfrm>
            <a:custGeom>
              <a:avLst/>
              <a:gdLst>
                <a:gd name="connsiteX0" fmla="*/ 92059 w 125370"/>
                <a:gd name="connsiteY0" fmla="*/ 97733 h 97820"/>
                <a:gd name="connsiteX1" fmla="*/ 2179 w 125370"/>
                <a:gd name="connsiteY1" fmla="*/ 35132 h 97820"/>
                <a:gd name="connsiteX2" fmla="*/ 25568 w 125370"/>
                <a:gd name="connsiteY2" fmla="*/ 341 h 97820"/>
                <a:gd name="connsiteX3" fmla="*/ 124291 w 125370"/>
                <a:gd name="connsiteY3" fmla="*/ 71840 h 97820"/>
                <a:gd name="connsiteX4" fmla="*/ 92059 w 125370"/>
                <a:gd name="connsiteY4" fmla="*/ 97733 h 9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70" h="97820">
                  <a:moveTo>
                    <a:pt x="92059" y="97733"/>
                  </a:moveTo>
                  <a:cubicBezTo>
                    <a:pt x="49010" y="96880"/>
                    <a:pt x="12462" y="70561"/>
                    <a:pt x="2179" y="35132"/>
                  </a:cubicBezTo>
                  <a:cubicBezTo>
                    <a:pt x="-4001" y="13767"/>
                    <a:pt x="2712" y="2579"/>
                    <a:pt x="25568" y="341"/>
                  </a:cubicBezTo>
                  <a:cubicBezTo>
                    <a:pt x="67870" y="-3761"/>
                    <a:pt x="115500" y="29644"/>
                    <a:pt x="124291" y="71840"/>
                  </a:cubicBezTo>
                  <a:cubicBezTo>
                    <a:pt x="130631" y="102634"/>
                    <a:pt x="107615" y="97253"/>
                    <a:pt x="92059" y="977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35D98976-BFB3-BD8A-DF6E-B8BA10982258}"/>
                </a:ext>
              </a:extLst>
            </p:cNvPr>
            <p:cNvSpPr/>
            <p:nvPr/>
          </p:nvSpPr>
          <p:spPr>
            <a:xfrm>
              <a:off x="9398516" y="6063669"/>
              <a:ext cx="124563" cy="96499"/>
            </a:xfrm>
            <a:custGeom>
              <a:avLst/>
              <a:gdLst>
                <a:gd name="connsiteX0" fmla="*/ 92680 w 124563"/>
                <a:gd name="connsiteY0" fmla="*/ 96500 h 96499"/>
                <a:gd name="connsiteX1" fmla="*/ 2641 w 124563"/>
                <a:gd name="connsiteY1" fmla="*/ 37148 h 96499"/>
                <a:gd name="connsiteX2" fmla="*/ 27042 w 124563"/>
                <a:gd name="connsiteY2" fmla="*/ 227 h 96499"/>
                <a:gd name="connsiteX3" fmla="*/ 120012 w 124563"/>
                <a:gd name="connsiteY3" fmla="*/ 57287 h 96499"/>
                <a:gd name="connsiteX4" fmla="*/ 92680 w 124563"/>
                <a:gd name="connsiteY4" fmla="*/ 96500 h 9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63" h="96499">
                  <a:moveTo>
                    <a:pt x="92680" y="96500"/>
                  </a:moveTo>
                  <a:cubicBezTo>
                    <a:pt x="51017" y="96446"/>
                    <a:pt x="13776" y="71779"/>
                    <a:pt x="2641" y="37148"/>
                  </a:cubicBezTo>
                  <a:cubicBezTo>
                    <a:pt x="-4605" y="14559"/>
                    <a:pt x="2907" y="2411"/>
                    <a:pt x="27042" y="227"/>
                  </a:cubicBezTo>
                  <a:cubicBezTo>
                    <a:pt x="61353" y="-2810"/>
                    <a:pt x="107385" y="25054"/>
                    <a:pt x="120012" y="57287"/>
                  </a:cubicBezTo>
                  <a:cubicBezTo>
                    <a:pt x="130827" y="84725"/>
                    <a:pt x="122622" y="96553"/>
                    <a:pt x="92680" y="965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40B2B0EB-1447-D941-93B2-81682483B028}"/>
                </a:ext>
              </a:extLst>
            </p:cNvPr>
            <p:cNvSpPr/>
            <p:nvPr/>
          </p:nvSpPr>
          <p:spPr>
            <a:xfrm>
              <a:off x="9630666" y="5922976"/>
              <a:ext cx="123315" cy="100263"/>
            </a:xfrm>
            <a:custGeom>
              <a:avLst/>
              <a:gdLst>
                <a:gd name="connsiteX0" fmla="*/ 94793 w 123315"/>
                <a:gd name="connsiteY0" fmla="*/ 100056 h 100263"/>
                <a:gd name="connsiteX1" fmla="*/ 1930 w 123315"/>
                <a:gd name="connsiteY1" fmla="*/ 32020 h 100263"/>
                <a:gd name="connsiteX2" fmla="*/ 26970 w 123315"/>
                <a:gd name="connsiteY2" fmla="*/ 0 h 100263"/>
                <a:gd name="connsiteX3" fmla="*/ 119993 w 123315"/>
                <a:gd name="connsiteY3" fmla="*/ 63987 h 100263"/>
                <a:gd name="connsiteX4" fmla="*/ 94793 w 123315"/>
                <a:gd name="connsiteY4" fmla="*/ 100056 h 10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15" h="100263">
                  <a:moveTo>
                    <a:pt x="94793" y="100056"/>
                  </a:moveTo>
                  <a:cubicBezTo>
                    <a:pt x="41249" y="95740"/>
                    <a:pt x="13704" y="75122"/>
                    <a:pt x="1930" y="32020"/>
                  </a:cubicBezTo>
                  <a:cubicBezTo>
                    <a:pt x="-4304" y="9164"/>
                    <a:pt x="4700" y="54"/>
                    <a:pt x="26970" y="0"/>
                  </a:cubicBezTo>
                  <a:cubicBezTo>
                    <a:pt x="60908" y="-106"/>
                    <a:pt x="109071" y="32872"/>
                    <a:pt x="119993" y="63987"/>
                  </a:cubicBezTo>
                  <a:cubicBezTo>
                    <a:pt x="128837" y="89240"/>
                    <a:pt x="119886" y="102080"/>
                    <a:pt x="94793" y="10005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B48CF406-0B88-12CF-2515-1E0AFEBE2C10}"/>
                </a:ext>
              </a:extLst>
            </p:cNvPr>
            <p:cNvSpPr/>
            <p:nvPr/>
          </p:nvSpPr>
          <p:spPr>
            <a:xfrm>
              <a:off x="11008643" y="6355897"/>
              <a:ext cx="136983" cy="114158"/>
            </a:xfrm>
            <a:custGeom>
              <a:avLst/>
              <a:gdLst>
                <a:gd name="connsiteX0" fmla="*/ 136983 w 136983"/>
                <a:gd name="connsiteY0" fmla="*/ 111044 h 114158"/>
                <a:gd name="connsiteX1" fmla="*/ 44600 w 136983"/>
                <a:gd name="connsiteY1" fmla="*/ 82967 h 114158"/>
                <a:gd name="connsiteX2" fmla="*/ 2777 w 136983"/>
                <a:gd name="connsiteY2" fmla="*/ 26599 h 114158"/>
                <a:gd name="connsiteX3" fmla="*/ 2137 w 136983"/>
                <a:gd name="connsiteY3" fmla="*/ 6460 h 114158"/>
                <a:gd name="connsiteX4" fmla="*/ 21371 w 136983"/>
                <a:gd name="connsiteY4" fmla="*/ 280 h 114158"/>
                <a:gd name="connsiteX5" fmla="*/ 136983 w 136983"/>
                <a:gd name="connsiteY5" fmla="*/ 111044 h 1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983" h="114158">
                  <a:moveTo>
                    <a:pt x="136983" y="111044"/>
                  </a:moveTo>
                  <a:cubicBezTo>
                    <a:pt x="98250" y="119835"/>
                    <a:pt x="68149" y="109872"/>
                    <a:pt x="44600" y="82967"/>
                  </a:cubicBezTo>
                  <a:cubicBezTo>
                    <a:pt x="29203" y="65438"/>
                    <a:pt x="15670" y="46099"/>
                    <a:pt x="2777" y="26599"/>
                  </a:cubicBezTo>
                  <a:cubicBezTo>
                    <a:pt x="-526" y="21591"/>
                    <a:pt x="-1059" y="10989"/>
                    <a:pt x="2137" y="6460"/>
                  </a:cubicBezTo>
                  <a:cubicBezTo>
                    <a:pt x="5334" y="1985"/>
                    <a:pt x="15351" y="-945"/>
                    <a:pt x="21371" y="280"/>
                  </a:cubicBezTo>
                  <a:cubicBezTo>
                    <a:pt x="80775" y="12907"/>
                    <a:pt x="117697" y="50041"/>
                    <a:pt x="136983" y="1110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5785CC26-CE18-F3EC-DF4A-ED5ABE547F3A}"/>
                </a:ext>
              </a:extLst>
            </p:cNvPr>
            <p:cNvSpPr/>
            <p:nvPr/>
          </p:nvSpPr>
          <p:spPr>
            <a:xfrm>
              <a:off x="9156791" y="6223793"/>
              <a:ext cx="122045" cy="91267"/>
            </a:xfrm>
            <a:custGeom>
              <a:avLst/>
              <a:gdLst>
                <a:gd name="connsiteX0" fmla="*/ 34666 w 122045"/>
                <a:gd name="connsiteY0" fmla="*/ 42 h 91267"/>
                <a:gd name="connsiteX1" fmla="*/ 118631 w 122045"/>
                <a:gd name="connsiteY1" fmla="*/ 53267 h 91267"/>
                <a:gd name="connsiteX2" fmla="*/ 101050 w 122045"/>
                <a:gd name="connsiteY2" fmla="*/ 88004 h 91267"/>
                <a:gd name="connsiteX3" fmla="*/ 3924 w 122045"/>
                <a:gd name="connsiteY3" fmla="*/ 39308 h 91267"/>
                <a:gd name="connsiteX4" fmla="*/ 34666 w 122045"/>
                <a:gd name="connsiteY4" fmla="*/ 42 h 9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45" h="91267">
                  <a:moveTo>
                    <a:pt x="34666" y="42"/>
                  </a:moveTo>
                  <a:cubicBezTo>
                    <a:pt x="74251" y="841"/>
                    <a:pt x="107017" y="21673"/>
                    <a:pt x="118631" y="53267"/>
                  </a:cubicBezTo>
                  <a:cubicBezTo>
                    <a:pt x="125237" y="71275"/>
                    <a:pt x="123693" y="82676"/>
                    <a:pt x="101050" y="88004"/>
                  </a:cubicBezTo>
                  <a:cubicBezTo>
                    <a:pt x="53526" y="99139"/>
                    <a:pt x="15965" y="81504"/>
                    <a:pt x="3924" y="39308"/>
                  </a:cubicBezTo>
                  <a:cubicBezTo>
                    <a:pt x="-5346" y="6968"/>
                    <a:pt x="621" y="-650"/>
                    <a:pt x="34666" y="4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747BAC47-1246-763D-B14C-E08ABCBED6C7}"/>
                </a:ext>
              </a:extLst>
            </p:cNvPr>
            <p:cNvSpPr/>
            <p:nvPr/>
          </p:nvSpPr>
          <p:spPr>
            <a:xfrm>
              <a:off x="10470206" y="6015311"/>
              <a:ext cx="122966" cy="106115"/>
            </a:xfrm>
            <a:custGeom>
              <a:avLst/>
              <a:gdLst>
                <a:gd name="connsiteX0" fmla="*/ 73 w 122966"/>
                <a:gd name="connsiteY0" fmla="*/ 741 h 106115"/>
                <a:gd name="connsiteX1" fmla="*/ 122931 w 122966"/>
                <a:gd name="connsiteY1" fmla="*/ 85186 h 106115"/>
                <a:gd name="connsiteX2" fmla="*/ 107321 w 122966"/>
                <a:gd name="connsiteY2" fmla="*/ 105325 h 106115"/>
                <a:gd name="connsiteX3" fmla="*/ 73 w 122966"/>
                <a:gd name="connsiteY3" fmla="*/ 741 h 10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66" h="106115">
                  <a:moveTo>
                    <a:pt x="73" y="741"/>
                  </a:moveTo>
                  <a:cubicBezTo>
                    <a:pt x="47330" y="-6611"/>
                    <a:pt x="118030" y="42138"/>
                    <a:pt x="122931" y="85186"/>
                  </a:cubicBezTo>
                  <a:cubicBezTo>
                    <a:pt x="123624" y="91526"/>
                    <a:pt x="113768" y="104260"/>
                    <a:pt x="107321" y="105325"/>
                  </a:cubicBezTo>
                  <a:cubicBezTo>
                    <a:pt x="57133" y="113583"/>
                    <a:pt x="-2378" y="55617"/>
                    <a:pt x="73" y="74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3A0423CA-DC02-64F8-E91B-A45DA217E4F7}"/>
                </a:ext>
              </a:extLst>
            </p:cNvPr>
            <p:cNvSpPr/>
            <p:nvPr/>
          </p:nvSpPr>
          <p:spPr>
            <a:xfrm>
              <a:off x="10199833" y="5972575"/>
              <a:ext cx="126159" cy="103734"/>
            </a:xfrm>
            <a:custGeom>
              <a:avLst/>
              <a:gdLst>
                <a:gd name="connsiteX0" fmla="*/ 111998 w 126159"/>
                <a:gd name="connsiteY0" fmla="*/ 103735 h 103734"/>
                <a:gd name="connsiteX1" fmla="*/ 3525 w 126159"/>
                <a:gd name="connsiteY1" fmla="*/ 32502 h 103734"/>
                <a:gd name="connsiteX2" fmla="*/ 25209 w 126159"/>
                <a:gd name="connsiteY2" fmla="*/ 3 h 103734"/>
                <a:gd name="connsiteX3" fmla="*/ 126117 w 126159"/>
                <a:gd name="connsiteY3" fmla="*/ 84821 h 103734"/>
                <a:gd name="connsiteX4" fmla="*/ 111998 w 126159"/>
                <a:gd name="connsiteY4" fmla="*/ 103735 h 10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59" h="103734">
                  <a:moveTo>
                    <a:pt x="111998" y="103735"/>
                  </a:moveTo>
                  <a:cubicBezTo>
                    <a:pt x="61278" y="101816"/>
                    <a:pt x="17377" y="69850"/>
                    <a:pt x="3525" y="32502"/>
                  </a:cubicBezTo>
                  <a:cubicBezTo>
                    <a:pt x="-4520" y="10819"/>
                    <a:pt x="595" y="-210"/>
                    <a:pt x="25209" y="3"/>
                  </a:cubicBezTo>
                  <a:cubicBezTo>
                    <a:pt x="67938" y="323"/>
                    <a:pt x="120629" y="42838"/>
                    <a:pt x="126117" y="84821"/>
                  </a:cubicBezTo>
                  <a:cubicBezTo>
                    <a:pt x="126969" y="91747"/>
                    <a:pt x="114662" y="100378"/>
                    <a:pt x="111998" y="1037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3CC1EA7A-F813-468B-68DF-63D7C9BAD31E}"/>
                </a:ext>
              </a:extLst>
            </p:cNvPr>
            <p:cNvSpPr/>
            <p:nvPr/>
          </p:nvSpPr>
          <p:spPr>
            <a:xfrm>
              <a:off x="9054957" y="6709435"/>
              <a:ext cx="116105" cy="87986"/>
            </a:xfrm>
            <a:custGeom>
              <a:avLst/>
              <a:gdLst>
                <a:gd name="connsiteX0" fmla="*/ 95157 w 116105"/>
                <a:gd name="connsiteY0" fmla="*/ 87987 h 87986"/>
                <a:gd name="connsiteX1" fmla="*/ 323 w 116105"/>
                <a:gd name="connsiteY1" fmla="*/ 30127 h 87986"/>
                <a:gd name="connsiteX2" fmla="*/ 5064 w 116105"/>
                <a:gd name="connsiteY2" fmla="*/ 8443 h 87986"/>
                <a:gd name="connsiteX3" fmla="*/ 75284 w 116105"/>
                <a:gd name="connsiteY3" fmla="*/ 4075 h 87986"/>
                <a:gd name="connsiteX4" fmla="*/ 115988 w 116105"/>
                <a:gd name="connsiteY4" fmla="*/ 67848 h 87986"/>
                <a:gd name="connsiteX5" fmla="*/ 95157 w 116105"/>
                <a:gd name="connsiteY5" fmla="*/ 87987 h 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05" h="87986">
                  <a:moveTo>
                    <a:pt x="95157" y="87987"/>
                  </a:moveTo>
                  <a:cubicBezTo>
                    <a:pt x="40920" y="87987"/>
                    <a:pt x="7302" y="64918"/>
                    <a:pt x="323" y="30127"/>
                  </a:cubicBezTo>
                  <a:cubicBezTo>
                    <a:pt x="-1063" y="23148"/>
                    <a:pt x="2294" y="8870"/>
                    <a:pt x="5064" y="8443"/>
                  </a:cubicBezTo>
                  <a:cubicBezTo>
                    <a:pt x="28720" y="4767"/>
                    <a:pt x="58076" y="-5729"/>
                    <a:pt x="75284" y="4075"/>
                  </a:cubicBezTo>
                  <a:cubicBezTo>
                    <a:pt x="94997" y="15316"/>
                    <a:pt x="105653" y="44565"/>
                    <a:pt x="115988" y="67848"/>
                  </a:cubicBezTo>
                  <a:cubicBezTo>
                    <a:pt x="117800" y="71844"/>
                    <a:pt x="98087" y="85270"/>
                    <a:pt x="95157" y="879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85E77552-BEE9-0F53-2D51-838BB01C2568}"/>
                </a:ext>
              </a:extLst>
            </p:cNvPr>
            <p:cNvSpPr/>
            <p:nvPr/>
          </p:nvSpPr>
          <p:spPr>
            <a:xfrm>
              <a:off x="9234435" y="6378658"/>
              <a:ext cx="120585" cy="92693"/>
            </a:xfrm>
            <a:custGeom>
              <a:avLst/>
              <a:gdLst>
                <a:gd name="connsiteX0" fmla="*/ 35234 w 120585"/>
                <a:gd name="connsiteY0" fmla="*/ 55 h 92693"/>
                <a:gd name="connsiteX1" fmla="*/ 114138 w 120585"/>
                <a:gd name="connsiteY1" fmla="*/ 48005 h 92693"/>
                <a:gd name="connsiteX2" fmla="*/ 88884 w 120585"/>
                <a:gd name="connsiteY2" fmla="*/ 91852 h 92693"/>
                <a:gd name="connsiteX3" fmla="*/ 7529 w 120585"/>
                <a:gd name="connsiteY3" fmla="*/ 46140 h 92693"/>
                <a:gd name="connsiteX4" fmla="*/ 35234 w 120585"/>
                <a:gd name="connsiteY4" fmla="*/ 55 h 9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85" h="92693">
                  <a:moveTo>
                    <a:pt x="35234" y="55"/>
                  </a:moveTo>
                  <a:cubicBezTo>
                    <a:pt x="71835" y="-1064"/>
                    <a:pt x="98527" y="14973"/>
                    <a:pt x="114138" y="48005"/>
                  </a:cubicBezTo>
                  <a:cubicBezTo>
                    <a:pt x="127617" y="76562"/>
                    <a:pt x="120318" y="88442"/>
                    <a:pt x="88884" y="91852"/>
                  </a:cubicBezTo>
                  <a:cubicBezTo>
                    <a:pt x="48074" y="96327"/>
                    <a:pt x="24738" y="83221"/>
                    <a:pt x="7529" y="46140"/>
                  </a:cubicBezTo>
                  <a:cubicBezTo>
                    <a:pt x="-7815" y="13108"/>
                    <a:pt x="-249" y="481"/>
                    <a:pt x="35234" y="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F0E615A5-BEA3-3963-2504-69F69DFE25CA}"/>
                </a:ext>
              </a:extLst>
            </p:cNvPr>
            <p:cNvSpPr/>
            <p:nvPr/>
          </p:nvSpPr>
          <p:spPr>
            <a:xfrm>
              <a:off x="9228774" y="6693613"/>
              <a:ext cx="118737" cy="97415"/>
            </a:xfrm>
            <a:custGeom>
              <a:avLst/>
              <a:gdLst>
                <a:gd name="connsiteX0" fmla="*/ 84049 w 118737"/>
                <a:gd name="connsiteY0" fmla="*/ 97415 h 97415"/>
                <a:gd name="connsiteX1" fmla="*/ 350 w 118737"/>
                <a:gd name="connsiteY1" fmla="*/ 35240 h 97415"/>
                <a:gd name="connsiteX2" fmla="*/ 12551 w 118737"/>
                <a:gd name="connsiteY2" fmla="*/ 5245 h 97415"/>
                <a:gd name="connsiteX3" fmla="*/ 118680 w 118737"/>
                <a:gd name="connsiteY3" fmla="*/ 71416 h 97415"/>
                <a:gd name="connsiteX4" fmla="*/ 84049 w 118737"/>
                <a:gd name="connsiteY4" fmla="*/ 97415 h 9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37" h="97415">
                  <a:moveTo>
                    <a:pt x="84049" y="97415"/>
                  </a:moveTo>
                  <a:cubicBezTo>
                    <a:pt x="42226" y="92460"/>
                    <a:pt x="8022" y="69871"/>
                    <a:pt x="350" y="35240"/>
                  </a:cubicBezTo>
                  <a:cubicBezTo>
                    <a:pt x="-1621" y="26236"/>
                    <a:pt x="5039" y="8921"/>
                    <a:pt x="12551" y="5245"/>
                  </a:cubicBezTo>
                  <a:cubicBezTo>
                    <a:pt x="53841" y="-14894"/>
                    <a:pt x="120971" y="26343"/>
                    <a:pt x="118680" y="71416"/>
                  </a:cubicBezTo>
                  <a:cubicBezTo>
                    <a:pt x="118200" y="80686"/>
                    <a:pt x="96143" y="88784"/>
                    <a:pt x="84049" y="974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4E1A0A6B-7536-29F7-F2B0-793116A6E1F3}"/>
                </a:ext>
              </a:extLst>
            </p:cNvPr>
            <p:cNvSpPr/>
            <p:nvPr/>
          </p:nvSpPr>
          <p:spPr>
            <a:xfrm>
              <a:off x="9148035" y="6541324"/>
              <a:ext cx="118666" cy="92045"/>
            </a:xfrm>
            <a:custGeom>
              <a:avLst/>
              <a:gdLst>
                <a:gd name="connsiteX0" fmla="*/ 0 w 118666"/>
                <a:gd name="connsiteY0" fmla="*/ 4202 h 92045"/>
                <a:gd name="connsiteX1" fmla="*/ 113428 w 118666"/>
                <a:gd name="connsiteY1" fmla="*/ 47357 h 92045"/>
                <a:gd name="connsiteX2" fmla="*/ 88388 w 118666"/>
                <a:gd name="connsiteY2" fmla="*/ 91364 h 92045"/>
                <a:gd name="connsiteX3" fmla="*/ 0 w 118666"/>
                <a:gd name="connsiteY3" fmla="*/ 4202 h 9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666" h="92045">
                  <a:moveTo>
                    <a:pt x="0" y="4202"/>
                  </a:moveTo>
                  <a:cubicBezTo>
                    <a:pt x="58286" y="-8052"/>
                    <a:pt x="95687" y="6546"/>
                    <a:pt x="113428" y="47357"/>
                  </a:cubicBezTo>
                  <a:cubicBezTo>
                    <a:pt x="125149" y="74368"/>
                    <a:pt x="117371" y="88061"/>
                    <a:pt x="88388" y="91364"/>
                  </a:cubicBezTo>
                  <a:cubicBezTo>
                    <a:pt x="37135" y="97118"/>
                    <a:pt x="5061" y="66270"/>
                    <a:pt x="0" y="42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3EF4611B-9B3E-CA35-2780-EE02D2080C13}"/>
                </a:ext>
              </a:extLst>
            </p:cNvPr>
            <p:cNvSpPr/>
            <p:nvPr/>
          </p:nvSpPr>
          <p:spPr>
            <a:xfrm>
              <a:off x="10793834" y="6199357"/>
              <a:ext cx="139518" cy="109479"/>
            </a:xfrm>
            <a:custGeom>
              <a:avLst/>
              <a:gdLst>
                <a:gd name="connsiteX0" fmla="*/ 0 w 139518"/>
                <a:gd name="connsiteY0" fmla="*/ 4233 h 109479"/>
                <a:gd name="connsiteX1" fmla="*/ 32819 w 139518"/>
                <a:gd name="connsiteY1" fmla="*/ 397 h 109479"/>
                <a:gd name="connsiteX2" fmla="*/ 135965 w 139518"/>
                <a:gd name="connsiteY2" fmla="*/ 82338 h 109479"/>
                <a:gd name="connsiteX3" fmla="*/ 116252 w 139518"/>
                <a:gd name="connsiteY3" fmla="*/ 108018 h 109479"/>
                <a:gd name="connsiteX4" fmla="*/ 47737 w 139518"/>
                <a:gd name="connsiteY4" fmla="*/ 74453 h 109479"/>
                <a:gd name="connsiteX5" fmla="*/ 0 w 139518"/>
                <a:gd name="connsiteY5" fmla="*/ 4233 h 109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518" h="109479">
                  <a:moveTo>
                    <a:pt x="0" y="4233"/>
                  </a:moveTo>
                  <a:cubicBezTo>
                    <a:pt x="13852" y="2422"/>
                    <a:pt x="23815" y="-1201"/>
                    <a:pt x="32819" y="397"/>
                  </a:cubicBezTo>
                  <a:cubicBezTo>
                    <a:pt x="81675" y="9028"/>
                    <a:pt x="114813" y="38810"/>
                    <a:pt x="135965" y="82338"/>
                  </a:cubicBezTo>
                  <a:cubicBezTo>
                    <a:pt x="145394" y="101731"/>
                    <a:pt x="135112" y="113825"/>
                    <a:pt x="116252" y="108018"/>
                  </a:cubicBezTo>
                  <a:cubicBezTo>
                    <a:pt x="92011" y="100559"/>
                    <a:pt x="66117" y="90809"/>
                    <a:pt x="47737" y="74453"/>
                  </a:cubicBezTo>
                  <a:cubicBezTo>
                    <a:pt x="28663" y="57457"/>
                    <a:pt x="17742" y="31405"/>
                    <a:pt x="0" y="42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CFBF13FA-21C7-6622-A3F5-7646FBC3D2D8}"/>
                </a:ext>
              </a:extLst>
            </p:cNvPr>
            <p:cNvSpPr/>
            <p:nvPr/>
          </p:nvSpPr>
          <p:spPr>
            <a:xfrm>
              <a:off x="9481402" y="5918665"/>
              <a:ext cx="121780" cy="96176"/>
            </a:xfrm>
            <a:custGeom>
              <a:avLst/>
              <a:gdLst>
                <a:gd name="connsiteX0" fmla="*/ 85076 w 121780"/>
                <a:gd name="connsiteY0" fmla="*/ 96003 h 96176"/>
                <a:gd name="connsiteX1" fmla="*/ 3402 w 121780"/>
                <a:gd name="connsiteY1" fmla="*/ 36918 h 96176"/>
                <a:gd name="connsiteX2" fmla="*/ 31213 w 121780"/>
                <a:gd name="connsiteY2" fmla="*/ 263 h 96176"/>
                <a:gd name="connsiteX3" fmla="*/ 114379 w 121780"/>
                <a:gd name="connsiteY3" fmla="*/ 51516 h 96176"/>
                <a:gd name="connsiteX4" fmla="*/ 85076 w 121780"/>
                <a:gd name="connsiteY4" fmla="*/ 96003 h 9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80" h="96176">
                  <a:moveTo>
                    <a:pt x="85076" y="96003"/>
                  </a:moveTo>
                  <a:cubicBezTo>
                    <a:pt x="51884" y="94138"/>
                    <a:pt x="13418" y="66327"/>
                    <a:pt x="3402" y="36918"/>
                  </a:cubicBezTo>
                  <a:cubicBezTo>
                    <a:pt x="-5762" y="10066"/>
                    <a:pt x="3615" y="-1975"/>
                    <a:pt x="31213" y="263"/>
                  </a:cubicBezTo>
                  <a:cubicBezTo>
                    <a:pt x="67708" y="3246"/>
                    <a:pt x="97223" y="17578"/>
                    <a:pt x="114379" y="51516"/>
                  </a:cubicBezTo>
                  <a:cubicBezTo>
                    <a:pt x="130362" y="83163"/>
                    <a:pt x="120399" y="97974"/>
                    <a:pt x="85076" y="9600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C2DF009B-2170-80BB-5B58-097270E80EA6}"/>
                </a:ext>
              </a:extLst>
            </p:cNvPr>
            <p:cNvSpPr/>
            <p:nvPr/>
          </p:nvSpPr>
          <p:spPr>
            <a:xfrm>
              <a:off x="10122748" y="5831310"/>
              <a:ext cx="126429" cy="99816"/>
            </a:xfrm>
            <a:custGeom>
              <a:avLst/>
              <a:gdLst>
                <a:gd name="connsiteX0" fmla="*/ 126429 w 126429"/>
                <a:gd name="connsiteY0" fmla="*/ 95555 h 99816"/>
                <a:gd name="connsiteX1" fmla="*/ 1 w 126429"/>
                <a:gd name="connsiteY1" fmla="*/ 16545 h 99816"/>
                <a:gd name="connsiteX2" fmla="*/ 17263 w 126429"/>
                <a:gd name="connsiteY2" fmla="*/ 828 h 99816"/>
                <a:gd name="connsiteX3" fmla="*/ 105171 w 126429"/>
                <a:gd name="connsiteY3" fmla="*/ 50749 h 99816"/>
                <a:gd name="connsiteX4" fmla="*/ 126429 w 126429"/>
                <a:gd name="connsiteY4" fmla="*/ 95555 h 9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29" h="99816">
                  <a:moveTo>
                    <a:pt x="126429" y="95555"/>
                  </a:moveTo>
                  <a:cubicBezTo>
                    <a:pt x="74057" y="114629"/>
                    <a:pt x="-319" y="66359"/>
                    <a:pt x="1" y="16545"/>
                  </a:cubicBezTo>
                  <a:cubicBezTo>
                    <a:pt x="54" y="11057"/>
                    <a:pt x="10710" y="1627"/>
                    <a:pt x="17263" y="828"/>
                  </a:cubicBezTo>
                  <a:cubicBezTo>
                    <a:pt x="57807" y="-4180"/>
                    <a:pt x="87749" y="13668"/>
                    <a:pt x="105171" y="50749"/>
                  </a:cubicBezTo>
                  <a:cubicBezTo>
                    <a:pt x="111937" y="65134"/>
                    <a:pt x="118810" y="79466"/>
                    <a:pt x="126429" y="955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0AC138FA-91F7-4E66-1051-80223C790F63}"/>
                </a:ext>
              </a:extLst>
            </p:cNvPr>
            <p:cNvSpPr/>
            <p:nvPr/>
          </p:nvSpPr>
          <p:spPr>
            <a:xfrm>
              <a:off x="9850590" y="5795526"/>
              <a:ext cx="115630" cy="102095"/>
            </a:xfrm>
            <a:custGeom>
              <a:avLst/>
              <a:gdLst>
                <a:gd name="connsiteX0" fmla="*/ 100233 w 115630"/>
                <a:gd name="connsiteY0" fmla="*/ 102090 h 102095"/>
                <a:gd name="connsiteX1" fmla="*/ 17 w 115630"/>
                <a:gd name="connsiteY1" fmla="*/ 18391 h 102095"/>
                <a:gd name="connsiteX2" fmla="*/ 22873 w 115630"/>
                <a:gd name="connsiteY2" fmla="*/ 277 h 102095"/>
                <a:gd name="connsiteX3" fmla="*/ 115630 w 115630"/>
                <a:gd name="connsiteY3" fmla="*/ 81472 h 102095"/>
                <a:gd name="connsiteX4" fmla="*/ 100233 w 115630"/>
                <a:gd name="connsiteY4" fmla="*/ 102090 h 10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30" h="102095">
                  <a:moveTo>
                    <a:pt x="100233" y="102090"/>
                  </a:moveTo>
                  <a:cubicBezTo>
                    <a:pt x="46955" y="102623"/>
                    <a:pt x="-1048" y="59309"/>
                    <a:pt x="17" y="18391"/>
                  </a:cubicBezTo>
                  <a:cubicBezTo>
                    <a:pt x="177" y="11891"/>
                    <a:pt x="14349" y="1182"/>
                    <a:pt x="22873" y="277"/>
                  </a:cubicBezTo>
                  <a:cubicBezTo>
                    <a:pt x="62459" y="-3985"/>
                    <a:pt x="115150" y="41780"/>
                    <a:pt x="115630" y="81472"/>
                  </a:cubicBezTo>
                  <a:cubicBezTo>
                    <a:pt x="115736" y="89943"/>
                    <a:pt x="103003" y="98627"/>
                    <a:pt x="100233" y="1020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9B76FA26-2D98-2C83-7098-234956B75A87}"/>
                </a:ext>
              </a:extLst>
            </p:cNvPr>
            <p:cNvSpPr/>
            <p:nvPr/>
          </p:nvSpPr>
          <p:spPr>
            <a:xfrm>
              <a:off x="11220641" y="6522267"/>
              <a:ext cx="134259" cy="106497"/>
            </a:xfrm>
            <a:custGeom>
              <a:avLst/>
              <a:gdLst>
                <a:gd name="connsiteX0" fmla="*/ 0 w 134259"/>
                <a:gd name="connsiteY0" fmla="*/ 136 h 106497"/>
                <a:gd name="connsiteX1" fmla="*/ 134260 w 134259"/>
                <a:gd name="connsiteY1" fmla="*/ 104880 h 106497"/>
                <a:gd name="connsiteX2" fmla="*/ 0 w 134259"/>
                <a:gd name="connsiteY2" fmla="*/ 136 h 10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259" h="106497">
                  <a:moveTo>
                    <a:pt x="0" y="136"/>
                  </a:moveTo>
                  <a:cubicBezTo>
                    <a:pt x="67982" y="-2581"/>
                    <a:pt x="115826" y="35565"/>
                    <a:pt x="134260" y="104880"/>
                  </a:cubicBezTo>
                  <a:cubicBezTo>
                    <a:pt x="74695" y="115588"/>
                    <a:pt x="18381" y="72274"/>
                    <a:pt x="0" y="1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898E3AA5-F150-ABA0-34CF-74F32EFDD726}"/>
                </a:ext>
              </a:extLst>
            </p:cNvPr>
            <p:cNvSpPr/>
            <p:nvPr/>
          </p:nvSpPr>
          <p:spPr>
            <a:xfrm>
              <a:off x="9170135" y="5909563"/>
              <a:ext cx="116593" cy="95476"/>
            </a:xfrm>
            <a:custGeom>
              <a:avLst/>
              <a:gdLst>
                <a:gd name="connsiteX0" fmla="*/ 83764 w 116593"/>
                <a:gd name="connsiteY0" fmla="*/ 95461 h 95476"/>
                <a:gd name="connsiteX1" fmla="*/ 970 w 116593"/>
                <a:gd name="connsiteY1" fmla="*/ 33446 h 95476"/>
                <a:gd name="connsiteX2" fmla="*/ 24838 w 116593"/>
                <a:gd name="connsiteY2" fmla="*/ 520 h 95476"/>
                <a:gd name="connsiteX3" fmla="*/ 112693 w 116593"/>
                <a:gd name="connsiteY3" fmla="*/ 56621 h 95476"/>
                <a:gd name="connsiteX4" fmla="*/ 83764 w 116593"/>
                <a:gd name="connsiteY4" fmla="*/ 95461 h 9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593" h="95476">
                  <a:moveTo>
                    <a:pt x="83764" y="95461"/>
                  </a:moveTo>
                  <a:cubicBezTo>
                    <a:pt x="43272" y="94822"/>
                    <a:pt x="7683" y="67810"/>
                    <a:pt x="970" y="33446"/>
                  </a:cubicBezTo>
                  <a:cubicBezTo>
                    <a:pt x="-2972" y="13253"/>
                    <a:pt x="5126" y="3184"/>
                    <a:pt x="24838" y="520"/>
                  </a:cubicBezTo>
                  <a:cubicBezTo>
                    <a:pt x="58989" y="-4115"/>
                    <a:pt x="101399" y="22844"/>
                    <a:pt x="112693" y="56621"/>
                  </a:cubicBezTo>
                  <a:cubicBezTo>
                    <a:pt x="122337" y="85551"/>
                    <a:pt x="114611" y="95940"/>
                    <a:pt x="83764" y="954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78E3AABD-D8E2-8A1D-9135-C20124295F46}"/>
                </a:ext>
              </a:extLst>
            </p:cNvPr>
            <p:cNvSpPr/>
            <p:nvPr/>
          </p:nvSpPr>
          <p:spPr>
            <a:xfrm>
              <a:off x="9780470" y="5931202"/>
              <a:ext cx="120964" cy="96309"/>
            </a:xfrm>
            <a:custGeom>
              <a:avLst/>
              <a:gdLst>
                <a:gd name="connsiteX0" fmla="*/ 120964 w 120964"/>
                <a:gd name="connsiteY0" fmla="*/ 89219 h 96309"/>
                <a:gd name="connsiteX1" fmla="*/ 77 w 120964"/>
                <a:gd name="connsiteY1" fmla="*/ 28003 h 96309"/>
                <a:gd name="connsiteX2" fmla="*/ 15634 w 120964"/>
                <a:gd name="connsiteY2" fmla="*/ 3815 h 96309"/>
                <a:gd name="connsiteX3" fmla="*/ 98055 w 120964"/>
                <a:gd name="connsiteY3" fmla="*/ 37007 h 96309"/>
                <a:gd name="connsiteX4" fmla="*/ 120964 w 120964"/>
                <a:gd name="connsiteY4" fmla="*/ 89219 h 9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64" h="96309">
                  <a:moveTo>
                    <a:pt x="120964" y="89219"/>
                  </a:moveTo>
                  <a:cubicBezTo>
                    <a:pt x="71043" y="111489"/>
                    <a:pt x="6844" y="78617"/>
                    <a:pt x="77" y="28003"/>
                  </a:cubicBezTo>
                  <a:cubicBezTo>
                    <a:pt x="-935" y="20491"/>
                    <a:pt x="8176" y="6479"/>
                    <a:pt x="15634" y="3815"/>
                  </a:cubicBezTo>
                  <a:cubicBezTo>
                    <a:pt x="46589" y="-7373"/>
                    <a:pt x="80740" y="6746"/>
                    <a:pt x="98055" y="37007"/>
                  </a:cubicBezTo>
                  <a:cubicBezTo>
                    <a:pt x="107432" y="53417"/>
                    <a:pt x="113452" y="71798"/>
                    <a:pt x="120964" y="892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6D2CF54E-B010-2C87-BAAA-D1112A579F3D}"/>
                </a:ext>
              </a:extLst>
            </p:cNvPr>
            <p:cNvSpPr/>
            <p:nvPr/>
          </p:nvSpPr>
          <p:spPr>
            <a:xfrm>
              <a:off x="9704965" y="5785893"/>
              <a:ext cx="118307" cy="101343"/>
            </a:xfrm>
            <a:custGeom>
              <a:avLst/>
              <a:gdLst>
                <a:gd name="connsiteX0" fmla="*/ 20813 w 118307"/>
                <a:gd name="connsiteY0" fmla="*/ 0 h 101343"/>
                <a:gd name="connsiteX1" fmla="*/ 116606 w 118307"/>
                <a:gd name="connsiteY1" fmla="*/ 70753 h 101343"/>
                <a:gd name="connsiteX2" fmla="*/ 93377 w 118307"/>
                <a:gd name="connsiteY2" fmla="*/ 101334 h 101343"/>
                <a:gd name="connsiteX3" fmla="*/ 24063 w 118307"/>
                <a:gd name="connsiteY3" fmla="*/ 62921 h 101343"/>
                <a:gd name="connsiteX4" fmla="*/ 8346 w 118307"/>
                <a:gd name="connsiteY4" fmla="*/ 35216 h 101343"/>
                <a:gd name="connsiteX5" fmla="*/ 941 w 118307"/>
                <a:gd name="connsiteY5" fmla="*/ 7512 h 101343"/>
                <a:gd name="connsiteX6" fmla="*/ 20813 w 118307"/>
                <a:gd name="connsiteY6" fmla="*/ 0 h 10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07" h="101343">
                  <a:moveTo>
                    <a:pt x="20813" y="0"/>
                  </a:moveTo>
                  <a:cubicBezTo>
                    <a:pt x="76435" y="3463"/>
                    <a:pt x="104992" y="27065"/>
                    <a:pt x="116606" y="70753"/>
                  </a:cubicBezTo>
                  <a:cubicBezTo>
                    <a:pt x="122360" y="92437"/>
                    <a:pt x="113250" y="101014"/>
                    <a:pt x="93377" y="101334"/>
                  </a:cubicBezTo>
                  <a:cubicBezTo>
                    <a:pt x="63222" y="101760"/>
                    <a:pt x="40366" y="87748"/>
                    <a:pt x="24063" y="62921"/>
                  </a:cubicBezTo>
                  <a:cubicBezTo>
                    <a:pt x="18202" y="54077"/>
                    <a:pt x="12608" y="44860"/>
                    <a:pt x="8346" y="35216"/>
                  </a:cubicBezTo>
                  <a:cubicBezTo>
                    <a:pt x="4404" y="26159"/>
                    <a:pt x="-2523" y="13319"/>
                    <a:pt x="941" y="7512"/>
                  </a:cubicBezTo>
                  <a:cubicBezTo>
                    <a:pt x="4723" y="1012"/>
                    <a:pt x="18788" y="639"/>
                    <a:pt x="2081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8D04D4AA-9A55-28AE-70DE-876720D2C495}"/>
                </a:ext>
              </a:extLst>
            </p:cNvPr>
            <p:cNvSpPr/>
            <p:nvPr/>
          </p:nvSpPr>
          <p:spPr>
            <a:xfrm>
              <a:off x="9559581" y="5773016"/>
              <a:ext cx="116175" cy="97475"/>
            </a:xfrm>
            <a:custGeom>
              <a:avLst/>
              <a:gdLst>
                <a:gd name="connsiteX0" fmla="*/ 26343 w 116175"/>
                <a:gd name="connsiteY0" fmla="*/ 517 h 97475"/>
                <a:gd name="connsiteX1" fmla="*/ 114731 w 116175"/>
                <a:gd name="connsiteY1" fmla="*/ 68179 h 97475"/>
                <a:gd name="connsiteX2" fmla="*/ 93526 w 116175"/>
                <a:gd name="connsiteY2" fmla="*/ 97429 h 97475"/>
                <a:gd name="connsiteX3" fmla="*/ 717 w 116175"/>
                <a:gd name="connsiteY3" fmla="*/ 23266 h 97475"/>
                <a:gd name="connsiteX4" fmla="*/ 26343 w 116175"/>
                <a:gd name="connsiteY4" fmla="*/ 517 h 9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75" h="97475">
                  <a:moveTo>
                    <a:pt x="26343" y="517"/>
                  </a:moveTo>
                  <a:cubicBezTo>
                    <a:pt x="70191" y="2222"/>
                    <a:pt x="106207" y="30192"/>
                    <a:pt x="114731" y="68179"/>
                  </a:cubicBezTo>
                  <a:cubicBezTo>
                    <a:pt x="118780" y="86080"/>
                    <a:pt x="115104" y="96789"/>
                    <a:pt x="93526" y="97429"/>
                  </a:cubicBezTo>
                  <a:cubicBezTo>
                    <a:pt x="46429" y="98814"/>
                    <a:pt x="8815" y="69245"/>
                    <a:pt x="717" y="23266"/>
                  </a:cubicBezTo>
                  <a:cubicBezTo>
                    <a:pt x="-3386" y="-336"/>
                    <a:pt x="10786" y="-1082"/>
                    <a:pt x="26343" y="5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0DB558C4-B708-C6E1-5ABD-204B69D0A9DD}"/>
                </a:ext>
              </a:extLst>
            </p:cNvPr>
            <p:cNvSpPr/>
            <p:nvPr/>
          </p:nvSpPr>
          <p:spPr>
            <a:xfrm>
              <a:off x="10261165" y="5852964"/>
              <a:ext cx="116677" cy="101117"/>
            </a:xfrm>
            <a:custGeom>
              <a:avLst/>
              <a:gdLst>
                <a:gd name="connsiteX0" fmla="*/ 0 w 116677"/>
                <a:gd name="connsiteY0" fmla="*/ 1071 h 101117"/>
                <a:gd name="connsiteX1" fmla="*/ 116678 w 116677"/>
                <a:gd name="connsiteY1" fmla="*/ 97397 h 101117"/>
                <a:gd name="connsiteX2" fmla="*/ 0 w 116677"/>
                <a:gd name="connsiteY2" fmla="*/ 1071 h 10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77" h="101117">
                  <a:moveTo>
                    <a:pt x="0" y="1071"/>
                  </a:moveTo>
                  <a:cubicBezTo>
                    <a:pt x="68621" y="-6761"/>
                    <a:pt x="110657" y="28669"/>
                    <a:pt x="116678" y="97397"/>
                  </a:cubicBezTo>
                  <a:cubicBezTo>
                    <a:pt x="61855" y="115405"/>
                    <a:pt x="106" y="65590"/>
                    <a:pt x="0" y="107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EE29ED3A-A193-AD6E-6AA4-8712AD5CF7C7}"/>
                </a:ext>
              </a:extLst>
            </p:cNvPr>
            <p:cNvSpPr/>
            <p:nvPr/>
          </p:nvSpPr>
          <p:spPr>
            <a:xfrm>
              <a:off x="9011586" y="5910229"/>
              <a:ext cx="110651" cy="94688"/>
            </a:xfrm>
            <a:custGeom>
              <a:avLst/>
              <a:gdLst>
                <a:gd name="connsiteX0" fmla="*/ 79921 w 110651"/>
                <a:gd name="connsiteY0" fmla="*/ 94689 h 94688"/>
                <a:gd name="connsiteX1" fmla="*/ 1284 w 110651"/>
                <a:gd name="connsiteY1" fmla="*/ 36563 h 94688"/>
                <a:gd name="connsiteX2" fmla="*/ 27976 w 110651"/>
                <a:gd name="connsiteY2" fmla="*/ 121 h 94688"/>
                <a:gd name="connsiteX3" fmla="*/ 108691 w 110651"/>
                <a:gd name="connsiteY3" fmla="*/ 59632 h 94688"/>
                <a:gd name="connsiteX4" fmla="*/ 79921 w 110651"/>
                <a:gd name="connsiteY4" fmla="*/ 94689 h 9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51" h="94688">
                  <a:moveTo>
                    <a:pt x="79921" y="94689"/>
                  </a:moveTo>
                  <a:cubicBezTo>
                    <a:pt x="42148" y="94689"/>
                    <a:pt x="7997" y="69542"/>
                    <a:pt x="1284" y="36563"/>
                  </a:cubicBezTo>
                  <a:cubicBezTo>
                    <a:pt x="-3138" y="14826"/>
                    <a:pt x="3415" y="1560"/>
                    <a:pt x="27976" y="121"/>
                  </a:cubicBezTo>
                  <a:cubicBezTo>
                    <a:pt x="64524" y="-2010"/>
                    <a:pt x="100966" y="24256"/>
                    <a:pt x="108691" y="59632"/>
                  </a:cubicBezTo>
                  <a:cubicBezTo>
                    <a:pt x="114605" y="86271"/>
                    <a:pt x="107733" y="94635"/>
                    <a:pt x="79921" y="946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ADB45579-C4FA-4872-9EB5-96DB55E4FE56}"/>
                </a:ext>
              </a:extLst>
            </p:cNvPr>
            <p:cNvSpPr/>
            <p:nvPr/>
          </p:nvSpPr>
          <p:spPr>
            <a:xfrm>
              <a:off x="10597613" y="6038836"/>
              <a:ext cx="127013" cy="102202"/>
            </a:xfrm>
            <a:custGeom>
              <a:avLst/>
              <a:gdLst>
                <a:gd name="connsiteX0" fmla="*/ 127014 w 127013"/>
                <a:gd name="connsiteY0" fmla="*/ 98743 h 102202"/>
                <a:gd name="connsiteX1" fmla="*/ 0 w 127013"/>
                <a:gd name="connsiteY1" fmla="*/ 2896 h 102202"/>
                <a:gd name="connsiteX2" fmla="*/ 127014 w 127013"/>
                <a:gd name="connsiteY2" fmla="*/ 98743 h 10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13" h="102202">
                  <a:moveTo>
                    <a:pt x="127014" y="98743"/>
                  </a:moveTo>
                  <a:cubicBezTo>
                    <a:pt x="68995" y="116431"/>
                    <a:pt x="480" y="63526"/>
                    <a:pt x="0" y="2896"/>
                  </a:cubicBezTo>
                  <a:cubicBezTo>
                    <a:pt x="56581" y="-9837"/>
                    <a:pt x="95420" y="18933"/>
                    <a:pt x="127014" y="987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D5329BE7-A8E2-4CC1-95F1-EBE3E09D4A91}"/>
                </a:ext>
              </a:extLst>
            </p:cNvPr>
            <p:cNvSpPr/>
            <p:nvPr/>
          </p:nvSpPr>
          <p:spPr>
            <a:xfrm>
              <a:off x="9327339" y="5909911"/>
              <a:ext cx="117006" cy="95766"/>
            </a:xfrm>
            <a:custGeom>
              <a:avLst/>
              <a:gdLst>
                <a:gd name="connsiteX0" fmla="*/ 84101 w 117006"/>
                <a:gd name="connsiteY0" fmla="*/ 95752 h 95766"/>
                <a:gd name="connsiteX1" fmla="*/ 3119 w 117006"/>
                <a:gd name="connsiteY1" fmla="*/ 37520 h 95766"/>
                <a:gd name="connsiteX2" fmla="*/ 29385 w 117006"/>
                <a:gd name="connsiteY2" fmla="*/ 12 h 95766"/>
                <a:gd name="connsiteX3" fmla="*/ 110527 w 117006"/>
                <a:gd name="connsiteY3" fmla="*/ 54409 h 95766"/>
                <a:gd name="connsiteX4" fmla="*/ 84101 w 117006"/>
                <a:gd name="connsiteY4" fmla="*/ 95752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6" h="95766">
                  <a:moveTo>
                    <a:pt x="84101" y="95752"/>
                  </a:moveTo>
                  <a:cubicBezTo>
                    <a:pt x="49737" y="95273"/>
                    <a:pt x="14094" y="69646"/>
                    <a:pt x="3119" y="37520"/>
                  </a:cubicBezTo>
                  <a:cubicBezTo>
                    <a:pt x="-5299" y="12799"/>
                    <a:pt x="3279" y="545"/>
                    <a:pt x="29385" y="12"/>
                  </a:cubicBezTo>
                  <a:cubicBezTo>
                    <a:pt x="60126" y="-627"/>
                    <a:pt x="96941" y="24094"/>
                    <a:pt x="110527" y="54409"/>
                  </a:cubicBezTo>
                  <a:cubicBezTo>
                    <a:pt x="124112" y="84830"/>
                    <a:pt x="116813" y="96231"/>
                    <a:pt x="84101" y="9575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9BB6E0CF-49FD-F118-DA39-452A3923C14F}"/>
                </a:ext>
              </a:extLst>
            </p:cNvPr>
            <p:cNvSpPr/>
            <p:nvPr/>
          </p:nvSpPr>
          <p:spPr>
            <a:xfrm>
              <a:off x="9774669" y="5651631"/>
              <a:ext cx="116382" cy="96664"/>
            </a:xfrm>
            <a:custGeom>
              <a:avLst/>
              <a:gdLst>
                <a:gd name="connsiteX0" fmla="*/ 30173 w 116382"/>
                <a:gd name="connsiteY0" fmla="*/ 2 h 96664"/>
                <a:gd name="connsiteX1" fmla="*/ 116376 w 116382"/>
                <a:gd name="connsiteY1" fmla="*/ 80132 h 96664"/>
                <a:gd name="connsiteX2" fmla="*/ 98582 w 116382"/>
                <a:gd name="connsiteY2" fmla="*/ 95849 h 96664"/>
                <a:gd name="connsiteX3" fmla="*/ 764 w 116382"/>
                <a:gd name="connsiteY3" fmla="*/ 25309 h 96664"/>
                <a:gd name="connsiteX4" fmla="*/ 30173 w 116382"/>
                <a:gd name="connsiteY4" fmla="*/ 2 h 9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382" h="96664">
                  <a:moveTo>
                    <a:pt x="30173" y="2"/>
                  </a:moveTo>
                  <a:cubicBezTo>
                    <a:pt x="69971" y="-371"/>
                    <a:pt x="117016" y="42305"/>
                    <a:pt x="116376" y="80132"/>
                  </a:cubicBezTo>
                  <a:cubicBezTo>
                    <a:pt x="116270" y="85673"/>
                    <a:pt x="105508" y="94624"/>
                    <a:pt x="98582" y="95849"/>
                  </a:cubicBezTo>
                  <a:cubicBezTo>
                    <a:pt x="58837" y="102721"/>
                    <a:pt x="7690" y="65055"/>
                    <a:pt x="764" y="25309"/>
                  </a:cubicBezTo>
                  <a:cubicBezTo>
                    <a:pt x="-2539" y="6236"/>
                    <a:pt x="4440" y="215"/>
                    <a:pt x="30173" y="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F726FF7F-45A0-0492-756B-A50EEBD1E87A}"/>
                </a:ext>
              </a:extLst>
            </p:cNvPr>
            <p:cNvSpPr/>
            <p:nvPr/>
          </p:nvSpPr>
          <p:spPr>
            <a:xfrm>
              <a:off x="9988113" y="5814271"/>
              <a:ext cx="119796" cy="100784"/>
            </a:xfrm>
            <a:custGeom>
              <a:avLst/>
              <a:gdLst>
                <a:gd name="connsiteX0" fmla="*/ 94944 w 119796"/>
                <a:gd name="connsiteY0" fmla="*/ 100767 h 100784"/>
                <a:gd name="connsiteX1" fmla="*/ 4 w 119796"/>
                <a:gd name="connsiteY1" fmla="*/ 15843 h 100784"/>
                <a:gd name="connsiteX2" fmla="*/ 15028 w 119796"/>
                <a:gd name="connsiteY2" fmla="*/ 552 h 100784"/>
                <a:gd name="connsiteX3" fmla="*/ 116788 w 119796"/>
                <a:gd name="connsiteY3" fmla="*/ 66137 h 100784"/>
                <a:gd name="connsiteX4" fmla="*/ 94944 w 119796"/>
                <a:gd name="connsiteY4" fmla="*/ 100767 h 10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96" h="100784">
                  <a:moveTo>
                    <a:pt x="94944" y="100767"/>
                  </a:moveTo>
                  <a:cubicBezTo>
                    <a:pt x="51630" y="101780"/>
                    <a:pt x="1708" y="56547"/>
                    <a:pt x="4" y="15843"/>
                  </a:cubicBezTo>
                  <a:cubicBezTo>
                    <a:pt x="-210" y="10728"/>
                    <a:pt x="9167" y="1404"/>
                    <a:pt x="15028" y="552"/>
                  </a:cubicBezTo>
                  <a:cubicBezTo>
                    <a:pt x="51896" y="-4829"/>
                    <a:pt x="104428" y="30015"/>
                    <a:pt x="116788" y="66137"/>
                  </a:cubicBezTo>
                  <a:cubicBezTo>
                    <a:pt x="124726" y="89526"/>
                    <a:pt x="116788" y="101194"/>
                    <a:pt x="94944" y="1007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C7E4C12C-5446-B5FA-CB22-385C37097DDC}"/>
                </a:ext>
              </a:extLst>
            </p:cNvPr>
            <p:cNvSpPr/>
            <p:nvPr/>
          </p:nvSpPr>
          <p:spPr>
            <a:xfrm>
              <a:off x="8800625" y="6560603"/>
              <a:ext cx="109422" cy="93516"/>
            </a:xfrm>
            <a:custGeom>
              <a:avLst/>
              <a:gdLst>
                <a:gd name="connsiteX0" fmla="*/ 44634 w 109422"/>
                <a:gd name="connsiteY0" fmla="*/ 0 h 93516"/>
                <a:gd name="connsiteX1" fmla="*/ 87575 w 109422"/>
                <a:gd name="connsiteY1" fmla="*/ 23389 h 93516"/>
                <a:gd name="connsiteX2" fmla="*/ 109419 w 109422"/>
                <a:gd name="connsiteY2" fmla="*/ 78371 h 93516"/>
                <a:gd name="connsiteX3" fmla="*/ 36482 w 109422"/>
                <a:gd name="connsiteY3" fmla="*/ 88281 h 93516"/>
                <a:gd name="connsiteX4" fmla="*/ 9257 w 109422"/>
                <a:gd name="connsiteY4" fmla="*/ 57806 h 93516"/>
                <a:gd name="connsiteX5" fmla="*/ 44634 w 109422"/>
                <a:gd name="connsiteY5" fmla="*/ 0 h 9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422" h="93516">
                  <a:moveTo>
                    <a:pt x="44634" y="0"/>
                  </a:moveTo>
                  <a:cubicBezTo>
                    <a:pt x="59285" y="7512"/>
                    <a:pt x="78252" y="11614"/>
                    <a:pt x="87575" y="23389"/>
                  </a:cubicBezTo>
                  <a:cubicBezTo>
                    <a:pt x="99509" y="38467"/>
                    <a:pt x="108620" y="59511"/>
                    <a:pt x="109419" y="78371"/>
                  </a:cubicBezTo>
                  <a:cubicBezTo>
                    <a:pt x="109952" y="90998"/>
                    <a:pt x="51666" y="99523"/>
                    <a:pt x="36482" y="88281"/>
                  </a:cubicBezTo>
                  <a:cubicBezTo>
                    <a:pt x="25667" y="80343"/>
                    <a:pt x="15491" y="69581"/>
                    <a:pt x="9257" y="57806"/>
                  </a:cubicBezTo>
                  <a:cubicBezTo>
                    <a:pt x="-10242" y="21258"/>
                    <a:pt x="839" y="4529"/>
                    <a:pt x="4463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94F5F7AD-0BF3-7485-CC28-387F8100BC87}"/>
                </a:ext>
              </a:extLst>
            </p:cNvPr>
            <p:cNvSpPr/>
            <p:nvPr/>
          </p:nvSpPr>
          <p:spPr>
            <a:xfrm>
              <a:off x="9410739" y="5769766"/>
              <a:ext cx="115517" cy="95864"/>
            </a:xfrm>
            <a:custGeom>
              <a:avLst/>
              <a:gdLst>
                <a:gd name="connsiteX0" fmla="*/ 26914 w 115517"/>
                <a:gd name="connsiteY0" fmla="*/ 1636 h 95864"/>
                <a:gd name="connsiteX1" fmla="*/ 113010 w 115517"/>
                <a:gd name="connsiteY1" fmla="*/ 60082 h 95864"/>
                <a:gd name="connsiteX2" fmla="*/ 87703 w 115517"/>
                <a:gd name="connsiteY2" fmla="*/ 95831 h 95864"/>
                <a:gd name="connsiteX3" fmla="*/ 1500 w 115517"/>
                <a:gd name="connsiteY3" fmla="*/ 31045 h 95864"/>
                <a:gd name="connsiteX4" fmla="*/ 26914 w 115517"/>
                <a:gd name="connsiteY4" fmla="*/ 1636 h 9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7" h="95864">
                  <a:moveTo>
                    <a:pt x="26914" y="1636"/>
                  </a:moveTo>
                  <a:cubicBezTo>
                    <a:pt x="71241" y="4779"/>
                    <a:pt x="102515" y="25984"/>
                    <a:pt x="113010" y="60082"/>
                  </a:cubicBezTo>
                  <a:cubicBezTo>
                    <a:pt x="120096" y="83098"/>
                    <a:pt x="112317" y="94978"/>
                    <a:pt x="87703" y="95831"/>
                  </a:cubicBezTo>
                  <a:cubicBezTo>
                    <a:pt x="51687" y="97056"/>
                    <a:pt x="7680" y="64930"/>
                    <a:pt x="1500" y="31045"/>
                  </a:cubicBezTo>
                  <a:cubicBezTo>
                    <a:pt x="-1803" y="12771"/>
                    <a:pt x="-2069" y="-5663"/>
                    <a:pt x="26914" y="16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9A6EB234-8F5B-8FB0-5254-42A2A421E4D6}"/>
                </a:ext>
              </a:extLst>
            </p:cNvPr>
            <p:cNvSpPr/>
            <p:nvPr/>
          </p:nvSpPr>
          <p:spPr>
            <a:xfrm>
              <a:off x="10389740" y="5871043"/>
              <a:ext cx="120367" cy="107719"/>
            </a:xfrm>
            <a:custGeom>
              <a:avLst/>
              <a:gdLst>
                <a:gd name="connsiteX0" fmla="*/ 120071 w 120367"/>
                <a:gd name="connsiteY0" fmla="*/ 107661 h 107719"/>
                <a:gd name="connsiteX1" fmla="*/ 2274 w 120367"/>
                <a:gd name="connsiteY1" fmla="*/ 27585 h 107719"/>
                <a:gd name="connsiteX2" fmla="*/ 16979 w 120367"/>
                <a:gd name="connsiteY2" fmla="*/ 147 h 107719"/>
                <a:gd name="connsiteX3" fmla="*/ 120071 w 120367"/>
                <a:gd name="connsiteY3" fmla="*/ 107661 h 10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367" h="107719">
                  <a:moveTo>
                    <a:pt x="120071" y="107661"/>
                  </a:moveTo>
                  <a:cubicBezTo>
                    <a:pt x="69830" y="109419"/>
                    <a:pt x="14368" y="71166"/>
                    <a:pt x="2274" y="27585"/>
                  </a:cubicBezTo>
                  <a:cubicBezTo>
                    <a:pt x="-1455" y="14212"/>
                    <a:pt x="-2947" y="1799"/>
                    <a:pt x="16979" y="147"/>
                  </a:cubicBezTo>
                  <a:cubicBezTo>
                    <a:pt x="60400" y="-3529"/>
                    <a:pt x="125292" y="62428"/>
                    <a:pt x="120071" y="1076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07046106-4542-EEE2-C229-5300913E8500}"/>
                </a:ext>
              </a:extLst>
            </p:cNvPr>
            <p:cNvSpPr/>
            <p:nvPr/>
          </p:nvSpPr>
          <p:spPr>
            <a:xfrm>
              <a:off x="10051998" y="5686335"/>
              <a:ext cx="111340" cy="98910"/>
            </a:xfrm>
            <a:custGeom>
              <a:avLst/>
              <a:gdLst>
                <a:gd name="connsiteX0" fmla="*/ 111030 w 111340"/>
                <a:gd name="connsiteY0" fmla="*/ 96734 h 98910"/>
                <a:gd name="connsiteX1" fmla="*/ 53 w 111340"/>
                <a:gd name="connsiteY1" fmla="*/ 19109 h 98910"/>
                <a:gd name="connsiteX2" fmla="*/ 16515 w 111340"/>
                <a:gd name="connsiteY2" fmla="*/ 408 h 98910"/>
                <a:gd name="connsiteX3" fmla="*/ 111030 w 111340"/>
                <a:gd name="connsiteY3" fmla="*/ 96734 h 9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40" h="98910">
                  <a:moveTo>
                    <a:pt x="111030" y="96734"/>
                  </a:moveTo>
                  <a:cubicBezTo>
                    <a:pt x="53490" y="107496"/>
                    <a:pt x="9962" y="77821"/>
                    <a:pt x="53" y="19109"/>
                  </a:cubicBezTo>
                  <a:cubicBezTo>
                    <a:pt x="-853" y="13675"/>
                    <a:pt x="10175" y="1101"/>
                    <a:pt x="16515" y="408"/>
                  </a:cubicBezTo>
                  <a:cubicBezTo>
                    <a:pt x="67821" y="-5026"/>
                    <a:pt x="115665" y="44682"/>
                    <a:pt x="111030" y="9673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9F33A013-2960-9570-DD84-A7F0B0005B74}"/>
                </a:ext>
              </a:extLst>
            </p:cNvPr>
            <p:cNvSpPr/>
            <p:nvPr/>
          </p:nvSpPr>
          <p:spPr>
            <a:xfrm>
              <a:off x="9188028" y="5608526"/>
              <a:ext cx="113157" cy="94021"/>
            </a:xfrm>
            <a:custGeom>
              <a:avLst/>
              <a:gdLst>
                <a:gd name="connsiteX0" fmla="*/ 41948 w 113157"/>
                <a:gd name="connsiteY0" fmla="*/ 326 h 94021"/>
                <a:gd name="connsiteX1" fmla="*/ 108545 w 113157"/>
                <a:gd name="connsiteY1" fmla="*/ 56800 h 94021"/>
                <a:gd name="connsiteX2" fmla="*/ 86702 w 113157"/>
                <a:gd name="connsiteY2" fmla="*/ 93721 h 94021"/>
                <a:gd name="connsiteX3" fmla="*/ 2789 w 113157"/>
                <a:gd name="connsiteY3" fmla="*/ 33091 h 94021"/>
                <a:gd name="connsiteX4" fmla="*/ 41948 w 113157"/>
                <a:gd name="connsiteY4" fmla="*/ 326 h 9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7" h="94021">
                  <a:moveTo>
                    <a:pt x="41948" y="326"/>
                  </a:moveTo>
                  <a:cubicBezTo>
                    <a:pt x="67415" y="3096"/>
                    <a:pt x="92669" y="24194"/>
                    <a:pt x="108545" y="56800"/>
                  </a:cubicBezTo>
                  <a:cubicBezTo>
                    <a:pt x="119254" y="78857"/>
                    <a:pt x="111049" y="91377"/>
                    <a:pt x="86702" y="93721"/>
                  </a:cubicBezTo>
                  <a:cubicBezTo>
                    <a:pt x="50686" y="97237"/>
                    <a:pt x="12273" y="69480"/>
                    <a:pt x="2789" y="33091"/>
                  </a:cubicBezTo>
                  <a:cubicBezTo>
                    <a:pt x="-4563" y="4854"/>
                    <a:pt x="711" y="-1646"/>
                    <a:pt x="41948" y="32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69910BA2-A944-82BB-C24B-315F8D65D7D8}"/>
                </a:ext>
              </a:extLst>
            </p:cNvPr>
            <p:cNvSpPr/>
            <p:nvPr/>
          </p:nvSpPr>
          <p:spPr>
            <a:xfrm>
              <a:off x="9327299" y="6219324"/>
              <a:ext cx="117332" cy="91351"/>
            </a:xfrm>
            <a:custGeom>
              <a:avLst/>
              <a:gdLst>
                <a:gd name="connsiteX0" fmla="*/ 117333 w 117332"/>
                <a:gd name="connsiteY0" fmla="*/ 81071 h 91351"/>
                <a:gd name="connsiteX1" fmla="*/ 12962 w 117332"/>
                <a:gd name="connsiteY1" fmla="*/ 70629 h 91351"/>
                <a:gd name="connsiteX2" fmla="*/ 16052 w 117332"/>
                <a:gd name="connsiteY2" fmla="*/ 16019 h 91351"/>
                <a:gd name="connsiteX3" fmla="*/ 85686 w 117332"/>
                <a:gd name="connsiteY3" fmla="*/ 16872 h 91351"/>
                <a:gd name="connsiteX4" fmla="*/ 94850 w 117332"/>
                <a:gd name="connsiteY4" fmla="*/ 33654 h 91351"/>
                <a:gd name="connsiteX5" fmla="*/ 117333 w 117332"/>
                <a:gd name="connsiteY5" fmla="*/ 81071 h 9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332" h="91351">
                  <a:moveTo>
                    <a:pt x="117333" y="81071"/>
                  </a:moveTo>
                  <a:cubicBezTo>
                    <a:pt x="70981" y="98280"/>
                    <a:pt x="31502" y="93272"/>
                    <a:pt x="12962" y="70629"/>
                  </a:cubicBezTo>
                  <a:cubicBezTo>
                    <a:pt x="-2808" y="51342"/>
                    <a:pt x="-6857" y="32855"/>
                    <a:pt x="16052" y="16019"/>
                  </a:cubicBezTo>
                  <a:cubicBezTo>
                    <a:pt x="45461" y="-5611"/>
                    <a:pt x="70235" y="-5345"/>
                    <a:pt x="85686" y="16872"/>
                  </a:cubicBezTo>
                  <a:cubicBezTo>
                    <a:pt x="89309" y="22093"/>
                    <a:pt x="92132" y="27900"/>
                    <a:pt x="94850" y="33654"/>
                  </a:cubicBezTo>
                  <a:cubicBezTo>
                    <a:pt x="102202" y="48732"/>
                    <a:pt x="109288" y="63969"/>
                    <a:pt x="117333" y="8107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BC29C8FB-7E23-513A-DF95-0B23C369E268}"/>
                </a:ext>
              </a:extLst>
            </p:cNvPr>
            <p:cNvSpPr/>
            <p:nvPr/>
          </p:nvSpPr>
          <p:spPr>
            <a:xfrm>
              <a:off x="9083083" y="6068641"/>
              <a:ext cx="112609" cy="91053"/>
            </a:xfrm>
            <a:custGeom>
              <a:avLst/>
              <a:gdLst>
                <a:gd name="connsiteX0" fmla="*/ 95481 w 112609"/>
                <a:gd name="connsiteY0" fmla="*/ 91048 h 91053"/>
                <a:gd name="connsiteX1" fmla="*/ 1233 w 112609"/>
                <a:gd name="connsiteY1" fmla="*/ 32389 h 91053"/>
                <a:gd name="connsiteX2" fmla="*/ 22330 w 112609"/>
                <a:gd name="connsiteY2" fmla="*/ 1062 h 91053"/>
                <a:gd name="connsiteX3" fmla="*/ 112583 w 112609"/>
                <a:gd name="connsiteY3" fmla="*/ 69684 h 91053"/>
                <a:gd name="connsiteX4" fmla="*/ 95481 w 112609"/>
                <a:gd name="connsiteY4" fmla="*/ 91048 h 9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09" h="91053">
                  <a:moveTo>
                    <a:pt x="95481" y="91048"/>
                  </a:moveTo>
                  <a:cubicBezTo>
                    <a:pt x="44601" y="91474"/>
                    <a:pt x="8745" y="65848"/>
                    <a:pt x="1233" y="32389"/>
                  </a:cubicBezTo>
                  <a:cubicBezTo>
                    <a:pt x="-2816" y="14275"/>
                    <a:pt x="2831" y="4152"/>
                    <a:pt x="22330" y="1062"/>
                  </a:cubicBezTo>
                  <a:cubicBezTo>
                    <a:pt x="67190" y="-6077"/>
                    <a:pt x="108747" y="23439"/>
                    <a:pt x="112583" y="69684"/>
                  </a:cubicBezTo>
                  <a:cubicBezTo>
                    <a:pt x="113329" y="78102"/>
                    <a:pt x="98198" y="87851"/>
                    <a:pt x="95481" y="9104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B6B01B21-6833-DEAB-0A69-98865BA4D0FC}"/>
                </a:ext>
              </a:extLst>
            </p:cNvPr>
            <p:cNvSpPr/>
            <p:nvPr/>
          </p:nvSpPr>
          <p:spPr>
            <a:xfrm>
              <a:off x="8881195" y="6724788"/>
              <a:ext cx="112803" cy="91547"/>
            </a:xfrm>
            <a:custGeom>
              <a:avLst/>
              <a:gdLst>
                <a:gd name="connsiteX0" fmla="*/ 66357 w 112803"/>
                <a:gd name="connsiteY0" fmla="*/ 86805 h 91547"/>
                <a:gd name="connsiteX1" fmla="*/ 56714 w 112803"/>
                <a:gd name="connsiteY1" fmla="*/ 86752 h 91547"/>
                <a:gd name="connsiteX2" fmla="*/ 932 w 112803"/>
                <a:gd name="connsiteY2" fmla="*/ 20901 h 91547"/>
                <a:gd name="connsiteX3" fmla="*/ 59431 w 112803"/>
                <a:gd name="connsiteY3" fmla="*/ 4598 h 91547"/>
                <a:gd name="connsiteX4" fmla="*/ 90066 w 112803"/>
                <a:gd name="connsiteY4" fmla="*/ 18557 h 91547"/>
                <a:gd name="connsiteX5" fmla="*/ 112709 w 112803"/>
                <a:gd name="connsiteY5" fmla="*/ 68158 h 91547"/>
                <a:gd name="connsiteX6" fmla="*/ 68542 w 112803"/>
                <a:gd name="connsiteY6" fmla="*/ 91547 h 91547"/>
                <a:gd name="connsiteX7" fmla="*/ 66357 w 112803"/>
                <a:gd name="connsiteY7" fmla="*/ 86805 h 9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803" h="91547">
                  <a:moveTo>
                    <a:pt x="66357" y="86805"/>
                  </a:moveTo>
                  <a:cubicBezTo>
                    <a:pt x="63161" y="86805"/>
                    <a:pt x="59911" y="87019"/>
                    <a:pt x="56714" y="86752"/>
                  </a:cubicBezTo>
                  <a:cubicBezTo>
                    <a:pt x="23362" y="83875"/>
                    <a:pt x="-5621" y="52281"/>
                    <a:pt x="932" y="20901"/>
                  </a:cubicBezTo>
                  <a:cubicBezTo>
                    <a:pt x="8711" y="-16606"/>
                    <a:pt x="39612" y="8647"/>
                    <a:pt x="59431" y="4598"/>
                  </a:cubicBezTo>
                  <a:cubicBezTo>
                    <a:pt x="68595" y="2680"/>
                    <a:pt x="83939" y="10405"/>
                    <a:pt x="90066" y="18557"/>
                  </a:cubicBezTo>
                  <a:cubicBezTo>
                    <a:pt x="101041" y="33261"/>
                    <a:pt x="114041" y="52122"/>
                    <a:pt x="112709" y="68158"/>
                  </a:cubicBezTo>
                  <a:cubicBezTo>
                    <a:pt x="111963" y="77109"/>
                    <a:pt x="84152" y="83822"/>
                    <a:pt x="68542" y="91547"/>
                  </a:cubicBezTo>
                  <a:cubicBezTo>
                    <a:pt x="67796" y="89949"/>
                    <a:pt x="67050" y="88404"/>
                    <a:pt x="66357" y="8680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3F8697BD-FADC-F98C-2090-8284608CCAAE}"/>
                </a:ext>
              </a:extLst>
            </p:cNvPr>
            <p:cNvSpPr/>
            <p:nvPr/>
          </p:nvSpPr>
          <p:spPr>
            <a:xfrm>
              <a:off x="10927401" y="6227656"/>
              <a:ext cx="123337" cy="102797"/>
            </a:xfrm>
            <a:custGeom>
              <a:avLst/>
              <a:gdLst>
                <a:gd name="connsiteX0" fmla="*/ 123337 w 123337"/>
                <a:gd name="connsiteY0" fmla="*/ 101989 h 102797"/>
                <a:gd name="connsiteX1" fmla="*/ 0 w 123337"/>
                <a:gd name="connsiteY1" fmla="*/ 1400 h 102797"/>
                <a:gd name="connsiteX2" fmla="*/ 123337 w 123337"/>
                <a:gd name="connsiteY2" fmla="*/ 101989 h 10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337" h="102797">
                  <a:moveTo>
                    <a:pt x="123337" y="101989"/>
                  </a:moveTo>
                  <a:cubicBezTo>
                    <a:pt x="63667" y="109874"/>
                    <a:pt x="1225" y="58940"/>
                    <a:pt x="0" y="1400"/>
                  </a:cubicBezTo>
                  <a:cubicBezTo>
                    <a:pt x="51786" y="-9735"/>
                    <a:pt x="122059" y="47539"/>
                    <a:pt x="123337" y="1019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4AB6D8DB-7A7C-E77A-8C5D-9C162555D188}"/>
                </a:ext>
              </a:extLst>
            </p:cNvPr>
            <p:cNvSpPr/>
            <p:nvPr/>
          </p:nvSpPr>
          <p:spPr>
            <a:xfrm>
              <a:off x="9258129" y="5762169"/>
              <a:ext cx="112561" cy="92814"/>
            </a:xfrm>
            <a:custGeom>
              <a:avLst/>
              <a:gdLst>
                <a:gd name="connsiteX0" fmla="*/ 18998 w 112561"/>
                <a:gd name="connsiteY0" fmla="*/ 15 h 92814"/>
                <a:gd name="connsiteX1" fmla="*/ 112447 w 112561"/>
                <a:gd name="connsiteY1" fmla="*/ 63788 h 92814"/>
                <a:gd name="connsiteX2" fmla="*/ 99340 w 112561"/>
                <a:gd name="connsiteY2" fmla="*/ 90001 h 92814"/>
                <a:gd name="connsiteX3" fmla="*/ 244 w 112561"/>
                <a:gd name="connsiteY3" fmla="*/ 16478 h 92814"/>
                <a:gd name="connsiteX4" fmla="*/ 18998 w 112561"/>
                <a:gd name="connsiteY4" fmla="*/ 15 h 9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561" h="92814">
                  <a:moveTo>
                    <a:pt x="18998" y="15"/>
                  </a:moveTo>
                  <a:cubicBezTo>
                    <a:pt x="70677" y="-731"/>
                    <a:pt x="107226" y="25802"/>
                    <a:pt x="112447" y="63788"/>
                  </a:cubicBezTo>
                  <a:cubicBezTo>
                    <a:pt x="113566" y="72100"/>
                    <a:pt x="106320" y="87390"/>
                    <a:pt x="99340" y="90001"/>
                  </a:cubicBezTo>
                  <a:cubicBezTo>
                    <a:pt x="59436" y="104919"/>
                    <a:pt x="-4444" y="57608"/>
                    <a:pt x="244" y="16478"/>
                  </a:cubicBezTo>
                  <a:cubicBezTo>
                    <a:pt x="1150" y="8593"/>
                    <a:pt x="16228" y="2306"/>
                    <a:pt x="18998" y="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204A3B7C-4493-4CD4-10EA-2DB963340996}"/>
                </a:ext>
              </a:extLst>
            </p:cNvPr>
            <p:cNvSpPr/>
            <p:nvPr/>
          </p:nvSpPr>
          <p:spPr>
            <a:xfrm>
              <a:off x="9069711" y="6383719"/>
              <a:ext cx="115459" cy="87632"/>
            </a:xfrm>
            <a:custGeom>
              <a:avLst/>
              <a:gdLst>
                <a:gd name="connsiteX0" fmla="*/ 115459 w 115459"/>
                <a:gd name="connsiteY0" fmla="*/ 87217 h 87632"/>
                <a:gd name="connsiteX1" fmla="*/ 46518 w 115459"/>
                <a:gd name="connsiteY1" fmla="*/ 86898 h 87632"/>
                <a:gd name="connsiteX2" fmla="*/ 1552 w 115459"/>
                <a:gd name="connsiteY2" fmla="*/ 19288 h 87632"/>
                <a:gd name="connsiteX3" fmla="*/ 35809 w 115459"/>
                <a:gd name="connsiteY3" fmla="*/ 2 h 87632"/>
                <a:gd name="connsiteX4" fmla="*/ 115459 w 115459"/>
                <a:gd name="connsiteY4" fmla="*/ 87217 h 8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59" h="87632">
                  <a:moveTo>
                    <a:pt x="115459" y="87217"/>
                  </a:moveTo>
                  <a:cubicBezTo>
                    <a:pt x="90739" y="87217"/>
                    <a:pt x="68522" y="88336"/>
                    <a:pt x="46518" y="86898"/>
                  </a:cubicBezTo>
                  <a:cubicBezTo>
                    <a:pt x="25527" y="85513"/>
                    <a:pt x="-7559" y="38149"/>
                    <a:pt x="1552" y="19288"/>
                  </a:cubicBezTo>
                  <a:cubicBezTo>
                    <a:pt x="6400" y="9326"/>
                    <a:pt x="24088" y="-158"/>
                    <a:pt x="35809" y="2"/>
                  </a:cubicBezTo>
                  <a:cubicBezTo>
                    <a:pt x="79817" y="588"/>
                    <a:pt x="108853" y="31809"/>
                    <a:pt x="115459" y="872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DC0B986D-12A3-4DF1-A317-B424BAD65C03}"/>
                </a:ext>
              </a:extLst>
            </p:cNvPr>
            <p:cNvSpPr/>
            <p:nvPr/>
          </p:nvSpPr>
          <p:spPr>
            <a:xfrm>
              <a:off x="8981452" y="6554420"/>
              <a:ext cx="112186" cy="85304"/>
            </a:xfrm>
            <a:custGeom>
              <a:avLst/>
              <a:gdLst>
                <a:gd name="connsiteX0" fmla="*/ 112187 w 112186"/>
                <a:gd name="connsiteY0" fmla="*/ 72993 h 85304"/>
                <a:gd name="connsiteX1" fmla="*/ 8349 w 112186"/>
                <a:gd name="connsiteY1" fmla="*/ 56157 h 85304"/>
                <a:gd name="connsiteX2" fmla="*/ 677 w 112186"/>
                <a:gd name="connsiteY2" fmla="*/ 8527 h 85304"/>
                <a:gd name="connsiteX3" fmla="*/ 37012 w 112186"/>
                <a:gd name="connsiteY3" fmla="*/ 3 h 85304"/>
                <a:gd name="connsiteX4" fmla="*/ 112187 w 112186"/>
                <a:gd name="connsiteY4" fmla="*/ 72993 h 8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86" h="85304">
                  <a:moveTo>
                    <a:pt x="112187" y="72993"/>
                  </a:moveTo>
                  <a:cubicBezTo>
                    <a:pt x="54540" y="92866"/>
                    <a:pt x="27901" y="89669"/>
                    <a:pt x="8349" y="56157"/>
                  </a:cubicBezTo>
                  <a:cubicBezTo>
                    <a:pt x="623" y="42891"/>
                    <a:pt x="-1188" y="24084"/>
                    <a:pt x="677" y="8527"/>
                  </a:cubicBezTo>
                  <a:cubicBezTo>
                    <a:pt x="1209" y="4158"/>
                    <a:pt x="24279" y="109"/>
                    <a:pt x="37012" y="3"/>
                  </a:cubicBezTo>
                  <a:cubicBezTo>
                    <a:pt x="77290" y="-317"/>
                    <a:pt x="105580" y="27441"/>
                    <a:pt x="112187" y="7299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281EE882-0AF2-B572-36BD-479AE2D586DB}"/>
                </a:ext>
              </a:extLst>
            </p:cNvPr>
            <p:cNvSpPr/>
            <p:nvPr/>
          </p:nvSpPr>
          <p:spPr>
            <a:xfrm>
              <a:off x="8823524" y="6234277"/>
              <a:ext cx="111206" cy="85514"/>
            </a:xfrm>
            <a:custGeom>
              <a:avLst/>
              <a:gdLst>
                <a:gd name="connsiteX0" fmla="*/ 37505 w 111206"/>
                <a:gd name="connsiteY0" fmla="*/ 0 h 85514"/>
                <a:gd name="connsiteX1" fmla="*/ 80980 w 111206"/>
                <a:gd name="connsiteY1" fmla="*/ 17369 h 85514"/>
                <a:gd name="connsiteX2" fmla="*/ 106820 w 111206"/>
                <a:gd name="connsiteY2" fmla="*/ 79330 h 85514"/>
                <a:gd name="connsiteX3" fmla="*/ 34042 w 111206"/>
                <a:gd name="connsiteY3" fmla="*/ 82634 h 85514"/>
                <a:gd name="connsiteX4" fmla="*/ 5805 w 111206"/>
                <a:gd name="connsiteY4" fmla="*/ 46352 h 85514"/>
                <a:gd name="connsiteX5" fmla="*/ 37505 w 111206"/>
                <a:gd name="connsiteY5" fmla="*/ 0 h 8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206" h="85514">
                  <a:moveTo>
                    <a:pt x="37505" y="0"/>
                  </a:moveTo>
                  <a:cubicBezTo>
                    <a:pt x="52104" y="5647"/>
                    <a:pt x="68034" y="9111"/>
                    <a:pt x="80980" y="17369"/>
                  </a:cubicBezTo>
                  <a:cubicBezTo>
                    <a:pt x="103463" y="31647"/>
                    <a:pt x="119287" y="75654"/>
                    <a:pt x="106820" y="79330"/>
                  </a:cubicBezTo>
                  <a:cubicBezTo>
                    <a:pt x="83964" y="86097"/>
                    <a:pt x="57378" y="87482"/>
                    <a:pt x="34042" y="82634"/>
                  </a:cubicBezTo>
                  <a:cubicBezTo>
                    <a:pt x="22428" y="80236"/>
                    <a:pt x="11506" y="60470"/>
                    <a:pt x="5805" y="46352"/>
                  </a:cubicBezTo>
                  <a:cubicBezTo>
                    <a:pt x="-7301" y="13852"/>
                    <a:pt x="1170" y="3463"/>
                    <a:pt x="3750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8BC4C1DC-563C-7173-E494-8D234557ECAC}"/>
                </a:ext>
              </a:extLst>
            </p:cNvPr>
            <p:cNvSpPr/>
            <p:nvPr/>
          </p:nvSpPr>
          <p:spPr>
            <a:xfrm>
              <a:off x="9915047" y="5667724"/>
              <a:ext cx="112312" cy="98603"/>
            </a:xfrm>
            <a:custGeom>
              <a:avLst/>
              <a:gdLst>
                <a:gd name="connsiteX0" fmla="*/ 111963 w 112312"/>
                <a:gd name="connsiteY0" fmla="*/ 96752 h 98603"/>
                <a:gd name="connsiteX1" fmla="*/ 26 w 112312"/>
                <a:gd name="connsiteY1" fmla="*/ 22056 h 98603"/>
                <a:gd name="connsiteX2" fmla="*/ 17235 w 112312"/>
                <a:gd name="connsiteY2" fmla="*/ 372 h 98603"/>
                <a:gd name="connsiteX3" fmla="*/ 111963 w 112312"/>
                <a:gd name="connsiteY3" fmla="*/ 96752 h 9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12" h="98603">
                  <a:moveTo>
                    <a:pt x="111963" y="96752"/>
                  </a:moveTo>
                  <a:cubicBezTo>
                    <a:pt x="66996" y="107887"/>
                    <a:pt x="4182" y="67023"/>
                    <a:pt x="26" y="22056"/>
                  </a:cubicBezTo>
                  <a:cubicBezTo>
                    <a:pt x="-613" y="15130"/>
                    <a:pt x="10522" y="1118"/>
                    <a:pt x="17235" y="372"/>
                  </a:cubicBezTo>
                  <a:cubicBezTo>
                    <a:pt x="67316" y="-4902"/>
                    <a:pt x="116971" y="46777"/>
                    <a:pt x="111963" y="9675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B5C9D066-F7B6-B10D-9A93-73C6AD9249CD}"/>
                </a:ext>
              </a:extLst>
            </p:cNvPr>
            <p:cNvSpPr/>
            <p:nvPr/>
          </p:nvSpPr>
          <p:spPr>
            <a:xfrm>
              <a:off x="10721909" y="6064443"/>
              <a:ext cx="117903" cy="101666"/>
            </a:xfrm>
            <a:custGeom>
              <a:avLst/>
              <a:gdLst>
                <a:gd name="connsiteX0" fmla="*/ 117903 w 117903"/>
                <a:gd name="connsiteY0" fmla="*/ 99934 h 101666"/>
                <a:gd name="connsiteX1" fmla="*/ 0 w 117903"/>
                <a:gd name="connsiteY1" fmla="*/ 2649 h 101666"/>
                <a:gd name="connsiteX2" fmla="*/ 117903 w 117903"/>
                <a:gd name="connsiteY2" fmla="*/ 99934 h 10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903" h="101666">
                  <a:moveTo>
                    <a:pt x="117903" y="99934"/>
                  </a:moveTo>
                  <a:cubicBezTo>
                    <a:pt x="59032" y="109950"/>
                    <a:pt x="18381" y="76386"/>
                    <a:pt x="0" y="2649"/>
                  </a:cubicBezTo>
                  <a:cubicBezTo>
                    <a:pt x="55196" y="-11949"/>
                    <a:pt x="112842" y="35628"/>
                    <a:pt x="117903" y="9993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1FD31F40-DE62-7C5E-C1FF-20D03C9AA4CB}"/>
                </a:ext>
              </a:extLst>
            </p:cNvPr>
            <p:cNvSpPr/>
            <p:nvPr/>
          </p:nvSpPr>
          <p:spPr>
            <a:xfrm>
              <a:off x="10519242" y="5900333"/>
              <a:ext cx="115345" cy="99012"/>
            </a:xfrm>
            <a:custGeom>
              <a:avLst/>
              <a:gdLst>
                <a:gd name="connsiteX0" fmla="*/ 115346 w 115345"/>
                <a:gd name="connsiteY0" fmla="*/ 98457 h 99012"/>
                <a:gd name="connsiteX1" fmla="*/ 3996 w 115345"/>
                <a:gd name="connsiteY1" fmla="*/ 34790 h 99012"/>
                <a:gd name="connsiteX2" fmla="*/ 0 w 115345"/>
                <a:gd name="connsiteY2" fmla="*/ 1492 h 99012"/>
                <a:gd name="connsiteX3" fmla="*/ 36229 w 115345"/>
                <a:gd name="connsiteY3" fmla="*/ 1332 h 99012"/>
                <a:gd name="connsiteX4" fmla="*/ 115346 w 115345"/>
                <a:gd name="connsiteY4" fmla="*/ 98457 h 9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45" h="99012">
                  <a:moveTo>
                    <a:pt x="115346" y="98457"/>
                  </a:moveTo>
                  <a:cubicBezTo>
                    <a:pt x="61109" y="102932"/>
                    <a:pt x="21311" y="80236"/>
                    <a:pt x="3996" y="34790"/>
                  </a:cubicBezTo>
                  <a:cubicBezTo>
                    <a:pt x="160" y="24668"/>
                    <a:pt x="1225" y="12627"/>
                    <a:pt x="0" y="1492"/>
                  </a:cubicBezTo>
                  <a:cubicBezTo>
                    <a:pt x="12147" y="1279"/>
                    <a:pt x="24987" y="-1652"/>
                    <a:pt x="36229" y="1332"/>
                  </a:cubicBezTo>
                  <a:cubicBezTo>
                    <a:pt x="77732" y="12360"/>
                    <a:pt x="105063" y="46618"/>
                    <a:pt x="115346" y="9845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E85BA8C8-D4BE-7D1F-8C88-9F410AAC513F}"/>
                </a:ext>
              </a:extLst>
            </p:cNvPr>
            <p:cNvSpPr/>
            <p:nvPr/>
          </p:nvSpPr>
          <p:spPr>
            <a:xfrm>
              <a:off x="8991919" y="6228053"/>
              <a:ext cx="109336" cy="88003"/>
            </a:xfrm>
            <a:custGeom>
              <a:avLst/>
              <a:gdLst>
                <a:gd name="connsiteX0" fmla="*/ 109233 w 109336"/>
                <a:gd name="connsiteY0" fmla="*/ 82464 h 88003"/>
                <a:gd name="connsiteX1" fmla="*/ 4542 w 109336"/>
                <a:gd name="connsiteY1" fmla="*/ 43199 h 88003"/>
                <a:gd name="connsiteX2" fmla="*/ 28783 w 109336"/>
                <a:gd name="connsiteY2" fmla="*/ 843 h 88003"/>
                <a:gd name="connsiteX3" fmla="*/ 109233 w 109336"/>
                <a:gd name="connsiteY3" fmla="*/ 82464 h 8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36" h="88003">
                  <a:moveTo>
                    <a:pt x="109233" y="82464"/>
                  </a:moveTo>
                  <a:cubicBezTo>
                    <a:pt x="59471" y="97062"/>
                    <a:pt x="20472" y="82411"/>
                    <a:pt x="4542" y="43199"/>
                  </a:cubicBezTo>
                  <a:cubicBezTo>
                    <a:pt x="-5900" y="17466"/>
                    <a:pt x="1452" y="4626"/>
                    <a:pt x="28783" y="843"/>
                  </a:cubicBezTo>
                  <a:cubicBezTo>
                    <a:pt x="77373" y="-5923"/>
                    <a:pt x="111470" y="28654"/>
                    <a:pt x="109233" y="824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3CF13D66-2A06-CAA0-CB55-A1EE5C9B8E21}"/>
                </a:ext>
              </a:extLst>
            </p:cNvPr>
            <p:cNvSpPr/>
            <p:nvPr/>
          </p:nvSpPr>
          <p:spPr>
            <a:xfrm>
              <a:off x="9567046" y="5491775"/>
              <a:ext cx="105746" cy="90967"/>
            </a:xfrm>
            <a:custGeom>
              <a:avLst/>
              <a:gdLst>
                <a:gd name="connsiteX0" fmla="*/ 105668 w 105746"/>
                <a:gd name="connsiteY0" fmla="*/ 90064 h 90967"/>
                <a:gd name="connsiteX1" fmla="*/ 71 w 105746"/>
                <a:gd name="connsiteY1" fmla="*/ 5246 h 90967"/>
                <a:gd name="connsiteX2" fmla="*/ 105668 w 105746"/>
                <a:gd name="connsiteY2" fmla="*/ 90064 h 9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746" h="90967">
                  <a:moveTo>
                    <a:pt x="105668" y="90064"/>
                  </a:moveTo>
                  <a:cubicBezTo>
                    <a:pt x="41415" y="97204"/>
                    <a:pt x="-2006" y="61401"/>
                    <a:pt x="71" y="5246"/>
                  </a:cubicBezTo>
                  <a:cubicBezTo>
                    <a:pt x="62140" y="-14200"/>
                    <a:pt x="107905" y="21816"/>
                    <a:pt x="105668" y="900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7357E61C-5ABC-0EB9-E4C8-140A1A7F140C}"/>
                </a:ext>
              </a:extLst>
            </p:cNvPr>
            <p:cNvSpPr/>
            <p:nvPr/>
          </p:nvSpPr>
          <p:spPr>
            <a:xfrm>
              <a:off x="8919103" y="6078167"/>
              <a:ext cx="109503" cy="83652"/>
            </a:xfrm>
            <a:custGeom>
              <a:avLst/>
              <a:gdLst>
                <a:gd name="connsiteX0" fmla="*/ 79009 w 109503"/>
                <a:gd name="connsiteY0" fmla="*/ 83653 h 83652"/>
                <a:gd name="connsiteX1" fmla="*/ 48161 w 109503"/>
                <a:gd name="connsiteY1" fmla="*/ 81575 h 83652"/>
                <a:gd name="connsiteX2" fmla="*/ 4687 w 109503"/>
                <a:gd name="connsiteY2" fmla="*/ 7998 h 83652"/>
                <a:gd name="connsiteX3" fmla="*/ 67394 w 109503"/>
                <a:gd name="connsiteY3" fmla="*/ 2511 h 83652"/>
                <a:gd name="connsiteX4" fmla="*/ 96644 w 109503"/>
                <a:gd name="connsiteY4" fmla="*/ 25260 h 83652"/>
                <a:gd name="connsiteX5" fmla="*/ 108738 w 109503"/>
                <a:gd name="connsiteY5" fmla="*/ 68841 h 83652"/>
                <a:gd name="connsiteX6" fmla="*/ 79009 w 109503"/>
                <a:gd name="connsiteY6" fmla="*/ 83653 h 8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03" h="83652">
                  <a:moveTo>
                    <a:pt x="79009" y="83653"/>
                  </a:moveTo>
                  <a:cubicBezTo>
                    <a:pt x="62972" y="82640"/>
                    <a:pt x="55300" y="83173"/>
                    <a:pt x="48161" y="81575"/>
                  </a:cubicBezTo>
                  <a:cubicBezTo>
                    <a:pt x="19871" y="75128"/>
                    <a:pt x="-12202" y="25207"/>
                    <a:pt x="4687" y="7998"/>
                  </a:cubicBezTo>
                  <a:cubicBezTo>
                    <a:pt x="16035" y="-3616"/>
                    <a:pt x="46243" y="166"/>
                    <a:pt x="67394" y="2511"/>
                  </a:cubicBezTo>
                  <a:cubicBezTo>
                    <a:pt x="78103" y="3683"/>
                    <a:pt x="90623" y="15084"/>
                    <a:pt x="96644" y="25260"/>
                  </a:cubicBezTo>
                  <a:cubicBezTo>
                    <a:pt x="104316" y="38207"/>
                    <a:pt x="111988" y="55948"/>
                    <a:pt x="108738" y="68841"/>
                  </a:cubicBezTo>
                  <a:cubicBezTo>
                    <a:pt x="106553" y="77366"/>
                    <a:pt x="85082" y="80935"/>
                    <a:pt x="79009" y="8365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46E7BA74-A516-D3B2-0574-625721A41BD0}"/>
                </a:ext>
              </a:extLst>
            </p:cNvPr>
            <p:cNvSpPr/>
            <p:nvPr/>
          </p:nvSpPr>
          <p:spPr>
            <a:xfrm>
              <a:off x="11132946" y="6391466"/>
              <a:ext cx="128345" cy="102362"/>
            </a:xfrm>
            <a:custGeom>
              <a:avLst/>
              <a:gdLst>
                <a:gd name="connsiteX0" fmla="*/ 128346 w 128345"/>
                <a:gd name="connsiteY0" fmla="*/ 101741 h 102362"/>
                <a:gd name="connsiteX1" fmla="*/ 0 w 128345"/>
                <a:gd name="connsiteY1" fmla="*/ 4562 h 102362"/>
                <a:gd name="connsiteX2" fmla="*/ 128346 w 128345"/>
                <a:gd name="connsiteY2" fmla="*/ 101741 h 10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345" h="102362">
                  <a:moveTo>
                    <a:pt x="128346" y="101741"/>
                  </a:moveTo>
                  <a:cubicBezTo>
                    <a:pt x="67876" y="107761"/>
                    <a:pt x="18381" y="69668"/>
                    <a:pt x="0" y="4562"/>
                  </a:cubicBezTo>
                  <a:cubicBezTo>
                    <a:pt x="39692" y="-17122"/>
                    <a:pt x="119981" y="42336"/>
                    <a:pt x="128346" y="10174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F7E7D11A-10A0-09CE-FF3C-B907823F093A}"/>
                </a:ext>
              </a:extLst>
            </p:cNvPr>
            <p:cNvSpPr/>
            <p:nvPr/>
          </p:nvSpPr>
          <p:spPr>
            <a:xfrm>
              <a:off x="8902197" y="6399203"/>
              <a:ext cx="107562" cy="83525"/>
            </a:xfrm>
            <a:custGeom>
              <a:avLst/>
              <a:gdLst>
                <a:gd name="connsiteX0" fmla="*/ 3265 w 107562"/>
                <a:gd name="connsiteY0" fmla="*/ 1727 h 83525"/>
                <a:gd name="connsiteX1" fmla="*/ 93784 w 107562"/>
                <a:gd name="connsiteY1" fmla="*/ 25115 h 83525"/>
                <a:gd name="connsiteX2" fmla="*/ 106997 w 107562"/>
                <a:gd name="connsiteY2" fmla="*/ 68057 h 83525"/>
                <a:gd name="connsiteX3" fmla="*/ 69543 w 107562"/>
                <a:gd name="connsiteY3" fmla="*/ 83188 h 83525"/>
                <a:gd name="connsiteX4" fmla="*/ 3265 w 107562"/>
                <a:gd name="connsiteY4" fmla="*/ 1727 h 8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2" h="83525">
                  <a:moveTo>
                    <a:pt x="3265" y="1727"/>
                  </a:moveTo>
                  <a:cubicBezTo>
                    <a:pt x="35978" y="-245"/>
                    <a:pt x="70662" y="-5999"/>
                    <a:pt x="93784" y="25115"/>
                  </a:cubicBezTo>
                  <a:cubicBezTo>
                    <a:pt x="102522" y="36890"/>
                    <a:pt x="109661" y="54951"/>
                    <a:pt x="106997" y="68057"/>
                  </a:cubicBezTo>
                  <a:cubicBezTo>
                    <a:pt x="105505" y="75516"/>
                    <a:pt x="83075" y="82069"/>
                    <a:pt x="69543" y="83188"/>
                  </a:cubicBezTo>
                  <a:cubicBezTo>
                    <a:pt x="19781" y="87503"/>
                    <a:pt x="-10320" y="49889"/>
                    <a:pt x="3265" y="172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6271BE26-CC0E-EED5-61A2-73F551E00369}"/>
                </a:ext>
              </a:extLst>
            </p:cNvPr>
            <p:cNvSpPr/>
            <p:nvPr/>
          </p:nvSpPr>
          <p:spPr>
            <a:xfrm>
              <a:off x="10187097" y="5709114"/>
              <a:ext cx="117382" cy="97072"/>
            </a:xfrm>
            <a:custGeom>
              <a:avLst/>
              <a:gdLst>
                <a:gd name="connsiteX0" fmla="*/ 117382 w 117382"/>
                <a:gd name="connsiteY0" fmla="*/ 93881 h 97072"/>
                <a:gd name="connsiteX1" fmla="*/ 12 w 117382"/>
                <a:gd name="connsiteY1" fmla="*/ 18387 h 97072"/>
                <a:gd name="connsiteX2" fmla="*/ 16315 w 117382"/>
                <a:gd name="connsiteY2" fmla="*/ 6 h 97072"/>
                <a:gd name="connsiteX3" fmla="*/ 95325 w 117382"/>
                <a:gd name="connsiteY3" fmla="*/ 49021 h 97072"/>
                <a:gd name="connsiteX4" fmla="*/ 117382 w 117382"/>
                <a:gd name="connsiteY4" fmla="*/ 93881 h 9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82" h="97072">
                  <a:moveTo>
                    <a:pt x="117382" y="93881"/>
                  </a:moveTo>
                  <a:cubicBezTo>
                    <a:pt x="63092" y="108905"/>
                    <a:pt x="3634" y="68734"/>
                    <a:pt x="12" y="18387"/>
                  </a:cubicBezTo>
                  <a:cubicBezTo>
                    <a:pt x="-415" y="12366"/>
                    <a:pt x="10987" y="-314"/>
                    <a:pt x="16315" y="6"/>
                  </a:cubicBezTo>
                  <a:cubicBezTo>
                    <a:pt x="50838" y="1977"/>
                    <a:pt x="81846" y="11247"/>
                    <a:pt x="95325" y="49021"/>
                  </a:cubicBezTo>
                  <a:cubicBezTo>
                    <a:pt x="100546" y="63779"/>
                    <a:pt x="109071" y="77365"/>
                    <a:pt x="117382" y="938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14A4024C-DED2-CD88-6168-62859838FCD6}"/>
                </a:ext>
              </a:extLst>
            </p:cNvPr>
            <p:cNvSpPr/>
            <p:nvPr/>
          </p:nvSpPr>
          <p:spPr>
            <a:xfrm>
              <a:off x="9491710" y="5627392"/>
              <a:ext cx="111631" cy="95142"/>
            </a:xfrm>
            <a:custGeom>
              <a:avLst/>
              <a:gdLst>
                <a:gd name="connsiteX0" fmla="*/ 10461 w 111631"/>
                <a:gd name="connsiteY0" fmla="*/ 0 h 95142"/>
                <a:gd name="connsiteX1" fmla="*/ 109025 w 111631"/>
                <a:gd name="connsiteY1" fmla="*/ 63827 h 95142"/>
                <a:gd name="connsiteX2" fmla="*/ 87821 w 111631"/>
                <a:gd name="connsiteY2" fmla="*/ 95101 h 95142"/>
                <a:gd name="connsiteX3" fmla="*/ 126 w 111631"/>
                <a:gd name="connsiteY3" fmla="*/ 26426 h 95142"/>
                <a:gd name="connsiteX4" fmla="*/ 10461 w 111631"/>
                <a:gd name="connsiteY4" fmla="*/ 0 h 9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31" h="95142">
                  <a:moveTo>
                    <a:pt x="10461" y="0"/>
                  </a:moveTo>
                  <a:cubicBezTo>
                    <a:pt x="67096" y="1119"/>
                    <a:pt x="95439" y="22217"/>
                    <a:pt x="109025" y="63827"/>
                  </a:cubicBezTo>
                  <a:cubicBezTo>
                    <a:pt x="116111" y="85404"/>
                    <a:pt x="108652" y="94088"/>
                    <a:pt x="87821" y="95101"/>
                  </a:cubicBezTo>
                  <a:cubicBezTo>
                    <a:pt x="56014" y="96593"/>
                    <a:pt x="4601" y="57913"/>
                    <a:pt x="126" y="26426"/>
                  </a:cubicBezTo>
                  <a:cubicBezTo>
                    <a:pt x="-1153" y="17209"/>
                    <a:pt x="7691" y="6607"/>
                    <a:pt x="1046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8B033B51-FE89-FAA0-757C-70E6D28D0D97}"/>
                </a:ext>
              </a:extLst>
            </p:cNvPr>
            <p:cNvSpPr/>
            <p:nvPr/>
          </p:nvSpPr>
          <p:spPr>
            <a:xfrm>
              <a:off x="8725062" y="6402848"/>
              <a:ext cx="110493" cy="91491"/>
            </a:xfrm>
            <a:custGeom>
              <a:avLst/>
              <a:gdLst>
                <a:gd name="connsiteX0" fmla="*/ 40387 w 110493"/>
                <a:gd name="connsiteY0" fmla="*/ 0 h 91491"/>
                <a:gd name="connsiteX1" fmla="*/ 96222 w 110493"/>
                <a:gd name="connsiteY1" fmla="*/ 36442 h 91491"/>
                <a:gd name="connsiteX2" fmla="*/ 109062 w 110493"/>
                <a:gd name="connsiteY2" fmla="*/ 74962 h 91491"/>
                <a:gd name="connsiteX3" fmla="*/ 68677 w 110493"/>
                <a:gd name="connsiteY3" fmla="*/ 90945 h 91491"/>
                <a:gd name="connsiteX4" fmla="*/ 11510 w 110493"/>
                <a:gd name="connsiteY4" fmla="*/ 60523 h 91491"/>
                <a:gd name="connsiteX5" fmla="*/ 961 w 110493"/>
                <a:gd name="connsiteY5" fmla="*/ 20245 h 91491"/>
                <a:gd name="connsiteX6" fmla="*/ 40387 w 110493"/>
                <a:gd name="connsiteY6" fmla="*/ 0 h 9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93" h="91491">
                  <a:moveTo>
                    <a:pt x="40387" y="0"/>
                  </a:moveTo>
                  <a:cubicBezTo>
                    <a:pt x="59247" y="11827"/>
                    <a:pt x="80292" y="21364"/>
                    <a:pt x="96222" y="36442"/>
                  </a:cubicBezTo>
                  <a:cubicBezTo>
                    <a:pt x="105439" y="45126"/>
                    <a:pt x="113963" y="68036"/>
                    <a:pt x="109062" y="74962"/>
                  </a:cubicBezTo>
                  <a:cubicBezTo>
                    <a:pt x="101869" y="85244"/>
                    <a:pt x="80984" y="93768"/>
                    <a:pt x="68677" y="90945"/>
                  </a:cubicBezTo>
                  <a:cubicBezTo>
                    <a:pt x="48165" y="86203"/>
                    <a:pt x="27387" y="74642"/>
                    <a:pt x="11510" y="60523"/>
                  </a:cubicBezTo>
                  <a:cubicBezTo>
                    <a:pt x="2453" y="52478"/>
                    <a:pt x="-2129" y="32393"/>
                    <a:pt x="961" y="20245"/>
                  </a:cubicBezTo>
                  <a:cubicBezTo>
                    <a:pt x="3039" y="12200"/>
                    <a:pt x="22432" y="8578"/>
                    <a:pt x="4038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770E16F9-DE9B-93D3-7D22-02512812AB33}"/>
                </a:ext>
              </a:extLst>
            </p:cNvPr>
            <p:cNvSpPr/>
            <p:nvPr/>
          </p:nvSpPr>
          <p:spPr>
            <a:xfrm>
              <a:off x="9342232" y="5618876"/>
              <a:ext cx="109195" cy="88709"/>
            </a:xfrm>
            <a:custGeom>
              <a:avLst/>
              <a:gdLst>
                <a:gd name="connsiteX0" fmla="*/ 0 w 109195"/>
                <a:gd name="connsiteY0" fmla="*/ 3135 h 88709"/>
                <a:gd name="connsiteX1" fmla="*/ 104850 w 109195"/>
                <a:gd name="connsiteY1" fmla="*/ 49859 h 88709"/>
                <a:gd name="connsiteX2" fmla="*/ 79384 w 109195"/>
                <a:gd name="connsiteY2" fmla="*/ 88645 h 88709"/>
                <a:gd name="connsiteX3" fmla="*/ 0 w 109195"/>
                <a:gd name="connsiteY3" fmla="*/ 3135 h 8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195" h="88709">
                  <a:moveTo>
                    <a:pt x="0" y="3135"/>
                  </a:moveTo>
                  <a:cubicBezTo>
                    <a:pt x="50454" y="-7840"/>
                    <a:pt x="90572" y="10540"/>
                    <a:pt x="104850" y="49859"/>
                  </a:cubicBezTo>
                  <a:cubicBezTo>
                    <a:pt x="114867" y="77350"/>
                    <a:pt x="108047" y="87740"/>
                    <a:pt x="79384" y="88645"/>
                  </a:cubicBezTo>
                  <a:cubicBezTo>
                    <a:pt x="30209" y="90244"/>
                    <a:pt x="3250" y="61847"/>
                    <a:pt x="0" y="31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32D25BC1-D552-84B7-9063-B386DF7CF75F}"/>
                </a:ext>
              </a:extLst>
            </p:cNvPr>
            <p:cNvSpPr/>
            <p:nvPr/>
          </p:nvSpPr>
          <p:spPr>
            <a:xfrm>
              <a:off x="9707826" y="5504040"/>
              <a:ext cx="107568" cy="95464"/>
            </a:xfrm>
            <a:custGeom>
              <a:avLst/>
              <a:gdLst>
                <a:gd name="connsiteX0" fmla="*/ 29140 w 107568"/>
                <a:gd name="connsiteY0" fmla="*/ 15 h 95464"/>
                <a:gd name="connsiteX1" fmla="*/ 107511 w 107568"/>
                <a:gd name="connsiteY1" fmla="*/ 77853 h 95464"/>
                <a:gd name="connsiteX2" fmla="*/ 91528 w 107568"/>
                <a:gd name="connsiteY2" fmla="*/ 94902 h 95464"/>
                <a:gd name="connsiteX3" fmla="*/ 850 w 107568"/>
                <a:gd name="connsiteY3" fmla="*/ 25215 h 95464"/>
                <a:gd name="connsiteX4" fmla="*/ 29140 w 107568"/>
                <a:gd name="connsiteY4" fmla="*/ 15 h 9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8" h="95464">
                  <a:moveTo>
                    <a:pt x="29140" y="15"/>
                  </a:moveTo>
                  <a:cubicBezTo>
                    <a:pt x="68246" y="494"/>
                    <a:pt x="109323" y="40239"/>
                    <a:pt x="107511" y="77853"/>
                  </a:cubicBezTo>
                  <a:cubicBezTo>
                    <a:pt x="107191" y="84034"/>
                    <a:pt x="97762" y="94050"/>
                    <a:pt x="91528" y="94902"/>
                  </a:cubicBezTo>
                  <a:cubicBezTo>
                    <a:pt x="52103" y="100390"/>
                    <a:pt x="6976" y="64854"/>
                    <a:pt x="850" y="25215"/>
                  </a:cubicBezTo>
                  <a:cubicBezTo>
                    <a:pt x="-2400" y="4490"/>
                    <a:pt x="2980" y="-305"/>
                    <a:pt x="29140" y="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23D34EB0-5EC5-2A12-3B7F-E55D40065E05}"/>
                </a:ext>
              </a:extLst>
            </p:cNvPr>
            <p:cNvSpPr/>
            <p:nvPr/>
          </p:nvSpPr>
          <p:spPr>
            <a:xfrm>
              <a:off x="9632861" y="5635917"/>
              <a:ext cx="113748" cy="97512"/>
            </a:xfrm>
            <a:custGeom>
              <a:avLst/>
              <a:gdLst>
                <a:gd name="connsiteX0" fmla="*/ 25521 w 113748"/>
                <a:gd name="connsiteY0" fmla="*/ 0 h 97512"/>
                <a:gd name="connsiteX1" fmla="*/ 111884 w 113748"/>
                <a:gd name="connsiteY1" fmla="*/ 66650 h 97512"/>
                <a:gd name="connsiteX2" fmla="*/ 86577 w 113748"/>
                <a:gd name="connsiteY2" fmla="*/ 96912 h 97512"/>
                <a:gd name="connsiteX3" fmla="*/ 3038 w 113748"/>
                <a:gd name="connsiteY3" fmla="*/ 31434 h 97512"/>
                <a:gd name="connsiteX4" fmla="*/ 25521 w 113748"/>
                <a:gd name="connsiteY4" fmla="*/ 0 h 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748" h="97512">
                  <a:moveTo>
                    <a:pt x="25521" y="0"/>
                  </a:moveTo>
                  <a:cubicBezTo>
                    <a:pt x="58020" y="1012"/>
                    <a:pt x="104532" y="37188"/>
                    <a:pt x="111884" y="66650"/>
                  </a:cubicBezTo>
                  <a:cubicBezTo>
                    <a:pt x="117052" y="87429"/>
                    <a:pt x="112363" y="100535"/>
                    <a:pt x="86577" y="96912"/>
                  </a:cubicBezTo>
                  <a:cubicBezTo>
                    <a:pt x="45766" y="91211"/>
                    <a:pt x="17689" y="70966"/>
                    <a:pt x="3038" y="31434"/>
                  </a:cubicBezTo>
                  <a:cubicBezTo>
                    <a:pt x="-6446" y="5754"/>
                    <a:pt x="7726" y="1492"/>
                    <a:pt x="2552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EC98249C-01FB-8C70-9E53-9B646C255189}"/>
                </a:ext>
              </a:extLst>
            </p:cNvPr>
            <p:cNvSpPr/>
            <p:nvPr/>
          </p:nvSpPr>
          <p:spPr>
            <a:xfrm>
              <a:off x="8850978" y="5915992"/>
              <a:ext cx="105537" cy="89565"/>
            </a:xfrm>
            <a:custGeom>
              <a:avLst/>
              <a:gdLst>
                <a:gd name="connsiteX0" fmla="*/ 64714 w 105537"/>
                <a:gd name="connsiteY0" fmla="*/ 89565 h 89565"/>
                <a:gd name="connsiteX1" fmla="*/ 301 w 105537"/>
                <a:gd name="connsiteY1" fmla="*/ 20304 h 89565"/>
                <a:gd name="connsiteX2" fmla="*/ 11170 w 105537"/>
                <a:gd name="connsiteY2" fmla="*/ 3682 h 89565"/>
                <a:gd name="connsiteX3" fmla="*/ 100143 w 105537"/>
                <a:gd name="connsiteY3" fmla="*/ 43480 h 89565"/>
                <a:gd name="connsiteX4" fmla="*/ 64714 w 105537"/>
                <a:gd name="connsiteY4" fmla="*/ 89565 h 8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37" h="89565">
                  <a:moveTo>
                    <a:pt x="64714" y="89565"/>
                  </a:moveTo>
                  <a:cubicBezTo>
                    <a:pt x="28964" y="89725"/>
                    <a:pt x="-3482" y="55414"/>
                    <a:pt x="301" y="20304"/>
                  </a:cubicBezTo>
                  <a:cubicBezTo>
                    <a:pt x="940" y="14284"/>
                    <a:pt x="5949" y="5919"/>
                    <a:pt x="11170" y="3682"/>
                  </a:cubicBezTo>
                  <a:cubicBezTo>
                    <a:pt x="40472" y="-9052"/>
                    <a:pt x="88209" y="12952"/>
                    <a:pt x="100143" y="43480"/>
                  </a:cubicBezTo>
                  <a:cubicBezTo>
                    <a:pt x="113090" y="76672"/>
                    <a:pt x="103286" y="89405"/>
                    <a:pt x="64714" y="8956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FC377A38-86D8-F735-EFA5-687736A86394}"/>
                </a:ext>
              </a:extLst>
            </p:cNvPr>
            <p:cNvSpPr/>
            <p:nvPr/>
          </p:nvSpPr>
          <p:spPr>
            <a:xfrm>
              <a:off x="11345994" y="6552025"/>
              <a:ext cx="127289" cy="102298"/>
            </a:xfrm>
            <a:custGeom>
              <a:avLst/>
              <a:gdLst>
                <a:gd name="connsiteX0" fmla="*/ 127290 w 127289"/>
                <a:gd name="connsiteY0" fmla="*/ 101973 h 102298"/>
                <a:gd name="connsiteX1" fmla="*/ 329 w 127289"/>
                <a:gd name="connsiteY1" fmla="*/ 0 h 102298"/>
                <a:gd name="connsiteX2" fmla="*/ 127290 w 127289"/>
                <a:gd name="connsiteY2" fmla="*/ 101973 h 10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289" h="102298">
                  <a:moveTo>
                    <a:pt x="127290" y="101973"/>
                  </a:moveTo>
                  <a:cubicBezTo>
                    <a:pt x="60053" y="106928"/>
                    <a:pt x="-5212" y="54450"/>
                    <a:pt x="329" y="0"/>
                  </a:cubicBezTo>
                  <a:cubicBezTo>
                    <a:pt x="59627" y="852"/>
                    <a:pt x="100438" y="33618"/>
                    <a:pt x="127290" y="10197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F1FD36DA-EE7C-C940-A7C1-C564C73693A1}"/>
                </a:ext>
              </a:extLst>
            </p:cNvPr>
            <p:cNvSpPr/>
            <p:nvPr/>
          </p:nvSpPr>
          <p:spPr>
            <a:xfrm>
              <a:off x="9843130" y="5523160"/>
              <a:ext cx="112819" cy="96560"/>
            </a:xfrm>
            <a:custGeom>
              <a:avLst/>
              <a:gdLst>
                <a:gd name="connsiteX0" fmla="*/ 27509 w 112819"/>
                <a:gd name="connsiteY0" fmla="*/ 181 h 96560"/>
                <a:gd name="connsiteX1" fmla="*/ 111528 w 112819"/>
                <a:gd name="connsiteY1" fmla="*/ 70614 h 96560"/>
                <a:gd name="connsiteX2" fmla="*/ 91283 w 112819"/>
                <a:gd name="connsiteY2" fmla="*/ 96560 h 96560"/>
                <a:gd name="connsiteX3" fmla="*/ 871 w 112819"/>
                <a:gd name="connsiteY3" fmla="*/ 23836 h 96560"/>
                <a:gd name="connsiteX4" fmla="*/ 27509 w 112819"/>
                <a:gd name="connsiteY4" fmla="*/ 181 h 9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19" h="96560">
                  <a:moveTo>
                    <a:pt x="27509" y="181"/>
                  </a:moveTo>
                  <a:cubicBezTo>
                    <a:pt x="69705" y="1140"/>
                    <a:pt x="102311" y="29377"/>
                    <a:pt x="111528" y="70614"/>
                  </a:cubicBezTo>
                  <a:cubicBezTo>
                    <a:pt x="115737" y="89474"/>
                    <a:pt x="109823" y="96614"/>
                    <a:pt x="91283" y="96560"/>
                  </a:cubicBezTo>
                  <a:cubicBezTo>
                    <a:pt x="59316" y="96400"/>
                    <a:pt x="6891" y="54471"/>
                    <a:pt x="871" y="23836"/>
                  </a:cubicBezTo>
                  <a:cubicBezTo>
                    <a:pt x="-3765" y="607"/>
                    <a:pt x="10833" y="-671"/>
                    <a:pt x="27509" y="1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6FFA8D80-EFCD-1FD0-A861-CAE4AE7F9E58}"/>
                </a:ext>
              </a:extLst>
            </p:cNvPr>
            <p:cNvSpPr/>
            <p:nvPr/>
          </p:nvSpPr>
          <p:spPr>
            <a:xfrm>
              <a:off x="8751792" y="6081739"/>
              <a:ext cx="106616" cy="88510"/>
            </a:xfrm>
            <a:custGeom>
              <a:avLst/>
              <a:gdLst>
                <a:gd name="connsiteX0" fmla="*/ 36567 w 106616"/>
                <a:gd name="connsiteY0" fmla="*/ 5 h 88510"/>
                <a:gd name="connsiteX1" fmla="*/ 106414 w 106616"/>
                <a:gd name="connsiteY1" fmla="*/ 53282 h 88510"/>
                <a:gd name="connsiteX2" fmla="*/ 93254 w 106616"/>
                <a:gd name="connsiteY2" fmla="*/ 83118 h 88510"/>
                <a:gd name="connsiteX3" fmla="*/ 7371 w 106616"/>
                <a:gd name="connsiteY3" fmla="*/ 47901 h 88510"/>
                <a:gd name="connsiteX4" fmla="*/ 36567 w 106616"/>
                <a:gd name="connsiteY4" fmla="*/ 5 h 8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16" h="88510">
                  <a:moveTo>
                    <a:pt x="36567" y="5"/>
                  </a:moveTo>
                  <a:cubicBezTo>
                    <a:pt x="70398" y="-368"/>
                    <a:pt x="101459" y="21529"/>
                    <a:pt x="106414" y="53282"/>
                  </a:cubicBezTo>
                  <a:cubicBezTo>
                    <a:pt x="107905" y="62659"/>
                    <a:pt x="100926" y="79388"/>
                    <a:pt x="93254" y="83118"/>
                  </a:cubicBezTo>
                  <a:cubicBezTo>
                    <a:pt x="61980" y="98142"/>
                    <a:pt x="22075" y="80294"/>
                    <a:pt x="7371" y="47901"/>
                  </a:cubicBezTo>
                  <a:cubicBezTo>
                    <a:pt x="-8026" y="13963"/>
                    <a:pt x="232" y="431"/>
                    <a:pt x="36567" y="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A677E6E3-FD6B-4256-7190-C4BB94F262D4}"/>
                </a:ext>
              </a:extLst>
            </p:cNvPr>
            <p:cNvSpPr/>
            <p:nvPr/>
          </p:nvSpPr>
          <p:spPr>
            <a:xfrm>
              <a:off x="10843968" y="6093230"/>
              <a:ext cx="119022" cy="102594"/>
            </a:xfrm>
            <a:custGeom>
              <a:avLst/>
              <a:gdLst>
                <a:gd name="connsiteX0" fmla="*/ 0 w 119022"/>
                <a:gd name="connsiteY0" fmla="*/ 1460 h 102594"/>
                <a:gd name="connsiteX1" fmla="*/ 119022 w 119022"/>
                <a:gd name="connsiteY1" fmla="*/ 100450 h 102594"/>
                <a:gd name="connsiteX2" fmla="*/ 0 w 119022"/>
                <a:gd name="connsiteY2" fmla="*/ 1460 h 10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22" h="102594">
                  <a:moveTo>
                    <a:pt x="0" y="1460"/>
                  </a:moveTo>
                  <a:cubicBezTo>
                    <a:pt x="49601" y="-9941"/>
                    <a:pt x="118703" y="47545"/>
                    <a:pt x="119022" y="100450"/>
                  </a:cubicBezTo>
                  <a:cubicBezTo>
                    <a:pt x="68089" y="112597"/>
                    <a:pt x="16037" y="72266"/>
                    <a:pt x="0" y="146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9B87F894-ECAD-7FB2-E094-2ED8F16DCE62}"/>
                </a:ext>
              </a:extLst>
            </p:cNvPr>
            <p:cNvSpPr/>
            <p:nvPr/>
          </p:nvSpPr>
          <p:spPr>
            <a:xfrm>
              <a:off x="10314437" y="5730909"/>
              <a:ext cx="112793" cy="100499"/>
            </a:xfrm>
            <a:custGeom>
              <a:avLst/>
              <a:gdLst>
                <a:gd name="connsiteX0" fmla="*/ 112794 w 112793"/>
                <a:gd name="connsiteY0" fmla="*/ 100110 h 100499"/>
                <a:gd name="connsiteX1" fmla="*/ 1550 w 112793"/>
                <a:gd name="connsiteY1" fmla="*/ 25042 h 100499"/>
                <a:gd name="connsiteX2" fmla="*/ 19292 w 112793"/>
                <a:gd name="connsiteY2" fmla="*/ 2 h 100499"/>
                <a:gd name="connsiteX3" fmla="*/ 112794 w 112793"/>
                <a:gd name="connsiteY3" fmla="*/ 100110 h 10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793" h="100499">
                  <a:moveTo>
                    <a:pt x="112794" y="100110"/>
                  </a:moveTo>
                  <a:cubicBezTo>
                    <a:pt x="59782" y="104426"/>
                    <a:pt x="14230" y="72406"/>
                    <a:pt x="1550" y="25042"/>
                  </a:cubicBezTo>
                  <a:cubicBezTo>
                    <a:pt x="-2925" y="8260"/>
                    <a:pt x="2083" y="108"/>
                    <a:pt x="19292" y="2"/>
                  </a:cubicBezTo>
                  <a:cubicBezTo>
                    <a:pt x="60209" y="-371"/>
                    <a:pt x="112794" y="55091"/>
                    <a:pt x="112794" y="10011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0D7B0E8C-AB10-74C9-5212-87E0BF7D1B1B}"/>
                </a:ext>
              </a:extLst>
            </p:cNvPr>
            <p:cNvSpPr/>
            <p:nvPr/>
          </p:nvSpPr>
          <p:spPr>
            <a:xfrm>
              <a:off x="9979909" y="5539655"/>
              <a:ext cx="112578" cy="97528"/>
            </a:xfrm>
            <a:custGeom>
              <a:avLst/>
              <a:gdLst>
                <a:gd name="connsiteX0" fmla="*/ 112579 w 112578"/>
                <a:gd name="connsiteY0" fmla="*/ 96315 h 97528"/>
                <a:gd name="connsiteX1" fmla="*/ 802 w 112578"/>
                <a:gd name="connsiteY1" fmla="*/ 23112 h 97528"/>
                <a:gd name="connsiteX2" fmla="*/ 20941 w 112578"/>
                <a:gd name="connsiteY2" fmla="*/ 43 h 97528"/>
                <a:gd name="connsiteX3" fmla="*/ 112579 w 112578"/>
                <a:gd name="connsiteY3" fmla="*/ 96315 h 9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578" h="97528">
                  <a:moveTo>
                    <a:pt x="112579" y="96315"/>
                  </a:moveTo>
                  <a:cubicBezTo>
                    <a:pt x="59834" y="104467"/>
                    <a:pt x="9700" y="70582"/>
                    <a:pt x="802" y="23112"/>
                  </a:cubicBezTo>
                  <a:cubicBezTo>
                    <a:pt x="-2448" y="5903"/>
                    <a:pt x="4159" y="-597"/>
                    <a:pt x="20941" y="43"/>
                  </a:cubicBezTo>
                  <a:cubicBezTo>
                    <a:pt x="65002" y="1748"/>
                    <a:pt x="110607" y="48472"/>
                    <a:pt x="112579" y="963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B3AAD53E-2A7E-95D0-9D2E-B634DCC0B1FB}"/>
                </a:ext>
              </a:extLst>
            </p:cNvPr>
            <p:cNvSpPr/>
            <p:nvPr/>
          </p:nvSpPr>
          <p:spPr>
            <a:xfrm>
              <a:off x="10445361" y="5760736"/>
              <a:ext cx="113183" cy="103536"/>
            </a:xfrm>
            <a:custGeom>
              <a:avLst/>
              <a:gdLst>
                <a:gd name="connsiteX0" fmla="*/ 38 w 113183"/>
                <a:gd name="connsiteY0" fmla="*/ 10 h 103536"/>
                <a:gd name="connsiteX1" fmla="*/ 110749 w 113183"/>
                <a:gd name="connsiteY1" fmla="*/ 76037 h 103536"/>
                <a:gd name="connsiteX2" fmla="*/ 93274 w 113183"/>
                <a:gd name="connsiteY2" fmla="*/ 103528 h 103536"/>
                <a:gd name="connsiteX3" fmla="*/ 38 w 113183"/>
                <a:gd name="connsiteY3" fmla="*/ 10 h 10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183" h="103536">
                  <a:moveTo>
                    <a:pt x="38" y="10"/>
                  </a:moveTo>
                  <a:cubicBezTo>
                    <a:pt x="46230" y="-683"/>
                    <a:pt x="98761" y="36079"/>
                    <a:pt x="110749" y="76037"/>
                  </a:cubicBezTo>
                  <a:cubicBezTo>
                    <a:pt x="115437" y="91541"/>
                    <a:pt x="115171" y="103901"/>
                    <a:pt x="93274" y="103528"/>
                  </a:cubicBezTo>
                  <a:cubicBezTo>
                    <a:pt x="51131" y="102782"/>
                    <a:pt x="-1614" y="45775"/>
                    <a:pt x="38" y="1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CD05517D-6DF0-7E3F-C6D6-2A7A25520E9C}"/>
                </a:ext>
              </a:extLst>
            </p:cNvPr>
            <p:cNvSpPr/>
            <p:nvPr/>
          </p:nvSpPr>
          <p:spPr>
            <a:xfrm>
              <a:off x="9104916" y="5755365"/>
              <a:ext cx="105767" cy="94936"/>
            </a:xfrm>
            <a:custGeom>
              <a:avLst/>
              <a:gdLst>
                <a:gd name="connsiteX0" fmla="*/ 34063 w 105767"/>
                <a:gd name="connsiteY0" fmla="*/ 0 h 94936"/>
                <a:gd name="connsiteX1" fmla="*/ 105508 w 105767"/>
                <a:gd name="connsiteY1" fmla="*/ 65585 h 94936"/>
                <a:gd name="connsiteX2" fmla="*/ 75353 w 105767"/>
                <a:gd name="connsiteY2" fmla="*/ 94834 h 94936"/>
                <a:gd name="connsiteX3" fmla="*/ 231 w 105767"/>
                <a:gd name="connsiteY3" fmla="*/ 21578 h 94936"/>
                <a:gd name="connsiteX4" fmla="*/ 34063 w 105767"/>
                <a:gd name="connsiteY4" fmla="*/ 0 h 9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67" h="94936">
                  <a:moveTo>
                    <a:pt x="34063" y="0"/>
                  </a:moveTo>
                  <a:cubicBezTo>
                    <a:pt x="70185" y="6234"/>
                    <a:pt x="101778" y="33246"/>
                    <a:pt x="105508" y="65585"/>
                  </a:cubicBezTo>
                  <a:cubicBezTo>
                    <a:pt x="107959" y="87056"/>
                    <a:pt x="92668" y="93662"/>
                    <a:pt x="75353" y="94834"/>
                  </a:cubicBezTo>
                  <a:cubicBezTo>
                    <a:pt x="39816" y="97232"/>
                    <a:pt x="-3551" y="56954"/>
                    <a:pt x="231" y="21578"/>
                  </a:cubicBezTo>
                  <a:cubicBezTo>
                    <a:pt x="1137" y="13266"/>
                    <a:pt x="22235" y="7139"/>
                    <a:pt x="3406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2F8454A7-704E-0F86-68C3-4C7D9B49126F}"/>
                </a:ext>
              </a:extLst>
            </p:cNvPr>
            <p:cNvSpPr/>
            <p:nvPr/>
          </p:nvSpPr>
          <p:spPr>
            <a:xfrm>
              <a:off x="9778150" y="5375368"/>
              <a:ext cx="106095" cy="94938"/>
            </a:xfrm>
            <a:custGeom>
              <a:avLst/>
              <a:gdLst>
                <a:gd name="connsiteX0" fmla="*/ 0 w 106095"/>
                <a:gd name="connsiteY0" fmla="*/ 12222 h 94938"/>
                <a:gd name="connsiteX1" fmla="*/ 20192 w 106095"/>
                <a:gd name="connsiteY1" fmla="*/ 287 h 94938"/>
                <a:gd name="connsiteX2" fmla="*/ 106076 w 106095"/>
                <a:gd name="connsiteY2" fmla="*/ 71893 h 94938"/>
                <a:gd name="connsiteX3" fmla="*/ 94301 w 106095"/>
                <a:gd name="connsiteY3" fmla="*/ 93097 h 94938"/>
                <a:gd name="connsiteX4" fmla="*/ 0 w 106095"/>
                <a:gd name="connsiteY4" fmla="*/ 12222 h 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95" h="94938">
                  <a:moveTo>
                    <a:pt x="0" y="12222"/>
                  </a:moveTo>
                  <a:cubicBezTo>
                    <a:pt x="4209" y="9611"/>
                    <a:pt x="11774" y="1246"/>
                    <a:pt x="20192" y="287"/>
                  </a:cubicBezTo>
                  <a:cubicBezTo>
                    <a:pt x="56421" y="-3762"/>
                    <a:pt x="103785" y="35717"/>
                    <a:pt x="106076" y="71893"/>
                  </a:cubicBezTo>
                  <a:cubicBezTo>
                    <a:pt x="106502" y="78925"/>
                    <a:pt x="100056" y="91339"/>
                    <a:pt x="94301" y="93097"/>
                  </a:cubicBezTo>
                  <a:cubicBezTo>
                    <a:pt x="57220" y="104498"/>
                    <a:pt x="1865" y="61184"/>
                    <a:pt x="0" y="1222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EA6F2D6A-2D74-E663-6EE3-E618AEE5C65C}"/>
                </a:ext>
              </a:extLst>
            </p:cNvPr>
            <p:cNvSpPr/>
            <p:nvPr/>
          </p:nvSpPr>
          <p:spPr>
            <a:xfrm>
              <a:off x="8701656" y="6742850"/>
              <a:ext cx="110087" cy="80562"/>
            </a:xfrm>
            <a:custGeom>
              <a:avLst/>
              <a:gdLst>
                <a:gd name="connsiteX0" fmla="*/ 70932 w 110087"/>
                <a:gd name="connsiteY0" fmla="*/ 80465 h 80562"/>
                <a:gd name="connsiteX1" fmla="*/ 393 w 110087"/>
                <a:gd name="connsiteY1" fmla="*/ 33315 h 80562"/>
                <a:gd name="connsiteX2" fmla="*/ 9716 w 110087"/>
                <a:gd name="connsiteY2" fmla="*/ 6782 h 80562"/>
                <a:gd name="connsiteX3" fmla="*/ 109718 w 110087"/>
                <a:gd name="connsiteY3" fmla="*/ 52921 h 80562"/>
                <a:gd name="connsiteX4" fmla="*/ 70932 w 110087"/>
                <a:gd name="connsiteY4" fmla="*/ 80465 h 8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87" h="80562">
                  <a:moveTo>
                    <a:pt x="70932" y="80465"/>
                  </a:moveTo>
                  <a:cubicBezTo>
                    <a:pt x="38593" y="82170"/>
                    <a:pt x="6786" y="61285"/>
                    <a:pt x="393" y="33315"/>
                  </a:cubicBezTo>
                  <a:cubicBezTo>
                    <a:pt x="-1419" y="25323"/>
                    <a:pt x="3269" y="10831"/>
                    <a:pt x="9716" y="6782"/>
                  </a:cubicBezTo>
                  <a:cubicBezTo>
                    <a:pt x="42109" y="-13730"/>
                    <a:pt x="105403" y="15360"/>
                    <a:pt x="109718" y="52921"/>
                  </a:cubicBezTo>
                  <a:cubicBezTo>
                    <a:pt x="113554" y="85953"/>
                    <a:pt x="86649" y="78707"/>
                    <a:pt x="70932" y="8046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6E4CDEB4-99B1-A699-F9D6-40E04643FF4C}"/>
                </a:ext>
              </a:extLst>
            </p:cNvPr>
            <p:cNvSpPr/>
            <p:nvPr/>
          </p:nvSpPr>
          <p:spPr>
            <a:xfrm>
              <a:off x="11049780" y="6259770"/>
              <a:ext cx="118649" cy="98103"/>
            </a:xfrm>
            <a:custGeom>
              <a:avLst/>
              <a:gdLst>
                <a:gd name="connsiteX0" fmla="*/ 0 w 118649"/>
                <a:gd name="connsiteY0" fmla="*/ 773 h 98103"/>
                <a:gd name="connsiteX1" fmla="*/ 118649 w 118649"/>
                <a:gd name="connsiteY1" fmla="*/ 97153 h 98103"/>
                <a:gd name="connsiteX2" fmla="*/ 0 w 118649"/>
                <a:gd name="connsiteY2" fmla="*/ 773 h 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649" h="98103">
                  <a:moveTo>
                    <a:pt x="0" y="773"/>
                  </a:moveTo>
                  <a:cubicBezTo>
                    <a:pt x="56581" y="-5940"/>
                    <a:pt x="102613" y="31461"/>
                    <a:pt x="118649" y="97153"/>
                  </a:cubicBezTo>
                  <a:cubicBezTo>
                    <a:pt x="61483" y="105357"/>
                    <a:pt x="4848" y="59379"/>
                    <a:pt x="0" y="77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5ADE7B42-2869-8EA9-F9CA-23E0F9E4285E}"/>
                </a:ext>
              </a:extLst>
            </p:cNvPr>
            <p:cNvSpPr/>
            <p:nvPr/>
          </p:nvSpPr>
          <p:spPr>
            <a:xfrm>
              <a:off x="10643479" y="5925402"/>
              <a:ext cx="112420" cy="99687"/>
            </a:xfrm>
            <a:custGeom>
              <a:avLst/>
              <a:gdLst>
                <a:gd name="connsiteX0" fmla="*/ 112369 w 112420"/>
                <a:gd name="connsiteY0" fmla="*/ 99228 h 99687"/>
                <a:gd name="connsiteX1" fmla="*/ 59 w 112420"/>
                <a:gd name="connsiteY1" fmla="*/ 20644 h 99687"/>
                <a:gd name="connsiteX2" fmla="*/ 14444 w 112420"/>
                <a:gd name="connsiteY2" fmla="*/ 132 h 99687"/>
                <a:gd name="connsiteX3" fmla="*/ 112369 w 112420"/>
                <a:gd name="connsiteY3" fmla="*/ 99228 h 9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20" h="99687">
                  <a:moveTo>
                    <a:pt x="112369" y="99228"/>
                  </a:moveTo>
                  <a:cubicBezTo>
                    <a:pt x="66070" y="104503"/>
                    <a:pt x="6026" y="63479"/>
                    <a:pt x="59" y="20644"/>
                  </a:cubicBezTo>
                  <a:cubicBezTo>
                    <a:pt x="-846" y="14304"/>
                    <a:pt x="8850" y="558"/>
                    <a:pt x="14444" y="132"/>
                  </a:cubicBezTo>
                  <a:cubicBezTo>
                    <a:pt x="56800" y="-3171"/>
                    <a:pt x="114393" y="56287"/>
                    <a:pt x="112369" y="9922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27807BEE-39AA-4483-C994-63C6D0071533}"/>
                </a:ext>
              </a:extLst>
            </p:cNvPr>
            <p:cNvSpPr/>
            <p:nvPr/>
          </p:nvSpPr>
          <p:spPr>
            <a:xfrm>
              <a:off x="8941941" y="5755640"/>
              <a:ext cx="106972" cy="85357"/>
            </a:xfrm>
            <a:custGeom>
              <a:avLst/>
              <a:gdLst>
                <a:gd name="connsiteX0" fmla="*/ 74499 w 106972"/>
                <a:gd name="connsiteY0" fmla="*/ 85236 h 85357"/>
                <a:gd name="connsiteX1" fmla="*/ 2627 w 106972"/>
                <a:gd name="connsiteY1" fmla="*/ 38352 h 85357"/>
                <a:gd name="connsiteX2" fmla="*/ 26869 w 106972"/>
                <a:gd name="connsiteY2" fmla="*/ 471 h 85357"/>
                <a:gd name="connsiteX3" fmla="*/ 106412 w 106972"/>
                <a:gd name="connsiteY3" fmla="*/ 61048 h 85357"/>
                <a:gd name="connsiteX4" fmla="*/ 74499 w 106972"/>
                <a:gd name="connsiteY4" fmla="*/ 85236 h 8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72" h="85357">
                  <a:moveTo>
                    <a:pt x="74499" y="85236"/>
                  </a:moveTo>
                  <a:cubicBezTo>
                    <a:pt x="36671" y="83851"/>
                    <a:pt x="12377" y="67654"/>
                    <a:pt x="2627" y="38352"/>
                  </a:cubicBezTo>
                  <a:cubicBezTo>
                    <a:pt x="-5151" y="15123"/>
                    <a:pt x="4758" y="3721"/>
                    <a:pt x="26869" y="471"/>
                  </a:cubicBezTo>
                  <a:cubicBezTo>
                    <a:pt x="59474" y="-4323"/>
                    <a:pt x="101936" y="28282"/>
                    <a:pt x="106412" y="61048"/>
                  </a:cubicBezTo>
                  <a:cubicBezTo>
                    <a:pt x="109129" y="81187"/>
                    <a:pt x="102522" y="86248"/>
                    <a:pt x="74499" y="852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BA166449-CF6A-CF84-97CE-C50753E7E34D}"/>
                </a:ext>
              </a:extLst>
            </p:cNvPr>
            <p:cNvSpPr/>
            <p:nvPr/>
          </p:nvSpPr>
          <p:spPr>
            <a:xfrm>
              <a:off x="9421386" y="5475658"/>
              <a:ext cx="106298" cy="90934"/>
            </a:xfrm>
            <a:custGeom>
              <a:avLst/>
              <a:gdLst>
                <a:gd name="connsiteX0" fmla="*/ 14881 w 106298"/>
                <a:gd name="connsiteY0" fmla="*/ 0 h 90934"/>
                <a:gd name="connsiteX1" fmla="*/ 106252 w 106298"/>
                <a:gd name="connsiteY1" fmla="*/ 64999 h 90934"/>
                <a:gd name="connsiteX2" fmla="*/ 91868 w 106298"/>
                <a:gd name="connsiteY2" fmla="*/ 89613 h 90934"/>
                <a:gd name="connsiteX3" fmla="*/ 17 w 106298"/>
                <a:gd name="connsiteY3" fmla="*/ 16090 h 90934"/>
                <a:gd name="connsiteX4" fmla="*/ 14881 w 106298"/>
                <a:gd name="connsiteY4" fmla="*/ 0 h 9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98" h="90934">
                  <a:moveTo>
                    <a:pt x="14881" y="0"/>
                  </a:moveTo>
                  <a:cubicBezTo>
                    <a:pt x="70237" y="1971"/>
                    <a:pt x="102523" y="26266"/>
                    <a:pt x="106252" y="64999"/>
                  </a:cubicBezTo>
                  <a:cubicBezTo>
                    <a:pt x="106998" y="72990"/>
                    <a:pt x="98634" y="87855"/>
                    <a:pt x="91868" y="89613"/>
                  </a:cubicBezTo>
                  <a:cubicBezTo>
                    <a:pt x="54360" y="99203"/>
                    <a:pt x="-1102" y="54769"/>
                    <a:pt x="17" y="16090"/>
                  </a:cubicBezTo>
                  <a:cubicBezTo>
                    <a:pt x="230" y="9057"/>
                    <a:pt x="12590" y="2344"/>
                    <a:pt x="1488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433DE66E-A7F7-28F1-EB5B-CF4E522E7294}"/>
                </a:ext>
              </a:extLst>
            </p:cNvPr>
            <p:cNvSpPr/>
            <p:nvPr/>
          </p:nvSpPr>
          <p:spPr>
            <a:xfrm>
              <a:off x="10238586" y="5587741"/>
              <a:ext cx="111393" cy="99914"/>
            </a:xfrm>
            <a:custGeom>
              <a:avLst/>
              <a:gdLst>
                <a:gd name="connsiteX0" fmla="*/ 111393 w 111393"/>
                <a:gd name="connsiteY0" fmla="*/ 99376 h 99914"/>
                <a:gd name="connsiteX1" fmla="*/ 789 w 111393"/>
                <a:gd name="connsiteY1" fmla="*/ 23508 h 99914"/>
                <a:gd name="connsiteX2" fmla="*/ 24550 w 111393"/>
                <a:gd name="connsiteY2" fmla="*/ 226 h 99914"/>
                <a:gd name="connsiteX3" fmla="*/ 111393 w 111393"/>
                <a:gd name="connsiteY3" fmla="*/ 99376 h 9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93" h="99914">
                  <a:moveTo>
                    <a:pt x="111393" y="99376"/>
                  </a:moveTo>
                  <a:cubicBezTo>
                    <a:pt x="67066" y="105130"/>
                    <a:pt x="8567" y="63839"/>
                    <a:pt x="789" y="23508"/>
                  </a:cubicBezTo>
                  <a:cubicBezTo>
                    <a:pt x="-3154" y="3050"/>
                    <a:pt x="8141" y="-1106"/>
                    <a:pt x="24550" y="226"/>
                  </a:cubicBezTo>
                  <a:cubicBezTo>
                    <a:pt x="64349" y="3476"/>
                    <a:pt x="111606" y="56487"/>
                    <a:pt x="111393" y="993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5A50D352-5AA1-2454-5185-60D6A697609C}"/>
                </a:ext>
              </a:extLst>
            </p:cNvPr>
            <p:cNvSpPr/>
            <p:nvPr/>
          </p:nvSpPr>
          <p:spPr>
            <a:xfrm>
              <a:off x="9035158" y="5606784"/>
              <a:ext cx="105488" cy="87948"/>
            </a:xfrm>
            <a:custGeom>
              <a:avLst/>
              <a:gdLst>
                <a:gd name="connsiteX0" fmla="*/ 26514 w 105488"/>
                <a:gd name="connsiteY0" fmla="*/ 1109 h 87948"/>
                <a:gd name="connsiteX1" fmla="*/ 103127 w 105488"/>
                <a:gd name="connsiteY1" fmla="*/ 51563 h 87948"/>
                <a:gd name="connsiteX2" fmla="*/ 77980 w 105488"/>
                <a:gd name="connsiteY2" fmla="*/ 87791 h 87948"/>
                <a:gd name="connsiteX3" fmla="*/ 2646 w 105488"/>
                <a:gd name="connsiteY3" fmla="*/ 34674 h 87948"/>
                <a:gd name="connsiteX4" fmla="*/ 26514 w 105488"/>
                <a:gd name="connsiteY4" fmla="*/ 1109 h 8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88" h="87948">
                  <a:moveTo>
                    <a:pt x="26514" y="1109"/>
                  </a:moveTo>
                  <a:cubicBezTo>
                    <a:pt x="65726" y="2014"/>
                    <a:pt x="93910" y="21621"/>
                    <a:pt x="103127" y="51563"/>
                  </a:cubicBezTo>
                  <a:cubicBezTo>
                    <a:pt x="110213" y="74685"/>
                    <a:pt x="101209" y="86033"/>
                    <a:pt x="77980" y="87791"/>
                  </a:cubicBezTo>
                  <a:cubicBezTo>
                    <a:pt x="46760" y="90189"/>
                    <a:pt x="10584" y="64829"/>
                    <a:pt x="2646" y="34674"/>
                  </a:cubicBezTo>
                  <a:cubicBezTo>
                    <a:pt x="-3428" y="11764"/>
                    <a:pt x="-444" y="-4485"/>
                    <a:pt x="26514" y="11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F8AC5239-1F37-47E4-29FC-40236BD15222}"/>
                </a:ext>
              </a:extLst>
            </p:cNvPr>
            <p:cNvSpPr/>
            <p:nvPr/>
          </p:nvSpPr>
          <p:spPr>
            <a:xfrm>
              <a:off x="10565433" y="5789571"/>
              <a:ext cx="113854" cy="95579"/>
            </a:xfrm>
            <a:custGeom>
              <a:avLst/>
              <a:gdLst>
                <a:gd name="connsiteX0" fmla="*/ 113854 w 113854"/>
                <a:gd name="connsiteY0" fmla="*/ 90463 h 95579"/>
                <a:gd name="connsiteX1" fmla="*/ 0 w 113854"/>
                <a:gd name="connsiteY1" fmla="*/ 2129 h 95579"/>
                <a:gd name="connsiteX2" fmla="*/ 113854 w 113854"/>
                <a:gd name="connsiteY2" fmla="*/ 90463 h 9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854" h="95579">
                  <a:moveTo>
                    <a:pt x="113854" y="90463"/>
                  </a:moveTo>
                  <a:cubicBezTo>
                    <a:pt x="65851" y="112360"/>
                    <a:pt x="533" y="60415"/>
                    <a:pt x="0" y="2129"/>
                  </a:cubicBezTo>
                  <a:cubicBezTo>
                    <a:pt x="50827" y="-7354"/>
                    <a:pt x="78158" y="13584"/>
                    <a:pt x="113854" y="9046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DEA9A139-665A-6BEB-7107-78E51979A2C9}"/>
                </a:ext>
              </a:extLst>
            </p:cNvPr>
            <p:cNvSpPr/>
            <p:nvPr/>
          </p:nvSpPr>
          <p:spPr>
            <a:xfrm>
              <a:off x="8682331" y="5922550"/>
              <a:ext cx="106956" cy="82313"/>
            </a:xfrm>
            <a:custGeom>
              <a:avLst/>
              <a:gdLst>
                <a:gd name="connsiteX0" fmla="*/ 88659 w 106956"/>
                <a:gd name="connsiteY0" fmla="*/ 82314 h 82313"/>
                <a:gd name="connsiteX1" fmla="*/ 4 w 106956"/>
                <a:gd name="connsiteY1" fmla="*/ 24348 h 82313"/>
                <a:gd name="connsiteX2" fmla="*/ 33143 w 106956"/>
                <a:gd name="connsiteY2" fmla="*/ 0 h 82313"/>
                <a:gd name="connsiteX3" fmla="*/ 106720 w 106956"/>
                <a:gd name="connsiteY3" fmla="*/ 62708 h 82313"/>
                <a:gd name="connsiteX4" fmla="*/ 88659 w 106956"/>
                <a:gd name="connsiteY4" fmla="*/ 82314 h 82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56" h="82313">
                  <a:moveTo>
                    <a:pt x="88659" y="82314"/>
                  </a:moveTo>
                  <a:cubicBezTo>
                    <a:pt x="31758" y="81515"/>
                    <a:pt x="431" y="57433"/>
                    <a:pt x="4" y="24348"/>
                  </a:cubicBezTo>
                  <a:cubicBezTo>
                    <a:pt x="-315" y="426"/>
                    <a:pt x="16520" y="0"/>
                    <a:pt x="33143" y="0"/>
                  </a:cubicBezTo>
                  <a:cubicBezTo>
                    <a:pt x="69372" y="53"/>
                    <a:pt x="110449" y="33458"/>
                    <a:pt x="106720" y="62708"/>
                  </a:cubicBezTo>
                  <a:cubicBezTo>
                    <a:pt x="105494" y="72191"/>
                    <a:pt x="90896" y="80023"/>
                    <a:pt x="88659" y="823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ED4104EF-15C9-4EC3-C85B-206768507A27}"/>
                </a:ext>
              </a:extLst>
            </p:cNvPr>
            <p:cNvSpPr/>
            <p:nvPr/>
          </p:nvSpPr>
          <p:spPr>
            <a:xfrm>
              <a:off x="11253567" y="6422987"/>
              <a:ext cx="124137" cy="101805"/>
            </a:xfrm>
            <a:custGeom>
              <a:avLst/>
              <a:gdLst>
                <a:gd name="connsiteX0" fmla="*/ 0 w 124137"/>
                <a:gd name="connsiteY0" fmla="*/ 0 h 101805"/>
                <a:gd name="connsiteX1" fmla="*/ 124137 w 124137"/>
                <a:gd name="connsiteY1" fmla="*/ 100748 h 101805"/>
                <a:gd name="connsiteX2" fmla="*/ 0 w 124137"/>
                <a:gd name="connsiteY2" fmla="*/ 0 h 10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137" h="101805">
                  <a:moveTo>
                    <a:pt x="0" y="0"/>
                  </a:moveTo>
                  <a:cubicBezTo>
                    <a:pt x="62975" y="1385"/>
                    <a:pt x="115613" y="44966"/>
                    <a:pt x="124137" y="100748"/>
                  </a:cubicBezTo>
                  <a:cubicBezTo>
                    <a:pt x="78318" y="110391"/>
                    <a:pt x="5168" y="5226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2915B1BE-E8F9-39BC-B81E-969C2CD5E0E0}"/>
                </a:ext>
              </a:extLst>
            </p:cNvPr>
            <p:cNvSpPr/>
            <p:nvPr/>
          </p:nvSpPr>
          <p:spPr>
            <a:xfrm>
              <a:off x="8623817" y="6588134"/>
              <a:ext cx="106838" cy="82007"/>
            </a:xfrm>
            <a:custGeom>
              <a:avLst/>
              <a:gdLst>
                <a:gd name="connsiteX0" fmla="*/ 70986 w 106838"/>
                <a:gd name="connsiteY0" fmla="*/ 82008 h 82007"/>
                <a:gd name="connsiteX1" fmla="*/ 28897 w 106838"/>
                <a:gd name="connsiteY1" fmla="*/ 66930 h 82007"/>
                <a:gd name="connsiteX2" fmla="*/ 3697 w 106838"/>
                <a:gd name="connsiteY2" fmla="*/ 11415 h 82007"/>
                <a:gd name="connsiteX3" fmla="*/ 53724 w 106838"/>
                <a:gd name="connsiteY3" fmla="*/ 120 h 82007"/>
                <a:gd name="connsiteX4" fmla="*/ 77273 w 106838"/>
                <a:gd name="connsiteY4" fmla="*/ 8112 h 82007"/>
                <a:gd name="connsiteX5" fmla="*/ 106789 w 106838"/>
                <a:gd name="connsiteY5" fmla="*/ 55955 h 82007"/>
                <a:gd name="connsiteX6" fmla="*/ 70986 w 106838"/>
                <a:gd name="connsiteY6" fmla="*/ 82008 h 8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38" h="82007">
                  <a:moveTo>
                    <a:pt x="70986" y="82008"/>
                  </a:moveTo>
                  <a:cubicBezTo>
                    <a:pt x="52179" y="75508"/>
                    <a:pt x="39126" y="73430"/>
                    <a:pt x="28897" y="66930"/>
                  </a:cubicBezTo>
                  <a:cubicBezTo>
                    <a:pt x="8758" y="54197"/>
                    <a:pt x="-7598" y="33472"/>
                    <a:pt x="3697" y="11415"/>
                  </a:cubicBezTo>
                  <a:cubicBezTo>
                    <a:pt x="8758" y="1505"/>
                    <a:pt x="36196" y="1878"/>
                    <a:pt x="53724" y="120"/>
                  </a:cubicBezTo>
                  <a:cubicBezTo>
                    <a:pt x="61449" y="-679"/>
                    <a:pt x="72638" y="2571"/>
                    <a:pt x="77273" y="8112"/>
                  </a:cubicBezTo>
                  <a:cubicBezTo>
                    <a:pt x="89367" y="22656"/>
                    <a:pt x="102846" y="38533"/>
                    <a:pt x="106789" y="55955"/>
                  </a:cubicBezTo>
                  <a:cubicBezTo>
                    <a:pt x="108121" y="61869"/>
                    <a:pt x="82654" y="73856"/>
                    <a:pt x="70986" y="8200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291BD1A0-260E-03B9-A0F3-6EA11B701AD2}"/>
                </a:ext>
              </a:extLst>
            </p:cNvPr>
            <p:cNvSpPr/>
            <p:nvPr/>
          </p:nvSpPr>
          <p:spPr>
            <a:xfrm>
              <a:off x="8651945" y="6249619"/>
              <a:ext cx="108089" cy="81421"/>
            </a:xfrm>
            <a:custGeom>
              <a:avLst/>
              <a:gdLst>
                <a:gd name="connsiteX0" fmla="*/ 39395 w 108089"/>
                <a:gd name="connsiteY0" fmla="*/ 802 h 81421"/>
                <a:gd name="connsiteX1" fmla="*/ 107963 w 108089"/>
                <a:gd name="connsiteY1" fmla="*/ 60366 h 81421"/>
                <a:gd name="connsiteX2" fmla="*/ 69603 w 108089"/>
                <a:gd name="connsiteY2" fmla="*/ 80399 h 81421"/>
                <a:gd name="connsiteX3" fmla="*/ 23 w 108089"/>
                <a:gd name="connsiteY3" fmla="*/ 23658 h 81421"/>
                <a:gd name="connsiteX4" fmla="*/ 39395 w 108089"/>
                <a:gd name="connsiteY4" fmla="*/ 802 h 8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89" h="81421">
                  <a:moveTo>
                    <a:pt x="39395" y="802"/>
                  </a:moveTo>
                  <a:cubicBezTo>
                    <a:pt x="79833" y="2507"/>
                    <a:pt x="110307" y="28932"/>
                    <a:pt x="107963" y="60366"/>
                  </a:cubicBezTo>
                  <a:cubicBezTo>
                    <a:pt x="105939" y="87378"/>
                    <a:pt x="85640" y="80878"/>
                    <a:pt x="69603" y="80399"/>
                  </a:cubicBezTo>
                  <a:cubicBezTo>
                    <a:pt x="32096" y="79333"/>
                    <a:pt x="-990" y="52214"/>
                    <a:pt x="23" y="23658"/>
                  </a:cubicBezTo>
                  <a:cubicBezTo>
                    <a:pt x="982" y="-4153"/>
                    <a:pt x="21174" y="-264"/>
                    <a:pt x="39395" y="8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A55FDFC2-384B-810D-C2D2-9B660CD7E0B9}"/>
                </a:ext>
              </a:extLst>
            </p:cNvPr>
            <p:cNvSpPr/>
            <p:nvPr/>
          </p:nvSpPr>
          <p:spPr>
            <a:xfrm>
              <a:off x="10960060" y="6125924"/>
              <a:ext cx="122271" cy="99134"/>
            </a:xfrm>
            <a:custGeom>
              <a:avLst/>
              <a:gdLst>
                <a:gd name="connsiteX0" fmla="*/ 0 w 122271"/>
                <a:gd name="connsiteY0" fmla="*/ 359 h 99134"/>
                <a:gd name="connsiteX1" fmla="*/ 122272 w 122271"/>
                <a:gd name="connsiteY1" fmla="*/ 97591 h 99134"/>
                <a:gd name="connsiteX2" fmla="*/ 0 w 122271"/>
                <a:gd name="connsiteY2" fmla="*/ 359 h 9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271" h="99134">
                  <a:moveTo>
                    <a:pt x="0" y="359"/>
                  </a:moveTo>
                  <a:cubicBezTo>
                    <a:pt x="61749" y="-4542"/>
                    <a:pt x="119502" y="41383"/>
                    <a:pt x="122272" y="97591"/>
                  </a:cubicBezTo>
                  <a:cubicBezTo>
                    <a:pt x="71338" y="106488"/>
                    <a:pt x="34577" y="77292"/>
                    <a:pt x="0" y="35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587BD7AA-F3AF-A961-F85D-E6D6739F2FB7}"/>
                </a:ext>
              </a:extLst>
            </p:cNvPr>
            <p:cNvSpPr/>
            <p:nvPr/>
          </p:nvSpPr>
          <p:spPr>
            <a:xfrm>
              <a:off x="8548275" y="6423068"/>
              <a:ext cx="103393" cy="82120"/>
            </a:xfrm>
            <a:custGeom>
              <a:avLst/>
              <a:gdLst>
                <a:gd name="connsiteX0" fmla="*/ 63468 w 103393"/>
                <a:gd name="connsiteY0" fmla="*/ 80847 h 82120"/>
                <a:gd name="connsiteX1" fmla="*/ 334 w 103393"/>
                <a:gd name="connsiteY1" fmla="*/ 21549 h 82120"/>
                <a:gd name="connsiteX2" fmla="*/ 45887 w 103393"/>
                <a:gd name="connsiteY2" fmla="*/ 2262 h 82120"/>
                <a:gd name="connsiteX3" fmla="*/ 103373 w 103393"/>
                <a:gd name="connsiteY3" fmla="*/ 57245 h 82120"/>
                <a:gd name="connsiteX4" fmla="*/ 63468 w 103393"/>
                <a:gd name="connsiteY4" fmla="*/ 80847 h 8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93" h="82120">
                  <a:moveTo>
                    <a:pt x="63468" y="80847"/>
                  </a:moveTo>
                  <a:cubicBezTo>
                    <a:pt x="26174" y="78503"/>
                    <a:pt x="-3502" y="51758"/>
                    <a:pt x="334" y="21549"/>
                  </a:cubicBezTo>
                  <a:cubicBezTo>
                    <a:pt x="4330" y="-9672"/>
                    <a:pt x="29264" y="2209"/>
                    <a:pt x="45887" y="2262"/>
                  </a:cubicBezTo>
                  <a:cubicBezTo>
                    <a:pt x="81689" y="2369"/>
                    <a:pt x="104173" y="25918"/>
                    <a:pt x="103373" y="57245"/>
                  </a:cubicBezTo>
                  <a:cubicBezTo>
                    <a:pt x="102734" y="85535"/>
                    <a:pt x="84087" y="83138"/>
                    <a:pt x="63468" y="8084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70B72638-0D53-8659-DF4C-255A02A2394A}"/>
                </a:ext>
              </a:extLst>
            </p:cNvPr>
            <p:cNvSpPr/>
            <p:nvPr/>
          </p:nvSpPr>
          <p:spPr>
            <a:xfrm>
              <a:off x="8780545" y="5757748"/>
              <a:ext cx="100613" cy="83238"/>
            </a:xfrm>
            <a:custGeom>
              <a:avLst/>
              <a:gdLst>
                <a:gd name="connsiteX0" fmla="*/ 99398 w 100613"/>
                <a:gd name="connsiteY0" fmla="*/ 79878 h 83238"/>
                <a:gd name="connsiteX1" fmla="*/ 3658 w 100613"/>
                <a:gd name="connsiteY1" fmla="*/ 40932 h 83238"/>
                <a:gd name="connsiteX2" fmla="*/ 29924 w 100613"/>
                <a:gd name="connsiteY2" fmla="*/ 228 h 83238"/>
                <a:gd name="connsiteX3" fmla="*/ 99398 w 100613"/>
                <a:gd name="connsiteY3" fmla="*/ 79878 h 8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13" h="83238">
                  <a:moveTo>
                    <a:pt x="99398" y="79878"/>
                  </a:moveTo>
                  <a:cubicBezTo>
                    <a:pt x="48944" y="90107"/>
                    <a:pt x="16658" y="76947"/>
                    <a:pt x="3658" y="40932"/>
                  </a:cubicBezTo>
                  <a:cubicBezTo>
                    <a:pt x="-5612" y="15199"/>
                    <a:pt x="2592" y="2465"/>
                    <a:pt x="29924" y="228"/>
                  </a:cubicBezTo>
                  <a:cubicBezTo>
                    <a:pt x="73612" y="-3342"/>
                    <a:pt x="107549" y="35551"/>
                    <a:pt x="99398" y="7987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9958E2D9-7105-2F5D-97E7-0D5B5AB0A13F}"/>
                </a:ext>
              </a:extLst>
            </p:cNvPr>
            <p:cNvSpPr/>
            <p:nvPr/>
          </p:nvSpPr>
          <p:spPr>
            <a:xfrm>
              <a:off x="10113451" y="5562164"/>
              <a:ext cx="107622" cy="101038"/>
            </a:xfrm>
            <a:custGeom>
              <a:avLst/>
              <a:gdLst>
                <a:gd name="connsiteX0" fmla="*/ 107542 w 107622"/>
                <a:gd name="connsiteY0" fmla="*/ 99432 h 101038"/>
                <a:gd name="connsiteX1" fmla="*/ 2106 w 107622"/>
                <a:gd name="connsiteY1" fmla="*/ 27614 h 101038"/>
                <a:gd name="connsiteX2" fmla="*/ 19741 w 107622"/>
                <a:gd name="connsiteY2" fmla="*/ 16 h 101038"/>
                <a:gd name="connsiteX3" fmla="*/ 107542 w 107622"/>
                <a:gd name="connsiteY3" fmla="*/ 99432 h 10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22" h="101038">
                  <a:moveTo>
                    <a:pt x="107542" y="99432"/>
                  </a:moveTo>
                  <a:cubicBezTo>
                    <a:pt x="64387" y="109288"/>
                    <a:pt x="13986" y="72367"/>
                    <a:pt x="2106" y="27614"/>
                  </a:cubicBezTo>
                  <a:cubicBezTo>
                    <a:pt x="-1944" y="12376"/>
                    <a:pt x="-2103" y="-517"/>
                    <a:pt x="19741" y="16"/>
                  </a:cubicBezTo>
                  <a:cubicBezTo>
                    <a:pt x="60391" y="1082"/>
                    <a:pt x="109886" y="55744"/>
                    <a:pt x="107542" y="994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9BA9AC16-949A-F62F-14D8-4AE69DB67E49}"/>
                </a:ext>
              </a:extLst>
            </p:cNvPr>
            <p:cNvSpPr/>
            <p:nvPr/>
          </p:nvSpPr>
          <p:spPr>
            <a:xfrm>
              <a:off x="8408064" y="6097272"/>
              <a:ext cx="100604" cy="83195"/>
            </a:xfrm>
            <a:custGeom>
              <a:avLst/>
              <a:gdLst>
                <a:gd name="connsiteX0" fmla="*/ 53382 w 100604"/>
                <a:gd name="connsiteY0" fmla="*/ 83195 h 83195"/>
                <a:gd name="connsiteX1" fmla="*/ 26744 w 100604"/>
                <a:gd name="connsiteY1" fmla="*/ 73925 h 83195"/>
                <a:gd name="connsiteX2" fmla="*/ 52 w 100604"/>
                <a:gd name="connsiteY2" fmla="*/ 23151 h 83195"/>
                <a:gd name="connsiteX3" fmla="*/ 26744 w 100604"/>
                <a:gd name="connsiteY3" fmla="*/ 3758 h 83195"/>
                <a:gd name="connsiteX4" fmla="*/ 82632 w 100604"/>
                <a:gd name="connsiteY4" fmla="*/ 20914 h 83195"/>
                <a:gd name="connsiteX5" fmla="*/ 91849 w 100604"/>
                <a:gd name="connsiteY5" fmla="*/ 37749 h 83195"/>
                <a:gd name="connsiteX6" fmla="*/ 53382 w 100604"/>
                <a:gd name="connsiteY6" fmla="*/ 83195 h 8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604" h="83195">
                  <a:moveTo>
                    <a:pt x="53382" y="83195"/>
                  </a:moveTo>
                  <a:cubicBezTo>
                    <a:pt x="49759" y="82076"/>
                    <a:pt x="33723" y="81917"/>
                    <a:pt x="26744" y="73925"/>
                  </a:cubicBezTo>
                  <a:cubicBezTo>
                    <a:pt x="14437" y="59700"/>
                    <a:pt x="5965" y="41213"/>
                    <a:pt x="52" y="23151"/>
                  </a:cubicBezTo>
                  <a:cubicBezTo>
                    <a:pt x="-1067" y="19742"/>
                    <a:pt x="16301" y="7275"/>
                    <a:pt x="26744" y="3758"/>
                  </a:cubicBezTo>
                  <a:cubicBezTo>
                    <a:pt x="48374" y="-3487"/>
                    <a:pt x="69206" y="-1516"/>
                    <a:pt x="82632" y="20914"/>
                  </a:cubicBezTo>
                  <a:cubicBezTo>
                    <a:pt x="85935" y="26401"/>
                    <a:pt x="89025" y="31995"/>
                    <a:pt x="91849" y="37749"/>
                  </a:cubicBezTo>
                  <a:cubicBezTo>
                    <a:pt x="109271" y="72966"/>
                    <a:pt x="102771" y="82982"/>
                    <a:pt x="53382" y="8319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52309C63-4A74-CFEA-AF64-473F834A1A31}"/>
                </a:ext>
              </a:extLst>
            </p:cNvPr>
            <p:cNvSpPr/>
            <p:nvPr/>
          </p:nvSpPr>
          <p:spPr>
            <a:xfrm>
              <a:off x="9910608" y="5398428"/>
              <a:ext cx="104570" cy="93106"/>
            </a:xfrm>
            <a:custGeom>
              <a:avLst/>
              <a:gdLst>
                <a:gd name="connsiteX0" fmla="*/ 104361 w 104570"/>
                <a:gd name="connsiteY0" fmla="*/ 90389 h 93106"/>
                <a:gd name="connsiteX1" fmla="*/ 1428 w 104570"/>
                <a:gd name="connsiteY1" fmla="*/ 26137 h 93106"/>
                <a:gd name="connsiteX2" fmla="*/ 21408 w 104570"/>
                <a:gd name="connsiteY2" fmla="*/ 31 h 93106"/>
                <a:gd name="connsiteX3" fmla="*/ 104361 w 104570"/>
                <a:gd name="connsiteY3" fmla="*/ 90389 h 9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70" h="93106">
                  <a:moveTo>
                    <a:pt x="104361" y="90389"/>
                  </a:moveTo>
                  <a:cubicBezTo>
                    <a:pt x="55825" y="104561"/>
                    <a:pt x="9527" y="60341"/>
                    <a:pt x="1428" y="26137"/>
                  </a:cubicBezTo>
                  <a:cubicBezTo>
                    <a:pt x="-3100" y="7063"/>
                    <a:pt x="3027" y="563"/>
                    <a:pt x="21408" y="31"/>
                  </a:cubicBezTo>
                  <a:cubicBezTo>
                    <a:pt x="67866" y="-1301"/>
                    <a:pt x="107824" y="41161"/>
                    <a:pt x="104361" y="903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CBF51EF6-8D8C-EE7C-7F11-1EB9E38890B7}"/>
                </a:ext>
              </a:extLst>
            </p:cNvPr>
            <p:cNvSpPr/>
            <p:nvPr/>
          </p:nvSpPr>
          <p:spPr>
            <a:xfrm>
              <a:off x="8518020" y="6763657"/>
              <a:ext cx="107235" cy="79689"/>
            </a:xfrm>
            <a:custGeom>
              <a:avLst/>
              <a:gdLst>
                <a:gd name="connsiteX0" fmla="*/ 70121 w 107235"/>
                <a:gd name="connsiteY0" fmla="*/ 79690 h 79689"/>
                <a:gd name="connsiteX1" fmla="*/ 1180 w 107235"/>
                <a:gd name="connsiteY1" fmla="*/ 24228 h 79689"/>
                <a:gd name="connsiteX2" fmla="*/ 49183 w 107235"/>
                <a:gd name="connsiteY2" fmla="*/ 359 h 79689"/>
                <a:gd name="connsiteX3" fmla="*/ 107203 w 107235"/>
                <a:gd name="connsiteY3" fmla="*/ 56407 h 79689"/>
                <a:gd name="connsiteX4" fmla="*/ 70121 w 107235"/>
                <a:gd name="connsiteY4" fmla="*/ 79690 h 7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235" h="79689">
                  <a:moveTo>
                    <a:pt x="70121" y="79690"/>
                  </a:moveTo>
                  <a:cubicBezTo>
                    <a:pt x="31815" y="79104"/>
                    <a:pt x="-7344" y="50014"/>
                    <a:pt x="1180" y="24228"/>
                  </a:cubicBezTo>
                  <a:cubicBezTo>
                    <a:pt x="5229" y="11974"/>
                    <a:pt x="31708" y="2864"/>
                    <a:pt x="49183" y="359"/>
                  </a:cubicBezTo>
                  <a:cubicBezTo>
                    <a:pt x="77527" y="-3690"/>
                    <a:pt x="106297" y="27211"/>
                    <a:pt x="107203" y="56407"/>
                  </a:cubicBezTo>
                  <a:cubicBezTo>
                    <a:pt x="108215" y="87255"/>
                    <a:pt x="85305" y="77825"/>
                    <a:pt x="70121" y="796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4DE4FFD6-3995-DFD2-BB05-A6E059C59886}"/>
                </a:ext>
              </a:extLst>
            </p:cNvPr>
            <p:cNvSpPr/>
            <p:nvPr/>
          </p:nvSpPr>
          <p:spPr>
            <a:xfrm>
              <a:off x="8478112" y="6259416"/>
              <a:ext cx="101967" cy="83176"/>
            </a:xfrm>
            <a:custGeom>
              <a:avLst/>
              <a:gdLst>
                <a:gd name="connsiteX0" fmla="*/ 51636 w 101967"/>
                <a:gd name="connsiteY0" fmla="*/ 83175 h 83176"/>
                <a:gd name="connsiteX1" fmla="*/ 23186 w 101967"/>
                <a:gd name="connsiteY1" fmla="*/ 69322 h 83176"/>
                <a:gd name="connsiteX2" fmla="*/ 64 w 101967"/>
                <a:gd name="connsiteY2" fmla="*/ 20040 h 83176"/>
                <a:gd name="connsiteX3" fmla="*/ 18817 w 101967"/>
                <a:gd name="connsiteY3" fmla="*/ 3791 h 83176"/>
                <a:gd name="connsiteX4" fmla="*/ 82644 w 101967"/>
                <a:gd name="connsiteY4" fmla="*/ 17856 h 83176"/>
                <a:gd name="connsiteX5" fmla="*/ 90796 w 101967"/>
                <a:gd name="connsiteY5" fmla="*/ 31602 h 83176"/>
                <a:gd name="connsiteX6" fmla="*/ 51636 w 101967"/>
                <a:gd name="connsiteY6" fmla="*/ 83175 h 8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967" h="83176">
                  <a:moveTo>
                    <a:pt x="51636" y="83175"/>
                  </a:moveTo>
                  <a:cubicBezTo>
                    <a:pt x="46735" y="80990"/>
                    <a:pt x="30698" y="78593"/>
                    <a:pt x="23186" y="69322"/>
                  </a:cubicBezTo>
                  <a:cubicBezTo>
                    <a:pt x="11998" y="55577"/>
                    <a:pt x="5445" y="37356"/>
                    <a:pt x="64" y="20040"/>
                  </a:cubicBezTo>
                  <a:cubicBezTo>
                    <a:pt x="-1002" y="16684"/>
                    <a:pt x="11572" y="4856"/>
                    <a:pt x="18817" y="3791"/>
                  </a:cubicBezTo>
                  <a:cubicBezTo>
                    <a:pt x="41301" y="488"/>
                    <a:pt x="66075" y="-7344"/>
                    <a:pt x="82644" y="17856"/>
                  </a:cubicBezTo>
                  <a:cubicBezTo>
                    <a:pt x="85574" y="22278"/>
                    <a:pt x="88185" y="26913"/>
                    <a:pt x="90796" y="31602"/>
                  </a:cubicBezTo>
                  <a:cubicBezTo>
                    <a:pt x="112320" y="70175"/>
                    <a:pt x="104541" y="83334"/>
                    <a:pt x="51636" y="831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87AC8DB0-AEB9-64DE-3467-CA4F36C20499}"/>
                </a:ext>
              </a:extLst>
            </p:cNvPr>
            <p:cNvSpPr/>
            <p:nvPr/>
          </p:nvSpPr>
          <p:spPr>
            <a:xfrm>
              <a:off x="8581641" y="6090297"/>
              <a:ext cx="103483" cy="84096"/>
            </a:xfrm>
            <a:custGeom>
              <a:avLst/>
              <a:gdLst>
                <a:gd name="connsiteX0" fmla="*/ 70273 w 103483"/>
                <a:gd name="connsiteY0" fmla="*/ 84096 h 84096"/>
                <a:gd name="connsiteX1" fmla="*/ 0 w 103483"/>
                <a:gd name="connsiteY1" fmla="*/ 25704 h 84096"/>
                <a:gd name="connsiteX2" fmla="*/ 38413 w 103483"/>
                <a:gd name="connsiteY2" fmla="*/ 77 h 84096"/>
                <a:gd name="connsiteX3" fmla="*/ 103199 w 103483"/>
                <a:gd name="connsiteY3" fmla="*/ 58629 h 84096"/>
                <a:gd name="connsiteX4" fmla="*/ 70273 w 103483"/>
                <a:gd name="connsiteY4" fmla="*/ 84096 h 8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3" h="84096">
                  <a:moveTo>
                    <a:pt x="70273" y="84096"/>
                  </a:moveTo>
                  <a:cubicBezTo>
                    <a:pt x="29036" y="77383"/>
                    <a:pt x="-53" y="54740"/>
                    <a:pt x="0" y="25704"/>
                  </a:cubicBezTo>
                  <a:cubicBezTo>
                    <a:pt x="0" y="-1521"/>
                    <a:pt x="19447" y="-136"/>
                    <a:pt x="38413" y="77"/>
                  </a:cubicBezTo>
                  <a:cubicBezTo>
                    <a:pt x="77200" y="450"/>
                    <a:pt x="106715" y="24372"/>
                    <a:pt x="103199" y="58629"/>
                  </a:cubicBezTo>
                  <a:cubicBezTo>
                    <a:pt x="102187" y="68166"/>
                    <a:pt x="81781" y="75678"/>
                    <a:pt x="70273" y="8409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47E782C2-E14E-8148-4780-DCE60F0B2701}"/>
                </a:ext>
              </a:extLst>
            </p:cNvPr>
            <p:cNvSpPr/>
            <p:nvPr/>
          </p:nvSpPr>
          <p:spPr>
            <a:xfrm>
              <a:off x="8443052" y="6603058"/>
              <a:ext cx="103718" cy="78218"/>
            </a:xfrm>
            <a:custGeom>
              <a:avLst/>
              <a:gdLst>
                <a:gd name="connsiteX0" fmla="*/ 79824 w 103718"/>
                <a:gd name="connsiteY0" fmla="*/ 78218 h 78218"/>
                <a:gd name="connsiteX1" fmla="*/ 14 w 103718"/>
                <a:gd name="connsiteY1" fmla="*/ 27498 h 78218"/>
                <a:gd name="connsiteX2" fmla="*/ 47431 w 103718"/>
                <a:gd name="connsiteY2" fmla="*/ 60 h 78218"/>
                <a:gd name="connsiteX3" fmla="*/ 103213 w 103718"/>
                <a:gd name="connsiteY3" fmla="*/ 55042 h 78218"/>
                <a:gd name="connsiteX4" fmla="*/ 79824 w 103718"/>
                <a:gd name="connsiteY4" fmla="*/ 78218 h 7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18" h="78218">
                  <a:moveTo>
                    <a:pt x="79824" y="78218"/>
                  </a:moveTo>
                  <a:cubicBezTo>
                    <a:pt x="33046" y="77845"/>
                    <a:pt x="-785" y="53231"/>
                    <a:pt x="14" y="27498"/>
                  </a:cubicBezTo>
                  <a:cubicBezTo>
                    <a:pt x="1026" y="-5588"/>
                    <a:pt x="27825" y="966"/>
                    <a:pt x="47431" y="60"/>
                  </a:cubicBezTo>
                  <a:cubicBezTo>
                    <a:pt x="79291" y="-1432"/>
                    <a:pt x="107901" y="25207"/>
                    <a:pt x="103213" y="55042"/>
                  </a:cubicBezTo>
                  <a:cubicBezTo>
                    <a:pt x="101454" y="66124"/>
                    <a:pt x="83713" y="74648"/>
                    <a:pt x="79824" y="7821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F51D4002-FA89-5212-6F55-C9067EB60D42}"/>
                </a:ext>
              </a:extLst>
            </p:cNvPr>
            <p:cNvSpPr/>
            <p:nvPr/>
          </p:nvSpPr>
          <p:spPr>
            <a:xfrm>
              <a:off x="9275505" y="5467171"/>
              <a:ext cx="103974" cy="88628"/>
            </a:xfrm>
            <a:custGeom>
              <a:avLst/>
              <a:gdLst>
                <a:gd name="connsiteX0" fmla="*/ 26183 w 103974"/>
                <a:gd name="connsiteY0" fmla="*/ 1614 h 88628"/>
                <a:gd name="connsiteX1" fmla="*/ 102743 w 103974"/>
                <a:gd name="connsiteY1" fmla="*/ 57343 h 88628"/>
                <a:gd name="connsiteX2" fmla="*/ 78821 w 103974"/>
                <a:gd name="connsiteY2" fmla="*/ 88617 h 88628"/>
                <a:gd name="connsiteX3" fmla="*/ 1782 w 103974"/>
                <a:gd name="connsiteY3" fmla="*/ 30810 h 88628"/>
                <a:gd name="connsiteX4" fmla="*/ 26183 w 103974"/>
                <a:gd name="connsiteY4" fmla="*/ 1614 h 8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974" h="88628">
                  <a:moveTo>
                    <a:pt x="26183" y="1614"/>
                  </a:moveTo>
                  <a:cubicBezTo>
                    <a:pt x="66941" y="4172"/>
                    <a:pt x="96030" y="25376"/>
                    <a:pt x="102743" y="57343"/>
                  </a:cubicBezTo>
                  <a:cubicBezTo>
                    <a:pt x="106899" y="77055"/>
                    <a:pt x="100932" y="88084"/>
                    <a:pt x="78821" y="88617"/>
                  </a:cubicBezTo>
                  <a:cubicBezTo>
                    <a:pt x="47814" y="89309"/>
                    <a:pt x="8069" y="61019"/>
                    <a:pt x="1782" y="30810"/>
                  </a:cubicBezTo>
                  <a:cubicBezTo>
                    <a:pt x="-2001" y="12536"/>
                    <a:pt x="-2161" y="-5578"/>
                    <a:pt x="26183" y="16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68964CA2-C2AB-F024-55D9-B03FC30E7BEB}"/>
                </a:ext>
              </a:extLst>
            </p:cNvPr>
            <p:cNvSpPr/>
            <p:nvPr/>
          </p:nvSpPr>
          <p:spPr>
            <a:xfrm>
              <a:off x="8970154" y="5447385"/>
              <a:ext cx="100583" cy="89312"/>
            </a:xfrm>
            <a:custGeom>
              <a:avLst/>
              <a:gdLst>
                <a:gd name="connsiteX0" fmla="*/ 72711 w 100583"/>
                <a:gd name="connsiteY0" fmla="*/ 89275 h 89312"/>
                <a:gd name="connsiteX1" fmla="*/ 2118 w 100583"/>
                <a:gd name="connsiteY1" fmla="*/ 35412 h 89312"/>
                <a:gd name="connsiteX2" fmla="*/ 28384 w 100583"/>
                <a:gd name="connsiteY2" fmla="*/ 35 h 89312"/>
                <a:gd name="connsiteX3" fmla="*/ 99403 w 100583"/>
                <a:gd name="connsiteY3" fmla="*/ 59600 h 89312"/>
                <a:gd name="connsiteX4" fmla="*/ 72711 w 100583"/>
                <a:gd name="connsiteY4" fmla="*/ 89275 h 8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3" h="89312">
                  <a:moveTo>
                    <a:pt x="72711" y="89275"/>
                  </a:moveTo>
                  <a:cubicBezTo>
                    <a:pt x="37441" y="88476"/>
                    <a:pt x="11282" y="67698"/>
                    <a:pt x="2118" y="35412"/>
                  </a:cubicBezTo>
                  <a:cubicBezTo>
                    <a:pt x="-4861" y="10904"/>
                    <a:pt x="5794" y="941"/>
                    <a:pt x="28384" y="35"/>
                  </a:cubicBezTo>
                  <a:cubicBezTo>
                    <a:pt x="58006" y="-1190"/>
                    <a:pt x="94448" y="29817"/>
                    <a:pt x="99403" y="59600"/>
                  </a:cubicBezTo>
                  <a:cubicBezTo>
                    <a:pt x="103399" y="83681"/>
                    <a:pt x="97911" y="89861"/>
                    <a:pt x="72711" y="892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B4EB2BF7-7BD3-14A0-D894-7F8AA8D89455}"/>
                </a:ext>
              </a:extLst>
            </p:cNvPr>
            <p:cNvSpPr/>
            <p:nvPr/>
          </p:nvSpPr>
          <p:spPr>
            <a:xfrm>
              <a:off x="8878735" y="5600540"/>
              <a:ext cx="99371" cy="90031"/>
            </a:xfrm>
            <a:custGeom>
              <a:avLst/>
              <a:gdLst>
                <a:gd name="connsiteX0" fmla="*/ 35572 w 99371"/>
                <a:gd name="connsiteY0" fmla="*/ 0 h 90031"/>
                <a:gd name="connsiteX1" fmla="*/ 99345 w 99371"/>
                <a:gd name="connsiteY1" fmla="*/ 62282 h 90031"/>
                <a:gd name="connsiteX2" fmla="*/ 78194 w 99371"/>
                <a:gd name="connsiteY2" fmla="*/ 88441 h 90031"/>
                <a:gd name="connsiteX3" fmla="*/ 302 w 99371"/>
                <a:gd name="connsiteY3" fmla="*/ 23495 h 90031"/>
                <a:gd name="connsiteX4" fmla="*/ 35572 w 99371"/>
                <a:gd name="connsiteY4" fmla="*/ 0 h 9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1" h="90031">
                  <a:moveTo>
                    <a:pt x="35572" y="0"/>
                  </a:moveTo>
                  <a:cubicBezTo>
                    <a:pt x="71801" y="6447"/>
                    <a:pt x="100358" y="31114"/>
                    <a:pt x="99345" y="62282"/>
                  </a:cubicBezTo>
                  <a:cubicBezTo>
                    <a:pt x="99026" y="71552"/>
                    <a:pt x="87358" y="85724"/>
                    <a:pt x="78194" y="88441"/>
                  </a:cubicBezTo>
                  <a:cubicBezTo>
                    <a:pt x="44256" y="98510"/>
                    <a:pt x="-4280" y="58872"/>
                    <a:pt x="302" y="23495"/>
                  </a:cubicBezTo>
                  <a:cubicBezTo>
                    <a:pt x="1474" y="14332"/>
                    <a:pt x="23265" y="7778"/>
                    <a:pt x="3557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692B8AD1-BD8C-8198-7C13-3B77C2F384C4}"/>
                </a:ext>
              </a:extLst>
            </p:cNvPr>
            <p:cNvSpPr/>
            <p:nvPr/>
          </p:nvSpPr>
          <p:spPr>
            <a:xfrm>
              <a:off x="9499930" y="5338885"/>
              <a:ext cx="103564" cy="92493"/>
            </a:xfrm>
            <a:custGeom>
              <a:avLst/>
              <a:gdLst>
                <a:gd name="connsiteX0" fmla="*/ 23127 w 103564"/>
                <a:gd name="connsiteY0" fmla="*/ 116 h 92493"/>
                <a:gd name="connsiteX1" fmla="*/ 101764 w 103564"/>
                <a:gd name="connsiteY1" fmla="*/ 57336 h 92493"/>
                <a:gd name="connsiteX2" fmla="*/ 99474 w 103564"/>
                <a:gd name="connsiteY2" fmla="*/ 86852 h 92493"/>
                <a:gd name="connsiteX3" fmla="*/ 73154 w 103564"/>
                <a:gd name="connsiteY3" fmla="*/ 91593 h 92493"/>
                <a:gd name="connsiteX4" fmla="*/ 3041 w 103564"/>
                <a:gd name="connsiteY4" fmla="*/ 31816 h 92493"/>
                <a:gd name="connsiteX5" fmla="*/ 23127 w 103564"/>
                <a:gd name="connsiteY5" fmla="*/ 116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564" h="92493">
                  <a:moveTo>
                    <a:pt x="23127" y="116"/>
                  </a:moveTo>
                  <a:cubicBezTo>
                    <a:pt x="57064" y="1927"/>
                    <a:pt x="92760" y="26808"/>
                    <a:pt x="101764" y="57336"/>
                  </a:cubicBezTo>
                  <a:cubicBezTo>
                    <a:pt x="104482" y="66499"/>
                    <a:pt x="104428" y="79765"/>
                    <a:pt x="99474" y="86852"/>
                  </a:cubicBezTo>
                  <a:cubicBezTo>
                    <a:pt x="95744" y="92179"/>
                    <a:pt x="81412" y="93671"/>
                    <a:pt x="73154" y="91593"/>
                  </a:cubicBezTo>
                  <a:cubicBezTo>
                    <a:pt x="40442" y="83229"/>
                    <a:pt x="14762" y="64262"/>
                    <a:pt x="3041" y="31816"/>
                  </a:cubicBezTo>
                  <a:cubicBezTo>
                    <a:pt x="-2660" y="15886"/>
                    <a:pt x="-2553" y="-1589"/>
                    <a:pt x="23127" y="11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BDE24138-83D2-D4E6-21C0-C580C54792AB}"/>
                </a:ext>
              </a:extLst>
            </p:cNvPr>
            <p:cNvSpPr/>
            <p:nvPr/>
          </p:nvSpPr>
          <p:spPr>
            <a:xfrm>
              <a:off x="10882823" y="5985022"/>
              <a:ext cx="116364" cy="107131"/>
            </a:xfrm>
            <a:custGeom>
              <a:avLst/>
              <a:gdLst>
                <a:gd name="connsiteX0" fmla="*/ 7177 w 116364"/>
                <a:gd name="connsiteY0" fmla="*/ 23 h 107131"/>
                <a:gd name="connsiteX1" fmla="*/ 116343 w 116364"/>
                <a:gd name="connsiteY1" fmla="*/ 92300 h 107131"/>
                <a:gd name="connsiteX2" fmla="*/ 95671 w 116364"/>
                <a:gd name="connsiteY2" fmla="*/ 107111 h 107131"/>
                <a:gd name="connsiteX3" fmla="*/ 91 w 116364"/>
                <a:gd name="connsiteY3" fmla="*/ 18670 h 107131"/>
                <a:gd name="connsiteX4" fmla="*/ 7177 w 116364"/>
                <a:gd name="connsiteY4" fmla="*/ 23 h 10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364" h="107131">
                  <a:moveTo>
                    <a:pt x="7177" y="23"/>
                  </a:moveTo>
                  <a:cubicBezTo>
                    <a:pt x="42020" y="-1416"/>
                    <a:pt x="117834" y="65021"/>
                    <a:pt x="116343" y="92300"/>
                  </a:cubicBezTo>
                  <a:cubicBezTo>
                    <a:pt x="116023" y="97894"/>
                    <a:pt x="102490" y="107644"/>
                    <a:pt x="95671" y="107111"/>
                  </a:cubicBezTo>
                  <a:cubicBezTo>
                    <a:pt x="66048" y="104873"/>
                    <a:pt x="4193" y="47014"/>
                    <a:pt x="91" y="18670"/>
                  </a:cubicBezTo>
                  <a:cubicBezTo>
                    <a:pt x="-815" y="12223"/>
                    <a:pt x="5312" y="4711"/>
                    <a:pt x="7177" y="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13862BFA-9E8D-74AC-FE83-4E64F8513307}"/>
                </a:ext>
              </a:extLst>
            </p:cNvPr>
            <p:cNvSpPr/>
            <p:nvPr/>
          </p:nvSpPr>
          <p:spPr>
            <a:xfrm>
              <a:off x="8814197" y="5443851"/>
              <a:ext cx="95773" cy="85723"/>
            </a:xfrm>
            <a:custGeom>
              <a:avLst/>
              <a:gdLst>
                <a:gd name="connsiteX0" fmla="*/ 73843 w 95773"/>
                <a:gd name="connsiteY0" fmla="*/ 85723 h 85723"/>
                <a:gd name="connsiteX1" fmla="*/ 107 w 95773"/>
                <a:gd name="connsiteY1" fmla="*/ 21897 h 85723"/>
                <a:gd name="connsiteX2" fmla="*/ 12095 w 95773"/>
                <a:gd name="connsiteY2" fmla="*/ 2877 h 85723"/>
                <a:gd name="connsiteX3" fmla="*/ 95634 w 95773"/>
                <a:gd name="connsiteY3" fmla="*/ 63187 h 85723"/>
                <a:gd name="connsiteX4" fmla="*/ 73843 w 95773"/>
                <a:gd name="connsiteY4" fmla="*/ 85723 h 8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73" h="85723">
                  <a:moveTo>
                    <a:pt x="73843" y="85723"/>
                  </a:moveTo>
                  <a:cubicBezTo>
                    <a:pt x="26213" y="85457"/>
                    <a:pt x="-1970" y="56634"/>
                    <a:pt x="107" y="21897"/>
                  </a:cubicBezTo>
                  <a:cubicBezTo>
                    <a:pt x="533" y="15131"/>
                    <a:pt x="6341" y="5008"/>
                    <a:pt x="12095" y="2877"/>
                  </a:cubicBezTo>
                  <a:cubicBezTo>
                    <a:pt x="48004" y="-10496"/>
                    <a:pt x="98777" y="24987"/>
                    <a:pt x="95634" y="63187"/>
                  </a:cubicBezTo>
                  <a:cubicBezTo>
                    <a:pt x="94782" y="73576"/>
                    <a:pt x="77040" y="82633"/>
                    <a:pt x="73843" y="857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B8CE35DC-AF88-3D2E-A971-2BE83246B76B}"/>
                </a:ext>
              </a:extLst>
            </p:cNvPr>
            <p:cNvSpPr/>
            <p:nvPr/>
          </p:nvSpPr>
          <p:spPr>
            <a:xfrm>
              <a:off x="11462362" y="6588586"/>
              <a:ext cx="123443" cy="97593"/>
            </a:xfrm>
            <a:custGeom>
              <a:avLst/>
              <a:gdLst>
                <a:gd name="connsiteX0" fmla="*/ 123444 w 123443"/>
                <a:gd name="connsiteY0" fmla="*/ 95088 h 97593"/>
                <a:gd name="connsiteX1" fmla="*/ 0 w 123443"/>
                <a:gd name="connsiteY1" fmla="*/ 1479 h 97593"/>
                <a:gd name="connsiteX2" fmla="*/ 123444 w 123443"/>
                <a:gd name="connsiteY2" fmla="*/ 95088 h 9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443" h="97593">
                  <a:moveTo>
                    <a:pt x="123444" y="95088"/>
                  </a:moveTo>
                  <a:cubicBezTo>
                    <a:pt x="75228" y="108087"/>
                    <a:pt x="24454" y="69568"/>
                    <a:pt x="0" y="1479"/>
                  </a:cubicBezTo>
                  <a:cubicBezTo>
                    <a:pt x="47630" y="-8644"/>
                    <a:pt x="104371" y="34351"/>
                    <a:pt x="123444" y="9508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A110DCC0-59C4-7E69-D577-F4F1716836D8}"/>
                </a:ext>
              </a:extLst>
            </p:cNvPr>
            <p:cNvSpPr/>
            <p:nvPr/>
          </p:nvSpPr>
          <p:spPr>
            <a:xfrm>
              <a:off x="9121826" y="5454201"/>
              <a:ext cx="107029" cy="87840"/>
            </a:xfrm>
            <a:custGeom>
              <a:avLst/>
              <a:gdLst>
                <a:gd name="connsiteX0" fmla="*/ 89557 w 107029"/>
                <a:gd name="connsiteY0" fmla="*/ 87841 h 87840"/>
                <a:gd name="connsiteX1" fmla="*/ 1915 w 107029"/>
                <a:gd name="connsiteY1" fmla="*/ 32858 h 87840"/>
                <a:gd name="connsiteX2" fmla="*/ 21201 w 107029"/>
                <a:gd name="connsiteY2" fmla="*/ 839 h 87840"/>
                <a:gd name="connsiteX3" fmla="*/ 106765 w 107029"/>
                <a:gd name="connsiteY3" fmla="*/ 73829 h 87840"/>
                <a:gd name="connsiteX4" fmla="*/ 89557 w 107029"/>
                <a:gd name="connsiteY4" fmla="*/ 87841 h 8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029" h="87840">
                  <a:moveTo>
                    <a:pt x="89557" y="87841"/>
                  </a:moveTo>
                  <a:cubicBezTo>
                    <a:pt x="40861" y="85230"/>
                    <a:pt x="11238" y="64132"/>
                    <a:pt x="1915" y="32858"/>
                  </a:cubicBezTo>
                  <a:cubicBezTo>
                    <a:pt x="-3626" y="14264"/>
                    <a:pt x="2874" y="4728"/>
                    <a:pt x="21201" y="839"/>
                  </a:cubicBezTo>
                  <a:cubicBezTo>
                    <a:pt x="56631" y="-6727"/>
                    <a:pt x="111294" y="38453"/>
                    <a:pt x="106765" y="73829"/>
                  </a:cubicBezTo>
                  <a:cubicBezTo>
                    <a:pt x="105806" y="80808"/>
                    <a:pt x="91847" y="86083"/>
                    <a:pt x="89557" y="8784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0BBF7657-3E29-A8C9-8F0C-CBDACB1A451F}"/>
                </a:ext>
              </a:extLst>
            </p:cNvPr>
            <p:cNvSpPr/>
            <p:nvPr/>
          </p:nvSpPr>
          <p:spPr>
            <a:xfrm>
              <a:off x="11366302" y="6446269"/>
              <a:ext cx="125349" cy="114920"/>
            </a:xfrm>
            <a:custGeom>
              <a:avLst/>
              <a:gdLst>
                <a:gd name="connsiteX0" fmla="*/ 6233 w 125349"/>
                <a:gd name="connsiteY0" fmla="*/ 0 h 114920"/>
                <a:gd name="connsiteX1" fmla="*/ 78478 w 125349"/>
                <a:gd name="connsiteY1" fmla="*/ 37934 h 114920"/>
                <a:gd name="connsiteX2" fmla="*/ 122059 w 125349"/>
                <a:gd name="connsiteY2" fmla="*/ 92384 h 114920"/>
                <a:gd name="connsiteX3" fmla="*/ 124084 w 125349"/>
                <a:gd name="connsiteY3" fmla="*/ 109272 h 114920"/>
                <a:gd name="connsiteX4" fmla="*/ 105063 w 125349"/>
                <a:gd name="connsiteY4" fmla="*/ 114441 h 114920"/>
                <a:gd name="connsiteX5" fmla="*/ 0 w 125349"/>
                <a:gd name="connsiteY5" fmla="*/ 10922 h 114920"/>
                <a:gd name="connsiteX6" fmla="*/ 6233 w 125349"/>
                <a:gd name="connsiteY6" fmla="*/ 0 h 11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349" h="114920">
                  <a:moveTo>
                    <a:pt x="6233" y="0"/>
                  </a:moveTo>
                  <a:cubicBezTo>
                    <a:pt x="30528" y="12307"/>
                    <a:pt x="57220" y="21578"/>
                    <a:pt x="78478" y="37934"/>
                  </a:cubicBezTo>
                  <a:cubicBezTo>
                    <a:pt x="96379" y="51733"/>
                    <a:pt x="108420" y="73417"/>
                    <a:pt x="122059" y="92384"/>
                  </a:cubicBezTo>
                  <a:cubicBezTo>
                    <a:pt x="125096" y="96646"/>
                    <a:pt x="126588" y="106982"/>
                    <a:pt x="124084" y="109272"/>
                  </a:cubicBezTo>
                  <a:cubicBezTo>
                    <a:pt x="119608" y="113268"/>
                    <a:pt x="110658" y="116092"/>
                    <a:pt x="105063" y="114441"/>
                  </a:cubicBezTo>
                  <a:cubicBezTo>
                    <a:pt x="51306" y="98351"/>
                    <a:pt x="20618" y="59351"/>
                    <a:pt x="0" y="10922"/>
                  </a:cubicBezTo>
                  <a:cubicBezTo>
                    <a:pt x="2025" y="7246"/>
                    <a:pt x="4102" y="3623"/>
                    <a:pt x="623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6AF423CC-FD6E-D0DB-B786-A233EF38F4B9}"/>
                </a:ext>
              </a:extLst>
            </p:cNvPr>
            <p:cNvSpPr/>
            <p:nvPr/>
          </p:nvSpPr>
          <p:spPr>
            <a:xfrm>
              <a:off x="9642083" y="5354478"/>
              <a:ext cx="105178" cy="90870"/>
            </a:xfrm>
            <a:custGeom>
              <a:avLst/>
              <a:gdLst>
                <a:gd name="connsiteX0" fmla="*/ 75650 w 105178"/>
                <a:gd name="connsiteY0" fmla="*/ 90811 h 90870"/>
                <a:gd name="connsiteX1" fmla="*/ 1754 w 105178"/>
                <a:gd name="connsiteY1" fmla="*/ 34816 h 90870"/>
                <a:gd name="connsiteX2" fmla="*/ 4205 w 105178"/>
                <a:gd name="connsiteY2" fmla="*/ 5194 h 90870"/>
                <a:gd name="connsiteX3" fmla="*/ 33028 w 105178"/>
                <a:gd name="connsiteY3" fmla="*/ 2637 h 90870"/>
                <a:gd name="connsiteX4" fmla="*/ 96748 w 105178"/>
                <a:gd name="connsiteY4" fmla="*/ 57619 h 90870"/>
                <a:gd name="connsiteX5" fmla="*/ 75650 w 105178"/>
                <a:gd name="connsiteY5" fmla="*/ 90811 h 9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178" h="90870">
                  <a:moveTo>
                    <a:pt x="75650" y="90811"/>
                  </a:moveTo>
                  <a:cubicBezTo>
                    <a:pt x="42671" y="89639"/>
                    <a:pt x="9479" y="65451"/>
                    <a:pt x="1754" y="34816"/>
                  </a:cubicBezTo>
                  <a:cubicBezTo>
                    <a:pt x="-643" y="25333"/>
                    <a:pt x="-1230" y="10895"/>
                    <a:pt x="4205" y="5194"/>
                  </a:cubicBezTo>
                  <a:cubicBezTo>
                    <a:pt x="9426" y="-294"/>
                    <a:pt x="26635" y="-1892"/>
                    <a:pt x="33028" y="2637"/>
                  </a:cubicBezTo>
                  <a:cubicBezTo>
                    <a:pt x="55884" y="18886"/>
                    <a:pt x="79966" y="35775"/>
                    <a:pt x="96748" y="57619"/>
                  </a:cubicBezTo>
                  <a:cubicBezTo>
                    <a:pt x="113744" y="79783"/>
                    <a:pt x="104207" y="91823"/>
                    <a:pt x="75650" y="9081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A9E048DD-3F72-40CD-2A7D-7C8FBB39ECEF}"/>
                </a:ext>
              </a:extLst>
            </p:cNvPr>
            <p:cNvSpPr/>
            <p:nvPr/>
          </p:nvSpPr>
          <p:spPr>
            <a:xfrm>
              <a:off x="9210674" y="5311083"/>
              <a:ext cx="99894" cy="88431"/>
            </a:xfrm>
            <a:custGeom>
              <a:avLst/>
              <a:gdLst>
                <a:gd name="connsiteX0" fmla="*/ 75138 w 99894"/>
                <a:gd name="connsiteY0" fmla="*/ 87748 h 88431"/>
                <a:gd name="connsiteX1" fmla="*/ 1561 w 99894"/>
                <a:gd name="connsiteY1" fmla="*/ 32819 h 88431"/>
                <a:gd name="connsiteX2" fmla="*/ 29532 w 99894"/>
                <a:gd name="connsiteY2" fmla="*/ 213 h 88431"/>
                <a:gd name="connsiteX3" fmla="*/ 97567 w 99894"/>
                <a:gd name="connsiteY3" fmla="*/ 55036 h 88431"/>
                <a:gd name="connsiteX4" fmla="*/ 75138 w 99894"/>
                <a:gd name="connsiteY4" fmla="*/ 87748 h 8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94" h="88431">
                  <a:moveTo>
                    <a:pt x="75138" y="87748"/>
                  </a:moveTo>
                  <a:cubicBezTo>
                    <a:pt x="40188" y="86843"/>
                    <a:pt x="8221" y="62015"/>
                    <a:pt x="1561" y="32819"/>
                  </a:cubicBezTo>
                  <a:cubicBezTo>
                    <a:pt x="-3926" y="8684"/>
                    <a:pt x="4971" y="-1652"/>
                    <a:pt x="29532" y="213"/>
                  </a:cubicBezTo>
                  <a:cubicBezTo>
                    <a:pt x="59474" y="2451"/>
                    <a:pt x="90535" y="27385"/>
                    <a:pt x="97567" y="55036"/>
                  </a:cubicBezTo>
                  <a:cubicBezTo>
                    <a:pt x="103055" y="76613"/>
                    <a:pt x="100072" y="91904"/>
                    <a:pt x="75138" y="8774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D4186F19-BC06-2445-FB34-4EB3F0595A61}"/>
                </a:ext>
              </a:extLst>
            </p:cNvPr>
            <p:cNvSpPr/>
            <p:nvPr/>
          </p:nvSpPr>
          <p:spPr>
            <a:xfrm>
              <a:off x="10169474" y="5449240"/>
              <a:ext cx="107354" cy="93134"/>
            </a:xfrm>
            <a:custGeom>
              <a:avLst/>
              <a:gdLst>
                <a:gd name="connsiteX0" fmla="*/ 107355 w 107354"/>
                <a:gd name="connsiteY0" fmla="*/ 90351 h 93134"/>
                <a:gd name="connsiteX1" fmla="*/ 0 w 107354"/>
                <a:gd name="connsiteY1" fmla="*/ 4148 h 93134"/>
                <a:gd name="connsiteX2" fmla="*/ 107355 w 107354"/>
                <a:gd name="connsiteY2" fmla="*/ 90351 h 9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54" h="93134">
                  <a:moveTo>
                    <a:pt x="107355" y="90351"/>
                  </a:moveTo>
                  <a:cubicBezTo>
                    <a:pt x="52745" y="101965"/>
                    <a:pt x="22856" y="77991"/>
                    <a:pt x="0" y="4148"/>
                  </a:cubicBezTo>
                  <a:cubicBezTo>
                    <a:pt x="43048" y="-15085"/>
                    <a:pt x="106395" y="35795"/>
                    <a:pt x="107355" y="903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14514545-D685-5BBA-00DE-2E089C4FDAAD}"/>
                </a:ext>
              </a:extLst>
            </p:cNvPr>
            <p:cNvSpPr/>
            <p:nvPr/>
          </p:nvSpPr>
          <p:spPr>
            <a:xfrm>
              <a:off x="11168425" y="6288301"/>
              <a:ext cx="119559" cy="107674"/>
            </a:xfrm>
            <a:custGeom>
              <a:avLst/>
              <a:gdLst>
                <a:gd name="connsiteX0" fmla="*/ 119559 w 119559"/>
                <a:gd name="connsiteY0" fmla="*/ 107674 h 107674"/>
                <a:gd name="connsiteX1" fmla="*/ 1176 w 119559"/>
                <a:gd name="connsiteY1" fmla="*/ 20352 h 107674"/>
                <a:gd name="connsiteX2" fmla="*/ 1390 w 119559"/>
                <a:gd name="connsiteY2" fmla="*/ 0 h 107674"/>
                <a:gd name="connsiteX3" fmla="*/ 21688 w 119559"/>
                <a:gd name="connsiteY3" fmla="*/ 1598 h 107674"/>
                <a:gd name="connsiteX4" fmla="*/ 119559 w 119559"/>
                <a:gd name="connsiteY4" fmla="*/ 107674 h 10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59" h="107674">
                  <a:moveTo>
                    <a:pt x="119559" y="107674"/>
                  </a:moveTo>
                  <a:cubicBezTo>
                    <a:pt x="58024" y="101920"/>
                    <a:pt x="24245" y="67876"/>
                    <a:pt x="1176" y="20352"/>
                  </a:cubicBezTo>
                  <a:cubicBezTo>
                    <a:pt x="-1488" y="14918"/>
                    <a:pt x="1176" y="6873"/>
                    <a:pt x="1390" y="0"/>
                  </a:cubicBezTo>
                  <a:cubicBezTo>
                    <a:pt x="8156" y="479"/>
                    <a:pt x="15188" y="-53"/>
                    <a:pt x="21688" y="1598"/>
                  </a:cubicBezTo>
                  <a:cubicBezTo>
                    <a:pt x="74966" y="15344"/>
                    <a:pt x="100805" y="54876"/>
                    <a:pt x="119559" y="1076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9DAD835D-DD8C-E0FC-D173-ACDAC4E34B86}"/>
                </a:ext>
              </a:extLst>
            </p:cNvPr>
            <p:cNvSpPr/>
            <p:nvPr/>
          </p:nvSpPr>
          <p:spPr>
            <a:xfrm>
              <a:off x="8616092" y="5764510"/>
              <a:ext cx="102928" cy="77439"/>
            </a:xfrm>
            <a:custGeom>
              <a:avLst/>
              <a:gdLst>
                <a:gd name="connsiteX0" fmla="*/ 64646 w 102928"/>
                <a:gd name="connsiteY0" fmla="*/ 76312 h 77439"/>
                <a:gd name="connsiteX1" fmla="*/ 73 w 102928"/>
                <a:gd name="connsiteY1" fmla="*/ 24792 h 77439"/>
                <a:gd name="connsiteX2" fmla="*/ 32999 w 102928"/>
                <a:gd name="connsiteY2" fmla="*/ 231 h 77439"/>
                <a:gd name="connsiteX3" fmla="*/ 102846 w 102928"/>
                <a:gd name="connsiteY3" fmla="*/ 56865 h 77439"/>
                <a:gd name="connsiteX4" fmla="*/ 64646 w 102928"/>
                <a:gd name="connsiteY4" fmla="*/ 76312 h 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28" h="77439">
                  <a:moveTo>
                    <a:pt x="64646" y="76312"/>
                  </a:moveTo>
                  <a:cubicBezTo>
                    <a:pt x="25913" y="77484"/>
                    <a:pt x="1938" y="58730"/>
                    <a:pt x="73" y="24792"/>
                  </a:cubicBezTo>
                  <a:cubicBezTo>
                    <a:pt x="-1365" y="-515"/>
                    <a:pt x="18720" y="1510"/>
                    <a:pt x="32999" y="231"/>
                  </a:cubicBezTo>
                  <a:cubicBezTo>
                    <a:pt x="67522" y="-2859"/>
                    <a:pt x="101247" y="25485"/>
                    <a:pt x="102846" y="56865"/>
                  </a:cubicBezTo>
                  <a:cubicBezTo>
                    <a:pt x="104497" y="88246"/>
                    <a:pt x="81002" y="73648"/>
                    <a:pt x="64646" y="7631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ADB02813-F695-17A5-C7EA-4B708216C059}"/>
                </a:ext>
              </a:extLst>
            </p:cNvPr>
            <p:cNvSpPr/>
            <p:nvPr/>
          </p:nvSpPr>
          <p:spPr>
            <a:xfrm>
              <a:off x="9256076" y="6080103"/>
              <a:ext cx="105380" cy="81664"/>
            </a:xfrm>
            <a:custGeom>
              <a:avLst/>
              <a:gdLst>
                <a:gd name="connsiteX0" fmla="*/ 46678 w 105380"/>
                <a:gd name="connsiteY0" fmla="*/ 81664 h 81664"/>
                <a:gd name="connsiteX1" fmla="*/ 10289 w 105380"/>
                <a:gd name="connsiteY1" fmla="*/ 54972 h 81664"/>
                <a:gd name="connsiteX2" fmla="*/ 24940 w 105380"/>
                <a:gd name="connsiteY2" fmla="*/ 11231 h 81664"/>
                <a:gd name="connsiteX3" fmla="*/ 95214 w 105380"/>
                <a:gd name="connsiteY3" fmla="*/ 27161 h 81664"/>
                <a:gd name="connsiteX4" fmla="*/ 71505 w 105380"/>
                <a:gd name="connsiteY4" fmla="*/ 75644 h 81664"/>
                <a:gd name="connsiteX5" fmla="*/ 46678 w 105380"/>
                <a:gd name="connsiteY5" fmla="*/ 81664 h 8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380" h="81664">
                  <a:moveTo>
                    <a:pt x="46678" y="81664"/>
                  </a:moveTo>
                  <a:cubicBezTo>
                    <a:pt x="36342" y="74365"/>
                    <a:pt x="20252" y="67173"/>
                    <a:pt x="10289" y="54972"/>
                  </a:cubicBezTo>
                  <a:cubicBezTo>
                    <a:pt x="-7506" y="33181"/>
                    <a:pt x="-1965" y="20395"/>
                    <a:pt x="24940" y="11231"/>
                  </a:cubicBezTo>
                  <a:cubicBezTo>
                    <a:pt x="75874" y="-6084"/>
                    <a:pt x="79337" y="-5285"/>
                    <a:pt x="95214" y="27161"/>
                  </a:cubicBezTo>
                  <a:cubicBezTo>
                    <a:pt x="112369" y="62218"/>
                    <a:pt x="109918" y="67226"/>
                    <a:pt x="71505" y="75644"/>
                  </a:cubicBezTo>
                  <a:cubicBezTo>
                    <a:pt x="65325" y="76976"/>
                    <a:pt x="59198" y="78627"/>
                    <a:pt x="46678" y="816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26180E01-E8F3-5A46-C7D5-E8DE9BA2381E}"/>
                </a:ext>
              </a:extLst>
            </p:cNvPr>
            <p:cNvSpPr/>
            <p:nvPr/>
          </p:nvSpPr>
          <p:spPr>
            <a:xfrm>
              <a:off x="10766396" y="5961623"/>
              <a:ext cx="111190" cy="93416"/>
            </a:xfrm>
            <a:custGeom>
              <a:avLst/>
              <a:gdLst>
                <a:gd name="connsiteX0" fmla="*/ 111190 w 111190"/>
                <a:gd name="connsiteY0" fmla="*/ 92363 h 93416"/>
                <a:gd name="connsiteX1" fmla="*/ 0 w 111190"/>
                <a:gd name="connsiteY1" fmla="*/ 2057 h 93416"/>
                <a:gd name="connsiteX2" fmla="*/ 111190 w 111190"/>
                <a:gd name="connsiteY2" fmla="*/ 92363 h 9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190" h="93416">
                  <a:moveTo>
                    <a:pt x="111190" y="92363"/>
                  </a:moveTo>
                  <a:cubicBezTo>
                    <a:pt x="54450" y="99289"/>
                    <a:pt x="21364" y="72384"/>
                    <a:pt x="0" y="2057"/>
                  </a:cubicBezTo>
                  <a:cubicBezTo>
                    <a:pt x="55356" y="-8812"/>
                    <a:pt x="95367" y="23688"/>
                    <a:pt x="111190" y="9236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15AB56E3-01E0-DFEE-6317-0EF30A5C0B17}"/>
                </a:ext>
              </a:extLst>
            </p:cNvPr>
            <p:cNvSpPr/>
            <p:nvPr/>
          </p:nvSpPr>
          <p:spPr>
            <a:xfrm>
              <a:off x="10369366" y="5618527"/>
              <a:ext cx="108691" cy="101570"/>
            </a:xfrm>
            <a:custGeom>
              <a:avLst/>
              <a:gdLst>
                <a:gd name="connsiteX0" fmla="*/ 108692 w 108691"/>
                <a:gd name="connsiteY0" fmla="*/ 90806 h 101570"/>
                <a:gd name="connsiteX1" fmla="*/ 88340 w 108691"/>
                <a:gd name="connsiteY1" fmla="*/ 101568 h 101570"/>
                <a:gd name="connsiteX2" fmla="*/ 6 w 108691"/>
                <a:gd name="connsiteY2" fmla="*/ 18029 h 101570"/>
                <a:gd name="connsiteX3" fmla="*/ 14551 w 108691"/>
                <a:gd name="connsiteY3" fmla="*/ 288 h 101570"/>
                <a:gd name="connsiteX4" fmla="*/ 108692 w 108691"/>
                <a:gd name="connsiteY4" fmla="*/ 90806 h 10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691" h="101570">
                  <a:moveTo>
                    <a:pt x="108692" y="90806"/>
                  </a:moveTo>
                  <a:cubicBezTo>
                    <a:pt x="103737" y="93577"/>
                    <a:pt x="95959" y="101728"/>
                    <a:pt x="88340" y="101568"/>
                  </a:cubicBezTo>
                  <a:cubicBezTo>
                    <a:pt x="58345" y="100876"/>
                    <a:pt x="1284" y="46906"/>
                    <a:pt x="6" y="18029"/>
                  </a:cubicBezTo>
                  <a:cubicBezTo>
                    <a:pt x="-261" y="12062"/>
                    <a:pt x="8637" y="1193"/>
                    <a:pt x="14551" y="288"/>
                  </a:cubicBezTo>
                  <a:cubicBezTo>
                    <a:pt x="44919" y="-4561"/>
                    <a:pt x="107946" y="52979"/>
                    <a:pt x="108692" y="9080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23BBF9B5-53E5-8A64-0EF9-4E58778910ED}"/>
                </a:ext>
              </a:extLst>
            </p:cNvPr>
            <p:cNvSpPr/>
            <p:nvPr/>
          </p:nvSpPr>
          <p:spPr>
            <a:xfrm>
              <a:off x="8258013" y="6624869"/>
              <a:ext cx="101527" cy="76860"/>
            </a:xfrm>
            <a:custGeom>
              <a:avLst/>
              <a:gdLst>
                <a:gd name="connsiteX0" fmla="*/ 60011 w 101527"/>
                <a:gd name="connsiteY0" fmla="*/ 76813 h 76860"/>
                <a:gd name="connsiteX1" fmla="*/ 20 w 101527"/>
                <a:gd name="connsiteY1" fmla="*/ 26572 h 76860"/>
                <a:gd name="connsiteX2" fmla="*/ 42323 w 101527"/>
                <a:gd name="connsiteY2" fmla="*/ 40 h 76860"/>
                <a:gd name="connsiteX3" fmla="*/ 101461 w 101527"/>
                <a:gd name="connsiteY3" fmla="*/ 48949 h 76860"/>
                <a:gd name="connsiteX4" fmla="*/ 60011 w 101527"/>
                <a:gd name="connsiteY4" fmla="*/ 76813 h 7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27" h="76860">
                  <a:moveTo>
                    <a:pt x="60011" y="76813"/>
                  </a:moveTo>
                  <a:cubicBezTo>
                    <a:pt x="32360" y="77079"/>
                    <a:pt x="-939" y="50174"/>
                    <a:pt x="20" y="26572"/>
                  </a:cubicBezTo>
                  <a:cubicBezTo>
                    <a:pt x="1139" y="-1345"/>
                    <a:pt x="23516" y="679"/>
                    <a:pt x="42323" y="40"/>
                  </a:cubicBezTo>
                  <a:cubicBezTo>
                    <a:pt x="75621" y="-1079"/>
                    <a:pt x="103059" y="21564"/>
                    <a:pt x="101461" y="48949"/>
                  </a:cubicBezTo>
                  <a:cubicBezTo>
                    <a:pt x="99969" y="75374"/>
                    <a:pt x="80469" y="77239"/>
                    <a:pt x="60011" y="768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B4437D68-DB13-8C56-F032-E298FCFBD51E}"/>
                </a:ext>
              </a:extLst>
            </p:cNvPr>
            <p:cNvSpPr/>
            <p:nvPr/>
          </p:nvSpPr>
          <p:spPr>
            <a:xfrm>
              <a:off x="8445081" y="5769004"/>
              <a:ext cx="99017" cy="80695"/>
            </a:xfrm>
            <a:custGeom>
              <a:avLst/>
              <a:gdLst>
                <a:gd name="connsiteX0" fmla="*/ 42419 w 99017"/>
                <a:gd name="connsiteY0" fmla="*/ 0 h 80695"/>
                <a:gd name="connsiteX1" fmla="*/ 98254 w 99017"/>
                <a:gd name="connsiteY1" fmla="*/ 62601 h 80695"/>
                <a:gd name="connsiteX2" fmla="*/ 82804 w 99017"/>
                <a:gd name="connsiteY2" fmla="*/ 78798 h 80695"/>
                <a:gd name="connsiteX3" fmla="*/ 756 w 99017"/>
                <a:gd name="connsiteY3" fmla="*/ 28610 h 80695"/>
                <a:gd name="connsiteX4" fmla="*/ 42419 w 99017"/>
                <a:gd name="connsiteY4" fmla="*/ 0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17" h="80695">
                  <a:moveTo>
                    <a:pt x="42419" y="0"/>
                  </a:moveTo>
                  <a:cubicBezTo>
                    <a:pt x="77529" y="-53"/>
                    <a:pt x="103901" y="28610"/>
                    <a:pt x="98254" y="62601"/>
                  </a:cubicBezTo>
                  <a:cubicBezTo>
                    <a:pt x="97242" y="68835"/>
                    <a:pt x="89197" y="76667"/>
                    <a:pt x="82804" y="78798"/>
                  </a:cubicBezTo>
                  <a:cubicBezTo>
                    <a:pt x="53394" y="88494"/>
                    <a:pt x="7043" y="59405"/>
                    <a:pt x="756" y="28610"/>
                  </a:cubicBezTo>
                  <a:cubicBezTo>
                    <a:pt x="-3346" y="8525"/>
                    <a:pt x="9067" y="53"/>
                    <a:pt x="4241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C5FF01F0-6216-EC8A-D6AB-F92774F5D9C0}"/>
                </a:ext>
              </a:extLst>
            </p:cNvPr>
            <p:cNvSpPr/>
            <p:nvPr/>
          </p:nvSpPr>
          <p:spPr>
            <a:xfrm>
              <a:off x="11666841" y="6750473"/>
              <a:ext cx="126640" cy="98894"/>
            </a:xfrm>
            <a:custGeom>
              <a:avLst/>
              <a:gdLst>
                <a:gd name="connsiteX0" fmla="*/ 0 w 126640"/>
                <a:gd name="connsiteY0" fmla="*/ 1024 h 98894"/>
                <a:gd name="connsiteX1" fmla="*/ 126640 w 126640"/>
                <a:gd name="connsiteY1" fmla="*/ 98895 h 98894"/>
                <a:gd name="connsiteX2" fmla="*/ 0 w 126640"/>
                <a:gd name="connsiteY2" fmla="*/ 1024 h 9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0" h="98894">
                  <a:moveTo>
                    <a:pt x="0" y="1024"/>
                  </a:moveTo>
                  <a:cubicBezTo>
                    <a:pt x="53810" y="-7767"/>
                    <a:pt x="117211" y="41355"/>
                    <a:pt x="126640" y="98895"/>
                  </a:cubicBezTo>
                  <a:cubicBezTo>
                    <a:pt x="60257" y="96604"/>
                    <a:pt x="28663" y="51957"/>
                    <a:pt x="0" y="10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8F21D6EF-FD96-8682-D47A-200F0224747B}"/>
                </a:ext>
              </a:extLst>
            </p:cNvPr>
            <p:cNvSpPr/>
            <p:nvPr/>
          </p:nvSpPr>
          <p:spPr>
            <a:xfrm>
              <a:off x="10687439" y="5823466"/>
              <a:ext cx="107441" cy="96100"/>
            </a:xfrm>
            <a:custGeom>
              <a:avLst/>
              <a:gdLst>
                <a:gd name="connsiteX0" fmla="*/ 106715 w 107441"/>
                <a:gd name="connsiteY0" fmla="*/ 96100 h 96100"/>
                <a:gd name="connsiteX1" fmla="*/ 0 w 107441"/>
                <a:gd name="connsiteY1" fmla="*/ 4037 h 96100"/>
                <a:gd name="connsiteX2" fmla="*/ 72458 w 107441"/>
                <a:gd name="connsiteY2" fmla="*/ 22098 h 96100"/>
                <a:gd name="connsiteX3" fmla="*/ 106715 w 107441"/>
                <a:gd name="connsiteY3" fmla="*/ 96100 h 9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441" h="96100">
                  <a:moveTo>
                    <a:pt x="106715" y="96100"/>
                  </a:moveTo>
                  <a:cubicBezTo>
                    <a:pt x="42462" y="94929"/>
                    <a:pt x="16836" y="54278"/>
                    <a:pt x="0" y="4037"/>
                  </a:cubicBezTo>
                  <a:cubicBezTo>
                    <a:pt x="20299" y="-4967"/>
                    <a:pt x="47204" y="1107"/>
                    <a:pt x="72458" y="22098"/>
                  </a:cubicBezTo>
                  <a:cubicBezTo>
                    <a:pt x="95260" y="41012"/>
                    <a:pt x="111084" y="63441"/>
                    <a:pt x="106715" y="961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7BEA41B2-C400-8E5B-9F45-25150BFE293B}"/>
                </a:ext>
              </a:extLst>
            </p:cNvPr>
            <p:cNvSpPr/>
            <p:nvPr/>
          </p:nvSpPr>
          <p:spPr>
            <a:xfrm>
              <a:off x="9355765" y="5329523"/>
              <a:ext cx="102269" cy="85837"/>
            </a:xfrm>
            <a:custGeom>
              <a:avLst/>
              <a:gdLst>
                <a:gd name="connsiteX0" fmla="*/ 0 w 102269"/>
                <a:gd name="connsiteY0" fmla="*/ 4203 h 85837"/>
                <a:gd name="connsiteX1" fmla="*/ 100055 w 102269"/>
                <a:gd name="connsiteY1" fmla="*/ 54870 h 85837"/>
                <a:gd name="connsiteX2" fmla="*/ 75281 w 102269"/>
                <a:gd name="connsiteY2" fmla="*/ 85824 h 85837"/>
                <a:gd name="connsiteX3" fmla="*/ 0 w 102269"/>
                <a:gd name="connsiteY3" fmla="*/ 4203 h 8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69" h="85837">
                  <a:moveTo>
                    <a:pt x="0" y="4203"/>
                  </a:moveTo>
                  <a:cubicBezTo>
                    <a:pt x="62015" y="-7784"/>
                    <a:pt x="85404" y="4896"/>
                    <a:pt x="100055" y="54870"/>
                  </a:cubicBezTo>
                  <a:cubicBezTo>
                    <a:pt x="107035" y="78632"/>
                    <a:pt x="97178" y="86197"/>
                    <a:pt x="75281" y="85824"/>
                  </a:cubicBezTo>
                  <a:cubicBezTo>
                    <a:pt x="40065" y="85185"/>
                    <a:pt x="15397" y="59132"/>
                    <a:pt x="0" y="420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29325494-507C-9ABE-5EEB-F09D608A78C0}"/>
                </a:ext>
              </a:extLst>
            </p:cNvPr>
            <p:cNvSpPr/>
            <p:nvPr/>
          </p:nvSpPr>
          <p:spPr>
            <a:xfrm>
              <a:off x="8339920" y="5939807"/>
              <a:ext cx="98094" cy="78803"/>
            </a:xfrm>
            <a:custGeom>
              <a:avLst/>
              <a:gdLst>
                <a:gd name="connsiteX0" fmla="*/ 73737 w 98094"/>
                <a:gd name="connsiteY0" fmla="*/ 78803 h 78803"/>
                <a:gd name="connsiteX1" fmla="*/ 1 w 98094"/>
                <a:gd name="connsiteY1" fmla="*/ 26804 h 78803"/>
                <a:gd name="connsiteX2" fmla="*/ 47631 w 98094"/>
                <a:gd name="connsiteY2" fmla="*/ 219 h 78803"/>
                <a:gd name="connsiteX3" fmla="*/ 97445 w 98094"/>
                <a:gd name="connsiteY3" fmla="*/ 58930 h 78803"/>
                <a:gd name="connsiteX4" fmla="*/ 73737 w 98094"/>
                <a:gd name="connsiteY4" fmla="*/ 78803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094" h="78803">
                  <a:moveTo>
                    <a:pt x="73737" y="78803"/>
                  </a:moveTo>
                  <a:cubicBezTo>
                    <a:pt x="27545" y="78590"/>
                    <a:pt x="-159" y="55734"/>
                    <a:pt x="1" y="26804"/>
                  </a:cubicBezTo>
                  <a:cubicBezTo>
                    <a:pt x="161" y="-8732"/>
                    <a:pt x="29889" y="2829"/>
                    <a:pt x="47631" y="219"/>
                  </a:cubicBezTo>
                  <a:cubicBezTo>
                    <a:pt x="70700" y="-3191"/>
                    <a:pt x="103093" y="34050"/>
                    <a:pt x="97445" y="58930"/>
                  </a:cubicBezTo>
                  <a:cubicBezTo>
                    <a:pt x="95048" y="69373"/>
                    <a:pt x="77040" y="76246"/>
                    <a:pt x="73737" y="7880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12C23541-E2BF-8688-09AC-2F1A382902BF}"/>
                </a:ext>
              </a:extLst>
            </p:cNvPr>
            <p:cNvSpPr/>
            <p:nvPr/>
          </p:nvSpPr>
          <p:spPr>
            <a:xfrm>
              <a:off x="9436649" y="5188551"/>
              <a:ext cx="97881" cy="93282"/>
            </a:xfrm>
            <a:custGeom>
              <a:avLst/>
              <a:gdLst>
                <a:gd name="connsiteX0" fmla="*/ 84596 w 97881"/>
                <a:gd name="connsiteY0" fmla="*/ 93282 h 93282"/>
                <a:gd name="connsiteX1" fmla="*/ 1323 w 97881"/>
                <a:gd name="connsiteY1" fmla="*/ 28550 h 93282"/>
                <a:gd name="connsiteX2" fmla="*/ 25938 w 97881"/>
                <a:gd name="connsiteY2" fmla="*/ 260 h 93282"/>
                <a:gd name="connsiteX3" fmla="*/ 97862 w 97881"/>
                <a:gd name="connsiteY3" fmla="*/ 68828 h 93282"/>
                <a:gd name="connsiteX4" fmla="*/ 84596 w 97881"/>
                <a:gd name="connsiteY4" fmla="*/ 93282 h 9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881" h="93282">
                  <a:moveTo>
                    <a:pt x="84596" y="93282"/>
                  </a:moveTo>
                  <a:cubicBezTo>
                    <a:pt x="45490" y="90139"/>
                    <a:pt x="7610" y="57266"/>
                    <a:pt x="1323" y="28550"/>
                  </a:cubicBezTo>
                  <a:cubicBezTo>
                    <a:pt x="-3152" y="8091"/>
                    <a:pt x="3401" y="-1765"/>
                    <a:pt x="25938" y="260"/>
                  </a:cubicBezTo>
                  <a:cubicBezTo>
                    <a:pt x="55507" y="2977"/>
                    <a:pt x="96104" y="38832"/>
                    <a:pt x="97862" y="68828"/>
                  </a:cubicBezTo>
                  <a:cubicBezTo>
                    <a:pt x="98395" y="77832"/>
                    <a:pt x="87953" y="87528"/>
                    <a:pt x="84596" y="9328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E58E1693-0BF4-6A34-2DDF-5344CC2E285B}"/>
                </a:ext>
              </a:extLst>
            </p:cNvPr>
            <p:cNvSpPr/>
            <p:nvPr/>
          </p:nvSpPr>
          <p:spPr>
            <a:xfrm>
              <a:off x="8372185" y="6441413"/>
              <a:ext cx="98298" cy="75608"/>
            </a:xfrm>
            <a:custGeom>
              <a:avLst/>
              <a:gdLst>
                <a:gd name="connsiteX0" fmla="*/ 74291 w 98298"/>
                <a:gd name="connsiteY0" fmla="*/ 75609 h 75608"/>
                <a:gd name="connsiteX1" fmla="*/ 22 w 98298"/>
                <a:gd name="connsiteY1" fmla="*/ 26487 h 75608"/>
                <a:gd name="connsiteX2" fmla="*/ 44136 w 98298"/>
                <a:gd name="connsiteY2" fmla="*/ 327 h 75608"/>
                <a:gd name="connsiteX3" fmla="*/ 97787 w 98298"/>
                <a:gd name="connsiteY3" fmla="*/ 53818 h 75608"/>
                <a:gd name="connsiteX4" fmla="*/ 74291 w 98298"/>
                <a:gd name="connsiteY4" fmla="*/ 75609 h 7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98" h="75608">
                  <a:moveTo>
                    <a:pt x="74291" y="75609"/>
                  </a:moveTo>
                  <a:cubicBezTo>
                    <a:pt x="22718" y="75449"/>
                    <a:pt x="-830" y="56695"/>
                    <a:pt x="22" y="26487"/>
                  </a:cubicBezTo>
                  <a:cubicBezTo>
                    <a:pt x="928" y="-5373"/>
                    <a:pt x="24743" y="487"/>
                    <a:pt x="44136" y="327"/>
                  </a:cubicBezTo>
                  <a:cubicBezTo>
                    <a:pt x="73545" y="114"/>
                    <a:pt x="102528" y="26487"/>
                    <a:pt x="97787" y="53818"/>
                  </a:cubicBezTo>
                  <a:cubicBezTo>
                    <a:pt x="95922" y="64634"/>
                    <a:pt x="77754" y="72572"/>
                    <a:pt x="74291" y="756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D768BCD4-E9FE-C338-DFC9-A840E3ABC917}"/>
                </a:ext>
              </a:extLst>
            </p:cNvPr>
            <p:cNvSpPr/>
            <p:nvPr/>
          </p:nvSpPr>
          <p:spPr>
            <a:xfrm>
              <a:off x="8188551" y="6453195"/>
              <a:ext cx="95016" cy="85902"/>
            </a:xfrm>
            <a:custGeom>
              <a:avLst/>
              <a:gdLst>
                <a:gd name="connsiteX0" fmla="*/ 32987 w 95016"/>
                <a:gd name="connsiteY0" fmla="*/ 0 h 85902"/>
                <a:gd name="connsiteX1" fmla="*/ 95002 w 95016"/>
                <a:gd name="connsiteY1" fmla="*/ 55515 h 85902"/>
                <a:gd name="connsiteX2" fmla="*/ 45774 w 95016"/>
                <a:gd name="connsiteY2" fmla="*/ 85457 h 85902"/>
                <a:gd name="connsiteX3" fmla="*/ 594 w 95016"/>
                <a:gd name="connsiteY3" fmla="*/ 30901 h 85902"/>
                <a:gd name="connsiteX4" fmla="*/ 32987 w 95016"/>
                <a:gd name="connsiteY4" fmla="*/ 0 h 8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16" h="85902">
                  <a:moveTo>
                    <a:pt x="32987" y="0"/>
                  </a:moveTo>
                  <a:cubicBezTo>
                    <a:pt x="71773" y="6713"/>
                    <a:pt x="94363" y="26266"/>
                    <a:pt x="95002" y="55515"/>
                  </a:cubicBezTo>
                  <a:cubicBezTo>
                    <a:pt x="95801" y="92756"/>
                    <a:pt x="63782" y="81728"/>
                    <a:pt x="45774" y="85457"/>
                  </a:cubicBezTo>
                  <a:cubicBezTo>
                    <a:pt x="23237" y="90092"/>
                    <a:pt x="-4414" y="57646"/>
                    <a:pt x="594" y="30901"/>
                  </a:cubicBezTo>
                  <a:cubicBezTo>
                    <a:pt x="2832" y="18967"/>
                    <a:pt x="21692" y="10176"/>
                    <a:pt x="3298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C326E552-84AB-C7E7-F1D5-A2C3A8194EA6}"/>
                </a:ext>
              </a:extLst>
            </p:cNvPr>
            <p:cNvSpPr/>
            <p:nvPr/>
          </p:nvSpPr>
          <p:spPr>
            <a:xfrm>
              <a:off x="10494094" y="5651620"/>
              <a:ext cx="102772" cy="91094"/>
            </a:xfrm>
            <a:custGeom>
              <a:avLst/>
              <a:gdLst>
                <a:gd name="connsiteX0" fmla="*/ 0 w 102772"/>
                <a:gd name="connsiteY0" fmla="*/ 2251 h 91094"/>
                <a:gd name="connsiteX1" fmla="*/ 102772 w 102772"/>
                <a:gd name="connsiteY1" fmla="*/ 87921 h 91094"/>
                <a:gd name="connsiteX2" fmla="*/ 0 w 102772"/>
                <a:gd name="connsiteY2" fmla="*/ 2251 h 9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772" h="91094">
                  <a:moveTo>
                    <a:pt x="0" y="2251"/>
                  </a:moveTo>
                  <a:cubicBezTo>
                    <a:pt x="56527" y="-10589"/>
                    <a:pt x="87588" y="33312"/>
                    <a:pt x="102772" y="87921"/>
                  </a:cubicBezTo>
                  <a:cubicBezTo>
                    <a:pt x="51786" y="103212"/>
                    <a:pt x="586" y="61389"/>
                    <a:pt x="0" y="22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D6A34A1C-9277-090A-7643-16FB5E5FBD63}"/>
                </a:ext>
              </a:extLst>
            </p:cNvPr>
            <p:cNvSpPr/>
            <p:nvPr/>
          </p:nvSpPr>
          <p:spPr>
            <a:xfrm>
              <a:off x="10047681" y="5425381"/>
              <a:ext cx="97231" cy="87561"/>
            </a:xfrm>
            <a:custGeom>
              <a:avLst/>
              <a:gdLst>
                <a:gd name="connsiteX0" fmla="*/ 97232 w 97231"/>
                <a:gd name="connsiteY0" fmla="*/ 84268 h 87561"/>
                <a:gd name="connsiteX1" fmla="*/ 0 w 97231"/>
                <a:gd name="connsiteY1" fmla="*/ 2860 h 87561"/>
                <a:gd name="connsiteX2" fmla="*/ 97232 w 97231"/>
                <a:gd name="connsiteY2" fmla="*/ 84268 h 8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231" h="87561">
                  <a:moveTo>
                    <a:pt x="97232" y="84268"/>
                  </a:moveTo>
                  <a:cubicBezTo>
                    <a:pt x="38040" y="97534"/>
                    <a:pt x="6979" y="70789"/>
                    <a:pt x="0" y="2860"/>
                  </a:cubicBezTo>
                  <a:cubicBezTo>
                    <a:pt x="54396" y="-9075"/>
                    <a:pt x="85084" y="16019"/>
                    <a:pt x="97232" y="842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ED11B16A-1EF8-F8B1-6C29-8FC165DC7893}"/>
                </a:ext>
              </a:extLst>
            </p:cNvPr>
            <p:cNvSpPr/>
            <p:nvPr/>
          </p:nvSpPr>
          <p:spPr>
            <a:xfrm>
              <a:off x="8653402" y="5437884"/>
              <a:ext cx="91641" cy="84470"/>
            </a:xfrm>
            <a:custGeom>
              <a:avLst/>
              <a:gdLst>
                <a:gd name="connsiteX0" fmla="*/ 25791 w 91641"/>
                <a:gd name="connsiteY0" fmla="*/ 0 h 84470"/>
                <a:gd name="connsiteX1" fmla="*/ 75232 w 91641"/>
                <a:gd name="connsiteY1" fmla="*/ 25786 h 84470"/>
                <a:gd name="connsiteX2" fmla="*/ 91642 w 91641"/>
                <a:gd name="connsiteY2" fmla="*/ 79916 h 84470"/>
                <a:gd name="connsiteX3" fmla="*/ 32344 w 91641"/>
                <a:gd name="connsiteY3" fmla="*/ 80502 h 84470"/>
                <a:gd name="connsiteX4" fmla="*/ 111 w 91641"/>
                <a:gd name="connsiteY4" fmla="*/ 25520 h 84470"/>
                <a:gd name="connsiteX5" fmla="*/ 25791 w 91641"/>
                <a:gd name="connsiteY5" fmla="*/ 0 h 8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641" h="84470">
                  <a:moveTo>
                    <a:pt x="25791" y="0"/>
                  </a:moveTo>
                  <a:cubicBezTo>
                    <a:pt x="47155" y="10496"/>
                    <a:pt x="66868" y="14119"/>
                    <a:pt x="75232" y="25786"/>
                  </a:cubicBezTo>
                  <a:cubicBezTo>
                    <a:pt x="85622" y="40331"/>
                    <a:pt x="86581" y="61589"/>
                    <a:pt x="91642" y="79916"/>
                  </a:cubicBezTo>
                  <a:cubicBezTo>
                    <a:pt x="71450" y="80769"/>
                    <a:pt x="46516" y="89347"/>
                    <a:pt x="32344" y="80502"/>
                  </a:cubicBezTo>
                  <a:cubicBezTo>
                    <a:pt x="16094" y="70380"/>
                    <a:pt x="7570" y="45606"/>
                    <a:pt x="111" y="25520"/>
                  </a:cubicBezTo>
                  <a:cubicBezTo>
                    <a:pt x="-1541" y="21098"/>
                    <a:pt x="15615" y="9696"/>
                    <a:pt x="2579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768B5331-289B-C004-93CF-B6F3BCD8AD28}"/>
                </a:ext>
              </a:extLst>
            </p:cNvPr>
            <p:cNvSpPr/>
            <p:nvPr/>
          </p:nvSpPr>
          <p:spPr>
            <a:xfrm>
              <a:off x="9296054" y="5173714"/>
              <a:ext cx="94495" cy="83492"/>
            </a:xfrm>
            <a:custGeom>
              <a:avLst/>
              <a:gdLst>
                <a:gd name="connsiteX0" fmla="*/ 93702 w 94495"/>
                <a:gd name="connsiteY0" fmla="*/ 81960 h 83492"/>
                <a:gd name="connsiteX1" fmla="*/ 40 w 94495"/>
                <a:gd name="connsiteY1" fmla="*/ 26764 h 83492"/>
                <a:gd name="connsiteX2" fmla="*/ 16449 w 94495"/>
                <a:gd name="connsiteY2" fmla="*/ 871 h 83492"/>
                <a:gd name="connsiteX3" fmla="*/ 93702 w 94495"/>
                <a:gd name="connsiteY3" fmla="*/ 81960 h 8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495" h="83492">
                  <a:moveTo>
                    <a:pt x="93702" y="81960"/>
                  </a:moveTo>
                  <a:cubicBezTo>
                    <a:pt x="41436" y="89579"/>
                    <a:pt x="3875" y="68427"/>
                    <a:pt x="40" y="26764"/>
                  </a:cubicBezTo>
                  <a:cubicBezTo>
                    <a:pt x="-706" y="18346"/>
                    <a:pt x="9256" y="2257"/>
                    <a:pt x="16449" y="871"/>
                  </a:cubicBezTo>
                  <a:cubicBezTo>
                    <a:pt x="57952" y="-6960"/>
                    <a:pt x="100894" y="39444"/>
                    <a:pt x="93702" y="8196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2632FF80-A5F4-104A-7BFD-BF4198BC1D28}"/>
                </a:ext>
              </a:extLst>
            </p:cNvPr>
            <p:cNvSpPr/>
            <p:nvPr/>
          </p:nvSpPr>
          <p:spPr>
            <a:xfrm>
              <a:off x="10612957" y="5680363"/>
              <a:ext cx="105010" cy="96255"/>
            </a:xfrm>
            <a:custGeom>
              <a:avLst/>
              <a:gdLst>
                <a:gd name="connsiteX0" fmla="*/ 105010 w 105010"/>
                <a:gd name="connsiteY0" fmla="*/ 94928 h 96255"/>
                <a:gd name="connsiteX1" fmla="*/ 22110 w 105010"/>
                <a:gd name="connsiteY1" fmla="*/ 60404 h 96255"/>
                <a:gd name="connsiteX2" fmla="*/ 3729 w 105010"/>
                <a:gd name="connsiteY2" fmla="*/ 26786 h 96255"/>
                <a:gd name="connsiteX3" fmla="*/ 0 w 105010"/>
                <a:gd name="connsiteY3" fmla="*/ 3770 h 96255"/>
                <a:gd name="connsiteX4" fmla="*/ 26532 w 105010"/>
                <a:gd name="connsiteY4" fmla="*/ 840 h 96255"/>
                <a:gd name="connsiteX5" fmla="*/ 105010 w 105010"/>
                <a:gd name="connsiteY5" fmla="*/ 94928 h 9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010" h="96255">
                  <a:moveTo>
                    <a:pt x="105010" y="94928"/>
                  </a:moveTo>
                  <a:cubicBezTo>
                    <a:pt x="70646" y="100948"/>
                    <a:pt x="35856" y="85977"/>
                    <a:pt x="22110" y="60404"/>
                  </a:cubicBezTo>
                  <a:cubicBezTo>
                    <a:pt x="16037" y="49163"/>
                    <a:pt x="8738" y="38507"/>
                    <a:pt x="3729" y="26786"/>
                  </a:cubicBezTo>
                  <a:cubicBezTo>
                    <a:pt x="746" y="19860"/>
                    <a:pt x="1119" y="11495"/>
                    <a:pt x="0" y="3770"/>
                  </a:cubicBezTo>
                  <a:cubicBezTo>
                    <a:pt x="8897" y="2598"/>
                    <a:pt x="18913" y="-1824"/>
                    <a:pt x="26532" y="840"/>
                  </a:cubicBezTo>
                  <a:cubicBezTo>
                    <a:pt x="71179" y="16344"/>
                    <a:pt x="92064" y="52146"/>
                    <a:pt x="105010" y="9492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FAA808A3-7F75-1635-995E-AA1175B31F93}"/>
                </a:ext>
              </a:extLst>
            </p:cNvPr>
            <p:cNvSpPr/>
            <p:nvPr/>
          </p:nvSpPr>
          <p:spPr>
            <a:xfrm>
              <a:off x="8750182" y="5285616"/>
              <a:ext cx="98759" cy="83821"/>
            </a:xfrm>
            <a:custGeom>
              <a:avLst/>
              <a:gdLst>
                <a:gd name="connsiteX0" fmla="*/ 33168 w 98759"/>
                <a:gd name="connsiteY0" fmla="*/ 0 h 83821"/>
                <a:gd name="connsiteX1" fmla="*/ 82343 w 98759"/>
                <a:gd name="connsiteY1" fmla="*/ 30315 h 83821"/>
                <a:gd name="connsiteX2" fmla="*/ 86659 w 98759"/>
                <a:gd name="connsiteY2" fmla="*/ 81568 h 83821"/>
                <a:gd name="connsiteX3" fmla="*/ 20808 w 98759"/>
                <a:gd name="connsiteY3" fmla="*/ 68302 h 83821"/>
                <a:gd name="connsiteX4" fmla="*/ 6955 w 98759"/>
                <a:gd name="connsiteY4" fmla="*/ 40544 h 83821"/>
                <a:gd name="connsiteX5" fmla="*/ 33168 w 98759"/>
                <a:gd name="connsiteY5" fmla="*/ 0 h 8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759" h="83821">
                  <a:moveTo>
                    <a:pt x="33168" y="0"/>
                  </a:moveTo>
                  <a:cubicBezTo>
                    <a:pt x="49791" y="9910"/>
                    <a:pt x="68651" y="17369"/>
                    <a:pt x="82343" y="30315"/>
                  </a:cubicBezTo>
                  <a:cubicBezTo>
                    <a:pt x="97581" y="44647"/>
                    <a:pt x="108023" y="72191"/>
                    <a:pt x="86659" y="81568"/>
                  </a:cubicBezTo>
                  <a:cubicBezTo>
                    <a:pt x="69663" y="89027"/>
                    <a:pt x="42119" y="76240"/>
                    <a:pt x="20808" y="68302"/>
                  </a:cubicBezTo>
                  <a:cubicBezTo>
                    <a:pt x="13722" y="65638"/>
                    <a:pt x="11005" y="50347"/>
                    <a:pt x="6955" y="40544"/>
                  </a:cubicBezTo>
                  <a:cubicBezTo>
                    <a:pt x="-5884" y="9430"/>
                    <a:pt x="-3007" y="5168"/>
                    <a:pt x="3316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C8690010-955E-DE16-FB4B-BF6E39F56ED3}"/>
                </a:ext>
              </a:extLst>
            </p:cNvPr>
            <p:cNvSpPr/>
            <p:nvPr/>
          </p:nvSpPr>
          <p:spPr>
            <a:xfrm>
              <a:off x="9149421" y="5164163"/>
              <a:ext cx="94354" cy="81672"/>
            </a:xfrm>
            <a:custGeom>
              <a:avLst/>
              <a:gdLst>
                <a:gd name="connsiteX0" fmla="*/ 0 w 94354"/>
                <a:gd name="connsiteY0" fmla="*/ 2218 h 81672"/>
                <a:gd name="connsiteX1" fmla="*/ 93289 w 94354"/>
                <a:gd name="connsiteY1" fmla="*/ 53045 h 81672"/>
                <a:gd name="connsiteX2" fmla="*/ 70593 w 94354"/>
                <a:gd name="connsiteY2" fmla="*/ 81602 h 81672"/>
                <a:gd name="connsiteX3" fmla="*/ 0 w 94354"/>
                <a:gd name="connsiteY3" fmla="*/ 2218 h 8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54" h="81672">
                  <a:moveTo>
                    <a:pt x="0" y="2218"/>
                  </a:moveTo>
                  <a:cubicBezTo>
                    <a:pt x="52159" y="-6786"/>
                    <a:pt x="85085" y="11914"/>
                    <a:pt x="93289" y="53045"/>
                  </a:cubicBezTo>
                  <a:cubicBezTo>
                    <a:pt x="97125" y="72171"/>
                    <a:pt x="90838" y="80802"/>
                    <a:pt x="70593" y="81602"/>
                  </a:cubicBezTo>
                  <a:cubicBezTo>
                    <a:pt x="28504" y="83147"/>
                    <a:pt x="6234" y="59385"/>
                    <a:pt x="0" y="221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5EF4AEEE-F893-CA9F-8DFF-C81CB9864775}"/>
                </a:ext>
              </a:extLst>
            </p:cNvPr>
            <p:cNvSpPr/>
            <p:nvPr/>
          </p:nvSpPr>
          <p:spPr>
            <a:xfrm>
              <a:off x="9713197" y="5228328"/>
              <a:ext cx="100541" cy="91178"/>
            </a:xfrm>
            <a:custGeom>
              <a:avLst/>
              <a:gdLst>
                <a:gd name="connsiteX0" fmla="*/ 100542 w 100541"/>
                <a:gd name="connsiteY0" fmla="*/ 83821 h 91178"/>
                <a:gd name="connsiteX1" fmla="*/ 60 w 100541"/>
                <a:gd name="connsiteY1" fmla="*/ 18928 h 91178"/>
                <a:gd name="connsiteX2" fmla="*/ 24994 w 100541"/>
                <a:gd name="connsiteY2" fmla="*/ 1134 h 91178"/>
                <a:gd name="connsiteX3" fmla="*/ 100542 w 100541"/>
                <a:gd name="connsiteY3" fmla="*/ 83821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541" h="91178">
                  <a:moveTo>
                    <a:pt x="100542" y="83821"/>
                  </a:moveTo>
                  <a:cubicBezTo>
                    <a:pt x="60956" y="109074"/>
                    <a:pt x="2298" y="64854"/>
                    <a:pt x="60" y="18928"/>
                  </a:cubicBezTo>
                  <a:cubicBezTo>
                    <a:pt x="-899" y="-92"/>
                    <a:pt x="9703" y="-1797"/>
                    <a:pt x="24994" y="1134"/>
                  </a:cubicBezTo>
                  <a:cubicBezTo>
                    <a:pt x="68149" y="9445"/>
                    <a:pt x="86476" y="29211"/>
                    <a:pt x="100542" y="838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4904F352-5BEF-73AE-E570-9138A6744B68}"/>
                </a:ext>
              </a:extLst>
            </p:cNvPr>
            <p:cNvSpPr/>
            <p:nvPr/>
          </p:nvSpPr>
          <p:spPr>
            <a:xfrm>
              <a:off x="9063755" y="5306831"/>
              <a:ext cx="98048" cy="81259"/>
            </a:xfrm>
            <a:custGeom>
              <a:avLst/>
              <a:gdLst>
                <a:gd name="connsiteX0" fmla="*/ 1860 w 98048"/>
                <a:gd name="connsiteY0" fmla="*/ 1535 h 81259"/>
                <a:gd name="connsiteX1" fmla="*/ 93551 w 98048"/>
                <a:gd name="connsiteY1" fmla="*/ 46235 h 81259"/>
                <a:gd name="connsiteX2" fmla="*/ 74318 w 98048"/>
                <a:gd name="connsiteY2" fmla="*/ 80865 h 81259"/>
                <a:gd name="connsiteX3" fmla="*/ 1860 w 98048"/>
                <a:gd name="connsiteY3" fmla="*/ 1535 h 8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048" h="81259">
                  <a:moveTo>
                    <a:pt x="1860" y="1535"/>
                  </a:moveTo>
                  <a:cubicBezTo>
                    <a:pt x="42618" y="-5445"/>
                    <a:pt x="78420" y="11711"/>
                    <a:pt x="93551" y="46235"/>
                  </a:cubicBezTo>
                  <a:cubicBezTo>
                    <a:pt x="101969" y="65415"/>
                    <a:pt x="100157" y="78255"/>
                    <a:pt x="74318" y="80865"/>
                  </a:cubicBezTo>
                  <a:cubicBezTo>
                    <a:pt x="30204" y="85287"/>
                    <a:pt x="-9115" y="52149"/>
                    <a:pt x="1860" y="15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290DB3A6-670B-DC53-FC71-0CAA0F33C03C}"/>
                </a:ext>
              </a:extLst>
            </p:cNvPr>
            <p:cNvSpPr/>
            <p:nvPr/>
          </p:nvSpPr>
          <p:spPr>
            <a:xfrm>
              <a:off x="9846749" y="5252371"/>
              <a:ext cx="99027" cy="90840"/>
            </a:xfrm>
            <a:custGeom>
              <a:avLst/>
              <a:gdLst>
                <a:gd name="connsiteX0" fmla="*/ 10891 w 99027"/>
                <a:gd name="connsiteY0" fmla="*/ 0 h 90840"/>
                <a:gd name="connsiteX1" fmla="*/ 98427 w 99027"/>
                <a:gd name="connsiteY1" fmla="*/ 67076 h 90840"/>
                <a:gd name="connsiteX2" fmla="*/ 75251 w 99027"/>
                <a:gd name="connsiteY2" fmla="*/ 90572 h 90840"/>
                <a:gd name="connsiteX3" fmla="*/ 129 w 99027"/>
                <a:gd name="connsiteY3" fmla="*/ 25147 h 90840"/>
                <a:gd name="connsiteX4" fmla="*/ 10891 w 99027"/>
                <a:gd name="connsiteY4" fmla="*/ 0 h 9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27" h="90840">
                  <a:moveTo>
                    <a:pt x="10891" y="0"/>
                  </a:moveTo>
                  <a:cubicBezTo>
                    <a:pt x="50849" y="53"/>
                    <a:pt x="93738" y="37081"/>
                    <a:pt x="98427" y="67076"/>
                  </a:cubicBezTo>
                  <a:cubicBezTo>
                    <a:pt x="101304" y="85564"/>
                    <a:pt x="93898" y="92330"/>
                    <a:pt x="75251" y="90572"/>
                  </a:cubicBezTo>
                  <a:cubicBezTo>
                    <a:pt x="43604" y="87642"/>
                    <a:pt x="4765" y="56474"/>
                    <a:pt x="129" y="25147"/>
                  </a:cubicBezTo>
                  <a:cubicBezTo>
                    <a:pt x="-1203" y="16356"/>
                    <a:pt x="8121" y="5967"/>
                    <a:pt x="1089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53DC1368-3E33-32DA-FF1C-3B00C631B011}"/>
                </a:ext>
              </a:extLst>
            </p:cNvPr>
            <p:cNvSpPr/>
            <p:nvPr/>
          </p:nvSpPr>
          <p:spPr>
            <a:xfrm>
              <a:off x="8512843" y="5934644"/>
              <a:ext cx="99590" cy="73433"/>
            </a:xfrm>
            <a:custGeom>
              <a:avLst/>
              <a:gdLst>
                <a:gd name="connsiteX0" fmla="*/ 21914 w 99590"/>
                <a:gd name="connsiteY0" fmla="*/ 0 h 73433"/>
                <a:gd name="connsiteX1" fmla="*/ 99539 w 99590"/>
                <a:gd name="connsiteY1" fmla="*/ 49175 h 73433"/>
                <a:gd name="connsiteX2" fmla="*/ 81585 w 99590"/>
                <a:gd name="connsiteY2" fmla="*/ 70806 h 73433"/>
                <a:gd name="connsiteX3" fmla="*/ 7742 w 99590"/>
                <a:gd name="connsiteY3" fmla="*/ 41716 h 73433"/>
                <a:gd name="connsiteX4" fmla="*/ 1242 w 99590"/>
                <a:gd name="connsiteY4" fmla="*/ 9270 h 73433"/>
                <a:gd name="connsiteX5" fmla="*/ 21914 w 99590"/>
                <a:gd name="connsiteY5" fmla="*/ 0 h 7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90" h="73433">
                  <a:moveTo>
                    <a:pt x="21914" y="0"/>
                  </a:moveTo>
                  <a:cubicBezTo>
                    <a:pt x="76257" y="586"/>
                    <a:pt x="100871" y="17262"/>
                    <a:pt x="99539" y="49175"/>
                  </a:cubicBezTo>
                  <a:cubicBezTo>
                    <a:pt x="99219" y="56900"/>
                    <a:pt x="89150" y="69048"/>
                    <a:pt x="81585" y="70806"/>
                  </a:cubicBezTo>
                  <a:cubicBezTo>
                    <a:pt x="51323" y="77839"/>
                    <a:pt x="23672" y="71605"/>
                    <a:pt x="7742" y="41716"/>
                  </a:cubicBezTo>
                  <a:cubicBezTo>
                    <a:pt x="2574" y="32020"/>
                    <a:pt x="-2381" y="17795"/>
                    <a:pt x="1242" y="9270"/>
                  </a:cubicBezTo>
                  <a:cubicBezTo>
                    <a:pt x="4225" y="2344"/>
                    <a:pt x="19996" y="799"/>
                    <a:pt x="2191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4E7E71F9-8109-FC11-F646-8B0EF8DEFDBD}"/>
                </a:ext>
              </a:extLst>
            </p:cNvPr>
            <p:cNvSpPr/>
            <p:nvPr/>
          </p:nvSpPr>
          <p:spPr>
            <a:xfrm>
              <a:off x="8382861" y="5607360"/>
              <a:ext cx="94244" cy="79185"/>
            </a:xfrm>
            <a:custGeom>
              <a:avLst/>
              <a:gdLst>
                <a:gd name="connsiteX0" fmla="*/ 41185 w 94244"/>
                <a:gd name="connsiteY0" fmla="*/ 0 h 79185"/>
                <a:gd name="connsiteX1" fmla="*/ 94196 w 94244"/>
                <a:gd name="connsiteY1" fmla="*/ 56687 h 79185"/>
                <a:gd name="connsiteX2" fmla="*/ 60791 w 94244"/>
                <a:gd name="connsiteY2" fmla="*/ 79117 h 79185"/>
                <a:gd name="connsiteX3" fmla="*/ 1 w 94244"/>
                <a:gd name="connsiteY3" fmla="*/ 26266 h 79185"/>
                <a:gd name="connsiteX4" fmla="*/ 41185 w 94244"/>
                <a:gd name="connsiteY4" fmla="*/ 0 h 7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44" h="79185">
                  <a:moveTo>
                    <a:pt x="41185" y="0"/>
                  </a:moveTo>
                  <a:cubicBezTo>
                    <a:pt x="69475" y="373"/>
                    <a:pt x="92864" y="26053"/>
                    <a:pt x="94196" y="56687"/>
                  </a:cubicBezTo>
                  <a:cubicBezTo>
                    <a:pt x="95368" y="83273"/>
                    <a:pt x="74910" y="78478"/>
                    <a:pt x="60791" y="79117"/>
                  </a:cubicBezTo>
                  <a:cubicBezTo>
                    <a:pt x="27653" y="80662"/>
                    <a:pt x="161" y="55941"/>
                    <a:pt x="1" y="26266"/>
                  </a:cubicBezTo>
                  <a:cubicBezTo>
                    <a:pt x="-212" y="-3836"/>
                    <a:pt x="22804" y="1492"/>
                    <a:pt x="4118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8ABB814E-7E57-9405-5171-2400CEFD9223}"/>
                </a:ext>
              </a:extLst>
            </p:cNvPr>
            <p:cNvSpPr/>
            <p:nvPr/>
          </p:nvSpPr>
          <p:spPr>
            <a:xfrm>
              <a:off x="8717411" y="5606934"/>
              <a:ext cx="96576" cy="77019"/>
            </a:xfrm>
            <a:custGeom>
              <a:avLst/>
              <a:gdLst>
                <a:gd name="connsiteX0" fmla="*/ 18416 w 96576"/>
                <a:gd name="connsiteY0" fmla="*/ 0 h 77019"/>
                <a:gd name="connsiteX1" fmla="*/ 96574 w 96576"/>
                <a:gd name="connsiteY1" fmla="*/ 54823 h 77019"/>
                <a:gd name="connsiteX2" fmla="*/ 70148 w 96576"/>
                <a:gd name="connsiteY2" fmla="*/ 76986 h 77019"/>
                <a:gd name="connsiteX3" fmla="*/ 302 w 96576"/>
                <a:gd name="connsiteY3" fmla="*/ 19180 h 77019"/>
                <a:gd name="connsiteX4" fmla="*/ 18416 w 96576"/>
                <a:gd name="connsiteY4" fmla="*/ 0 h 7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76" h="77019">
                  <a:moveTo>
                    <a:pt x="18416" y="0"/>
                  </a:moveTo>
                  <a:cubicBezTo>
                    <a:pt x="70415" y="906"/>
                    <a:pt x="96255" y="22856"/>
                    <a:pt x="96574" y="54823"/>
                  </a:cubicBezTo>
                  <a:cubicBezTo>
                    <a:pt x="96734" y="73949"/>
                    <a:pt x="86771" y="77413"/>
                    <a:pt x="70148" y="76986"/>
                  </a:cubicBezTo>
                  <a:cubicBezTo>
                    <a:pt x="28805" y="75921"/>
                    <a:pt x="-3481" y="51573"/>
                    <a:pt x="302" y="19180"/>
                  </a:cubicBezTo>
                  <a:cubicBezTo>
                    <a:pt x="1367" y="9910"/>
                    <a:pt x="16125" y="2238"/>
                    <a:pt x="1841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70CB0B7A-139D-04A7-19AB-D6E31A85DE9E}"/>
                </a:ext>
              </a:extLst>
            </p:cNvPr>
            <p:cNvSpPr/>
            <p:nvPr/>
          </p:nvSpPr>
          <p:spPr>
            <a:xfrm>
              <a:off x="8232429" y="6116662"/>
              <a:ext cx="92681" cy="75435"/>
            </a:xfrm>
            <a:custGeom>
              <a:avLst/>
              <a:gdLst>
                <a:gd name="connsiteX0" fmla="*/ 39829 w 92681"/>
                <a:gd name="connsiteY0" fmla="*/ 671 h 75435"/>
                <a:gd name="connsiteX1" fmla="*/ 92681 w 92681"/>
                <a:gd name="connsiteY1" fmla="*/ 53789 h 75435"/>
                <a:gd name="connsiteX2" fmla="*/ 58689 w 92681"/>
                <a:gd name="connsiteY2" fmla="*/ 74781 h 75435"/>
                <a:gd name="connsiteX3" fmla="*/ 84 w 92681"/>
                <a:gd name="connsiteY3" fmla="*/ 24487 h 75435"/>
                <a:gd name="connsiteX4" fmla="*/ 39829 w 92681"/>
                <a:gd name="connsiteY4" fmla="*/ 671 h 7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81" h="75435">
                  <a:moveTo>
                    <a:pt x="39829" y="671"/>
                  </a:moveTo>
                  <a:cubicBezTo>
                    <a:pt x="77443" y="2110"/>
                    <a:pt x="92467" y="17720"/>
                    <a:pt x="92681" y="53789"/>
                  </a:cubicBezTo>
                  <a:cubicBezTo>
                    <a:pt x="92840" y="80375"/>
                    <a:pt x="73820" y="75154"/>
                    <a:pt x="58689" y="74781"/>
                  </a:cubicBezTo>
                  <a:cubicBezTo>
                    <a:pt x="22780" y="73875"/>
                    <a:pt x="-1621" y="52297"/>
                    <a:pt x="84" y="24487"/>
                  </a:cubicBezTo>
                  <a:cubicBezTo>
                    <a:pt x="1789" y="-2898"/>
                    <a:pt x="21075" y="-607"/>
                    <a:pt x="39829" y="67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0BA3D928-30A3-CCF5-5CE2-3CF5A667C22B}"/>
                </a:ext>
              </a:extLst>
            </p:cNvPr>
            <p:cNvSpPr/>
            <p:nvPr/>
          </p:nvSpPr>
          <p:spPr>
            <a:xfrm>
              <a:off x="11284042" y="6326174"/>
              <a:ext cx="113641" cy="94380"/>
            </a:xfrm>
            <a:custGeom>
              <a:avLst/>
              <a:gdLst>
                <a:gd name="connsiteX0" fmla="*/ 0 w 113641"/>
                <a:gd name="connsiteY0" fmla="*/ 60 h 94380"/>
                <a:gd name="connsiteX1" fmla="*/ 113641 w 113641"/>
                <a:gd name="connsiteY1" fmla="*/ 93723 h 94380"/>
                <a:gd name="connsiteX2" fmla="*/ 0 w 113641"/>
                <a:gd name="connsiteY2" fmla="*/ 60 h 9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41" h="94380">
                  <a:moveTo>
                    <a:pt x="0" y="60"/>
                  </a:moveTo>
                  <a:cubicBezTo>
                    <a:pt x="50347" y="-1538"/>
                    <a:pt x="86842" y="28564"/>
                    <a:pt x="113641" y="93723"/>
                  </a:cubicBezTo>
                  <a:cubicBezTo>
                    <a:pt x="56740" y="99956"/>
                    <a:pt x="9963" y="61383"/>
                    <a:pt x="0" y="6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C7CD521D-B22A-315C-BB32-2A05008FCE9F}"/>
                </a:ext>
              </a:extLst>
            </p:cNvPr>
            <p:cNvSpPr/>
            <p:nvPr/>
          </p:nvSpPr>
          <p:spPr>
            <a:xfrm>
              <a:off x="8909865" y="5292556"/>
              <a:ext cx="93230" cy="82353"/>
            </a:xfrm>
            <a:custGeom>
              <a:avLst/>
              <a:gdLst>
                <a:gd name="connsiteX0" fmla="*/ 62301 w 93230"/>
                <a:gd name="connsiteY0" fmla="*/ 82354 h 82353"/>
                <a:gd name="connsiteX1" fmla="*/ 20 w 93230"/>
                <a:gd name="connsiteY1" fmla="*/ 30408 h 82353"/>
                <a:gd name="connsiteX2" fmla="*/ 16003 w 93230"/>
                <a:gd name="connsiteY2" fmla="*/ 2651 h 82353"/>
                <a:gd name="connsiteX3" fmla="*/ 85690 w 93230"/>
                <a:gd name="connsiteY3" fmla="*/ 39625 h 82353"/>
                <a:gd name="connsiteX4" fmla="*/ 62301 w 93230"/>
                <a:gd name="connsiteY4" fmla="*/ 82354 h 8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30" h="82353">
                  <a:moveTo>
                    <a:pt x="62301" y="82354"/>
                  </a:moveTo>
                  <a:cubicBezTo>
                    <a:pt x="31294" y="82354"/>
                    <a:pt x="1405" y="59231"/>
                    <a:pt x="20" y="30408"/>
                  </a:cubicBezTo>
                  <a:cubicBezTo>
                    <a:pt x="-460" y="21085"/>
                    <a:pt x="7905" y="6007"/>
                    <a:pt x="16003" y="2651"/>
                  </a:cubicBezTo>
                  <a:cubicBezTo>
                    <a:pt x="39711" y="-7206"/>
                    <a:pt x="71891" y="11601"/>
                    <a:pt x="85690" y="39625"/>
                  </a:cubicBezTo>
                  <a:cubicBezTo>
                    <a:pt x="100555" y="69940"/>
                    <a:pt x="93788" y="82354"/>
                    <a:pt x="62301" y="8235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AEFA4475-213F-504E-1325-848CA93A0ED2}"/>
                </a:ext>
              </a:extLst>
            </p:cNvPr>
            <p:cNvSpPr/>
            <p:nvPr/>
          </p:nvSpPr>
          <p:spPr>
            <a:xfrm>
              <a:off x="8999638" y="5147247"/>
              <a:ext cx="93371" cy="86264"/>
            </a:xfrm>
            <a:custGeom>
              <a:avLst/>
              <a:gdLst>
                <a:gd name="connsiteX0" fmla="*/ 76047 w 93371"/>
                <a:gd name="connsiteY0" fmla="*/ 86264 h 86264"/>
                <a:gd name="connsiteX1" fmla="*/ 393 w 93371"/>
                <a:gd name="connsiteY1" fmla="*/ 26327 h 86264"/>
                <a:gd name="connsiteX2" fmla="*/ 23302 w 93371"/>
                <a:gd name="connsiteY2" fmla="*/ 8 h 86264"/>
                <a:gd name="connsiteX3" fmla="*/ 93362 w 93371"/>
                <a:gd name="connsiteY3" fmla="*/ 66285 h 86264"/>
                <a:gd name="connsiteX4" fmla="*/ 76047 w 93371"/>
                <a:gd name="connsiteY4" fmla="*/ 86264 h 86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71" h="86264">
                  <a:moveTo>
                    <a:pt x="76047" y="86264"/>
                  </a:moveTo>
                  <a:cubicBezTo>
                    <a:pt x="31027" y="84346"/>
                    <a:pt x="4708" y="60638"/>
                    <a:pt x="393" y="26327"/>
                  </a:cubicBezTo>
                  <a:cubicBezTo>
                    <a:pt x="-1739" y="9385"/>
                    <a:pt x="4655" y="-312"/>
                    <a:pt x="23302" y="8"/>
                  </a:cubicBezTo>
                  <a:cubicBezTo>
                    <a:pt x="58145" y="540"/>
                    <a:pt x="94055" y="32294"/>
                    <a:pt x="93362" y="66285"/>
                  </a:cubicBezTo>
                  <a:cubicBezTo>
                    <a:pt x="93202" y="74703"/>
                    <a:pt x="79243" y="82801"/>
                    <a:pt x="76047" y="862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225B7B34-E22F-DB94-E3DB-8CA15B356575}"/>
                </a:ext>
              </a:extLst>
            </p:cNvPr>
            <p:cNvSpPr/>
            <p:nvPr/>
          </p:nvSpPr>
          <p:spPr>
            <a:xfrm>
              <a:off x="8553794" y="5605402"/>
              <a:ext cx="94198" cy="78304"/>
            </a:xfrm>
            <a:custGeom>
              <a:avLst/>
              <a:gdLst>
                <a:gd name="connsiteX0" fmla="*/ 72068 w 94198"/>
                <a:gd name="connsiteY0" fmla="*/ 78305 h 78304"/>
                <a:gd name="connsiteX1" fmla="*/ 197 w 94198"/>
                <a:gd name="connsiteY1" fmla="*/ 31154 h 78304"/>
                <a:gd name="connsiteX2" fmla="*/ 8242 w 94198"/>
                <a:gd name="connsiteY2" fmla="*/ 3929 h 78304"/>
                <a:gd name="connsiteX3" fmla="*/ 87039 w 94198"/>
                <a:gd name="connsiteY3" fmla="*/ 33125 h 78304"/>
                <a:gd name="connsiteX4" fmla="*/ 92793 w 94198"/>
                <a:gd name="connsiteY4" fmla="*/ 68342 h 78304"/>
                <a:gd name="connsiteX5" fmla="*/ 72068 w 94198"/>
                <a:gd name="connsiteY5" fmla="*/ 78305 h 7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98" h="78304">
                  <a:moveTo>
                    <a:pt x="72068" y="78305"/>
                  </a:moveTo>
                  <a:cubicBezTo>
                    <a:pt x="24385" y="76600"/>
                    <a:pt x="3606" y="61948"/>
                    <a:pt x="197" y="31154"/>
                  </a:cubicBezTo>
                  <a:cubicBezTo>
                    <a:pt x="-816" y="22150"/>
                    <a:pt x="2114" y="7658"/>
                    <a:pt x="8242" y="3929"/>
                  </a:cubicBezTo>
                  <a:cubicBezTo>
                    <a:pt x="27688" y="-8005"/>
                    <a:pt x="72974" y="8830"/>
                    <a:pt x="87039" y="33125"/>
                  </a:cubicBezTo>
                  <a:cubicBezTo>
                    <a:pt x="92793" y="43088"/>
                    <a:pt x="96309" y="58325"/>
                    <a:pt x="92793" y="68342"/>
                  </a:cubicBezTo>
                  <a:cubicBezTo>
                    <a:pt x="90289" y="75268"/>
                    <a:pt x="74093" y="77399"/>
                    <a:pt x="72068" y="7830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60A6D976-B196-6F1D-8158-A27EA75D6408}"/>
                </a:ext>
              </a:extLst>
            </p:cNvPr>
            <p:cNvSpPr/>
            <p:nvPr/>
          </p:nvSpPr>
          <p:spPr>
            <a:xfrm>
              <a:off x="11575630" y="6621139"/>
              <a:ext cx="123763" cy="102067"/>
            </a:xfrm>
            <a:custGeom>
              <a:avLst/>
              <a:gdLst>
                <a:gd name="connsiteX0" fmla="*/ 123764 w 123763"/>
                <a:gd name="connsiteY0" fmla="*/ 102067 h 102067"/>
                <a:gd name="connsiteX1" fmla="*/ 0 w 123763"/>
                <a:gd name="connsiteY1" fmla="*/ 946 h 102067"/>
                <a:gd name="connsiteX2" fmla="*/ 123764 w 123763"/>
                <a:gd name="connsiteY2" fmla="*/ 102067 h 10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763" h="102067">
                  <a:moveTo>
                    <a:pt x="123764" y="102067"/>
                  </a:moveTo>
                  <a:cubicBezTo>
                    <a:pt x="64998" y="96206"/>
                    <a:pt x="11295" y="52306"/>
                    <a:pt x="0" y="946"/>
                  </a:cubicBezTo>
                  <a:cubicBezTo>
                    <a:pt x="44859" y="-7152"/>
                    <a:pt x="99576" y="37601"/>
                    <a:pt x="123764" y="1020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7D514598-0E04-2724-24A2-CD1E7EAF962F}"/>
                </a:ext>
              </a:extLst>
            </p:cNvPr>
            <p:cNvSpPr/>
            <p:nvPr/>
          </p:nvSpPr>
          <p:spPr>
            <a:xfrm>
              <a:off x="11081000" y="6161513"/>
              <a:ext cx="113161" cy="94199"/>
            </a:xfrm>
            <a:custGeom>
              <a:avLst/>
              <a:gdLst>
                <a:gd name="connsiteX0" fmla="*/ 0 w 113161"/>
                <a:gd name="connsiteY0" fmla="*/ 1372 h 94199"/>
                <a:gd name="connsiteX1" fmla="*/ 113162 w 113161"/>
                <a:gd name="connsiteY1" fmla="*/ 92477 h 94199"/>
                <a:gd name="connsiteX2" fmla="*/ 0 w 113161"/>
                <a:gd name="connsiteY2" fmla="*/ 1372 h 9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161" h="94199">
                  <a:moveTo>
                    <a:pt x="0" y="1372"/>
                  </a:moveTo>
                  <a:cubicBezTo>
                    <a:pt x="54450" y="-6566"/>
                    <a:pt x="86683" y="19433"/>
                    <a:pt x="113162" y="92477"/>
                  </a:cubicBezTo>
                  <a:cubicBezTo>
                    <a:pt x="67609" y="102706"/>
                    <a:pt x="22963" y="66744"/>
                    <a:pt x="0" y="13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BE738F8E-737D-C24C-C735-888EF6B8B340}"/>
                </a:ext>
              </a:extLst>
            </p:cNvPr>
            <p:cNvSpPr/>
            <p:nvPr/>
          </p:nvSpPr>
          <p:spPr>
            <a:xfrm>
              <a:off x="8301763" y="6279904"/>
              <a:ext cx="95223" cy="74218"/>
            </a:xfrm>
            <a:custGeom>
              <a:avLst/>
              <a:gdLst>
                <a:gd name="connsiteX0" fmla="*/ 39702 w 95223"/>
                <a:gd name="connsiteY0" fmla="*/ 619 h 74218"/>
                <a:gd name="connsiteX1" fmla="*/ 95218 w 95223"/>
                <a:gd name="connsiteY1" fmla="*/ 52458 h 74218"/>
                <a:gd name="connsiteX2" fmla="*/ 61386 w 95223"/>
                <a:gd name="connsiteY2" fmla="*/ 73982 h 74218"/>
                <a:gd name="connsiteX3" fmla="*/ 11 w 95223"/>
                <a:gd name="connsiteY3" fmla="*/ 27577 h 74218"/>
                <a:gd name="connsiteX4" fmla="*/ 39702 w 95223"/>
                <a:gd name="connsiteY4" fmla="*/ 619 h 7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23" h="74218">
                  <a:moveTo>
                    <a:pt x="39702" y="619"/>
                  </a:moveTo>
                  <a:cubicBezTo>
                    <a:pt x="73534" y="885"/>
                    <a:pt x="95644" y="21823"/>
                    <a:pt x="95218" y="52458"/>
                  </a:cubicBezTo>
                  <a:cubicBezTo>
                    <a:pt x="94845" y="77339"/>
                    <a:pt x="77476" y="74195"/>
                    <a:pt x="61386" y="73982"/>
                  </a:cubicBezTo>
                  <a:cubicBezTo>
                    <a:pt x="23719" y="73502"/>
                    <a:pt x="490" y="55974"/>
                    <a:pt x="11" y="27577"/>
                  </a:cubicBezTo>
                  <a:cubicBezTo>
                    <a:pt x="-522" y="-1672"/>
                    <a:pt x="19244" y="-980"/>
                    <a:pt x="39702" y="6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AC11BCBD-7D95-8C74-1543-E5E4B953D5B8}"/>
                </a:ext>
              </a:extLst>
            </p:cNvPr>
            <p:cNvSpPr/>
            <p:nvPr/>
          </p:nvSpPr>
          <p:spPr>
            <a:xfrm>
              <a:off x="9978953" y="5284126"/>
              <a:ext cx="94445" cy="86594"/>
            </a:xfrm>
            <a:custGeom>
              <a:avLst/>
              <a:gdLst>
                <a:gd name="connsiteX0" fmla="*/ 0 w 94445"/>
                <a:gd name="connsiteY0" fmla="*/ 2876 h 86594"/>
                <a:gd name="connsiteX1" fmla="*/ 94301 w 94445"/>
                <a:gd name="connsiteY1" fmla="*/ 70379 h 86594"/>
                <a:gd name="connsiteX2" fmla="*/ 72564 w 94445"/>
                <a:gd name="connsiteY2" fmla="*/ 86575 h 86594"/>
                <a:gd name="connsiteX3" fmla="*/ 0 w 94445"/>
                <a:gd name="connsiteY3" fmla="*/ 2876 h 8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445" h="86594">
                  <a:moveTo>
                    <a:pt x="0" y="2876"/>
                  </a:moveTo>
                  <a:cubicBezTo>
                    <a:pt x="45286" y="-10870"/>
                    <a:pt x="97551" y="26798"/>
                    <a:pt x="94301" y="70379"/>
                  </a:cubicBezTo>
                  <a:cubicBezTo>
                    <a:pt x="93822" y="76559"/>
                    <a:pt x="79703" y="87108"/>
                    <a:pt x="72564" y="86575"/>
                  </a:cubicBezTo>
                  <a:cubicBezTo>
                    <a:pt x="36282" y="83805"/>
                    <a:pt x="9004" y="51518"/>
                    <a:pt x="0" y="28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11F59EE8-A8C1-016D-AAB2-2366C0010730}"/>
                </a:ext>
              </a:extLst>
            </p:cNvPr>
            <p:cNvSpPr/>
            <p:nvPr/>
          </p:nvSpPr>
          <p:spPr>
            <a:xfrm>
              <a:off x="8592211" y="5285069"/>
              <a:ext cx="91263" cy="80836"/>
            </a:xfrm>
            <a:custGeom>
              <a:avLst/>
              <a:gdLst>
                <a:gd name="connsiteX0" fmla="*/ 71584 w 91263"/>
                <a:gd name="connsiteY0" fmla="*/ 80837 h 80836"/>
                <a:gd name="connsiteX1" fmla="*/ 32 w 91263"/>
                <a:gd name="connsiteY1" fmla="*/ 23350 h 80836"/>
                <a:gd name="connsiteX2" fmla="*/ 34183 w 91263"/>
                <a:gd name="connsiteY2" fmla="*/ 121 h 80836"/>
                <a:gd name="connsiteX3" fmla="*/ 90498 w 91263"/>
                <a:gd name="connsiteY3" fmla="*/ 60911 h 80836"/>
                <a:gd name="connsiteX4" fmla="*/ 71584 w 91263"/>
                <a:gd name="connsiteY4" fmla="*/ 80837 h 80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263" h="80836">
                  <a:moveTo>
                    <a:pt x="71584" y="80837"/>
                  </a:moveTo>
                  <a:cubicBezTo>
                    <a:pt x="24327" y="77587"/>
                    <a:pt x="-1033" y="53825"/>
                    <a:pt x="32" y="23350"/>
                  </a:cubicBezTo>
                  <a:cubicBezTo>
                    <a:pt x="885" y="-572"/>
                    <a:pt x="17773" y="-358"/>
                    <a:pt x="34183" y="121"/>
                  </a:cubicBezTo>
                  <a:cubicBezTo>
                    <a:pt x="67162" y="1133"/>
                    <a:pt x="96411" y="31235"/>
                    <a:pt x="90498" y="60911"/>
                  </a:cubicBezTo>
                  <a:cubicBezTo>
                    <a:pt x="88686" y="70288"/>
                    <a:pt x="75100" y="77374"/>
                    <a:pt x="71584" y="8083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5980D477-F35F-E747-2CEC-5E7B49A0731E}"/>
                </a:ext>
              </a:extLst>
            </p:cNvPr>
            <p:cNvSpPr/>
            <p:nvPr/>
          </p:nvSpPr>
          <p:spPr>
            <a:xfrm>
              <a:off x="10299683" y="5477735"/>
              <a:ext cx="98527" cy="97254"/>
            </a:xfrm>
            <a:custGeom>
              <a:avLst/>
              <a:gdLst>
                <a:gd name="connsiteX0" fmla="*/ 8419 w 98527"/>
                <a:gd name="connsiteY0" fmla="*/ 0 h 97254"/>
                <a:gd name="connsiteX1" fmla="*/ 97872 w 98527"/>
                <a:gd name="connsiteY1" fmla="*/ 73790 h 97254"/>
                <a:gd name="connsiteX2" fmla="*/ 75069 w 98527"/>
                <a:gd name="connsiteY2" fmla="*/ 95420 h 97254"/>
                <a:gd name="connsiteX3" fmla="*/ 374 w 98527"/>
                <a:gd name="connsiteY3" fmla="*/ 22856 h 97254"/>
                <a:gd name="connsiteX4" fmla="*/ 8419 w 98527"/>
                <a:gd name="connsiteY4" fmla="*/ 0 h 9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27" h="97254">
                  <a:moveTo>
                    <a:pt x="8419" y="0"/>
                  </a:moveTo>
                  <a:cubicBezTo>
                    <a:pt x="48804" y="1225"/>
                    <a:pt x="92811" y="42143"/>
                    <a:pt x="97872" y="73790"/>
                  </a:cubicBezTo>
                  <a:cubicBezTo>
                    <a:pt x="101016" y="93236"/>
                    <a:pt x="92758" y="101174"/>
                    <a:pt x="75069" y="95420"/>
                  </a:cubicBezTo>
                  <a:cubicBezTo>
                    <a:pt x="38787" y="83486"/>
                    <a:pt x="12096" y="59777"/>
                    <a:pt x="374" y="22856"/>
                  </a:cubicBezTo>
                  <a:cubicBezTo>
                    <a:pt x="-1810" y="15930"/>
                    <a:pt x="6182" y="5807"/>
                    <a:pt x="841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5E472F5C-180A-BA62-1637-814B8BF6856E}"/>
                </a:ext>
              </a:extLst>
            </p:cNvPr>
            <p:cNvSpPr/>
            <p:nvPr/>
          </p:nvSpPr>
          <p:spPr>
            <a:xfrm>
              <a:off x="9580639" y="5211020"/>
              <a:ext cx="93096" cy="86544"/>
            </a:xfrm>
            <a:custGeom>
              <a:avLst/>
              <a:gdLst>
                <a:gd name="connsiteX0" fmla="*/ 863 w 93096"/>
                <a:gd name="connsiteY0" fmla="*/ 328 h 86544"/>
                <a:gd name="connsiteX1" fmla="*/ 89464 w 93096"/>
                <a:gd name="connsiteY1" fmla="*/ 52327 h 86544"/>
                <a:gd name="connsiteX2" fmla="*/ 90423 w 93096"/>
                <a:gd name="connsiteY2" fmla="*/ 81576 h 86544"/>
                <a:gd name="connsiteX3" fmla="*/ 64157 w 93096"/>
                <a:gd name="connsiteY3" fmla="*/ 86105 h 86544"/>
                <a:gd name="connsiteX4" fmla="*/ 863 w 93096"/>
                <a:gd name="connsiteY4" fmla="*/ 328 h 8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96" h="86544">
                  <a:moveTo>
                    <a:pt x="863" y="328"/>
                  </a:moveTo>
                  <a:cubicBezTo>
                    <a:pt x="44178" y="-2869"/>
                    <a:pt x="71669" y="17536"/>
                    <a:pt x="89464" y="52327"/>
                  </a:cubicBezTo>
                  <a:cubicBezTo>
                    <a:pt x="93672" y="60531"/>
                    <a:pt x="94525" y="74117"/>
                    <a:pt x="90423" y="81576"/>
                  </a:cubicBezTo>
                  <a:cubicBezTo>
                    <a:pt x="87652" y="86531"/>
                    <a:pt x="73054" y="87170"/>
                    <a:pt x="64157" y="86105"/>
                  </a:cubicBezTo>
                  <a:cubicBezTo>
                    <a:pt x="23346" y="81470"/>
                    <a:pt x="-5424" y="43269"/>
                    <a:pt x="863" y="32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182F85EE-40DC-3833-86E6-269557749E03}"/>
                </a:ext>
              </a:extLst>
            </p:cNvPr>
            <p:cNvSpPr/>
            <p:nvPr/>
          </p:nvSpPr>
          <p:spPr>
            <a:xfrm>
              <a:off x="10104756" y="5303446"/>
              <a:ext cx="100094" cy="89259"/>
            </a:xfrm>
            <a:custGeom>
              <a:avLst/>
              <a:gdLst>
                <a:gd name="connsiteX0" fmla="*/ 100095 w 100094"/>
                <a:gd name="connsiteY0" fmla="*/ 88566 h 89259"/>
                <a:gd name="connsiteX1" fmla="*/ 2064 w 100094"/>
                <a:gd name="connsiteY1" fmla="*/ 31932 h 89259"/>
                <a:gd name="connsiteX2" fmla="*/ 28329 w 100094"/>
                <a:gd name="connsiteY2" fmla="*/ 3748 h 89259"/>
                <a:gd name="connsiteX3" fmla="*/ 84324 w 100094"/>
                <a:gd name="connsiteY3" fmla="*/ 51058 h 89259"/>
                <a:gd name="connsiteX4" fmla="*/ 100095 w 100094"/>
                <a:gd name="connsiteY4" fmla="*/ 88566 h 8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94" h="89259">
                  <a:moveTo>
                    <a:pt x="100095" y="88566"/>
                  </a:moveTo>
                  <a:cubicBezTo>
                    <a:pt x="50067" y="93627"/>
                    <a:pt x="11973" y="70611"/>
                    <a:pt x="2064" y="31932"/>
                  </a:cubicBezTo>
                  <a:cubicBezTo>
                    <a:pt x="-4596" y="5986"/>
                    <a:pt x="5047" y="-6908"/>
                    <a:pt x="28329" y="3748"/>
                  </a:cubicBezTo>
                  <a:cubicBezTo>
                    <a:pt x="49800" y="13551"/>
                    <a:pt x="67595" y="33210"/>
                    <a:pt x="84324" y="51058"/>
                  </a:cubicBezTo>
                  <a:cubicBezTo>
                    <a:pt x="92369" y="59583"/>
                    <a:pt x="94287" y="73968"/>
                    <a:pt x="100095" y="8856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583A51FC-A51C-68D4-D4FE-834A790D9950}"/>
                </a:ext>
              </a:extLst>
            </p:cNvPr>
            <p:cNvSpPr/>
            <p:nvPr/>
          </p:nvSpPr>
          <p:spPr>
            <a:xfrm>
              <a:off x="8847453" y="5142625"/>
              <a:ext cx="91429" cy="77065"/>
            </a:xfrm>
            <a:custGeom>
              <a:avLst/>
              <a:gdLst>
                <a:gd name="connsiteX0" fmla="*/ 76657 w 91429"/>
                <a:gd name="connsiteY0" fmla="*/ 77033 h 77065"/>
                <a:gd name="connsiteX1" fmla="*/ 97 w 91429"/>
                <a:gd name="connsiteY1" fmla="*/ 19174 h 77065"/>
                <a:gd name="connsiteX2" fmla="*/ 20769 w 91429"/>
                <a:gd name="connsiteY2" fmla="*/ 207 h 77065"/>
                <a:gd name="connsiteX3" fmla="*/ 91415 w 91429"/>
                <a:gd name="connsiteY3" fmla="*/ 53378 h 77065"/>
                <a:gd name="connsiteX4" fmla="*/ 76657 w 91429"/>
                <a:gd name="connsiteY4" fmla="*/ 77033 h 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29" h="77065">
                  <a:moveTo>
                    <a:pt x="76657" y="77033"/>
                  </a:moveTo>
                  <a:cubicBezTo>
                    <a:pt x="29453" y="78099"/>
                    <a:pt x="-1981" y="52100"/>
                    <a:pt x="97" y="19174"/>
                  </a:cubicBezTo>
                  <a:cubicBezTo>
                    <a:pt x="523" y="12141"/>
                    <a:pt x="13150" y="740"/>
                    <a:pt x="20769" y="207"/>
                  </a:cubicBezTo>
                  <a:cubicBezTo>
                    <a:pt x="59715" y="-2510"/>
                    <a:pt x="92214" y="21838"/>
                    <a:pt x="91415" y="53378"/>
                  </a:cubicBezTo>
                  <a:cubicBezTo>
                    <a:pt x="91202" y="62915"/>
                    <a:pt x="79854" y="72238"/>
                    <a:pt x="76657" y="770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CCF6A67F-88F1-E9CB-021A-E2C43370765A}"/>
                </a:ext>
              </a:extLst>
            </p:cNvPr>
            <p:cNvSpPr/>
            <p:nvPr/>
          </p:nvSpPr>
          <p:spPr>
            <a:xfrm>
              <a:off x="8047624" y="6131254"/>
              <a:ext cx="93099" cy="74415"/>
            </a:xfrm>
            <a:custGeom>
              <a:avLst/>
              <a:gdLst>
                <a:gd name="connsiteX0" fmla="*/ 60858 w 93099"/>
                <a:gd name="connsiteY0" fmla="*/ 73987 h 74415"/>
                <a:gd name="connsiteX1" fmla="*/ 69 w 93099"/>
                <a:gd name="connsiteY1" fmla="*/ 25878 h 74415"/>
                <a:gd name="connsiteX2" fmla="*/ 49830 w 93099"/>
                <a:gd name="connsiteY2" fmla="*/ 251 h 74415"/>
                <a:gd name="connsiteX3" fmla="*/ 93091 w 93099"/>
                <a:gd name="connsiteY3" fmla="*/ 49639 h 74415"/>
                <a:gd name="connsiteX4" fmla="*/ 60858 w 93099"/>
                <a:gd name="connsiteY4" fmla="*/ 73987 h 7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99" h="74415">
                  <a:moveTo>
                    <a:pt x="60858" y="73987"/>
                  </a:moveTo>
                  <a:cubicBezTo>
                    <a:pt x="28679" y="72975"/>
                    <a:pt x="-1636" y="49213"/>
                    <a:pt x="69" y="25878"/>
                  </a:cubicBezTo>
                  <a:cubicBezTo>
                    <a:pt x="2519" y="-7048"/>
                    <a:pt x="31716" y="2542"/>
                    <a:pt x="49830" y="251"/>
                  </a:cubicBezTo>
                  <a:cubicBezTo>
                    <a:pt x="73645" y="-2786"/>
                    <a:pt x="92665" y="22201"/>
                    <a:pt x="93091" y="49639"/>
                  </a:cubicBezTo>
                  <a:cubicBezTo>
                    <a:pt x="93518" y="75319"/>
                    <a:pt x="76415" y="75266"/>
                    <a:pt x="60858" y="739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48E3E6BB-9A5C-B13F-2487-AF4E70DD9E2F}"/>
                </a:ext>
              </a:extLst>
            </p:cNvPr>
            <p:cNvSpPr/>
            <p:nvPr/>
          </p:nvSpPr>
          <p:spPr>
            <a:xfrm>
              <a:off x="10807448" y="5853805"/>
              <a:ext cx="103224" cy="98756"/>
            </a:xfrm>
            <a:custGeom>
              <a:avLst/>
              <a:gdLst>
                <a:gd name="connsiteX0" fmla="*/ 103224 w 103224"/>
                <a:gd name="connsiteY0" fmla="*/ 98740 h 98756"/>
                <a:gd name="connsiteX1" fmla="*/ 25 w 103224"/>
                <a:gd name="connsiteY1" fmla="*/ 16639 h 98756"/>
                <a:gd name="connsiteX2" fmla="*/ 19205 w 103224"/>
                <a:gd name="connsiteY2" fmla="*/ 17 h 98756"/>
                <a:gd name="connsiteX3" fmla="*/ 103224 w 103224"/>
                <a:gd name="connsiteY3" fmla="*/ 98740 h 9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224" h="98756">
                  <a:moveTo>
                    <a:pt x="103224" y="98740"/>
                  </a:moveTo>
                  <a:cubicBezTo>
                    <a:pt x="62520" y="99752"/>
                    <a:pt x="5193" y="54360"/>
                    <a:pt x="25" y="16639"/>
                  </a:cubicBezTo>
                  <a:cubicBezTo>
                    <a:pt x="-667" y="11791"/>
                    <a:pt x="13025" y="-516"/>
                    <a:pt x="19205" y="17"/>
                  </a:cubicBezTo>
                  <a:cubicBezTo>
                    <a:pt x="55008" y="3267"/>
                    <a:pt x="100507" y="57184"/>
                    <a:pt x="103224" y="9874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F819BAC0-695A-64D3-A420-E23B99B0546D}"/>
                </a:ext>
              </a:extLst>
            </p:cNvPr>
            <p:cNvSpPr/>
            <p:nvPr/>
          </p:nvSpPr>
          <p:spPr>
            <a:xfrm>
              <a:off x="8489364" y="5445792"/>
              <a:ext cx="90592" cy="77336"/>
            </a:xfrm>
            <a:custGeom>
              <a:avLst/>
              <a:gdLst>
                <a:gd name="connsiteX0" fmla="*/ 70593 w 90592"/>
                <a:gd name="connsiteY0" fmla="*/ 77336 h 77336"/>
                <a:gd name="connsiteX1" fmla="*/ 0 w 90592"/>
                <a:gd name="connsiteY1" fmla="*/ 18304 h 77336"/>
                <a:gd name="connsiteX2" fmla="*/ 25946 w 90592"/>
                <a:gd name="connsiteY2" fmla="*/ 30 h 77336"/>
                <a:gd name="connsiteX3" fmla="*/ 90252 w 90592"/>
                <a:gd name="connsiteY3" fmla="*/ 54853 h 77336"/>
                <a:gd name="connsiteX4" fmla="*/ 70593 w 90592"/>
                <a:gd name="connsiteY4" fmla="*/ 77336 h 7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92" h="77336">
                  <a:moveTo>
                    <a:pt x="70593" y="77336"/>
                  </a:moveTo>
                  <a:cubicBezTo>
                    <a:pt x="25307" y="77442"/>
                    <a:pt x="53" y="50750"/>
                    <a:pt x="0" y="18304"/>
                  </a:cubicBezTo>
                  <a:cubicBezTo>
                    <a:pt x="0" y="-2154"/>
                    <a:pt x="12840" y="137"/>
                    <a:pt x="25946" y="30"/>
                  </a:cubicBezTo>
                  <a:cubicBezTo>
                    <a:pt x="64199" y="-290"/>
                    <a:pt x="94142" y="23206"/>
                    <a:pt x="90252" y="54853"/>
                  </a:cubicBezTo>
                  <a:cubicBezTo>
                    <a:pt x="88974" y="65295"/>
                    <a:pt x="73683" y="74033"/>
                    <a:pt x="70593" y="773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2B186CF7-C97A-9C2F-949F-8E12F7C3209C}"/>
                </a:ext>
              </a:extLst>
            </p:cNvPr>
            <p:cNvSpPr/>
            <p:nvPr/>
          </p:nvSpPr>
          <p:spPr>
            <a:xfrm>
              <a:off x="8695389" y="5137179"/>
              <a:ext cx="83889" cy="82159"/>
            </a:xfrm>
            <a:custGeom>
              <a:avLst/>
              <a:gdLst>
                <a:gd name="connsiteX0" fmla="*/ 63667 w 83889"/>
                <a:gd name="connsiteY0" fmla="*/ 82160 h 82159"/>
                <a:gd name="connsiteX1" fmla="*/ 14705 w 83889"/>
                <a:gd name="connsiteY1" fmla="*/ 55041 h 82159"/>
                <a:gd name="connsiteX2" fmla="*/ 0 w 83889"/>
                <a:gd name="connsiteY2" fmla="*/ 1657 h 82159"/>
                <a:gd name="connsiteX3" fmla="*/ 59085 w 83889"/>
                <a:gd name="connsiteY3" fmla="*/ 5333 h 82159"/>
                <a:gd name="connsiteX4" fmla="*/ 83806 w 83889"/>
                <a:gd name="connsiteY4" fmla="*/ 60529 h 82159"/>
                <a:gd name="connsiteX5" fmla="*/ 63667 w 83889"/>
                <a:gd name="connsiteY5" fmla="*/ 82160 h 8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89" h="82159">
                  <a:moveTo>
                    <a:pt x="63667" y="82160"/>
                  </a:moveTo>
                  <a:cubicBezTo>
                    <a:pt x="44380" y="72143"/>
                    <a:pt x="24028" y="67721"/>
                    <a:pt x="14705" y="55041"/>
                  </a:cubicBezTo>
                  <a:cubicBezTo>
                    <a:pt x="4475" y="41189"/>
                    <a:pt x="4475" y="19772"/>
                    <a:pt x="0" y="1657"/>
                  </a:cubicBezTo>
                  <a:cubicBezTo>
                    <a:pt x="20139" y="2243"/>
                    <a:pt x="45392" y="-4363"/>
                    <a:pt x="59085" y="5333"/>
                  </a:cubicBezTo>
                  <a:cubicBezTo>
                    <a:pt x="73416" y="15456"/>
                    <a:pt x="78105" y="40869"/>
                    <a:pt x="83806" y="60529"/>
                  </a:cubicBezTo>
                  <a:cubicBezTo>
                    <a:pt x="85031" y="64791"/>
                    <a:pt x="72511" y="73049"/>
                    <a:pt x="63667" y="8216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9473EE4D-743D-91E7-3CFB-D1D15F9876A2}"/>
                </a:ext>
              </a:extLst>
            </p:cNvPr>
            <p:cNvSpPr/>
            <p:nvPr/>
          </p:nvSpPr>
          <p:spPr>
            <a:xfrm>
              <a:off x="8116685" y="6296666"/>
              <a:ext cx="93588" cy="73485"/>
            </a:xfrm>
            <a:custGeom>
              <a:avLst/>
              <a:gdLst>
                <a:gd name="connsiteX0" fmla="*/ 36711 w 93588"/>
                <a:gd name="connsiteY0" fmla="*/ 0 h 73485"/>
                <a:gd name="connsiteX1" fmla="*/ 93558 w 93588"/>
                <a:gd name="connsiteY1" fmla="*/ 48909 h 73485"/>
                <a:gd name="connsiteX2" fmla="*/ 54612 w 93588"/>
                <a:gd name="connsiteY2" fmla="*/ 73257 h 73485"/>
                <a:gd name="connsiteX3" fmla="*/ 2 w 93588"/>
                <a:gd name="connsiteY3" fmla="*/ 25413 h 73485"/>
                <a:gd name="connsiteX4" fmla="*/ 36711 w 93588"/>
                <a:gd name="connsiteY4" fmla="*/ 0 h 7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88" h="73485">
                  <a:moveTo>
                    <a:pt x="36711" y="0"/>
                  </a:moveTo>
                  <a:cubicBezTo>
                    <a:pt x="72407" y="53"/>
                    <a:pt x="92546" y="18221"/>
                    <a:pt x="93558" y="48909"/>
                  </a:cubicBezTo>
                  <a:cubicBezTo>
                    <a:pt x="94570" y="79437"/>
                    <a:pt x="69690" y="71552"/>
                    <a:pt x="54612" y="73257"/>
                  </a:cubicBezTo>
                  <a:cubicBezTo>
                    <a:pt x="28666" y="76240"/>
                    <a:pt x="269" y="49548"/>
                    <a:pt x="2" y="25413"/>
                  </a:cubicBezTo>
                  <a:cubicBezTo>
                    <a:pt x="-264" y="-2771"/>
                    <a:pt x="20887" y="1119"/>
                    <a:pt x="3671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959B6C59-D485-4EF5-5FD1-347A41BBF62B}"/>
                </a:ext>
              </a:extLst>
            </p:cNvPr>
            <p:cNvSpPr/>
            <p:nvPr/>
          </p:nvSpPr>
          <p:spPr>
            <a:xfrm>
              <a:off x="11192244" y="6195278"/>
              <a:ext cx="111176" cy="98510"/>
            </a:xfrm>
            <a:custGeom>
              <a:avLst/>
              <a:gdLst>
                <a:gd name="connsiteX0" fmla="*/ 0 w 111176"/>
                <a:gd name="connsiteY0" fmla="*/ 0 h 98510"/>
                <a:gd name="connsiteX1" fmla="*/ 110924 w 111176"/>
                <a:gd name="connsiteY1" fmla="*/ 98510 h 98510"/>
                <a:gd name="connsiteX2" fmla="*/ 0 w 111176"/>
                <a:gd name="connsiteY2" fmla="*/ 0 h 9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176" h="98510">
                  <a:moveTo>
                    <a:pt x="0" y="0"/>
                  </a:moveTo>
                  <a:cubicBezTo>
                    <a:pt x="66171" y="4795"/>
                    <a:pt x="115133" y="49335"/>
                    <a:pt x="110924" y="98510"/>
                  </a:cubicBezTo>
                  <a:cubicBezTo>
                    <a:pt x="48909" y="95367"/>
                    <a:pt x="24828" y="4981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9C6F3A8D-F36F-4B33-7623-01E60CA78E24}"/>
                </a:ext>
              </a:extLst>
            </p:cNvPr>
            <p:cNvSpPr/>
            <p:nvPr/>
          </p:nvSpPr>
          <p:spPr>
            <a:xfrm>
              <a:off x="8277744" y="5779184"/>
              <a:ext cx="93193" cy="75452"/>
            </a:xfrm>
            <a:custGeom>
              <a:avLst/>
              <a:gdLst>
                <a:gd name="connsiteX0" fmla="*/ 31489 w 93193"/>
                <a:gd name="connsiteY0" fmla="*/ 849 h 75452"/>
                <a:gd name="connsiteX1" fmla="*/ 93184 w 93193"/>
                <a:gd name="connsiteY1" fmla="*/ 52368 h 75452"/>
                <a:gd name="connsiteX2" fmla="*/ 53066 w 93193"/>
                <a:gd name="connsiteY2" fmla="*/ 75171 h 75452"/>
                <a:gd name="connsiteX3" fmla="*/ 1 w 93193"/>
                <a:gd name="connsiteY3" fmla="*/ 23492 h 75452"/>
                <a:gd name="connsiteX4" fmla="*/ 31489 w 93193"/>
                <a:gd name="connsiteY4" fmla="*/ 849 h 7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3" h="75452">
                  <a:moveTo>
                    <a:pt x="31489" y="849"/>
                  </a:moveTo>
                  <a:cubicBezTo>
                    <a:pt x="68250" y="2394"/>
                    <a:pt x="93770" y="23864"/>
                    <a:pt x="93184" y="52368"/>
                  </a:cubicBezTo>
                  <a:cubicBezTo>
                    <a:pt x="92598" y="81777"/>
                    <a:pt x="68676" y="74372"/>
                    <a:pt x="53066" y="75171"/>
                  </a:cubicBezTo>
                  <a:cubicBezTo>
                    <a:pt x="23124" y="76663"/>
                    <a:pt x="-212" y="51729"/>
                    <a:pt x="1" y="23492"/>
                  </a:cubicBezTo>
                  <a:cubicBezTo>
                    <a:pt x="215" y="-57"/>
                    <a:pt x="14653" y="-1602"/>
                    <a:pt x="31489" y="8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F418B999-3CDC-9AE3-ECFC-33A44F9B04D6}"/>
                </a:ext>
              </a:extLst>
            </p:cNvPr>
            <p:cNvSpPr/>
            <p:nvPr/>
          </p:nvSpPr>
          <p:spPr>
            <a:xfrm>
              <a:off x="8323422" y="5446098"/>
              <a:ext cx="91587" cy="78202"/>
            </a:xfrm>
            <a:custGeom>
              <a:avLst/>
              <a:gdLst>
                <a:gd name="connsiteX0" fmla="*/ 69510 w 91587"/>
                <a:gd name="connsiteY0" fmla="*/ 78202 h 78202"/>
                <a:gd name="connsiteX1" fmla="*/ 89 w 91587"/>
                <a:gd name="connsiteY1" fmla="*/ 22740 h 78202"/>
                <a:gd name="connsiteX2" fmla="*/ 31203 w 91587"/>
                <a:gd name="connsiteY2" fmla="*/ 150 h 78202"/>
                <a:gd name="connsiteX3" fmla="*/ 91141 w 91587"/>
                <a:gd name="connsiteY3" fmla="*/ 56252 h 78202"/>
                <a:gd name="connsiteX4" fmla="*/ 69510 w 91587"/>
                <a:gd name="connsiteY4" fmla="*/ 78202 h 7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87" h="78202">
                  <a:moveTo>
                    <a:pt x="69510" y="78202"/>
                  </a:moveTo>
                  <a:cubicBezTo>
                    <a:pt x="21081" y="76550"/>
                    <a:pt x="-1616" y="54387"/>
                    <a:pt x="89" y="22740"/>
                  </a:cubicBezTo>
                  <a:cubicBezTo>
                    <a:pt x="1208" y="1909"/>
                    <a:pt x="14634" y="-755"/>
                    <a:pt x="31203" y="150"/>
                  </a:cubicBezTo>
                  <a:cubicBezTo>
                    <a:pt x="59600" y="1695"/>
                    <a:pt x="96042" y="33183"/>
                    <a:pt x="91141" y="56252"/>
                  </a:cubicBezTo>
                  <a:cubicBezTo>
                    <a:pt x="88796" y="67067"/>
                    <a:pt x="72867" y="75005"/>
                    <a:pt x="69510" y="782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B7710479-CC1A-FF8A-80D1-6E960EAEB950}"/>
                </a:ext>
              </a:extLst>
            </p:cNvPr>
            <p:cNvSpPr/>
            <p:nvPr/>
          </p:nvSpPr>
          <p:spPr>
            <a:xfrm>
              <a:off x="8073184" y="6641212"/>
              <a:ext cx="90838" cy="79868"/>
            </a:xfrm>
            <a:custGeom>
              <a:avLst/>
              <a:gdLst>
                <a:gd name="connsiteX0" fmla="*/ 35672 w 90838"/>
                <a:gd name="connsiteY0" fmla="*/ 0 h 79868"/>
                <a:gd name="connsiteX1" fmla="*/ 90761 w 90838"/>
                <a:gd name="connsiteY1" fmla="*/ 52745 h 79868"/>
                <a:gd name="connsiteX2" fmla="*/ 47339 w 90838"/>
                <a:gd name="connsiteY2" fmla="*/ 79490 h 79868"/>
                <a:gd name="connsiteX3" fmla="*/ 615 w 90838"/>
                <a:gd name="connsiteY3" fmla="*/ 32073 h 79868"/>
                <a:gd name="connsiteX4" fmla="*/ 35672 w 90838"/>
                <a:gd name="connsiteY4" fmla="*/ 0 h 7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38" h="79868">
                  <a:moveTo>
                    <a:pt x="35672" y="0"/>
                  </a:moveTo>
                  <a:cubicBezTo>
                    <a:pt x="72433" y="5914"/>
                    <a:pt x="89162" y="21577"/>
                    <a:pt x="90761" y="52745"/>
                  </a:cubicBezTo>
                  <a:cubicBezTo>
                    <a:pt x="92519" y="87642"/>
                    <a:pt x="64069" y="77040"/>
                    <a:pt x="47339" y="79490"/>
                  </a:cubicBezTo>
                  <a:cubicBezTo>
                    <a:pt x="21500" y="83220"/>
                    <a:pt x="-4340" y="58765"/>
                    <a:pt x="615" y="32073"/>
                  </a:cubicBezTo>
                  <a:cubicBezTo>
                    <a:pt x="2853" y="19606"/>
                    <a:pt x="23418" y="10602"/>
                    <a:pt x="3567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58AC034F-1A04-C033-0C44-5F7F7AE4B372}"/>
                </a:ext>
              </a:extLst>
            </p:cNvPr>
            <p:cNvSpPr/>
            <p:nvPr/>
          </p:nvSpPr>
          <p:spPr>
            <a:xfrm>
              <a:off x="10998154" y="6026423"/>
              <a:ext cx="111190" cy="93527"/>
            </a:xfrm>
            <a:custGeom>
              <a:avLst/>
              <a:gdLst>
                <a:gd name="connsiteX0" fmla="*/ 0 w 111190"/>
                <a:gd name="connsiteY0" fmla="*/ 72 h 93527"/>
                <a:gd name="connsiteX1" fmla="*/ 111190 w 111190"/>
                <a:gd name="connsiteY1" fmla="*/ 89632 h 93527"/>
                <a:gd name="connsiteX2" fmla="*/ 0 w 111190"/>
                <a:gd name="connsiteY2" fmla="*/ 72 h 9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190" h="93527">
                  <a:moveTo>
                    <a:pt x="0" y="72"/>
                  </a:moveTo>
                  <a:cubicBezTo>
                    <a:pt x="54556" y="-1580"/>
                    <a:pt x="86896" y="25059"/>
                    <a:pt x="111190" y="89632"/>
                  </a:cubicBezTo>
                  <a:cubicBezTo>
                    <a:pt x="65531" y="104443"/>
                    <a:pt x="31541" y="77538"/>
                    <a:pt x="0" y="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EE35A031-8ED3-9C59-8EF4-E25047ABAFD2}"/>
                </a:ext>
              </a:extLst>
            </p:cNvPr>
            <p:cNvSpPr/>
            <p:nvPr/>
          </p:nvSpPr>
          <p:spPr>
            <a:xfrm>
              <a:off x="10232337" y="5339038"/>
              <a:ext cx="93827" cy="90907"/>
            </a:xfrm>
            <a:custGeom>
              <a:avLst/>
              <a:gdLst>
                <a:gd name="connsiteX0" fmla="*/ 270 w 93827"/>
                <a:gd name="connsiteY0" fmla="*/ 495 h 90907"/>
                <a:gd name="connsiteX1" fmla="*/ 93826 w 93827"/>
                <a:gd name="connsiteY1" fmla="*/ 72686 h 90907"/>
                <a:gd name="connsiteX2" fmla="*/ 76671 w 93827"/>
                <a:gd name="connsiteY2" fmla="*/ 90907 h 90907"/>
                <a:gd name="connsiteX3" fmla="*/ 270 w 93827"/>
                <a:gd name="connsiteY3" fmla="*/ 495 h 90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827" h="90907">
                  <a:moveTo>
                    <a:pt x="270" y="495"/>
                  </a:moveTo>
                  <a:cubicBezTo>
                    <a:pt x="38151" y="-4993"/>
                    <a:pt x="92920" y="36191"/>
                    <a:pt x="93826" y="72686"/>
                  </a:cubicBezTo>
                  <a:cubicBezTo>
                    <a:pt x="93986" y="78920"/>
                    <a:pt x="82638" y="90960"/>
                    <a:pt x="76671" y="90907"/>
                  </a:cubicBezTo>
                  <a:cubicBezTo>
                    <a:pt x="39536" y="90641"/>
                    <a:pt x="-3832" y="37896"/>
                    <a:pt x="270" y="49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A6F08DC7-8842-CB2E-41CE-616D53ADDB72}"/>
                </a:ext>
              </a:extLst>
            </p:cNvPr>
            <p:cNvSpPr/>
            <p:nvPr/>
          </p:nvSpPr>
          <p:spPr>
            <a:xfrm>
              <a:off x="8162674" y="5955009"/>
              <a:ext cx="93112" cy="72605"/>
            </a:xfrm>
            <a:custGeom>
              <a:avLst/>
              <a:gdLst>
                <a:gd name="connsiteX0" fmla="*/ 74741 w 93112"/>
                <a:gd name="connsiteY0" fmla="*/ 72605 h 72605"/>
                <a:gd name="connsiteX1" fmla="*/ 99 w 93112"/>
                <a:gd name="connsiteY1" fmla="*/ 20766 h 72605"/>
                <a:gd name="connsiteX2" fmla="*/ 35901 w 93112"/>
                <a:gd name="connsiteY2" fmla="*/ 307 h 72605"/>
                <a:gd name="connsiteX3" fmla="*/ 92855 w 93112"/>
                <a:gd name="connsiteY3" fmla="*/ 50974 h 72605"/>
                <a:gd name="connsiteX4" fmla="*/ 74741 w 93112"/>
                <a:gd name="connsiteY4" fmla="*/ 72605 h 72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12" h="72605">
                  <a:moveTo>
                    <a:pt x="74741" y="72605"/>
                  </a:moveTo>
                  <a:cubicBezTo>
                    <a:pt x="28869" y="72125"/>
                    <a:pt x="-1979" y="47032"/>
                    <a:pt x="99" y="20766"/>
                  </a:cubicBezTo>
                  <a:cubicBezTo>
                    <a:pt x="2017" y="-2996"/>
                    <a:pt x="19545" y="-66"/>
                    <a:pt x="35901" y="307"/>
                  </a:cubicBezTo>
                  <a:cubicBezTo>
                    <a:pt x="76765" y="1160"/>
                    <a:pt x="95572" y="15971"/>
                    <a:pt x="92855" y="50974"/>
                  </a:cubicBezTo>
                  <a:cubicBezTo>
                    <a:pt x="92163" y="60671"/>
                    <a:pt x="77724" y="69302"/>
                    <a:pt x="74741" y="7260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23F87736-3E40-9E4D-BD16-1EBACB2A4DA2}"/>
                </a:ext>
              </a:extLst>
            </p:cNvPr>
            <p:cNvSpPr/>
            <p:nvPr/>
          </p:nvSpPr>
          <p:spPr>
            <a:xfrm>
              <a:off x="9374932" y="5039242"/>
              <a:ext cx="91631" cy="82492"/>
            </a:xfrm>
            <a:custGeom>
              <a:avLst/>
              <a:gdLst>
                <a:gd name="connsiteX0" fmla="*/ 75454 w 91631"/>
                <a:gd name="connsiteY0" fmla="*/ 82492 h 82492"/>
                <a:gd name="connsiteX1" fmla="*/ 13 w 91631"/>
                <a:gd name="connsiteY1" fmla="*/ 17760 h 82492"/>
                <a:gd name="connsiteX2" fmla="*/ 13066 w 91631"/>
                <a:gd name="connsiteY2" fmla="*/ 1244 h 82492"/>
                <a:gd name="connsiteX3" fmla="*/ 91437 w 91631"/>
                <a:gd name="connsiteY3" fmla="*/ 66935 h 82492"/>
                <a:gd name="connsiteX4" fmla="*/ 75454 w 91631"/>
                <a:gd name="connsiteY4" fmla="*/ 82492 h 8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31" h="82492">
                  <a:moveTo>
                    <a:pt x="75454" y="82492"/>
                  </a:moveTo>
                  <a:cubicBezTo>
                    <a:pt x="30488" y="80521"/>
                    <a:pt x="2357" y="53616"/>
                    <a:pt x="13" y="17760"/>
                  </a:cubicBezTo>
                  <a:cubicBezTo>
                    <a:pt x="-360" y="12379"/>
                    <a:pt x="7419" y="2789"/>
                    <a:pt x="13066" y="1244"/>
                  </a:cubicBezTo>
                  <a:cubicBezTo>
                    <a:pt x="45938" y="-7654"/>
                    <a:pt x="95113" y="32944"/>
                    <a:pt x="91437" y="66935"/>
                  </a:cubicBezTo>
                  <a:cubicBezTo>
                    <a:pt x="90638" y="74447"/>
                    <a:pt x="77425" y="80681"/>
                    <a:pt x="75454" y="8249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897B2AF3-C288-0F72-C919-F889FEB3CEAB}"/>
                </a:ext>
              </a:extLst>
            </p:cNvPr>
            <p:cNvSpPr/>
            <p:nvPr/>
          </p:nvSpPr>
          <p:spPr>
            <a:xfrm>
              <a:off x="9088331" y="5003235"/>
              <a:ext cx="88934" cy="82186"/>
            </a:xfrm>
            <a:custGeom>
              <a:avLst/>
              <a:gdLst>
                <a:gd name="connsiteX0" fmla="*/ 88848 w 88934"/>
                <a:gd name="connsiteY0" fmla="*/ 78221 h 82186"/>
                <a:gd name="connsiteX1" fmla="*/ 247 w 88934"/>
                <a:gd name="connsiteY1" fmla="*/ 27554 h 82186"/>
                <a:gd name="connsiteX2" fmla="*/ 28324 w 88934"/>
                <a:gd name="connsiteY2" fmla="*/ 649 h 82186"/>
                <a:gd name="connsiteX3" fmla="*/ 88848 w 88934"/>
                <a:gd name="connsiteY3" fmla="*/ 78221 h 8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4" h="82186">
                  <a:moveTo>
                    <a:pt x="88848" y="78221"/>
                  </a:moveTo>
                  <a:cubicBezTo>
                    <a:pt x="45000" y="92074"/>
                    <a:pt x="3816" y="68312"/>
                    <a:pt x="247" y="27554"/>
                  </a:cubicBezTo>
                  <a:cubicBezTo>
                    <a:pt x="-1618" y="6350"/>
                    <a:pt x="7013" y="-2601"/>
                    <a:pt x="28324" y="649"/>
                  </a:cubicBezTo>
                  <a:cubicBezTo>
                    <a:pt x="65405" y="6297"/>
                    <a:pt x="90606" y="38423"/>
                    <a:pt x="88848" y="782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F5EB46B0-0B18-06C7-BA01-47D47549FAE7}"/>
                </a:ext>
              </a:extLst>
            </p:cNvPr>
            <p:cNvSpPr/>
            <p:nvPr/>
          </p:nvSpPr>
          <p:spPr>
            <a:xfrm>
              <a:off x="9651556" y="5080262"/>
              <a:ext cx="91588" cy="86598"/>
            </a:xfrm>
            <a:custGeom>
              <a:avLst/>
              <a:gdLst>
                <a:gd name="connsiteX0" fmla="*/ 82266 w 91588"/>
                <a:gd name="connsiteY0" fmla="*/ 86598 h 86598"/>
                <a:gd name="connsiteX1" fmla="*/ 1498 w 91588"/>
                <a:gd name="connsiteY1" fmla="*/ 27780 h 86598"/>
                <a:gd name="connsiteX2" fmla="*/ 26058 w 91588"/>
                <a:gd name="connsiteY2" fmla="*/ 1620 h 86598"/>
                <a:gd name="connsiteX3" fmla="*/ 91164 w 91588"/>
                <a:gd name="connsiteY3" fmla="*/ 61558 h 86598"/>
                <a:gd name="connsiteX4" fmla="*/ 82266 w 91588"/>
                <a:gd name="connsiteY4" fmla="*/ 86598 h 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88" h="86598">
                  <a:moveTo>
                    <a:pt x="82266" y="86598"/>
                  </a:moveTo>
                  <a:cubicBezTo>
                    <a:pt x="38526" y="85106"/>
                    <a:pt x="9329" y="60759"/>
                    <a:pt x="1498" y="27780"/>
                  </a:cubicBezTo>
                  <a:cubicBezTo>
                    <a:pt x="-3617" y="6096"/>
                    <a:pt x="4321" y="-4240"/>
                    <a:pt x="26058" y="1620"/>
                  </a:cubicBezTo>
                  <a:cubicBezTo>
                    <a:pt x="57705" y="10092"/>
                    <a:pt x="80828" y="30390"/>
                    <a:pt x="91164" y="61558"/>
                  </a:cubicBezTo>
                  <a:cubicBezTo>
                    <a:pt x="93614" y="68963"/>
                    <a:pt x="84771" y="80152"/>
                    <a:pt x="82266" y="8659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92BFE2A2-307A-AF07-CF2F-554C84F57625}"/>
                </a:ext>
              </a:extLst>
            </p:cNvPr>
            <p:cNvSpPr/>
            <p:nvPr/>
          </p:nvSpPr>
          <p:spPr>
            <a:xfrm>
              <a:off x="8000307" y="6482338"/>
              <a:ext cx="91304" cy="70822"/>
            </a:xfrm>
            <a:custGeom>
              <a:avLst/>
              <a:gdLst>
                <a:gd name="connsiteX0" fmla="*/ 36997 w 91304"/>
                <a:gd name="connsiteY0" fmla="*/ 0 h 70822"/>
                <a:gd name="connsiteX1" fmla="*/ 91181 w 91304"/>
                <a:gd name="connsiteY1" fmla="*/ 45499 h 70822"/>
                <a:gd name="connsiteX2" fmla="*/ 54579 w 91304"/>
                <a:gd name="connsiteY2" fmla="*/ 70699 h 70822"/>
                <a:gd name="connsiteX3" fmla="*/ 22 w 91304"/>
                <a:gd name="connsiteY3" fmla="*/ 24241 h 70822"/>
                <a:gd name="connsiteX4" fmla="*/ 36997 w 91304"/>
                <a:gd name="connsiteY4" fmla="*/ 0 h 7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4" h="70822">
                  <a:moveTo>
                    <a:pt x="36997" y="0"/>
                  </a:moveTo>
                  <a:cubicBezTo>
                    <a:pt x="74931" y="0"/>
                    <a:pt x="89103" y="13586"/>
                    <a:pt x="91181" y="45499"/>
                  </a:cubicBezTo>
                  <a:cubicBezTo>
                    <a:pt x="93152" y="76134"/>
                    <a:pt x="71148" y="70114"/>
                    <a:pt x="54579" y="70699"/>
                  </a:cubicBezTo>
                  <a:cubicBezTo>
                    <a:pt x="25756" y="71765"/>
                    <a:pt x="-883" y="48429"/>
                    <a:pt x="22" y="24241"/>
                  </a:cubicBezTo>
                  <a:cubicBezTo>
                    <a:pt x="1035" y="-3197"/>
                    <a:pt x="21760" y="586"/>
                    <a:pt x="3699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0C12FE5C-A645-DBE6-68FD-D4C441C428EE}"/>
                </a:ext>
              </a:extLst>
            </p:cNvPr>
            <p:cNvSpPr/>
            <p:nvPr/>
          </p:nvSpPr>
          <p:spPr>
            <a:xfrm>
              <a:off x="10724946" y="5720632"/>
              <a:ext cx="104477" cy="95522"/>
            </a:xfrm>
            <a:custGeom>
              <a:avLst/>
              <a:gdLst>
                <a:gd name="connsiteX0" fmla="*/ 104477 w 104477"/>
                <a:gd name="connsiteY0" fmla="*/ 95523 h 95522"/>
                <a:gd name="connsiteX1" fmla="*/ 0 w 104477"/>
                <a:gd name="connsiteY1" fmla="*/ 1701 h 95522"/>
                <a:gd name="connsiteX2" fmla="*/ 104477 w 104477"/>
                <a:gd name="connsiteY2" fmla="*/ 95523 h 9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477" h="95522">
                  <a:moveTo>
                    <a:pt x="104477" y="95523"/>
                  </a:moveTo>
                  <a:cubicBezTo>
                    <a:pt x="41556" y="92326"/>
                    <a:pt x="23442" y="45388"/>
                    <a:pt x="0" y="1701"/>
                  </a:cubicBezTo>
                  <a:cubicBezTo>
                    <a:pt x="47151" y="-10074"/>
                    <a:pt x="104371" y="41233"/>
                    <a:pt x="104477" y="955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412044B4-C887-38D8-8F47-613A5FF31468}"/>
                </a:ext>
              </a:extLst>
            </p:cNvPr>
            <p:cNvSpPr/>
            <p:nvPr/>
          </p:nvSpPr>
          <p:spPr>
            <a:xfrm>
              <a:off x="9785375" y="5105590"/>
              <a:ext cx="87078" cy="85991"/>
            </a:xfrm>
            <a:custGeom>
              <a:avLst/>
              <a:gdLst>
                <a:gd name="connsiteX0" fmla="*/ 85584 w 87078"/>
                <a:gd name="connsiteY0" fmla="*/ 85991 h 85991"/>
                <a:gd name="connsiteX1" fmla="*/ 21 w 87078"/>
                <a:gd name="connsiteY1" fmla="*/ 22911 h 85991"/>
                <a:gd name="connsiteX2" fmla="*/ 15738 w 87078"/>
                <a:gd name="connsiteY2" fmla="*/ 268 h 85991"/>
                <a:gd name="connsiteX3" fmla="*/ 85584 w 87078"/>
                <a:gd name="connsiteY3" fmla="*/ 85991 h 8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78" h="85991">
                  <a:moveTo>
                    <a:pt x="85584" y="85991"/>
                  </a:moveTo>
                  <a:cubicBezTo>
                    <a:pt x="36782" y="85618"/>
                    <a:pt x="2844" y="61697"/>
                    <a:pt x="21" y="22911"/>
                  </a:cubicBezTo>
                  <a:cubicBezTo>
                    <a:pt x="-512" y="15452"/>
                    <a:pt x="9398" y="960"/>
                    <a:pt x="15738" y="268"/>
                  </a:cubicBezTo>
                  <a:cubicBezTo>
                    <a:pt x="54737" y="-4155"/>
                    <a:pt x="95441" y="47152"/>
                    <a:pt x="85584" y="8599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A51B75D6-B075-30B8-272C-DEC83595C52A}"/>
                </a:ext>
              </a:extLst>
            </p:cNvPr>
            <p:cNvSpPr/>
            <p:nvPr/>
          </p:nvSpPr>
          <p:spPr>
            <a:xfrm>
              <a:off x="7987429" y="5967727"/>
              <a:ext cx="87922" cy="70872"/>
            </a:xfrm>
            <a:custGeom>
              <a:avLst/>
              <a:gdLst>
                <a:gd name="connsiteX0" fmla="*/ 48756 w 87922"/>
                <a:gd name="connsiteY0" fmla="*/ 70862 h 70872"/>
                <a:gd name="connsiteX1" fmla="*/ 167 w 87922"/>
                <a:gd name="connsiteY1" fmla="*/ 24937 h 70872"/>
                <a:gd name="connsiteX2" fmla="*/ 30535 w 87922"/>
                <a:gd name="connsiteY2" fmla="*/ 3 h 70872"/>
                <a:gd name="connsiteX3" fmla="*/ 87915 w 87922"/>
                <a:gd name="connsiteY3" fmla="*/ 45715 h 70872"/>
                <a:gd name="connsiteX4" fmla="*/ 48756 w 87922"/>
                <a:gd name="connsiteY4" fmla="*/ 70862 h 7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22" h="70872">
                  <a:moveTo>
                    <a:pt x="48756" y="70862"/>
                  </a:moveTo>
                  <a:cubicBezTo>
                    <a:pt x="17429" y="71341"/>
                    <a:pt x="2618" y="56317"/>
                    <a:pt x="167" y="24937"/>
                  </a:cubicBezTo>
                  <a:cubicBezTo>
                    <a:pt x="-1751" y="429"/>
                    <a:pt x="13114" y="-51"/>
                    <a:pt x="30535" y="3"/>
                  </a:cubicBezTo>
                  <a:cubicBezTo>
                    <a:pt x="65805" y="56"/>
                    <a:pt x="88395" y="17744"/>
                    <a:pt x="87915" y="45715"/>
                  </a:cubicBezTo>
                  <a:cubicBezTo>
                    <a:pt x="87542" y="64895"/>
                    <a:pt x="78965" y="70382"/>
                    <a:pt x="48756" y="7086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54EC5C6E-7BC1-DBCD-8D25-71A693AF9E0C}"/>
                </a:ext>
              </a:extLst>
            </p:cNvPr>
            <p:cNvSpPr/>
            <p:nvPr/>
          </p:nvSpPr>
          <p:spPr>
            <a:xfrm>
              <a:off x="9315129" y="4885586"/>
              <a:ext cx="89576" cy="84580"/>
            </a:xfrm>
            <a:custGeom>
              <a:avLst/>
              <a:gdLst>
                <a:gd name="connsiteX0" fmla="*/ 68341 w 89576"/>
                <a:gd name="connsiteY0" fmla="*/ 83881 h 84580"/>
                <a:gd name="connsiteX1" fmla="*/ 625 w 89576"/>
                <a:gd name="connsiteY1" fmla="*/ 27033 h 84580"/>
                <a:gd name="connsiteX2" fmla="*/ 25239 w 89576"/>
                <a:gd name="connsiteY2" fmla="*/ 182 h 84580"/>
                <a:gd name="connsiteX3" fmla="*/ 88586 w 89576"/>
                <a:gd name="connsiteY3" fmla="*/ 57348 h 84580"/>
                <a:gd name="connsiteX4" fmla="*/ 68341 w 89576"/>
                <a:gd name="connsiteY4" fmla="*/ 83881 h 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576" h="84580">
                  <a:moveTo>
                    <a:pt x="68341" y="83881"/>
                  </a:moveTo>
                  <a:cubicBezTo>
                    <a:pt x="32485" y="82975"/>
                    <a:pt x="5526" y="59053"/>
                    <a:pt x="625" y="27033"/>
                  </a:cubicBezTo>
                  <a:cubicBezTo>
                    <a:pt x="-2359" y="7534"/>
                    <a:pt x="5260" y="-1417"/>
                    <a:pt x="25239" y="182"/>
                  </a:cubicBezTo>
                  <a:cubicBezTo>
                    <a:pt x="50972" y="2259"/>
                    <a:pt x="83844" y="31456"/>
                    <a:pt x="88586" y="57348"/>
                  </a:cubicBezTo>
                  <a:cubicBezTo>
                    <a:pt x="91943" y="75729"/>
                    <a:pt x="87148" y="87663"/>
                    <a:pt x="68341" y="838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A3A22724-12F6-4292-E5EA-B3B52717DD76}"/>
                </a:ext>
              </a:extLst>
            </p:cNvPr>
            <p:cNvSpPr/>
            <p:nvPr/>
          </p:nvSpPr>
          <p:spPr>
            <a:xfrm>
              <a:off x="7930586" y="6315952"/>
              <a:ext cx="90464" cy="70523"/>
            </a:xfrm>
            <a:custGeom>
              <a:avLst/>
              <a:gdLst>
                <a:gd name="connsiteX0" fmla="*/ 41400 w 90464"/>
                <a:gd name="connsiteY0" fmla="*/ 0 h 70523"/>
                <a:gd name="connsiteX1" fmla="*/ 90361 w 90464"/>
                <a:gd name="connsiteY1" fmla="*/ 45073 h 70523"/>
                <a:gd name="connsiteX2" fmla="*/ 53813 w 90464"/>
                <a:gd name="connsiteY2" fmla="*/ 70433 h 70523"/>
                <a:gd name="connsiteX3" fmla="*/ 3 w 90464"/>
                <a:gd name="connsiteY3" fmla="*/ 26532 h 70523"/>
                <a:gd name="connsiteX4" fmla="*/ 41400 w 90464"/>
                <a:gd name="connsiteY4" fmla="*/ 0 h 7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64" h="70523">
                  <a:moveTo>
                    <a:pt x="41400" y="0"/>
                  </a:moveTo>
                  <a:cubicBezTo>
                    <a:pt x="74378" y="213"/>
                    <a:pt x="88603" y="14278"/>
                    <a:pt x="90361" y="45073"/>
                  </a:cubicBezTo>
                  <a:cubicBezTo>
                    <a:pt x="92120" y="75121"/>
                    <a:pt x="71075" y="70007"/>
                    <a:pt x="53813" y="70433"/>
                  </a:cubicBezTo>
                  <a:cubicBezTo>
                    <a:pt x="27760" y="71072"/>
                    <a:pt x="-317" y="48749"/>
                    <a:pt x="3" y="26532"/>
                  </a:cubicBezTo>
                  <a:cubicBezTo>
                    <a:pt x="322" y="-1865"/>
                    <a:pt x="22060" y="320"/>
                    <a:pt x="4140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BC88E405-AC7B-EEE2-C771-C697234102B9}"/>
                </a:ext>
              </a:extLst>
            </p:cNvPr>
            <p:cNvSpPr/>
            <p:nvPr/>
          </p:nvSpPr>
          <p:spPr>
            <a:xfrm>
              <a:off x="8429014" y="5285055"/>
              <a:ext cx="88975" cy="77014"/>
            </a:xfrm>
            <a:custGeom>
              <a:avLst/>
              <a:gdLst>
                <a:gd name="connsiteX0" fmla="*/ 67436 w 88975"/>
                <a:gd name="connsiteY0" fmla="*/ 77015 h 77014"/>
                <a:gd name="connsiteX1" fmla="*/ 147 w 88975"/>
                <a:gd name="connsiteY1" fmla="*/ 21819 h 77014"/>
                <a:gd name="connsiteX2" fmla="*/ 35576 w 88975"/>
                <a:gd name="connsiteY2" fmla="*/ 455 h 77014"/>
                <a:gd name="connsiteX3" fmla="*/ 88108 w 88975"/>
                <a:gd name="connsiteY3" fmla="*/ 56716 h 77014"/>
                <a:gd name="connsiteX4" fmla="*/ 67436 w 88975"/>
                <a:gd name="connsiteY4" fmla="*/ 77015 h 7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75" h="77014">
                  <a:moveTo>
                    <a:pt x="67436" y="77015"/>
                  </a:moveTo>
                  <a:cubicBezTo>
                    <a:pt x="22523" y="74351"/>
                    <a:pt x="-2145" y="50216"/>
                    <a:pt x="147" y="21819"/>
                  </a:cubicBezTo>
                  <a:cubicBezTo>
                    <a:pt x="2064" y="-1783"/>
                    <a:pt x="19220" y="-611"/>
                    <a:pt x="35576" y="455"/>
                  </a:cubicBezTo>
                  <a:cubicBezTo>
                    <a:pt x="67969" y="2586"/>
                    <a:pt x="94128" y="28692"/>
                    <a:pt x="88108" y="56716"/>
                  </a:cubicBezTo>
                  <a:cubicBezTo>
                    <a:pt x="85977" y="66732"/>
                    <a:pt x="70739" y="73978"/>
                    <a:pt x="67436" y="770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" name="任意多边形: 形状 232">
              <a:extLst>
                <a:ext uri="{FF2B5EF4-FFF2-40B4-BE49-F238E27FC236}">
                  <a16:creationId xmlns:a16="http://schemas.microsoft.com/office/drawing/2014/main" id="{46011C9A-5BA1-A8A4-F873-46168C6D1517}"/>
                </a:ext>
              </a:extLst>
            </p:cNvPr>
            <p:cNvSpPr/>
            <p:nvPr/>
          </p:nvSpPr>
          <p:spPr>
            <a:xfrm>
              <a:off x="9513904" y="5058796"/>
              <a:ext cx="89594" cy="82147"/>
            </a:xfrm>
            <a:custGeom>
              <a:avLst/>
              <a:gdLst>
                <a:gd name="connsiteX0" fmla="*/ 89335 w 89594"/>
                <a:gd name="connsiteY0" fmla="*/ 81639 h 82147"/>
                <a:gd name="connsiteX1" fmla="*/ 1534 w 89594"/>
                <a:gd name="connsiteY1" fmla="*/ 28575 h 82147"/>
                <a:gd name="connsiteX2" fmla="*/ 25402 w 89594"/>
                <a:gd name="connsiteY2" fmla="*/ 284 h 82147"/>
                <a:gd name="connsiteX3" fmla="*/ 89335 w 89594"/>
                <a:gd name="connsiteY3" fmla="*/ 81639 h 8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594" h="82147">
                  <a:moveTo>
                    <a:pt x="89335" y="81639"/>
                  </a:moveTo>
                  <a:cubicBezTo>
                    <a:pt x="44795" y="85795"/>
                    <a:pt x="9898" y="64164"/>
                    <a:pt x="1534" y="28575"/>
                  </a:cubicBezTo>
                  <a:cubicBezTo>
                    <a:pt x="-3155" y="8596"/>
                    <a:pt x="2386" y="-1900"/>
                    <a:pt x="25402" y="284"/>
                  </a:cubicBezTo>
                  <a:cubicBezTo>
                    <a:pt x="63975" y="3960"/>
                    <a:pt x="92638" y="38804"/>
                    <a:pt x="89335" y="8163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EF55008A-F3A4-88EB-8553-8C1B4449BB51}"/>
                </a:ext>
              </a:extLst>
            </p:cNvPr>
            <p:cNvSpPr/>
            <p:nvPr/>
          </p:nvSpPr>
          <p:spPr>
            <a:xfrm>
              <a:off x="8212436" y="5617696"/>
              <a:ext cx="90290" cy="73241"/>
            </a:xfrm>
            <a:custGeom>
              <a:avLst/>
              <a:gdLst>
                <a:gd name="connsiteX0" fmla="*/ 21675 w 90290"/>
                <a:gd name="connsiteY0" fmla="*/ 0 h 73241"/>
                <a:gd name="connsiteX1" fmla="*/ 90243 w 90290"/>
                <a:gd name="connsiteY1" fmla="*/ 52478 h 73241"/>
                <a:gd name="connsiteX2" fmla="*/ 54920 w 90290"/>
                <a:gd name="connsiteY2" fmla="*/ 72617 h 73241"/>
                <a:gd name="connsiteX3" fmla="*/ 524 w 90290"/>
                <a:gd name="connsiteY3" fmla="*/ 21950 h 73241"/>
                <a:gd name="connsiteX4" fmla="*/ 21675 w 90290"/>
                <a:gd name="connsiteY4" fmla="*/ 0 h 7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0" h="73241">
                  <a:moveTo>
                    <a:pt x="21675" y="0"/>
                  </a:moveTo>
                  <a:cubicBezTo>
                    <a:pt x="68879" y="1279"/>
                    <a:pt x="91469" y="22643"/>
                    <a:pt x="90243" y="52478"/>
                  </a:cubicBezTo>
                  <a:cubicBezTo>
                    <a:pt x="89124" y="78531"/>
                    <a:pt x="69625" y="72724"/>
                    <a:pt x="54920" y="72617"/>
                  </a:cubicBezTo>
                  <a:cubicBezTo>
                    <a:pt x="24658" y="72404"/>
                    <a:pt x="-4271" y="46991"/>
                    <a:pt x="524" y="21950"/>
                  </a:cubicBezTo>
                  <a:cubicBezTo>
                    <a:pt x="2548" y="11295"/>
                    <a:pt x="18372" y="3250"/>
                    <a:pt x="2167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" name="任意多边形: 形状 234">
              <a:extLst>
                <a:ext uri="{FF2B5EF4-FFF2-40B4-BE49-F238E27FC236}">
                  <a16:creationId xmlns:a16="http://schemas.microsoft.com/office/drawing/2014/main" id="{A8DD56C0-9A9A-CDC0-CC4D-B45394A6B66F}"/>
                </a:ext>
              </a:extLst>
            </p:cNvPr>
            <p:cNvSpPr/>
            <p:nvPr/>
          </p:nvSpPr>
          <p:spPr>
            <a:xfrm>
              <a:off x="10425490" y="5512964"/>
              <a:ext cx="93132" cy="91481"/>
            </a:xfrm>
            <a:custGeom>
              <a:avLst/>
              <a:gdLst>
                <a:gd name="connsiteX0" fmla="*/ 93058 w 93132"/>
                <a:gd name="connsiteY0" fmla="*/ 90986 h 91481"/>
                <a:gd name="connsiteX1" fmla="*/ 462 w 93132"/>
                <a:gd name="connsiteY1" fmla="*/ 41 h 91481"/>
                <a:gd name="connsiteX2" fmla="*/ 93058 w 93132"/>
                <a:gd name="connsiteY2" fmla="*/ 90986 h 9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132" h="91481">
                  <a:moveTo>
                    <a:pt x="93058" y="90986"/>
                  </a:moveTo>
                  <a:cubicBezTo>
                    <a:pt x="44629" y="96953"/>
                    <a:pt x="-5346" y="47938"/>
                    <a:pt x="462" y="41"/>
                  </a:cubicBezTo>
                  <a:cubicBezTo>
                    <a:pt x="49104" y="-1557"/>
                    <a:pt x="95243" y="43782"/>
                    <a:pt x="93058" y="909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" name="任意多边形: 形状 235">
              <a:extLst>
                <a:ext uri="{FF2B5EF4-FFF2-40B4-BE49-F238E27FC236}">
                  <a16:creationId xmlns:a16="http://schemas.microsoft.com/office/drawing/2014/main" id="{4E4A5E58-8953-9DEC-93CD-A94776B375A1}"/>
                </a:ext>
              </a:extLst>
            </p:cNvPr>
            <p:cNvSpPr/>
            <p:nvPr/>
          </p:nvSpPr>
          <p:spPr>
            <a:xfrm>
              <a:off x="8790244" y="4978594"/>
              <a:ext cx="83195" cy="81394"/>
            </a:xfrm>
            <a:custGeom>
              <a:avLst/>
              <a:gdLst>
                <a:gd name="connsiteX0" fmla="*/ 83145 w 83195"/>
                <a:gd name="connsiteY0" fmla="*/ 77289 h 81394"/>
                <a:gd name="connsiteX1" fmla="*/ 1524 w 83195"/>
                <a:gd name="connsiteY1" fmla="*/ 33655 h 81394"/>
                <a:gd name="connsiteX2" fmla="*/ 32212 w 83195"/>
                <a:gd name="connsiteY2" fmla="*/ 516 h 81394"/>
                <a:gd name="connsiteX3" fmla="*/ 83145 w 83195"/>
                <a:gd name="connsiteY3" fmla="*/ 77289 h 8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95" h="81394">
                  <a:moveTo>
                    <a:pt x="83145" y="77289"/>
                  </a:moveTo>
                  <a:cubicBezTo>
                    <a:pt x="34556" y="88744"/>
                    <a:pt x="12340" y="76863"/>
                    <a:pt x="1524" y="33655"/>
                  </a:cubicBezTo>
                  <a:cubicBezTo>
                    <a:pt x="-4443" y="9946"/>
                    <a:pt x="7385" y="-2787"/>
                    <a:pt x="32212" y="516"/>
                  </a:cubicBezTo>
                  <a:cubicBezTo>
                    <a:pt x="63060" y="4618"/>
                    <a:pt x="84371" y="36798"/>
                    <a:pt x="83145" y="772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7A8E8782-A5EF-AF87-E7DD-1A8FF11B79F8}"/>
                </a:ext>
              </a:extLst>
            </p:cNvPr>
            <p:cNvSpPr/>
            <p:nvPr/>
          </p:nvSpPr>
          <p:spPr>
            <a:xfrm>
              <a:off x="11487189" y="6497225"/>
              <a:ext cx="106661" cy="87794"/>
            </a:xfrm>
            <a:custGeom>
              <a:avLst/>
              <a:gdLst>
                <a:gd name="connsiteX0" fmla="*/ 106662 w 106661"/>
                <a:gd name="connsiteY0" fmla="*/ 87566 h 87794"/>
                <a:gd name="connsiteX1" fmla="*/ 0 w 106661"/>
                <a:gd name="connsiteY1" fmla="*/ 457 h 87794"/>
                <a:gd name="connsiteX2" fmla="*/ 106662 w 106661"/>
                <a:gd name="connsiteY2" fmla="*/ 87566 h 8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61" h="87794">
                  <a:moveTo>
                    <a:pt x="106662" y="87566"/>
                  </a:moveTo>
                  <a:cubicBezTo>
                    <a:pt x="53970" y="90763"/>
                    <a:pt x="16783" y="60394"/>
                    <a:pt x="0" y="457"/>
                  </a:cubicBezTo>
                  <a:cubicBezTo>
                    <a:pt x="51839" y="-4231"/>
                    <a:pt x="90413" y="27309"/>
                    <a:pt x="106662" y="8756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1CA9D796-E8E4-D85E-3504-DEF88D7C2B91}"/>
                </a:ext>
              </a:extLst>
            </p:cNvPr>
            <p:cNvSpPr/>
            <p:nvPr/>
          </p:nvSpPr>
          <p:spPr>
            <a:xfrm>
              <a:off x="8153341" y="5453855"/>
              <a:ext cx="86669" cy="74387"/>
            </a:xfrm>
            <a:custGeom>
              <a:avLst/>
              <a:gdLst>
                <a:gd name="connsiteX0" fmla="*/ 65640 w 86669"/>
                <a:gd name="connsiteY0" fmla="*/ 74388 h 74387"/>
                <a:gd name="connsiteX1" fmla="*/ 2 w 86669"/>
                <a:gd name="connsiteY1" fmla="*/ 23561 h 74387"/>
                <a:gd name="connsiteX2" fmla="*/ 29571 w 86669"/>
                <a:gd name="connsiteY2" fmla="*/ 66 h 74387"/>
                <a:gd name="connsiteX3" fmla="*/ 86045 w 86669"/>
                <a:gd name="connsiteY3" fmla="*/ 50413 h 74387"/>
                <a:gd name="connsiteX4" fmla="*/ 65640 w 86669"/>
                <a:gd name="connsiteY4" fmla="*/ 74388 h 7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69" h="74387">
                  <a:moveTo>
                    <a:pt x="65640" y="74388"/>
                  </a:moveTo>
                  <a:cubicBezTo>
                    <a:pt x="19768" y="73269"/>
                    <a:pt x="-211" y="53823"/>
                    <a:pt x="2" y="23561"/>
                  </a:cubicBezTo>
                  <a:cubicBezTo>
                    <a:pt x="162" y="2463"/>
                    <a:pt x="12575" y="-520"/>
                    <a:pt x="29571" y="66"/>
                  </a:cubicBezTo>
                  <a:cubicBezTo>
                    <a:pt x="65373" y="1291"/>
                    <a:pt x="91053" y="21909"/>
                    <a:pt x="86045" y="50413"/>
                  </a:cubicBezTo>
                  <a:cubicBezTo>
                    <a:pt x="84074" y="61495"/>
                    <a:pt x="69316" y="70339"/>
                    <a:pt x="65640" y="7438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14E2C773-3930-D204-38A5-098B6E6E77B8}"/>
                </a:ext>
              </a:extLst>
            </p:cNvPr>
            <p:cNvSpPr/>
            <p:nvPr/>
          </p:nvSpPr>
          <p:spPr>
            <a:xfrm>
              <a:off x="10919303" y="5893491"/>
              <a:ext cx="107407" cy="91288"/>
            </a:xfrm>
            <a:custGeom>
              <a:avLst/>
              <a:gdLst>
                <a:gd name="connsiteX0" fmla="*/ 107408 w 107407"/>
                <a:gd name="connsiteY0" fmla="*/ 90755 h 91288"/>
                <a:gd name="connsiteX1" fmla="*/ 0 w 107407"/>
                <a:gd name="connsiteY1" fmla="*/ 23 h 91288"/>
                <a:gd name="connsiteX2" fmla="*/ 107408 w 107407"/>
                <a:gd name="connsiteY2" fmla="*/ 90755 h 9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407" h="91288">
                  <a:moveTo>
                    <a:pt x="107408" y="90755"/>
                  </a:moveTo>
                  <a:cubicBezTo>
                    <a:pt x="55622" y="95123"/>
                    <a:pt x="30422" y="73386"/>
                    <a:pt x="0" y="23"/>
                  </a:cubicBezTo>
                  <a:cubicBezTo>
                    <a:pt x="51466" y="-1096"/>
                    <a:pt x="100535" y="39395"/>
                    <a:pt x="107408" y="907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FEDF494D-A04F-BF50-76BA-CC3A38E2B29F}"/>
                </a:ext>
              </a:extLst>
            </p:cNvPr>
            <p:cNvSpPr/>
            <p:nvPr/>
          </p:nvSpPr>
          <p:spPr>
            <a:xfrm>
              <a:off x="8940931" y="4993787"/>
              <a:ext cx="85684" cy="77517"/>
            </a:xfrm>
            <a:custGeom>
              <a:avLst/>
              <a:gdLst>
                <a:gd name="connsiteX0" fmla="*/ 85685 w 85684"/>
                <a:gd name="connsiteY0" fmla="*/ 73338 h 77517"/>
                <a:gd name="connsiteX1" fmla="*/ 654 w 85684"/>
                <a:gd name="connsiteY1" fmla="*/ 24855 h 77517"/>
                <a:gd name="connsiteX2" fmla="*/ 20100 w 85684"/>
                <a:gd name="connsiteY2" fmla="*/ 241 h 77517"/>
                <a:gd name="connsiteX3" fmla="*/ 85685 w 85684"/>
                <a:gd name="connsiteY3" fmla="*/ 73338 h 7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84" h="77517">
                  <a:moveTo>
                    <a:pt x="85685" y="73338"/>
                  </a:moveTo>
                  <a:cubicBezTo>
                    <a:pt x="30649" y="85379"/>
                    <a:pt x="8219" y="72059"/>
                    <a:pt x="654" y="24855"/>
                  </a:cubicBezTo>
                  <a:cubicBezTo>
                    <a:pt x="-1904" y="8925"/>
                    <a:pt x="2732" y="1360"/>
                    <a:pt x="20100" y="241"/>
                  </a:cubicBezTo>
                  <a:cubicBezTo>
                    <a:pt x="62136" y="-2370"/>
                    <a:pt x="79505" y="15851"/>
                    <a:pt x="85685" y="7333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id="{8E07BDD2-6326-B672-0AA2-94218C629CD8}"/>
                </a:ext>
              </a:extLst>
            </p:cNvPr>
            <p:cNvSpPr/>
            <p:nvPr/>
          </p:nvSpPr>
          <p:spPr>
            <a:xfrm>
              <a:off x="8101796" y="5793525"/>
              <a:ext cx="86789" cy="66346"/>
            </a:xfrm>
            <a:custGeom>
              <a:avLst/>
              <a:gdLst>
                <a:gd name="connsiteX0" fmla="*/ 2744 w 86789"/>
                <a:gd name="connsiteY0" fmla="*/ 1158 h 66346"/>
                <a:gd name="connsiteX1" fmla="*/ 84951 w 86789"/>
                <a:gd name="connsiteY1" fmla="*/ 29182 h 66346"/>
                <a:gd name="connsiteX2" fmla="*/ 83726 w 86789"/>
                <a:gd name="connsiteY2" fmla="*/ 63547 h 66346"/>
                <a:gd name="connsiteX3" fmla="*/ 26612 w 86789"/>
                <a:gd name="connsiteY3" fmla="*/ 62481 h 66346"/>
                <a:gd name="connsiteX4" fmla="*/ 2744 w 86789"/>
                <a:gd name="connsiteY4" fmla="*/ 1158 h 6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89" h="66346">
                  <a:moveTo>
                    <a:pt x="2744" y="1158"/>
                  </a:moveTo>
                  <a:cubicBezTo>
                    <a:pt x="35350" y="2224"/>
                    <a:pt x="70140" y="-10616"/>
                    <a:pt x="84951" y="29182"/>
                  </a:cubicBezTo>
                  <a:cubicBezTo>
                    <a:pt x="88840" y="39625"/>
                    <a:pt x="85644" y="63334"/>
                    <a:pt x="83726" y="63547"/>
                  </a:cubicBezTo>
                  <a:cubicBezTo>
                    <a:pt x="64759" y="65678"/>
                    <a:pt x="43501" y="69087"/>
                    <a:pt x="26612" y="62481"/>
                  </a:cubicBezTo>
                  <a:cubicBezTo>
                    <a:pt x="2318" y="52998"/>
                    <a:pt x="-4502" y="30088"/>
                    <a:pt x="2744" y="115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E6ED4870-1E20-BB44-E679-19004C475162}"/>
                </a:ext>
              </a:extLst>
            </p:cNvPr>
            <p:cNvSpPr/>
            <p:nvPr/>
          </p:nvSpPr>
          <p:spPr>
            <a:xfrm>
              <a:off x="10041448" y="5166869"/>
              <a:ext cx="87920" cy="82952"/>
            </a:xfrm>
            <a:custGeom>
              <a:avLst/>
              <a:gdLst>
                <a:gd name="connsiteX0" fmla="*/ 87215 w 87920"/>
                <a:gd name="connsiteY0" fmla="*/ 82252 h 82952"/>
                <a:gd name="connsiteX1" fmla="*/ 0 w 87920"/>
                <a:gd name="connsiteY1" fmla="*/ 1963 h 82952"/>
                <a:gd name="connsiteX2" fmla="*/ 87215 w 87920"/>
                <a:gd name="connsiteY2" fmla="*/ 82252 h 8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920" h="82952">
                  <a:moveTo>
                    <a:pt x="87215" y="82252"/>
                  </a:moveTo>
                  <a:cubicBezTo>
                    <a:pt x="40172" y="88433"/>
                    <a:pt x="1705" y="53056"/>
                    <a:pt x="0" y="1963"/>
                  </a:cubicBezTo>
                  <a:cubicBezTo>
                    <a:pt x="48962" y="-9652"/>
                    <a:pt x="94142" y="31958"/>
                    <a:pt x="87215" y="8225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" name="任意多边形: 形状 242">
              <a:extLst>
                <a:ext uri="{FF2B5EF4-FFF2-40B4-BE49-F238E27FC236}">
                  <a16:creationId xmlns:a16="http://schemas.microsoft.com/office/drawing/2014/main" id="{35C1B8D7-729F-95EB-0F45-82E67B966208}"/>
                </a:ext>
              </a:extLst>
            </p:cNvPr>
            <p:cNvSpPr/>
            <p:nvPr/>
          </p:nvSpPr>
          <p:spPr>
            <a:xfrm>
              <a:off x="9235304" y="5028063"/>
              <a:ext cx="91566" cy="77210"/>
            </a:xfrm>
            <a:custGeom>
              <a:avLst/>
              <a:gdLst>
                <a:gd name="connsiteX0" fmla="*/ 0 w 91566"/>
                <a:gd name="connsiteY0" fmla="*/ 3153 h 77210"/>
                <a:gd name="connsiteX1" fmla="*/ 89453 w 91566"/>
                <a:gd name="connsiteY1" fmla="*/ 48918 h 77210"/>
                <a:gd name="connsiteX2" fmla="*/ 68835 w 91566"/>
                <a:gd name="connsiteY2" fmla="*/ 77209 h 77210"/>
                <a:gd name="connsiteX3" fmla="*/ 0 w 91566"/>
                <a:gd name="connsiteY3" fmla="*/ 3153 h 7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66" h="77210">
                  <a:moveTo>
                    <a:pt x="0" y="3153"/>
                  </a:moveTo>
                  <a:cubicBezTo>
                    <a:pt x="42835" y="-7929"/>
                    <a:pt x="78371" y="10878"/>
                    <a:pt x="89453" y="48918"/>
                  </a:cubicBezTo>
                  <a:cubicBezTo>
                    <a:pt x="94834" y="67353"/>
                    <a:pt x="90625" y="77369"/>
                    <a:pt x="68835" y="77209"/>
                  </a:cubicBezTo>
                  <a:cubicBezTo>
                    <a:pt x="28504" y="76836"/>
                    <a:pt x="6020" y="53980"/>
                    <a:pt x="0" y="315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7077D45B-3CD2-3AAD-16F9-7E3BA6E2DC56}"/>
                </a:ext>
              </a:extLst>
            </p:cNvPr>
            <p:cNvSpPr/>
            <p:nvPr/>
          </p:nvSpPr>
          <p:spPr>
            <a:xfrm>
              <a:off x="11397043" y="6363252"/>
              <a:ext cx="105649" cy="95423"/>
            </a:xfrm>
            <a:custGeom>
              <a:avLst/>
              <a:gdLst>
                <a:gd name="connsiteX0" fmla="*/ 105649 w 105649"/>
                <a:gd name="connsiteY0" fmla="*/ 95324 h 95423"/>
                <a:gd name="connsiteX1" fmla="*/ 0 w 105649"/>
                <a:gd name="connsiteY1" fmla="*/ 10 h 95423"/>
                <a:gd name="connsiteX2" fmla="*/ 105649 w 105649"/>
                <a:gd name="connsiteY2" fmla="*/ 95324 h 9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49" h="95423">
                  <a:moveTo>
                    <a:pt x="105649" y="95324"/>
                  </a:moveTo>
                  <a:cubicBezTo>
                    <a:pt x="58552" y="97721"/>
                    <a:pt x="13053" y="56644"/>
                    <a:pt x="0" y="10"/>
                  </a:cubicBezTo>
                  <a:cubicBezTo>
                    <a:pt x="46671" y="-789"/>
                    <a:pt x="97178" y="44817"/>
                    <a:pt x="105649" y="953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:a16="http://schemas.microsoft.com/office/drawing/2014/main" id="{2FD0341A-DE4F-5ED6-A3E4-D5939E311404}"/>
                </a:ext>
              </a:extLst>
            </p:cNvPr>
            <p:cNvSpPr/>
            <p:nvPr/>
          </p:nvSpPr>
          <p:spPr>
            <a:xfrm>
              <a:off x="7744111" y="6337333"/>
              <a:ext cx="87658" cy="74944"/>
            </a:xfrm>
            <a:custGeom>
              <a:avLst/>
              <a:gdLst>
                <a:gd name="connsiteX0" fmla="*/ 57067 w 87658"/>
                <a:gd name="connsiteY0" fmla="*/ 74945 h 74944"/>
                <a:gd name="connsiteX1" fmla="*/ 6 w 87658"/>
                <a:gd name="connsiteY1" fmla="*/ 26569 h 74944"/>
                <a:gd name="connsiteX2" fmla="*/ 45505 w 87658"/>
                <a:gd name="connsiteY2" fmla="*/ 356 h 74944"/>
                <a:gd name="connsiteX3" fmla="*/ 86955 w 87658"/>
                <a:gd name="connsiteY3" fmla="*/ 46121 h 74944"/>
                <a:gd name="connsiteX4" fmla="*/ 57067 w 87658"/>
                <a:gd name="connsiteY4" fmla="*/ 74945 h 7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58" h="74944">
                  <a:moveTo>
                    <a:pt x="57067" y="74945"/>
                  </a:moveTo>
                  <a:cubicBezTo>
                    <a:pt x="15990" y="68232"/>
                    <a:pt x="-367" y="55019"/>
                    <a:pt x="6" y="26569"/>
                  </a:cubicBezTo>
                  <a:cubicBezTo>
                    <a:pt x="433" y="-6623"/>
                    <a:pt x="28776" y="3180"/>
                    <a:pt x="45505" y="356"/>
                  </a:cubicBezTo>
                  <a:cubicBezTo>
                    <a:pt x="67829" y="-3373"/>
                    <a:pt x="92123" y="22892"/>
                    <a:pt x="86955" y="46121"/>
                  </a:cubicBezTo>
                  <a:cubicBezTo>
                    <a:pt x="84451" y="57363"/>
                    <a:pt x="67509" y="65408"/>
                    <a:pt x="57067" y="7494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" name="任意多边形: 形状 245">
              <a:extLst>
                <a:ext uri="{FF2B5EF4-FFF2-40B4-BE49-F238E27FC236}">
                  <a16:creationId xmlns:a16="http://schemas.microsoft.com/office/drawing/2014/main" id="{04D0F64A-C9E0-1258-EC91-36F4994EE2F5}"/>
                </a:ext>
              </a:extLst>
            </p:cNvPr>
            <p:cNvSpPr/>
            <p:nvPr/>
          </p:nvSpPr>
          <p:spPr>
            <a:xfrm>
              <a:off x="8264321" y="5286521"/>
              <a:ext cx="83285" cy="74859"/>
            </a:xfrm>
            <a:custGeom>
              <a:avLst/>
              <a:gdLst>
                <a:gd name="connsiteX0" fmla="*/ 68035 w 83285"/>
                <a:gd name="connsiteY0" fmla="*/ 74856 h 74859"/>
                <a:gd name="connsiteX1" fmla="*/ 106 w 83285"/>
                <a:gd name="connsiteY1" fmla="*/ 26160 h 74859"/>
                <a:gd name="connsiteX2" fmla="*/ 31007 w 83285"/>
                <a:gd name="connsiteY2" fmla="*/ 1 h 74859"/>
                <a:gd name="connsiteX3" fmla="*/ 83059 w 83285"/>
                <a:gd name="connsiteY3" fmla="*/ 51627 h 74859"/>
                <a:gd name="connsiteX4" fmla="*/ 68035 w 83285"/>
                <a:gd name="connsiteY4" fmla="*/ 74856 h 7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85" h="74859">
                  <a:moveTo>
                    <a:pt x="68035" y="74856"/>
                  </a:moveTo>
                  <a:cubicBezTo>
                    <a:pt x="27597" y="75175"/>
                    <a:pt x="1811" y="53118"/>
                    <a:pt x="106" y="26160"/>
                  </a:cubicBezTo>
                  <a:cubicBezTo>
                    <a:pt x="-1386" y="2878"/>
                    <a:pt x="13105" y="-53"/>
                    <a:pt x="31007" y="1"/>
                  </a:cubicBezTo>
                  <a:cubicBezTo>
                    <a:pt x="62920" y="54"/>
                    <a:pt x="85829" y="20992"/>
                    <a:pt x="83059" y="51627"/>
                  </a:cubicBezTo>
                  <a:cubicBezTo>
                    <a:pt x="82207" y="61376"/>
                    <a:pt x="71231" y="70221"/>
                    <a:pt x="68035" y="7485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" name="任意多边形: 形状 246">
              <a:extLst>
                <a:ext uri="{FF2B5EF4-FFF2-40B4-BE49-F238E27FC236}">
                  <a16:creationId xmlns:a16="http://schemas.microsoft.com/office/drawing/2014/main" id="{8B1FD3AB-336A-A374-618D-DB398F15C527}"/>
                </a:ext>
              </a:extLst>
            </p:cNvPr>
            <p:cNvSpPr/>
            <p:nvPr/>
          </p:nvSpPr>
          <p:spPr>
            <a:xfrm>
              <a:off x="10540925" y="5543054"/>
              <a:ext cx="93875" cy="90039"/>
            </a:xfrm>
            <a:custGeom>
              <a:avLst/>
              <a:gdLst>
                <a:gd name="connsiteX0" fmla="*/ 0 w 93875"/>
                <a:gd name="connsiteY0" fmla="*/ 0 h 90039"/>
                <a:gd name="connsiteX1" fmla="*/ 93875 w 93875"/>
                <a:gd name="connsiteY1" fmla="*/ 90039 h 90039"/>
                <a:gd name="connsiteX2" fmla="*/ 0 w 93875"/>
                <a:gd name="connsiteY2" fmla="*/ 0 h 9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75" h="90039">
                  <a:moveTo>
                    <a:pt x="0" y="0"/>
                  </a:moveTo>
                  <a:cubicBezTo>
                    <a:pt x="50720" y="106"/>
                    <a:pt x="88175" y="36921"/>
                    <a:pt x="93875" y="90039"/>
                  </a:cubicBezTo>
                  <a:cubicBezTo>
                    <a:pt x="36495" y="88814"/>
                    <a:pt x="1332" y="5583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" name="任意多边形: 形状 247">
              <a:extLst>
                <a:ext uri="{FF2B5EF4-FFF2-40B4-BE49-F238E27FC236}">
                  <a16:creationId xmlns:a16="http://schemas.microsoft.com/office/drawing/2014/main" id="{416CDBAB-7B69-F138-DF77-CE1E4F10036A}"/>
                </a:ext>
              </a:extLst>
            </p:cNvPr>
            <p:cNvSpPr/>
            <p:nvPr/>
          </p:nvSpPr>
          <p:spPr>
            <a:xfrm>
              <a:off x="9910204" y="5131891"/>
              <a:ext cx="93896" cy="89435"/>
            </a:xfrm>
            <a:custGeom>
              <a:avLst/>
              <a:gdLst>
                <a:gd name="connsiteX0" fmla="*/ 93896 w 93896"/>
                <a:gd name="connsiteY0" fmla="*/ 80948 h 89435"/>
                <a:gd name="connsiteX1" fmla="*/ 72798 w 93896"/>
                <a:gd name="connsiteY1" fmla="*/ 89153 h 89435"/>
                <a:gd name="connsiteX2" fmla="*/ 2472 w 93896"/>
                <a:gd name="connsiteY2" fmla="*/ 24208 h 89435"/>
                <a:gd name="connsiteX3" fmla="*/ 20267 w 93896"/>
                <a:gd name="connsiteY3" fmla="*/ 20 h 89435"/>
                <a:gd name="connsiteX4" fmla="*/ 93896 w 93896"/>
                <a:gd name="connsiteY4" fmla="*/ 80948 h 8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96" h="89435">
                  <a:moveTo>
                    <a:pt x="93896" y="80948"/>
                  </a:moveTo>
                  <a:cubicBezTo>
                    <a:pt x="88728" y="83133"/>
                    <a:pt x="79351" y="91018"/>
                    <a:pt x="72798" y="89153"/>
                  </a:cubicBezTo>
                  <a:cubicBezTo>
                    <a:pt x="39020" y="79510"/>
                    <a:pt x="15738" y="56601"/>
                    <a:pt x="2472" y="24208"/>
                  </a:cubicBezTo>
                  <a:cubicBezTo>
                    <a:pt x="-4241" y="7851"/>
                    <a:pt x="3058" y="-460"/>
                    <a:pt x="20267" y="20"/>
                  </a:cubicBezTo>
                  <a:cubicBezTo>
                    <a:pt x="50209" y="925"/>
                    <a:pt x="92298" y="42375"/>
                    <a:pt x="93896" y="8094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" name="任意多边形: 形状 248">
              <a:extLst>
                <a:ext uri="{FF2B5EF4-FFF2-40B4-BE49-F238E27FC236}">
                  <a16:creationId xmlns:a16="http://schemas.microsoft.com/office/drawing/2014/main" id="{7C7BF795-ABB1-3E02-F11F-50EF4014B81E}"/>
                </a:ext>
              </a:extLst>
            </p:cNvPr>
            <p:cNvSpPr/>
            <p:nvPr/>
          </p:nvSpPr>
          <p:spPr>
            <a:xfrm>
              <a:off x="7923827" y="5801907"/>
              <a:ext cx="83977" cy="70511"/>
            </a:xfrm>
            <a:custGeom>
              <a:avLst/>
              <a:gdLst>
                <a:gd name="connsiteX0" fmla="*/ 38462 w 83977"/>
                <a:gd name="connsiteY0" fmla="*/ 22 h 70511"/>
                <a:gd name="connsiteX1" fmla="*/ 83748 w 83977"/>
                <a:gd name="connsiteY1" fmla="*/ 46107 h 70511"/>
                <a:gd name="connsiteX2" fmla="*/ 49384 w 83977"/>
                <a:gd name="connsiteY2" fmla="*/ 70349 h 70511"/>
                <a:gd name="connsiteX3" fmla="*/ 49 w 83977"/>
                <a:gd name="connsiteY3" fmla="*/ 24850 h 70511"/>
                <a:gd name="connsiteX4" fmla="*/ 38462 w 83977"/>
                <a:gd name="connsiteY4" fmla="*/ 22 h 7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77" h="70511">
                  <a:moveTo>
                    <a:pt x="38462" y="22"/>
                  </a:moveTo>
                  <a:cubicBezTo>
                    <a:pt x="66966" y="-670"/>
                    <a:pt x="80871" y="14674"/>
                    <a:pt x="83748" y="46107"/>
                  </a:cubicBezTo>
                  <a:cubicBezTo>
                    <a:pt x="86465" y="75730"/>
                    <a:pt x="64408" y="69336"/>
                    <a:pt x="49384" y="70349"/>
                  </a:cubicBezTo>
                  <a:cubicBezTo>
                    <a:pt x="18430" y="72373"/>
                    <a:pt x="1115" y="55431"/>
                    <a:pt x="49" y="24850"/>
                  </a:cubicBezTo>
                  <a:cubicBezTo>
                    <a:pt x="-644" y="4871"/>
                    <a:pt x="5696" y="768"/>
                    <a:pt x="38462" y="2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" name="任意多边形: 形状 249">
              <a:extLst>
                <a:ext uri="{FF2B5EF4-FFF2-40B4-BE49-F238E27FC236}">
                  <a16:creationId xmlns:a16="http://schemas.microsoft.com/office/drawing/2014/main" id="{7E72CF9C-EE60-4B08-D148-E3CB56B6E8E9}"/>
                </a:ext>
              </a:extLst>
            </p:cNvPr>
            <p:cNvSpPr/>
            <p:nvPr/>
          </p:nvSpPr>
          <p:spPr>
            <a:xfrm>
              <a:off x="9176033" y="4868822"/>
              <a:ext cx="83346" cy="81519"/>
            </a:xfrm>
            <a:custGeom>
              <a:avLst/>
              <a:gdLst>
                <a:gd name="connsiteX0" fmla="*/ 71258 w 83346"/>
                <a:gd name="connsiteY0" fmla="*/ 81519 h 81519"/>
                <a:gd name="connsiteX1" fmla="*/ 80 w 83346"/>
                <a:gd name="connsiteY1" fmla="*/ 19024 h 81519"/>
                <a:gd name="connsiteX2" fmla="*/ 21551 w 83346"/>
                <a:gd name="connsiteY2" fmla="*/ 57 h 81519"/>
                <a:gd name="connsiteX3" fmla="*/ 83246 w 83346"/>
                <a:gd name="connsiteY3" fmla="*/ 64310 h 81519"/>
                <a:gd name="connsiteX4" fmla="*/ 71258 w 83346"/>
                <a:gd name="connsiteY4" fmla="*/ 81519 h 8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6" h="81519">
                  <a:moveTo>
                    <a:pt x="71258" y="81519"/>
                  </a:moveTo>
                  <a:cubicBezTo>
                    <a:pt x="29329" y="81678"/>
                    <a:pt x="-1785" y="52695"/>
                    <a:pt x="80" y="19024"/>
                  </a:cubicBezTo>
                  <a:cubicBezTo>
                    <a:pt x="453" y="11991"/>
                    <a:pt x="13772" y="430"/>
                    <a:pt x="21551" y="57"/>
                  </a:cubicBezTo>
                  <a:cubicBezTo>
                    <a:pt x="54796" y="-1541"/>
                    <a:pt x="85324" y="30692"/>
                    <a:pt x="83246" y="64310"/>
                  </a:cubicBezTo>
                  <a:cubicBezTo>
                    <a:pt x="82767" y="71556"/>
                    <a:pt x="73656" y="78269"/>
                    <a:pt x="71258" y="815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" name="任意多边形: 形状 250">
              <a:extLst>
                <a:ext uri="{FF2B5EF4-FFF2-40B4-BE49-F238E27FC236}">
                  <a16:creationId xmlns:a16="http://schemas.microsoft.com/office/drawing/2014/main" id="{A4FED930-6DF8-1B8E-47E0-D632FB8D78E3}"/>
                </a:ext>
              </a:extLst>
            </p:cNvPr>
            <p:cNvSpPr/>
            <p:nvPr/>
          </p:nvSpPr>
          <p:spPr>
            <a:xfrm>
              <a:off x="9722377" y="4955075"/>
              <a:ext cx="87687" cy="92337"/>
            </a:xfrm>
            <a:custGeom>
              <a:avLst/>
              <a:gdLst>
                <a:gd name="connsiteX0" fmla="*/ 77510 w 87687"/>
                <a:gd name="connsiteY0" fmla="*/ 92337 h 92337"/>
                <a:gd name="connsiteX1" fmla="*/ 150 w 87687"/>
                <a:gd name="connsiteY1" fmla="*/ 23769 h 92337"/>
                <a:gd name="connsiteX2" fmla="*/ 24339 w 87687"/>
                <a:gd name="connsiteY2" fmla="*/ 3790 h 92337"/>
                <a:gd name="connsiteX3" fmla="*/ 87100 w 87687"/>
                <a:gd name="connsiteY3" fmla="*/ 67563 h 92337"/>
                <a:gd name="connsiteX4" fmla="*/ 77510 w 87687"/>
                <a:gd name="connsiteY4" fmla="*/ 92337 h 9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7" h="92337">
                  <a:moveTo>
                    <a:pt x="77510" y="92337"/>
                  </a:moveTo>
                  <a:cubicBezTo>
                    <a:pt x="38830" y="89887"/>
                    <a:pt x="2761" y="53605"/>
                    <a:pt x="150" y="23769"/>
                  </a:cubicBezTo>
                  <a:cubicBezTo>
                    <a:pt x="-1501" y="4855"/>
                    <a:pt x="10699" y="-6280"/>
                    <a:pt x="24339" y="3790"/>
                  </a:cubicBezTo>
                  <a:cubicBezTo>
                    <a:pt x="48100" y="21372"/>
                    <a:pt x="68079" y="44601"/>
                    <a:pt x="87100" y="67563"/>
                  </a:cubicBezTo>
                  <a:cubicBezTo>
                    <a:pt x="90190" y="71240"/>
                    <a:pt x="80227" y="85731"/>
                    <a:pt x="77510" y="9233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" name="任意多边形: 形状 251">
              <a:extLst>
                <a:ext uri="{FF2B5EF4-FFF2-40B4-BE49-F238E27FC236}">
                  <a16:creationId xmlns:a16="http://schemas.microsoft.com/office/drawing/2014/main" id="{A5DE1579-750E-1B3C-A5AD-C441A9A9FF41}"/>
                </a:ext>
              </a:extLst>
            </p:cNvPr>
            <p:cNvSpPr/>
            <p:nvPr/>
          </p:nvSpPr>
          <p:spPr>
            <a:xfrm>
              <a:off x="7804295" y="5981388"/>
              <a:ext cx="82042" cy="74995"/>
            </a:xfrm>
            <a:custGeom>
              <a:avLst/>
              <a:gdLst>
                <a:gd name="connsiteX0" fmla="*/ 55648 w 82042"/>
                <a:gd name="connsiteY0" fmla="*/ 74996 h 74995"/>
                <a:gd name="connsiteX1" fmla="*/ 133 w 82042"/>
                <a:gd name="connsiteY1" fmla="*/ 26087 h 74995"/>
                <a:gd name="connsiteX2" fmla="*/ 34337 w 82042"/>
                <a:gd name="connsiteY2" fmla="*/ 87 h 74995"/>
                <a:gd name="connsiteX3" fmla="*/ 81861 w 82042"/>
                <a:gd name="connsiteY3" fmla="*/ 49103 h 74995"/>
                <a:gd name="connsiteX4" fmla="*/ 55648 w 82042"/>
                <a:gd name="connsiteY4" fmla="*/ 74996 h 7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42" h="74995">
                  <a:moveTo>
                    <a:pt x="55648" y="74996"/>
                  </a:moveTo>
                  <a:cubicBezTo>
                    <a:pt x="14678" y="69828"/>
                    <a:pt x="2477" y="58959"/>
                    <a:pt x="133" y="26087"/>
                  </a:cubicBezTo>
                  <a:cubicBezTo>
                    <a:pt x="-1785" y="-818"/>
                    <a:pt x="17448" y="833"/>
                    <a:pt x="34337" y="87"/>
                  </a:cubicBezTo>
                  <a:cubicBezTo>
                    <a:pt x="66410" y="-1351"/>
                    <a:pt x="84045" y="14952"/>
                    <a:pt x="81861" y="49103"/>
                  </a:cubicBezTo>
                  <a:cubicBezTo>
                    <a:pt x="81221" y="58267"/>
                    <a:pt x="64812" y="66418"/>
                    <a:pt x="55648" y="7499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3" name="任意多边形: 形状 252">
              <a:extLst>
                <a:ext uri="{FF2B5EF4-FFF2-40B4-BE49-F238E27FC236}">
                  <a16:creationId xmlns:a16="http://schemas.microsoft.com/office/drawing/2014/main" id="{8E011F1C-709B-36F9-6F0E-FF70460A35B3}"/>
                </a:ext>
              </a:extLst>
            </p:cNvPr>
            <p:cNvSpPr/>
            <p:nvPr/>
          </p:nvSpPr>
          <p:spPr>
            <a:xfrm>
              <a:off x="7868019" y="6148765"/>
              <a:ext cx="85056" cy="70475"/>
            </a:xfrm>
            <a:custGeom>
              <a:avLst/>
              <a:gdLst>
                <a:gd name="connsiteX0" fmla="*/ 22026 w 85056"/>
                <a:gd name="connsiteY0" fmla="*/ 2 h 70475"/>
                <a:gd name="connsiteX1" fmla="*/ 85053 w 85056"/>
                <a:gd name="connsiteY1" fmla="*/ 44542 h 70475"/>
                <a:gd name="connsiteX2" fmla="*/ 43177 w 85056"/>
                <a:gd name="connsiteY2" fmla="*/ 70329 h 70475"/>
                <a:gd name="connsiteX3" fmla="*/ 449 w 85056"/>
                <a:gd name="connsiteY3" fmla="*/ 25788 h 70475"/>
                <a:gd name="connsiteX4" fmla="*/ 22026 w 85056"/>
                <a:gd name="connsiteY4" fmla="*/ 2 h 7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56" h="70475">
                  <a:moveTo>
                    <a:pt x="22026" y="2"/>
                  </a:moveTo>
                  <a:cubicBezTo>
                    <a:pt x="67312" y="-211"/>
                    <a:pt x="84787" y="15186"/>
                    <a:pt x="85053" y="44542"/>
                  </a:cubicBezTo>
                  <a:cubicBezTo>
                    <a:pt x="85373" y="75869"/>
                    <a:pt x="60173" y="68837"/>
                    <a:pt x="43177" y="70329"/>
                  </a:cubicBezTo>
                  <a:cubicBezTo>
                    <a:pt x="18563" y="72460"/>
                    <a:pt x="-3441" y="51095"/>
                    <a:pt x="449" y="25788"/>
                  </a:cubicBezTo>
                  <a:cubicBezTo>
                    <a:pt x="2260" y="13961"/>
                    <a:pt x="18190" y="4318"/>
                    <a:pt x="22026" y="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" name="任意多边形: 形状 253">
              <a:extLst>
                <a:ext uri="{FF2B5EF4-FFF2-40B4-BE49-F238E27FC236}">
                  <a16:creationId xmlns:a16="http://schemas.microsoft.com/office/drawing/2014/main" id="{D5AEF669-5E3F-C0A5-A63B-F1CBB6E55F81}"/>
                </a:ext>
              </a:extLst>
            </p:cNvPr>
            <p:cNvSpPr/>
            <p:nvPr/>
          </p:nvSpPr>
          <p:spPr>
            <a:xfrm>
              <a:off x="8536742" y="5127089"/>
              <a:ext cx="81135" cy="75441"/>
            </a:xfrm>
            <a:custGeom>
              <a:avLst/>
              <a:gdLst>
                <a:gd name="connsiteX0" fmla="*/ 80648 w 81135"/>
                <a:gd name="connsiteY0" fmla="*/ 70779 h 75441"/>
                <a:gd name="connsiteX1" fmla="*/ 3129 w 81135"/>
                <a:gd name="connsiteY1" fmla="*/ 40677 h 75441"/>
                <a:gd name="connsiteX2" fmla="*/ 3342 w 81135"/>
                <a:gd name="connsiteY2" fmla="*/ 9137 h 75441"/>
                <a:gd name="connsiteX3" fmla="*/ 41436 w 81135"/>
                <a:gd name="connsiteY3" fmla="*/ 613 h 75441"/>
                <a:gd name="connsiteX4" fmla="*/ 80648 w 81135"/>
                <a:gd name="connsiteY4" fmla="*/ 70779 h 7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35" h="75441">
                  <a:moveTo>
                    <a:pt x="80648" y="70779"/>
                  </a:moveTo>
                  <a:cubicBezTo>
                    <a:pt x="31633" y="81168"/>
                    <a:pt x="15223" y="75468"/>
                    <a:pt x="3129" y="40677"/>
                  </a:cubicBezTo>
                  <a:cubicBezTo>
                    <a:pt x="-281" y="30874"/>
                    <a:pt x="-1826" y="12866"/>
                    <a:pt x="3342" y="9137"/>
                  </a:cubicBezTo>
                  <a:cubicBezTo>
                    <a:pt x="13199" y="2051"/>
                    <a:pt x="29235" y="-1519"/>
                    <a:pt x="41436" y="613"/>
                  </a:cubicBezTo>
                  <a:cubicBezTo>
                    <a:pt x="68394" y="5354"/>
                    <a:pt x="84164" y="36309"/>
                    <a:pt x="80648" y="707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5" name="任意多边形: 形状 254">
              <a:extLst>
                <a:ext uri="{FF2B5EF4-FFF2-40B4-BE49-F238E27FC236}">
                  <a16:creationId xmlns:a16="http://schemas.microsoft.com/office/drawing/2014/main" id="{DF1FB38A-3C1A-3DBF-E65E-E9FB0F0A8C14}"/>
                </a:ext>
              </a:extLst>
            </p:cNvPr>
            <p:cNvSpPr/>
            <p:nvPr/>
          </p:nvSpPr>
          <p:spPr>
            <a:xfrm>
              <a:off x="9456777" y="4911607"/>
              <a:ext cx="85563" cy="81858"/>
            </a:xfrm>
            <a:custGeom>
              <a:avLst/>
              <a:gdLst>
                <a:gd name="connsiteX0" fmla="*/ 481 w 85563"/>
                <a:gd name="connsiteY0" fmla="*/ 374 h 81858"/>
                <a:gd name="connsiteX1" fmla="*/ 84340 w 85563"/>
                <a:gd name="connsiteY1" fmla="*/ 53491 h 81858"/>
                <a:gd name="connsiteX2" fmla="*/ 59406 w 85563"/>
                <a:gd name="connsiteY2" fmla="*/ 81409 h 81858"/>
                <a:gd name="connsiteX3" fmla="*/ 481 w 85563"/>
                <a:gd name="connsiteY3" fmla="*/ 374 h 8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63" h="81858">
                  <a:moveTo>
                    <a:pt x="481" y="374"/>
                  </a:moveTo>
                  <a:cubicBezTo>
                    <a:pt x="44062" y="-3143"/>
                    <a:pt x="76988" y="18435"/>
                    <a:pt x="84340" y="53491"/>
                  </a:cubicBezTo>
                  <a:cubicBezTo>
                    <a:pt x="88762" y="74483"/>
                    <a:pt x="81357" y="84126"/>
                    <a:pt x="59406" y="81409"/>
                  </a:cubicBezTo>
                  <a:cubicBezTo>
                    <a:pt x="20620" y="76561"/>
                    <a:pt x="-3781" y="44008"/>
                    <a:pt x="481" y="3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" name="任意多边形: 形状 255">
              <a:extLst>
                <a:ext uri="{FF2B5EF4-FFF2-40B4-BE49-F238E27FC236}">
                  <a16:creationId xmlns:a16="http://schemas.microsoft.com/office/drawing/2014/main" id="{D6120FE8-D417-07F9-E5A1-E96D1AC2C422}"/>
                </a:ext>
              </a:extLst>
            </p:cNvPr>
            <p:cNvSpPr/>
            <p:nvPr/>
          </p:nvSpPr>
          <p:spPr>
            <a:xfrm>
              <a:off x="9586883" y="4936357"/>
              <a:ext cx="89457" cy="80471"/>
            </a:xfrm>
            <a:custGeom>
              <a:avLst/>
              <a:gdLst>
                <a:gd name="connsiteX0" fmla="*/ 0 w 89457"/>
                <a:gd name="connsiteY0" fmla="*/ 2742 h 80471"/>
                <a:gd name="connsiteX1" fmla="*/ 87375 w 89457"/>
                <a:gd name="connsiteY1" fmla="*/ 50425 h 80471"/>
                <a:gd name="connsiteX2" fmla="*/ 60363 w 89457"/>
                <a:gd name="connsiteY2" fmla="*/ 79249 h 80471"/>
                <a:gd name="connsiteX3" fmla="*/ 0 w 89457"/>
                <a:gd name="connsiteY3" fmla="*/ 2742 h 8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57" h="80471">
                  <a:moveTo>
                    <a:pt x="0" y="2742"/>
                  </a:moveTo>
                  <a:cubicBezTo>
                    <a:pt x="49654" y="-6901"/>
                    <a:pt x="77412" y="8869"/>
                    <a:pt x="87375" y="50425"/>
                  </a:cubicBezTo>
                  <a:cubicBezTo>
                    <a:pt x="93608" y="76318"/>
                    <a:pt x="86203" y="83724"/>
                    <a:pt x="60363" y="79249"/>
                  </a:cubicBezTo>
                  <a:cubicBezTo>
                    <a:pt x="18327" y="71950"/>
                    <a:pt x="10869" y="37958"/>
                    <a:pt x="0" y="274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" name="任意多边形: 形状 256">
              <a:extLst>
                <a:ext uri="{FF2B5EF4-FFF2-40B4-BE49-F238E27FC236}">
                  <a16:creationId xmlns:a16="http://schemas.microsoft.com/office/drawing/2014/main" id="{C85B8E3E-C9C6-E5AE-0347-AF08284ABFC9}"/>
                </a:ext>
              </a:extLst>
            </p:cNvPr>
            <p:cNvSpPr/>
            <p:nvPr/>
          </p:nvSpPr>
          <p:spPr>
            <a:xfrm>
              <a:off x="11115205" y="6059847"/>
              <a:ext cx="103625" cy="97526"/>
            </a:xfrm>
            <a:custGeom>
              <a:avLst/>
              <a:gdLst>
                <a:gd name="connsiteX0" fmla="*/ 0 w 103625"/>
                <a:gd name="connsiteY0" fmla="*/ 0 h 97526"/>
                <a:gd name="connsiteX1" fmla="*/ 103625 w 103625"/>
                <a:gd name="connsiteY1" fmla="*/ 97285 h 97526"/>
                <a:gd name="connsiteX2" fmla="*/ 0 w 103625"/>
                <a:gd name="connsiteY2" fmla="*/ 0 h 9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625" h="97526">
                  <a:moveTo>
                    <a:pt x="0" y="0"/>
                  </a:moveTo>
                  <a:cubicBezTo>
                    <a:pt x="52532" y="11934"/>
                    <a:pt x="101334" y="58552"/>
                    <a:pt x="103625" y="97285"/>
                  </a:cubicBezTo>
                  <a:cubicBezTo>
                    <a:pt x="59564" y="101600"/>
                    <a:pt x="160" y="47257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007E1F4C-8FB4-C1BD-BA24-7F824E484A45}"/>
                </a:ext>
              </a:extLst>
            </p:cNvPr>
            <p:cNvSpPr/>
            <p:nvPr/>
          </p:nvSpPr>
          <p:spPr>
            <a:xfrm>
              <a:off x="9026234" y="4845543"/>
              <a:ext cx="87152" cy="84804"/>
            </a:xfrm>
            <a:custGeom>
              <a:avLst/>
              <a:gdLst>
                <a:gd name="connsiteX0" fmla="*/ 33201 w 87152"/>
                <a:gd name="connsiteY0" fmla="*/ 0 h 84804"/>
                <a:gd name="connsiteX1" fmla="*/ 83921 w 87152"/>
                <a:gd name="connsiteY1" fmla="*/ 47097 h 84804"/>
                <a:gd name="connsiteX2" fmla="*/ 85945 w 87152"/>
                <a:gd name="connsiteY2" fmla="*/ 82740 h 84804"/>
                <a:gd name="connsiteX3" fmla="*/ 49343 w 87152"/>
                <a:gd name="connsiteY3" fmla="*/ 82101 h 84804"/>
                <a:gd name="connsiteX4" fmla="*/ 6668 w 87152"/>
                <a:gd name="connsiteY4" fmla="*/ 40544 h 84804"/>
                <a:gd name="connsiteX5" fmla="*/ 33201 w 87152"/>
                <a:gd name="connsiteY5" fmla="*/ 0 h 8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152" h="84804">
                  <a:moveTo>
                    <a:pt x="33201" y="0"/>
                  </a:moveTo>
                  <a:cubicBezTo>
                    <a:pt x="50409" y="15451"/>
                    <a:pt x="69642" y="29250"/>
                    <a:pt x="83921" y="47097"/>
                  </a:cubicBezTo>
                  <a:cubicBezTo>
                    <a:pt x="89994" y="54663"/>
                    <a:pt x="85572" y="70593"/>
                    <a:pt x="85945" y="82740"/>
                  </a:cubicBezTo>
                  <a:cubicBezTo>
                    <a:pt x="73531" y="82900"/>
                    <a:pt x="58134" y="87695"/>
                    <a:pt x="49343" y="82101"/>
                  </a:cubicBezTo>
                  <a:cubicBezTo>
                    <a:pt x="32828" y="71552"/>
                    <a:pt x="17324" y="56901"/>
                    <a:pt x="6668" y="40544"/>
                  </a:cubicBezTo>
                  <a:cubicBezTo>
                    <a:pt x="-7664" y="18594"/>
                    <a:pt x="1074" y="6607"/>
                    <a:pt x="3320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9" name="任意多边形: 形状 258">
              <a:extLst>
                <a:ext uri="{FF2B5EF4-FFF2-40B4-BE49-F238E27FC236}">
                  <a16:creationId xmlns:a16="http://schemas.microsoft.com/office/drawing/2014/main" id="{8256DD67-FEF5-63FF-3CE1-5A9BC7F567DE}"/>
                </a:ext>
              </a:extLst>
            </p:cNvPr>
            <p:cNvSpPr/>
            <p:nvPr/>
          </p:nvSpPr>
          <p:spPr>
            <a:xfrm>
              <a:off x="8039414" y="5630046"/>
              <a:ext cx="85812" cy="70386"/>
            </a:xfrm>
            <a:custGeom>
              <a:avLst/>
              <a:gdLst>
                <a:gd name="connsiteX0" fmla="*/ 36356 w 85812"/>
                <a:gd name="connsiteY0" fmla="*/ 597 h 70386"/>
                <a:gd name="connsiteX1" fmla="*/ 85318 w 85812"/>
                <a:gd name="connsiteY1" fmla="*/ 42846 h 70386"/>
                <a:gd name="connsiteX2" fmla="*/ 59851 w 85812"/>
                <a:gd name="connsiteY2" fmla="*/ 70070 h 70386"/>
                <a:gd name="connsiteX3" fmla="*/ 394 w 85812"/>
                <a:gd name="connsiteY3" fmla="*/ 24678 h 70386"/>
                <a:gd name="connsiteX4" fmla="*/ 36356 w 85812"/>
                <a:gd name="connsiteY4" fmla="*/ 597 h 7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12" h="70386">
                  <a:moveTo>
                    <a:pt x="36356" y="597"/>
                  </a:moveTo>
                  <a:cubicBezTo>
                    <a:pt x="68855" y="-2866"/>
                    <a:pt x="80417" y="8428"/>
                    <a:pt x="85318" y="42846"/>
                  </a:cubicBezTo>
                  <a:cubicBezTo>
                    <a:pt x="88461" y="64903"/>
                    <a:pt x="76208" y="68419"/>
                    <a:pt x="59851" y="70070"/>
                  </a:cubicBezTo>
                  <a:cubicBezTo>
                    <a:pt x="29323" y="73161"/>
                    <a:pt x="3750" y="53288"/>
                    <a:pt x="394" y="24678"/>
                  </a:cubicBezTo>
                  <a:cubicBezTo>
                    <a:pt x="-3283" y="-6916"/>
                    <a:pt x="19574" y="1556"/>
                    <a:pt x="36356" y="5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0" name="任意多边形: 形状 259">
              <a:extLst>
                <a:ext uri="{FF2B5EF4-FFF2-40B4-BE49-F238E27FC236}">
                  <a16:creationId xmlns:a16="http://schemas.microsoft.com/office/drawing/2014/main" id="{D4670347-778B-D08B-5BC9-7706A3F34919}"/>
                </a:ext>
              </a:extLst>
            </p:cNvPr>
            <p:cNvSpPr/>
            <p:nvPr/>
          </p:nvSpPr>
          <p:spPr>
            <a:xfrm>
              <a:off x="11681279" y="6662880"/>
              <a:ext cx="119501" cy="90484"/>
            </a:xfrm>
            <a:custGeom>
              <a:avLst/>
              <a:gdLst>
                <a:gd name="connsiteX0" fmla="*/ 0 w 119501"/>
                <a:gd name="connsiteY0" fmla="*/ 495 h 90484"/>
                <a:gd name="connsiteX1" fmla="*/ 119501 w 119501"/>
                <a:gd name="connsiteY1" fmla="*/ 90481 h 90484"/>
                <a:gd name="connsiteX2" fmla="*/ 0 w 119501"/>
                <a:gd name="connsiteY2" fmla="*/ 495 h 9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501" h="90484">
                  <a:moveTo>
                    <a:pt x="0" y="495"/>
                  </a:moveTo>
                  <a:cubicBezTo>
                    <a:pt x="56101" y="-4353"/>
                    <a:pt x="95793" y="26442"/>
                    <a:pt x="119501" y="90481"/>
                  </a:cubicBezTo>
                  <a:cubicBezTo>
                    <a:pt x="56900" y="90908"/>
                    <a:pt x="33724" y="42745"/>
                    <a:pt x="0" y="49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1" name="任意多边形: 形状 260">
              <a:extLst>
                <a:ext uri="{FF2B5EF4-FFF2-40B4-BE49-F238E27FC236}">
                  <a16:creationId xmlns:a16="http://schemas.microsoft.com/office/drawing/2014/main" id="{107A3D6F-E1F3-69C2-58DE-FB624FA9FA7F}"/>
                </a:ext>
              </a:extLst>
            </p:cNvPr>
            <p:cNvSpPr/>
            <p:nvPr/>
          </p:nvSpPr>
          <p:spPr>
            <a:xfrm>
              <a:off x="10355818" y="5370008"/>
              <a:ext cx="84363" cy="90571"/>
            </a:xfrm>
            <a:custGeom>
              <a:avLst/>
              <a:gdLst>
                <a:gd name="connsiteX0" fmla="*/ 447 w 84363"/>
                <a:gd name="connsiteY0" fmla="*/ 0 h 90571"/>
                <a:gd name="connsiteX1" fmla="*/ 84147 w 84363"/>
                <a:gd name="connsiteY1" fmla="*/ 90572 h 90571"/>
                <a:gd name="connsiteX2" fmla="*/ 447 w 84363"/>
                <a:gd name="connsiteY2" fmla="*/ 0 h 9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63" h="90571">
                  <a:moveTo>
                    <a:pt x="447" y="0"/>
                  </a:moveTo>
                  <a:cubicBezTo>
                    <a:pt x="62409" y="12201"/>
                    <a:pt x="86970" y="39372"/>
                    <a:pt x="84147" y="90572"/>
                  </a:cubicBezTo>
                  <a:cubicBezTo>
                    <a:pt x="34758" y="90519"/>
                    <a:pt x="-4667" y="49069"/>
                    <a:pt x="44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2" name="任意多边形: 形状 261">
              <a:extLst>
                <a:ext uri="{FF2B5EF4-FFF2-40B4-BE49-F238E27FC236}">
                  <a16:creationId xmlns:a16="http://schemas.microsoft.com/office/drawing/2014/main" id="{EDCBF252-1AD2-D2D2-8654-A196C59B73B4}"/>
                </a:ext>
              </a:extLst>
            </p:cNvPr>
            <p:cNvSpPr/>
            <p:nvPr/>
          </p:nvSpPr>
          <p:spPr>
            <a:xfrm>
              <a:off x="7884438" y="6675129"/>
              <a:ext cx="89565" cy="68799"/>
            </a:xfrm>
            <a:custGeom>
              <a:avLst/>
              <a:gdLst>
                <a:gd name="connsiteX0" fmla="*/ 39598 w 89565"/>
                <a:gd name="connsiteY0" fmla="*/ 21 h 68799"/>
                <a:gd name="connsiteX1" fmla="*/ 89519 w 89565"/>
                <a:gd name="connsiteY1" fmla="*/ 43016 h 68799"/>
                <a:gd name="connsiteX2" fmla="*/ 42368 w 89565"/>
                <a:gd name="connsiteY2" fmla="*/ 68110 h 68799"/>
                <a:gd name="connsiteX3" fmla="*/ 65 w 89565"/>
                <a:gd name="connsiteY3" fmla="*/ 26819 h 68799"/>
                <a:gd name="connsiteX4" fmla="*/ 39598 w 89565"/>
                <a:gd name="connsiteY4" fmla="*/ 21 h 6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565" h="68799">
                  <a:moveTo>
                    <a:pt x="39598" y="21"/>
                  </a:moveTo>
                  <a:cubicBezTo>
                    <a:pt x="63626" y="-778"/>
                    <a:pt x="90851" y="21758"/>
                    <a:pt x="89519" y="43016"/>
                  </a:cubicBezTo>
                  <a:cubicBezTo>
                    <a:pt x="87494" y="74982"/>
                    <a:pt x="59257" y="64540"/>
                    <a:pt x="42368" y="68110"/>
                  </a:cubicBezTo>
                  <a:cubicBezTo>
                    <a:pt x="19618" y="72904"/>
                    <a:pt x="971" y="52020"/>
                    <a:pt x="65" y="26819"/>
                  </a:cubicBezTo>
                  <a:cubicBezTo>
                    <a:pt x="-680" y="4762"/>
                    <a:pt x="4487" y="1246"/>
                    <a:pt x="39598" y="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3" name="任意多边形: 形状 262">
              <a:extLst>
                <a:ext uri="{FF2B5EF4-FFF2-40B4-BE49-F238E27FC236}">
                  <a16:creationId xmlns:a16="http://schemas.microsoft.com/office/drawing/2014/main" id="{95839615-D0E8-9ADF-48F3-EA73E4F8564F}"/>
                </a:ext>
              </a:extLst>
            </p:cNvPr>
            <p:cNvSpPr/>
            <p:nvPr/>
          </p:nvSpPr>
          <p:spPr>
            <a:xfrm>
              <a:off x="7813686" y="6506325"/>
              <a:ext cx="87147" cy="67922"/>
            </a:xfrm>
            <a:custGeom>
              <a:avLst/>
              <a:gdLst>
                <a:gd name="connsiteX0" fmla="*/ 47908 w 87147"/>
                <a:gd name="connsiteY0" fmla="*/ 67864 h 67922"/>
                <a:gd name="connsiteX1" fmla="*/ 225 w 87147"/>
                <a:gd name="connsiteY1" fmla="*/ 27266 h 67922"/>
                <a:gd name="connsiteX2" fmla="*/ 38851 w 87147"/>
                <a:gd name="connsiteY2" fmla="*/ 148 h 67922"/>
                <a:gd name="connsiteX3" fmla="*/ 87014 w 87147"/>
                <a:gd name="connsiteY3" fmla="*/ 41705 h 67922"/>
                <a:gd name="connsiteX4" fmla="*/ 47908 w 87147"/>
                <a:gd name="connsiteY4" fmla="*/ 67864 h 67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47" h="67922">
                  <a:moveTo>
                    <a:pt x="47908" y="67864"/>
                  </a:moveTo>
                  <a:cubicBezTo>
                    <a:pt x="19032" y="68983"/>
                    <a:pt x="2515" y="54118"/>
                    <a:pt x="225" y="27266"/>
                  </a:cubicBezTo>
                  <a:cubicBezTo>
                    <a:pt x="-2546" y="-4540"/>
                    <a:pt x="20896" y="1213"/>
                    <a:pt x="38851" y="148"/>
                  </a:cubicBezTo>
                  <a:cubicBezTo>
                    <a:pt x="69006" y="-1610"/>
                    <a:pt x="84936" y="12295"/>
                    <a:pt x="87014" y="41705"/>
                  </a:cubicBezTo>
                  <a:cubicBezTo>
                    <a:pt x="89251" y="74257"/>
                    <a:pt x="62826" y="63389"/>
                    <a:pt x="47908" y="678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4" name="任意多边形: 形状 263">
              <a:extLst>
                <a:ext uri="{FF2B5EF4-FFF2-40B4-BE49-F238E27FC236}">
                  <a16:creationId xmlns:a16="http://schemas.microsoft.com/office/drawing/2014/main" id="{B6FA7243-B354-AE05-4EAF-10FCB955887A}"/>
                </a:ext>
              </a:extLst>
            </p:cNvPr>
            <p:cNvSpPr/>
            <p:nvPr/>
          </p:nvSpPr>
          <p:spPr>
            <a:xfrm>
              <a:off x="10655472" y="5583438"/>
              <a:ext cx="99202" cy="89553"/>
            </a:xfrm>
            <a:custGeom>
              <a:avLst/>
              <a:gdLst>
                <a:gd name="connsiteX0" fmla="*/ 0 w 99202"/>
                <a:gd name="connsiteY0" fmla="*/ 746 h 89553"/>
                <a:gd name="connsiteX1" fmla="*/ 99203 w 99202"/>
                <a:gd name="connsiteY1" fmla="*/ 89080 h 89553"/>
                <a:gd name="connsiteX2" fmla="*/ 0 w 99202"/>
                <a:gd name="connsiteY2" fmla="*/ 746 h 8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202" h="89553">
                  <a:moveTo>
                    <a:pt x="0" y="746"/>
                  </a:moveTo>
                  <a:cubicBezTo>
                    <a:pt x="50028" y="-4475"/>
                    <a:pt x="73470" y="16943"/>
                    <a:pt x="99203" y="89080"/>
                  </a:cubicBezTo>
                  <a:cubicBezTo>
                    <a:pt x="54237" y="93929"/>
                    <a:pt x="16836" y="61270"/>
                    <a:pt x="0" y="74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5" name="任意多边形: 形状 264">
              <a:extLst>
                <a:ext uri="{FF2B5EF4-FFF2-40B4-BE49-F238E27FC236}">
                  <a16:creationId xmlns:a16="http://schemas.microsoft.com/office/drawing/2014/main" id="{E47CFEC3-67DE-B4E1-6299-C251471F4AB1}"/>
                </a:ext>
              </a:extLst>
            </p:cNvPr>
            <p:cNvSpPr/>
            <p:nvPr/>
          </p:nvSpPr>
          <p:spPr>
            <a:xfrm>
              <a:off x="10166235" y="5195785"/>
              <a:ext cx="87897" cy="83998"/>
            </a:xfrm>
            <a:custGeom>
              <a:avLst/>
              <a:gdLst>
                <a:gd name="connsiteX0" fmla="*/ 1907 w 87897"/>
                <a:gd name="connsiteY0" fmla="*/ 378 h 83998"/>
                <a:gd name="connsiteX1" fmla="*/ 87897 w 87897"/>
                <a:gd name="connsiteY1" fmla="*/ 79442 h 83998"/>
                <a:gd name="connsiteX2" fmla="*/ 1907 w 87897"/>
                <a:gd name="connsiteY2" fmla="*/ 378 h 83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897" h="83998">
                  <a:moveTo>
                    <a:pt x="1907" y="378"/>
                  </a:moveTo>
                  <a:cubicBezTo>
                    <a:pt x="45381" y="-3458"/>
                    <a:pt x="72926" y="21849"/>
                    <a:pt x="87897" y="79442"/>
                  </a:cubicBezTo>
                  <a:cubicBezTo>
                    <a:pt x="40853" y="99634"/>
                    <a:pt x="-10613" y="49020"/>
                    <a:pt x="1907" y="37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6" name="任意多边形: 形状 265">
              <a:extLst>
                <a:ext uri="{FF2B5EF4-FFF2-40B4-BE49-F238E27FC236}">
                  <a16:creationId xmlns:a16="http://schemas.microsoft.com/office/drawing/2014/main" id="{E1850087-2F96-30B7-8290-9AF8A7853F27}"/>
                </a:ext>
              </a:extLst>
            </p:cNvPr>
            <p:cNvSpPr/>
            <p:nvPr/>
          </p:nvSpPr>
          <p:spPr>
            <a:xfrm>
              <a:off x="7680884" y="6168051"/>
              <a:ext cx="83258" cy="69082"/>
            </a:xfrm>
            <a:custGeom>
              <a:avLst/>
              <a:gdLst>
                <a:gd name="connsiteX0" fmla="*/ 49061 w 83258"/>
                <a:gd name="connsiteY0" fmla="*/ 69050 h 69082"/>
                <a:gd name="connsiteX1" fmla="*/ 46 w 83258"/>
                <a:gd name="connsiteY1" fmla="*/ 27280 h 69082"/>
                <a:gd name="connsiteX2" fmla="*/ 34410 w 83258"/>
                <a:gd name="connsiteY2" fmla="*/ 55 h 69082"/>
                <a:gd name="connsiteX3" fmla="*/ 82999 w 83258"/>
                <a:gd name="connsiteY3" fmla="*/ 46513 h 69082"/>
                <a:gd name="connsiteX4" fmla="*/ 49061 w 83258"/>
                <a:gd name="connsiteY4" fmla="*/ 69050 h 6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58" h="69082">
                  <a:moveTo>
                    <a:pt x="49061" y="69050"/>
                  </a:moveTo>
                  <a:cubicBezTo>
                    <a:pt x="17894" y="69849"/>
                    <a:pt x="1325" y="55784"/>
                    <a:pt x="46" y="27280"/>
                  </a:cubicBezTo>
                  <a:cubicBezTo>
                    <a:pt x="-1020" y="2719"/>
                    <a:pt x="16562" y="748"/>
                    <a:pt x="34410" y="55"/>
                  </a:cubicBezTo>
                  <a:cubicBezTo>
                    <a:pt x="64778" y="-1063"/>
                    <a:pt x="79909" y="14760"/>
                    <a:pt x="82999" y="46513"/>
                  </a:cubicBezTo>
                  <a:cubicBezTo>
                    <a:pt x="85983" y="77787"/>
                    <a:pt x="62541" y="65480"/>
                    <a:pt x="49061" y="6905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7" name="任意多边形: 形状 266">
              <a:extLst>
                <a:ext uri="{FF2B5EF4-FFF2-40B4-BE49-F238E27FC236}">
                  <a16:creationId xmlns:a16="http://schemas.microsoft.com/office/drawing/2014/main" id="{3CE2533F-2EF7-9054-54F8-74F22CA560F5}"/>
                </a:ext>
              </a:extLst>
            </p:cNvPr>
            <p:cNvSpPr/>
            <p:nvPr/>
          </p:nvSpPr>
          <p:spPr>
            <a:xfrm>
              <a:off x="10098152" y="5049898"/>
              <a:ext cx="90608" cy="90010"/>
            </a:xfrm>
            <a:custGeom>
              <a:avLst/>
              <a:gdLst>
                <a:gd name="connsiteX0" fmla="*/ 90608 w 90608"/>
                <a:gd name="connsiteY0" fmla="*/ 82386 h 90010"/>
                <a:gd name="connsiteX1" fmla="*/ 69883 w 90608"/>
                <a:gd name="connsiteY1" fmla="*/ 89472 h 90010"/>
                <a:gd name="connsiteX2" fmla="*/ 36 w 90608"/>
                <a:gd name="connsiteY2" fmla="*/ 17920 h 90010"/>
                <a:gd name="connsiteX3" fmla="*/ 16020 w 90608"/>
                <a:gd name="connsiteY3" fmla="*/ 19 h 90010"/>
                <a:gd name="connsiteX4" fmla="*/ 90608 w 90608"/>
                <a:gd name="connsiteY4" fmla="*/ 82386 h 90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08" h="90010">
                  <a:moveTo>
                    <a:pt x="90608" y="82386"/>
                  </a:moveTo>
                  <a:cubicBezTo>
                    <a:pt x="85014" y="84464"/>
                    <a:pt x="72707" y="92082"/>
                    <a:pt x="69883" y="89472"/>
                  </a:cubicBezTo>
                  <a:cubicBezTo>
                    <a:pt x="45376" y="66882"/>
                    <a:pt x="22360" y="42641"/>
                    <a:pt x="36" y="17920"/>
                  </a:cubicBezTo>
                  <a:cubicBezTo>
                    <a:pt x="-710" y="17121"/>
                    <a:pt x="10212" y="232"/>
                    <a:pt x="16020" y="19"/>
                  </a:cubicBezTo>
                  <a:cubicBezTo>
                    <a:pt x="43085" y="-1100"/>
                    <a:pt x="90448" y="48661"/>
                    <a:pt x="90608" y="823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8" name="任意多边形: 形状 267">
              <a:extLst>
                <a:ext uri="{FF2B5EF4-FFF2-40B4-BE49-F238E27FC236}">
                  <a16:creationId xmlns:a16="http://schemas.microsoft.com/office/drawing/2014/main" id="{F6634552-DE36-D559-9821-C4A3ABBD9282}"/>
                </a:ext>
              </a:extLst>
            </p:cNvPr>
            <p:cNvSpPr/>
            <p:nvPr/>
          </p:nvSpPr>
          <p:spPr>
            <a:xfrm>
              <a:off x="11589589" y="6532842"/>
              <a:ext cx="112415" cy="96914"/>
            </a:xfrm>
            <a:custGeom>
              <a:avLst/>
              <a:gdLst>
                <a:gd name="connsiteX0" fmla="*/ 0 w 112415"/>
                <a:gd name="connsiteY0" fmla="*/ 109 h 96914"/>
                <a:gd name="connsiteX1" fmla="*/ 112416 w 112415"/>
                <a:gd name="connsiteY1" fmla="*/ 96915 h 96914"/>
                <a:gd name="connsiteX2" fmla="*/ 0 w 112415"/>
                <a:gd name="connsiteY2" fmla="*/ 109 h 9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15" h="96914">
                  <a:moveTo>
                    <a:pt x="0" y="109"/>
                  </a:moveTo>
                  <a:cubicBezTo>
                    <a:pt x="53278" y="-2288"/>
                    <a:pt x="96379" y="34900"/>
                    <a:pt x="112416" y="96915"/>
                  </a:cubicBezTo>
                  <a:cubicBezTo>
                    <a:pt x="54716" y="86153"/>
                    <a:pt x="26319" y="46141"/>
                    <a:pt x="0" y="1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9" name="任意多边形: 形状 268">
              <a:extLst>
                <a:ext uri="{FF2B5EF4-FFF2-40B4-BE49-F238E27FC236}">
                  <a16:creationId xmlns:a16="http://schemas.microsoft.com/office/drawing/2014/main" id="{49609238-67A6-8F6E-7353-4EBDFA628914}"/>
                </a:ext>
              </a:extLst>
            </p:cNvPr>
            <p:cNvSpPr/>
            <p:nvPr/>
          </p:nvSpPr>
          <p:spPr>
            <a:xfrm>
              <a:off x="8886068" y="4837495"/>
              <a:ext cx="78073" cy="75559"/>
            </a:xfrm>
            <a:custGeom>
              <a:avLst/>
              <a:gdLst>
                <a:gd name="connsiteX0" fmla="*/ 78000 w 78073"/>
                <a:gd name="connsiteY0" fmla="*/ 72728 h 75559"/>
                <a:gd name="connsiteX1" fmla="*/ 2292 w 78073"/>
                <a:gd name="connsiteY1" fmla="*/ 36552 h 75559"/>
                <a:gd name="connsiteX2" fmla="*/ 3624 w 78073"/>
                <a:gd name="connsiteY2" fmla="*/ 7889 h 75559"/>
                <a:gd name="connsiteX3" fmla="*/ 35857 w 78073"/>
                <a:gd name="connsiteY3" fmla="*/ 483 h 75559"/>
                <a:gd name="connsiteX4" fmla="*/ 78000 w 78073"/>
                <a:gd name="connsiteY4" fmla="*/ 72728 h 7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3" h="75559">
                  <a:moveTo>
                    <a:pt x="78000" y="72728"/>
                  </a:moveTo>
                  <a:cubicBezTo>
                    <a:pt x="35005" y="81145"/>
                    <a:pt x="13001" y="71289"/>
                    <a:pt x="2292" y="36552"/>
                  </a:cubicBezTo>
                  <a:cubicBezTo>
                    <a:pt x="-478" y="27548"/>
                    <a:pt x="-1491" y="12257"/>
                    <a:pt x="3624" y="7889"/>
                  </a:cubicBezTo>
                  <a:cubicBezTo>
                    <a:pt x="11190" y="1442"/>
                    <a:pt x="25361" y="-1168"/>
                    <a:pt x="35857" y="483"/>
                  </a:cubicBezTo>
                  <a:cubicBezTo>
                    <a:pt x="65266" y="5065"/>
                    <a:pt x="79225" y="30745"/>
                    <a:pt x="78000" y="7272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0" name="任意多边形: 形状 269">
              <a:extLst>
                <a:ext uri="{FF2B5EF4-FFF2-40B4-BE49-F238E27FC236}">
                  <a16:creationId xmlns:a16="http://schemas.microsoft.com/office/drawing/2014/main" id="{542C69A5-4AED-64F9-B181-CF42560F101C}"/>
                </a:ext>
              </a:extLst>
            </p:cNvPr>
            <p:cNvSpPr/>
            <p:nvPr/>
          </p:nvSpPr>
          <p:spPr>
            <a:xfrm>
              <a:off x="7982961" y="5464939"/>
              <a:ext cx="92116" cy="68435"/>
            </a:xfrm>
            <a:custGeom>
              <a:avLst/>
              <a:gdLst>
                <a:gd name="connsiteX0" fmla="*/ 92117 w 92116"/>
                <a:gd name="connsiteY0" fmla="*/ 60214 h 68435"/>
                <a:gd name="connsiteX1" fmla="*/ 5488 w 92116"/>
                <a:gd name="connsiteY1" fmla="*/ 46468 h 68435"/>
                <a:gd name="connsiteX2" fmla="*/ 0 w 92116"/>
                <a:gd name="connsiteY2" fmla="*/ 4325 h 68435"/>
                <a:gd name="connsiteX3" fmla="*/ 55196 w 92116"/>
                <a:gd name="connsiteY3" fmla="*/ 3633 h 68435"/>
                <a:gd name="connsiteX4" fmla="*/ 92117 w 92116"/>
                <a:gd name="connsiteY4" fmla="*/ 60214 h 6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16" h="68435">
                  <a:moveTo>
                    <a:pt x="92117" y="60214"/>
                  </a:moveTo>
                  <a:cubicBezTo>
                    <a:pt x="51573" y="67619"/>
                    <a:pt x="22536" y="79287"/>
                    <a:pt x="5488" y="46468"/>
                  </a:cubicBezTo>
                  <a:cubicBezTo>
                    <a:pt x="-639" y="34640"/>
                    <a:pt x="1598" y="18497"/>
                    <a:pt x="0" y="4325"/>
                  </a:cubicBezTo>
                  <a:cubicBezTo>
                    <a:pt x="18807" y="3473"/>
                    <a:pt x="41983" y="-4519"/>
                    <a:pt x="55196" y="3633"/>
                  </a:cubicBezTo>
                  <a:cubicBezTo>
                    <a:pt x="70806" y="13223"/>
                    <a:pt x="77785" y="36825"/>
                    <a:pt x="92117" y="602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1" name="任意多边形: 形状 270">
              <a:extLst>
                <a:ext uri="{FF2B5EF4-FFF2-40B4-BE49-F238E27FC236}">
                  <a16:creationId xmlns:a16="http://schemas.microsoft.com/office/drawing/2014/main" id="{25D47C00-7CA5-A16F-BDE3-7733CBE8848E}"/>
                </a:ext>
              </a:extLst>
            </p:cNvPr>
            <p:cNvSpPr/>
            <p:nvPr/>
          </p:nvSpPr>
          <p:spPr>
            <a:xfrm>
              <a:off x="8092218" y="5292211"/>
              <a:ext cx="87138" cy="69752"/>
            </a:xfrm>
            <a:custGeom>
              <a:avLst/>
              <a:gdLst>
                <a:gd name="connsiteX0" fmla="*/ 68424 w 87138"/>
                <a:gd name="connsiteY0" fmla="*/ 69752 h 69752"/>
                <a:gd name="connsiteX1" fmla="*/ 15 w 87138"/>
                <a:gd name="connsiteY1" fmla="*/ 21270 h 69752"/>
                <a:gd name="connsiteX2" fmla="*/ 32355 w 87138"/>
                <a:gd name="connsiteY2" fmla="*/ 12 h 69752"/>
                <a:gd name="connsiteX3" fmla="*/ 86858 w 87138"/>
                <a:gd name="connsiteY3" fmla="*/ 47216 h 69752"/>
                <a:gd name="connsiteX4" fmla="*/ 68424 w 87138"/>
                <a:gd name="connsiteY4" fmla="*/ 69752 h 69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38" h="69752">
                  <a:moveTo>
                    <a:pt x="68424" y="69752"/>
                  </a:moveTo>
                  <a:cubicBezTo>
                    <a:pt x="25855" y="69859"/>
                    <a:pt x="-731" y="47322"/>
                    <a:pt x="15" y="21270"/>
                  </a:cubicBezTo>
                  <a:cubicBezTo>
                    <a:pt x="655" y="-947"/>
                    <a:pt x="17863" y="332"/>
                    <a:pt x="32355" y="12"/>
                  </a:cubicBezTo>
                  <a:cubicBezTo>
                    <a:pt x="59207" y="-628"/>
                    <a:pt x="90427" y="24839"/>
                    <a:pt x="86858" y="47216"/>
                  </a:cubicBezTo>
                  <a:cubicBezTo>
                    <a:pt x="85259" y="57605"/>
                    <a:pt x="71674" y="66076"/>
                    <a:pt x="68424" y="6975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2" name="任意多边形: 形状 271">
              <a:extLst>
                <a:ext uri="{FF2B5EF4-FFF2-40B4-BE49-F238E27FC236}">
                  <a16:creationId xmlns:a16="http://schemas.microsoft.com/office/drawing/2014/main" id="{7B4C5179-CD2A-4A35-635C-70575D41B59F}"/>
                </a:ext>
              </a:extLst>
            </p:cNvPr>
            <p:cNvSpPr/>
            <p:nvPr/>
          </p:nvSpPr>
          <p:spPr>
            <a:xfrm>
              <a:off x="7690502" y="6701679"/>
              <a:ext cx="81995" cy="67710"/>
            </a:xfrm>
            <a:custGeom>
              <a:avLst/>
              <a:gdLst>
                <a:gd name="connsiteX0" fmla="*/ 40616 w 81995"/>
                <a:gd name="connsiteY0" fmla="*/ 749 h 67710"/>
                <a:gd name="connsiteX1" fmla="*/ 81746 w 81995"/>
                <a:gd name="connsiteY1" fmla="*/ 39855 h 67710"/>
                <a:gd name="connsiteX2" fmla="*/ 44931 w 81995"/>
                <a:gd name="connsiteY2" fmla="*/ 67559 h 67710"/>
                <a:gd name="connsiteX3" fmla="*/ 18 w 81995"/>
                <a:gd name="connsiteY3" fmla="*/ 23232 h 67710"/>
                <a:gd name="connsiteX4" fmla="*/ 40616 w 81995"/>
                <a:gd name="connsiteY4" fmla="*/ 749 h 6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95" h="67710">
                  <a:moveTo>
                    <a:pt x="40616" y="749"/>
                  </a:moveTo>
                  <a:cubicBezTo>
                    <a:pt x="69545" y="-4099"/>
                    <a:pt x="79242" y="15241"/>
                    <a:pt x="81746" y="39855"/>
                  </a:cubicBezTo>
                  <a:cubicBezTo>
                    <a:pt x="84570" y="67453"/>
                    <a:pt x="62832" y="66494"/>
                    <a:pt x="44931" y="67559"/>
                  </a:cubicBezTo>
                  <a:cubicBezTo>
                    <a:pt x="14563" y="69371"/>
                    <a:pt x="391" y="54879"/>
                    <a:pt x="18" y="23232"/>
                  </a:cubicBezTo>
                  <a:cubicBezTo>
                    <a:pt x="-248" y="2987"/>
                    <a:pt x="1936" y="1761"/>
                    <a:pt x="40616" y="7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3" name="任意多边形: 形状 272">
              <a:extLst>
                <a:ext uri="{FF2B5EF4-FFF2-40B4-BE49-F238E27FC236}">
                  <a16:creationId xmlns:a16="http://schemas.microsoft.com/office/drawing/2014/main" id="{2610FF2A-2C91-C6D2-F96A-E8C3A9DD3BAC}"/>
                </a:ext>
              </a:extLst>
            </p:cNvPr>
            <p:cNvSpPr/>
            <p:nvPr/>
          </p:nvSpPr>
          <p:spPr>
            <a:xfrm>
              <a:off x="11311959" y="6235022"/>
              <a:ext cx="106129" cy="90179"/>
            </a:xfrm>
            <a:custGeom>
              <a:avLst/>
              <a:gdLst>
                <a:gd name="connsiteX0" fmla="*/ 0 w 106129"/>
                <a:gd name="connsiteY0" fmla="*/ 2 h 90179"/>
                <a:gd name="connsiteX1" fmla="*/ 106129 w 106129"/>
                <a:gd name="connsiteY1" fmla="*/ 89827 h 90179"/>
                <a:gd name="connsiteX2" fmla="*/ 0 w 106129"/>
                <a:gd name="connsiteY2" fmla="*/ 2 h 90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129" h="90179">
                  <a:moveTo>
                    <a:pt x="0" y="2"/>
                  </a:moveTo>
                  <a:cubicBezTo>
                    <a:pt x="63667" y="-318"/>
                    <a:pt x="78372" y="50402"/>
                    <a:pt x="106129" y="89827"/>
                  </a:cubicBezTo>
                  <a:cubicBezTo>
                    <a:pt x="52905" y="94196"/>
                    <a:pt x="10016" y="57595"/>
                    <a:pt x="0" y="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4" name="任意多边形: 形状 273">
              <a:extLst>
                <a:ext uri="{FF2B5EF4-FFF2-40B4-BE49-F238E27FC236}">
                  <a16:creationId xmlns:a16="http://schemas.microsoft.com/office/drawing/2014/main" id="{0B22783C-6774-AB06-0812-788FC496E0EB}"/>
                </a:ext>
              </a:extLst>
            </p:cNvPr>
            <p:cNvSpPr/>
            <p:nvPr/>
          </p:nvSpPr>
          <p:spPr>
            <a:xfrm>
              <a:off x="9850247" y="4987935"/>
              <a:ext cx="84858" cy="80577"/>
            </a:xfrm>
            <a:custGeom>
              <a:avLst/>
              <a:gdLst>
                <a:gd name="connsiteX0" fmla="*/ 84859 w 84858"/>
                <a:gd name="connsiteY0" fmla="*/ 80149 h 80577"/>
                <a:gd name="connsiteX1" fmla="*/ 1426 w 84858"/>
                <a:gd name="connsiteY1" fmla="*/ 26392 h 80577"/>
                <a:gd name="connsiteX2" fmla="*/ 23749 w 84858"/>
                <a:gd name="connsiteY2" fmla="*/ 286 h 80577"/>
                <a:gd name="connsiteX3" fmla="*/ 84859 w 84858"/>
                <a:gd name="connsiteY3" fmla="*/ 80149 h 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58" h="80577">
                  <a:moveTo>
                    <a:pt x="84859" y="80149"/>
                  </a:moveTo>
                  <a:cubicBezTo>
                    <a:pt x="38827" y="83772"/>
                    <a:pt x="10057" y="64325"/>
                    <a:pt x="1426" y="26392"/>
                  </a:cubicBezTo>
                  <a:cubicBezTo>
                    <a:pt x="-2996" y="6999"/>
                    <a:pt x="2438" y="-1739"/>
                    <a:pt x="23749" y="286"/>
                  </a:cubicBezTo>
                  <a:cubicBezTo>
                    <a:pt x="57208" y="3482"/>
                    <a:pt x="77293" y="28470"/>
                    <a:pt x="84859" y="801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5" name="任意多边形: 形状 274">
              <a:extLst>
                <a:ext uri="{FF2B5EF4-FFF2-40B4-BE49-F238E27FC236}">
                  <a16:creationId xmlns:a16="http://schemas.microsoft.com/office/drawing/2014/main" id="{0C6DA8E4-145F-D2CF-CEB6-AEE42AE3AA77}"/>
                </a:ext>
              </a:extLst>
            </p:cNvPr>
            <p:cNvSpPr/>
            <p:nvPr/>
          </p:nvSpPr>
          <p:spPr>
            <a:xfrm>
              <a:off x="10471597" y="5402987"/>
              <a:ext cx="88586" cy="89619"/>
            </a:xfrm>
            <a:custGeom>
              <a:avLst/>
              <a:gdLst>
                <a:gd name="connsiteX0" fmla="*/ 67 w 88586"/>
                <a:gd name="connsiteY0" fmla="*/ 0 h 89619"/>
                <a:gd name="connsiteX1" fmla="*/ 88561 w 88586"/>
                <a:gd name="connsiteY1" fmla="*/ 73097 h 89619"/>
                <a:gd name="connsiteX2" fmla="*/ 72311 w 88586"/>
                <a:gd name="connsiteY2" fmla="*/ 89613 h 89619"/>
                <a:gd name="connsiteX3" fmla="*/ 67 w 88586"/>
                <a:gd name="connsiteY3" fmla="*/ 0 h 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6" h="89619">
                  <a:moveTo>
                    <a:pt x="67" y="0"/>
                  </a:moveTo>
                  <a:cubicBezTo>
                    <a:pt x="37415" y="1705"/>
                    <a:pt x="84352" y="40065"/>
                    <a:pt x="88561" y="73097"/>
                  </a:cubicBezTo>
                  <a:cubicBezTo>
                    <a:pt x="89201" y="78105"/>
                    <a:pt x="77692" y="89933"/>
                    <a:pt x="72311" y="89613"/>
                  </a:cubicBezTo>
                  <a:cubicBezTo>
                    <a:pt x="35657" y="87535"/>
                    <a:pt x="-1798" y="41077"/>
                    <a:pt x="6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6" name="任意多边形: 形状 275">
              <a:extLst>
                <a:ext uri="{FF2B5EF4-FFF2-40B4-BE49-F238E27FC236}">
                  <a16:creationId xmlns:a16="http://schemas.microsoft.com/office/drawing/2014/main" id="{CA7B5561-5556-8253-9E13-F63C3F25CD27}"/>
                </a:ext>
              </a:extLst>
            </p:cNvPr>
            <p:cNvSpPr/>
            <p:nvPr/>
          </p:nvSpPr>
          <p:spPr>
            <a:xfrm>
              <a:off x="11031293" y="5930598"/>
              <a:ext cx="105969" cy="92261"/>
            </a:xfrm>
            <a:custGeom>
              <a:avLst/>
              <a:gdLst>
                <a:gd name="connsiteX0" fmla="*/ 0 w 105969"/>
                <a:gd name="connsiteY0" fmla="*/ 210 h 92261"/>
                <a:gd name="connsiteX1" fmla="*/ 105969 w 105969"/>
                <a:gd name="connsiteY1" fmla="*/ 92167 h 92261"/>
                <a:gd name="connsiteX2" fmla="*/ 0 w 105969"/>
                <a:gd name="connsiteY2" fmla="*/ 210 h 9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69" h="92261">
                  <a:moveTo>
                    <a:pt x="0" y="210"/>
                  </a:moveTo>
                  <a:cubicBezTo>
                    <a:pt x="48589" y="-2667"/>
                    <a:pt x="79117" y="23812"/>
                    <a:pt x="105969" y="92167"/>
                  </a:cubicBezTo>
                  <a:cubicBezTo>
                    <a:pt x="59937" y="94298"/>
                    <a:pt x="20831" y="60361"/>
                    <a:pt x="0" y="21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7" name="任意多边形: 形状 276">
              <a:extLst>
                <a:ext uri="{FF2B5EF4-FFF2-40B4-BE49-F238E27FC236}">
                  <a16:creationId xmlns:a16="http://schemas.microsoft.com/office/drawing/2014/main" id="{E72BE27A-ACB7-BFF6-17EA-C8C63C83A1A9}"/>
                </a:ext>
              </a:extLst>
            </p:cNvPr>
            <p:cNvSpPr/>
            <p:nvPr/>
          </p:nvSpPr>
          <p:spPr>
            <a:xfrm>
              <a:off x="8632746" y="4977821"/>
              <a:ext cx="87770" cy="70123"/>
            </a:xfrm>
            <a:custGeom>
              <a:avLst/>
              <a:gdLst>
                <a:gd name="connsiteX0" fmla="*/ 70794 w 87770"/>
                <a:gd name="connsiteY0" fmla="*/ 70124 h 70123"/>
                <a:gd name="connsiteX1" fmla="*/ 148 w 87770"/>
                <a:gd name="connsiteY1" fmla="*/ 17112 h 70123"/>
                <a:gd name="connsiteX2" fmla="*/ 21779 w 87770"/>
                <a:gd name="connsiteY2" fmla="*/ 10 h 70123"/>
                <a:gd name="connsiteX3" fmla="*/ 87416 w 87770"/>
                <a:gd name="connsiteY3" fmla="*/ 53554 h 70123"/>
                <a:gd name="connsiteX4" fmla="*/ 70794 w 87770"/>
                <a:gd name="connsiteY4" fmla="*/ 70124 h 70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70" h="70123">
                  <a:moveTo>
                    <a:pt x="70794" y="70124"/>
                  </a:moveTo>
                  <a:cubicBezTo>
                    <a:pt x="29877" y="69271"/>
                    <a:pt x="-2463" y="42792"/>
                    <a:pt x="148" y="17112"/>
                  </a:cubicBezTo>
                  <a:cubicBezTo>
                    <a:pt x="840" y="10453"/>
                    <a:pt x="14160" y="117"/>
                    <a:pt x="21779" y="10"/>
                  </a:cubicBezTo>
                  <a:cubicBezTo>
                    <a:pt x="61097" y="-576"/>
                    <a:pt x="91412" y="24145"/>
                    <a:pt x="87416" y="53554"/>
                  </a:cubicBezTo>
                  <a:cubicBezTo>
                    <a:pt x="86351" y="61493"/>
                    <a:pt x="73298" y="67779"/>
                    <a:pt x="70794" y="701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8" name="任意多边形: 形状 277">
              <a:extLst>
                <a:ext uri="{FF2B5EF4-FFF2-40B4-BE49-F238E27FC236}">
                  <a16:creationId xmlns:a16="http://schemas.microsoft.com/office/drawing/2014/main" id="{B4AD3801-B3D6-45AA-F98F-BFB961E609C4}"/>
                </a:ext>
              </a:extLst>
            </p:cNvPr>
            <p:cNvSpPr/>
            <p:nvPr/>
          </p:nvSpPr>
          <p:spPr>
            <a:xfrm>
              <a:off x="8373112" y="5126849"/>
              <a:ext cx="82306" cy="72048"/>
            </a:xfrm>
            <a:custGeom>
              <a:avLst/>
              <a:gdLst>
                <a:gd name="connsiteX0" fmla="*/ 20672 w 82306"/>
                <a:gd name="connsiteY0" fmla="*/ 0 h 72048"/>
                <a:gd name="connsiteX1" fmla="*/ 81835 w 82306"/>
                <a:gd name="connsiteY1" fmla="*/ 54929 h 72048"/>
                <a:gd name="connsiteX2" fmla="*/ 54876 w 82306"/>
                <a:gd name="connsiteY2" fmla="*/ 71978 h 72048"/>
                <a:gd name="connsiteX3" fmla="*/ 373 w 82306"/>
                <a:gd name="connsiteY3" fmla="*/ 22270 h 72048"/>
                <a:gd name="connsiteX4" fmla="*/ 20672 w 82306"/>
                <a:gd name="connsiteY4" fmla="*/ 0 h 7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06" h="72048">
                  <a:moveTo>
                    <a:pt x="20672" y="0"/>
                  </a:moveTo>
                  <a:cubicBezTo>
                    <a:pt x="61802" y="533"/>
                    <a:pt x="86044" y="25467"/>
                    <a:pt x="81835" y="54929"/>
                  </a:cubicBezTo>
                  <a:cubicBezTo>
                    <a:pt x="80823" y="62015"/>
                    <a:pt x="64520" y="71498"/>
                    <a:pt x="54876" y="71978"/>
                  </a:cubicBezTo>
                  <a:cubicBezTo>
                    <a:pt x="23549" y="73523"/>
                    <a:pt x="-3516" y="49442"/>
                    <a:pt x="373" y="22270"/>
                  </a:cubicBezTo>
                  <a:cubicBezTo>
                    <a:pt x="1812" y="11828"/>
                    <a:pt x="17369" y="3410"/>
                    <a:pt x="2067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9" name="任意多边形: 形状 278">
              <a:extLst>
                <a:ext uri="{FF2B5EF4-FFF2-40B4-BE49-F238E27FC236}">
                  <a16:creationId xmlns:a16="http://schemas.microsoft.com/office/drawing/2014/main" id="{64DB68DC-3CBB-67F9-E7DC-72B88D58B242}"/>
                </a:ext>
              </a:extLst>
            </p:cNvPr>
            <p:cNvSpPr/>
            <p:nvPr/>
          </p:nvSpPr>
          <p:spPr>
            <a:xfrm>
              <a:off x="10849888" y="5752008"/>
              <a:ext cx="94509" cy="93235"/>
            </a:xfrm>
            <a:custGeom>
              <a:avLst/>
              <a:gdLst>
                <a:gd name="connsiteX0" fmla="*/ 94509 w 94509"/>
                <a:gd name="connsiteY0" fmla="*/ 93236 h 93235"/>
                <a:gd name="connsiteX1" fmla="*/ 474 w 94509"/>
                <a:gd name="connsiteY1" fmla="*/ 0 h 93235"/>
                <a:gd name="connsiteX2" fmla="*/ 94509 w 94509"/>
                <a:gd name="connsiteY2" fmla="*/ 93236 h 9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509" h="93235">
                  <a:moveTo>
                    <a:pt x="94509" y="93236"/>
                  </a:moveTo>
                  <a:cubicBezTo>
                    <a:pt x="32760" y="90572"/>
                    <a:pt x="-4694" y="52265"/>
                    <a:pt x="474" y="0"/>
                  </a:cubicBezTo>
                  <a:cubicBezTo>
                    <a:pt x="52793" y="8951"/>
                    <a:pt x="77194" y="45339"/>
                    <a:pt x="94509" y="932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0" name="任意多边形: 形状 279">
              <a:extLst>
                <a:ext uri="{FF2B5EF4-FFF2-40B4-BE49-F238E27FC236}">
                  <a16:creationId xmlns:a16="http://schemas.microsoft.com/office/drawing/2014/main" id="{96FD2728-ED28-330C-1728-02D21FFC411B}"/>
                </a:ext>
              </a:extLst>
            </p:cNvPr>
            <p:cNvSpPr/>
            <p:nvPr/>
          </p:nvSpPr>
          <p:spPr>
            <a:xfrm>
              <a:off x="7861327" y="5635962"/>
              <a:ext cx="84024" cy="64626"/>
            </a:xfrm>
            <a:custGeom>
              <a:avLst/>
              <a:gdLst>
                <a:gd name="connsiteX0" fmla="*/ 83540 w 84024"/>
                <a:gd name="connsiteY0" fmla="*/ 64474 h 64626"/>
                <a:gd name="connsiteX1" fmla="*/ 0 w 84024"/>
                <a:gd name="connsiteY1" fmla="*/ 23077 h 64626"/>
                <a:gd name="connsiteX2" fmla="*/ 43155 w 84024"/>
                <a:gd name="connsiteY2" fmla="*/ 1820 h 64626"/>
                <a:gd name="connsiteX3" fmla="*/ 83540 w 84024"/>
                <a:gd name="connsiteY3" fmla="*/ 64474 h 6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024" h="64626">
                  <a:moveTo>
                    <a:pt x="83540" y="64474"/>
                  </a:moveTo>
                  <a:cubicBezTo>
                    <a:pt x="17529" y="65913"/>
                    <a:pt x="-106" y="57548"/>
                    <a:pt x="0" y="23077"/>
                  </a:cubicBezTo>
                  <a:cubicBezTo>
                    <a:pt x="54" y="-9902"/>
                    <a:pt x="27172" y="2299"/>
                    <a:pt x="43155" y="1820"/>
                  </a:cubicBezTo>
                  <a:cubicBezTo>
                    <a:pt x="73737" y="861"/>
                    <a:pt x="86790" y="22331"/>
                    <a:pt x="83540" y="644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1" name="任意多边形: 形状 280">
              <a:extLst>
                <a:ext uri="{FF2B5EF4-FFF2-40B4-BE49-F238E27FC236}">
                  <a16:creationId xmlns:a16="http://schemas.microsoft.com/office/drawing/2014/main" id="{8773E6B4-808C-90C0-AF9A-E93EE017F934}"/>
                </a:ext>
              </a:extLst>
            </p:cNvPr>
            <p:cNvSpPr/>
            <p:nvPr/>
          </p:nvSpPr>
          <p:spPr>
            <a:xfrm>
              <a:off x="8477280" y="4969201"/>
              <a:ext cx="81378" cy="72250"/>
            </a:xfrm>
            <a:custGeom>
              <a:avLst/>
              <a:gdLst>
                <a:gd name="connsiteX0" fmla="*/ 16719 w 81378"/>
                <a:gd name="connsiteY0" fmla="*/ 0 h 72250"/>
                <a:gd name="connsiteX1" fmla="*/ 80866 w 81378"/>
                <a:gd name="connsiteY1" fmla="*/ 53597 h 72250"/>
                <a:gd name="connsiteX2" fmla="*/ 56251 w 81378"/>
                <a:gd name="connsiteY2" fmla="*/ 72244 h 72250"/>
                <a:gd name="connsiteX3" fmla="*/ 310 w 81378"/>
                <a:gd name="connsiteY3" fmla="*/ 20778 h 72250"/>
                <a:gd name="connsiteX4" fmla="*/ 16719 w 81378"/>
                <a:gd name="connsiteY4" fmla="*/ 0 h 7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78" h="72250">
                  <a:moveTo>
                    <a:pt x="16719" y="0"/>
                  </a:moveTo>
                  <a:cubicBezTo>
                    <a:pt x="60247" y="1438"/>
                    <a:pt x="85341" y="24401"/>
                    <a:pt x="80866" y="53597"/>
                  </a:cubicBezTo>
                  <a:cubicBezTo>
                    <a:pt x="79694" y="61216"/>
                    <a:pt x="64882" y="72138"/>
                    <a:pt x="56251" y="72244"/>
                  </a:cubicBezTo>
                  <a:cubicBezTo>
                    <a:pt x="22846" y="72671"/>
                    <a:pt x="-3153" y="48589"/>
                    <a:pt x="310" y="20778"/>
                  </a:cubicBezTo>
                  <a:cubicBezTo>
                    <a:pt x="1535" y="11561"/>
                    <a:pt x="13629" y="3729"/>
                    <a:pt x="1671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2" name="任意多边形: 形状 281">
              <a:extLst>
                <a:ext uri="{FF2B5EF4-FFF2-40B4-BE49-F238E27FC236}">
                  <a16:creationId xmlns:a16="http://schemas.microsoft.com/office/drawing/2014/main" id="{92661CFF-E9E2-9EA0-D031-01AD6A421367}"/>
                </a:ext>
              </a:extLst>
            </p:cNvPr>
            <p:cNvSpPr/>
            <p:nvPr/>
          </p:nvSpPr>
          <p:spPr>
            <a:xfrm>
              <a:off x="7743598" y="5818233"/>
              <a:ext cx="81701" cy="70145"/>
            </a:xfrm>
            <a:custGeom>
              <a:avLst/>
              <a:gdLst>
                <a:gd name="connsiteX0" fmla="*/ 17621 w 81701"/>
                <a:gd name="connsiteY0" fmla="*/ 0 h 70145"/>
                <a:gd name="connsiteX1" fmla="*/ 81555 w 81701"/>
                <a:gd name="connsiteY1" fmla="*/ 46085 h 70145"/>
                <a:gd name="connsiteX2" fmla="*/ 43248 w 81701"/>
                <a:gd name="connsiteY2" fmla="*/ 70060 h 70145"/>
                <a:gd name="connsiteX3" fmla="*/ 359 w 81701"/>
                <a:gd name="connsiteY3" fmla="*/ 21524 h 70145"/>
                <a:gd name="connsiteX4" fmla="*/ 17621 w 81701"/>
                <a:gd name="connsiteY4" fmla="*/ 0 h 7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01" h="70145">
                  <a:moveTo>
                    <a:pt x="17621" y="0"/>
                  </a:moveTo>
                  <a:cubicBezTo>
                    <a:pt x="59231" y="1385"/>
                    <a:pt x="83846" y="22590"/>
                    <a:pt x="81555" y="46085"/>
                  </a:cubicBezTo>
                  <a:cubicBezTo>
                    <a:pt x="79210" y="69794"/>
                    <a:pt x="60883" y="70540"/>
                    <a:pt x="43248" y="70060"/>
                  </a:cubicBezTo>
                  <a:cubicBezTo>
                    <a:pt x="15597" y="69261"/>
                    <a:pt x="-2837" y="50241"/>
                    <a:pt x="359" y="21524"/>
                  </a:cubicBezTo>
                  <a:cubicBezTo>
                    <a:pt x="1425" y="11721"/>
                    <a:pt x="14745" y="3303"/>
                    <a:pt x="1762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3" name="任意多边形: 形状 282">
              <a:extLst>
                <a:ext uri="{FF2B5EF4-FFF2-40B4-BE49-F238E27FC236}">
                  <a16:creationId xmlns:a16="http://schemas.microsoft.com/office/drawing/2014/main" id="{2448BB1D-7050-483F-5F59-20DE199EB998}"/>
                </a:ext>
              </a:extLst>
            </p:cNvPr>
            <p:cNvSpPr/>
            <p:nvPr/>
          </p:nvSpPr>
          <p:spPr>
            <a:xfrm>
              <a:off x="8731664" y="4826204"/>
              <a:ext cx="82076" cy="75216"/>
            </a:xfrm>
            <a:custGeom>
              <a:avLst/>
              <a:gdLst>
                <a:gd name="connsiteX0" fmla="*/ 17962 w 82076"/>
                <a:gd name="connsiteY0" fmla="*/ 0 h 75216"/>
                <a:gd name="connsiteX1" fmla="*/ 81948 w 82076"/>
                <a:gd name="connsiteY1" fmla="*/ 54769 h 75216"/>
                <a:gd name="connsiteX2" fmla="*/ 61916 w 82076"/>
                <a:gd name="connsiteY2" fmla="*/ 75121 h 75216"/>
                <a:gd name="connsiteX3" fmla="*/ 380 w 82076"/>
                <a:gd name="connsiteY3" fmla="*/ 18381 h 75216"/>
                <a:gd name="connsiteX4" fmla="*/ 17962 w 82076"/>
                <a:gd name="connsiteY4" fmla="*/ 0 h 7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76" h="75216">
                  <a:moveTo>
                    <a:pt x="17962" y="0"/>
                  </a:moveTo>
                  <a:cubicBezTo>
                    <a:pt x="58186" y="852"/>
                    <a:pt x="84132" y="25040"/>
                    <a:pt x="81948" y="54769"/>
                  </a:cubicBezTo>
                  <a:cubicBezTo>
                    <a:pt x="81415" y="62335"/>
                    <a:pt x="69321" y="74589"/>
                    <a:pt x="61916" y="75121"/>
                  </a:cubicBezTo>
                  <a:cubicBezTo>
                    <a:pt x="30961" y="77199"/>
                    <a:pt x="-4042" y="44860"/>
                    <a:pt x="380" y="18381"/>
                  </a:cubicBezTo>
                  <a:cubicBezTo>
                    <a:pt x="1872" y="9750"/>
                    <a:pt x="14818" y="3037"/>
                    <a:pt x="1796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4" name="任意多边形: 形状 283">
              <a:extLst>
                <a:ext uri="{FF2B5EF4-FFF2-40B4-BE49-F238E27FC236}">
                  <a16:creationId xmlns:a16="http://schemas.microsoft.com/office/drawing/2014/main" id="{3C8FFAC3-8066-6378-C839-5ED20DF26E04}"/>
                </a:ext>
              </a:extLst>
            </p:cNvPr>
            <p:cNvSpPr/>
            <p:nvPr/>
          </p:nvSpPr>
          <p:spPr>
            <a:xfrm>
              <a:off x="8315959" y="4965522"/>
              <a:ext cx="78737" cy="69961"/>
            </a:xfrm>
            <a:custGeom>
              <a:avLst/>
              <a:gdLst>
                <a:gd name="connsiteX0" fmla="*/ 146 w 78737"/>
                <a:gd name="connsiteY0" fmla="*/ 10551 h 69961"/>
                <a:gd name="connsiteX1" fmla="*/ 27318 w 78737"/>
                <a:gd name="connsiteY1" fmla="*/ 2 h 69961"/>
                <a:gd name="connsiteX2" fmla="*/ 77985 w 78737"/>
                <a:gd name="connsiteY2" fmla="*/ 52214 h 69961"/>
                <a:gd name="connsiteX3" fmla="*/ 52518 w 78737"/>
                <a:gd name="connsiteY3" fmla="*/ 69956 h 69961"/>
                <a:gd name="connsiteX4" fmla="*/ 146 w 78737"/>
                <a:gd name="connsiteY4" fmla="*/ 10551 h 6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37" h="69961">
                  <a:moveTo>
                    <a:pt x="146" y="10551"/>
                  </a:moveTo>
                  <a:cubicBezTo>
                    <a:pt x="6753" y="7834"/>
                    <a:pt x="17088" y="-157"/>
                    <a:pt x="27318" y="2"/>
                  </a:cubicBezTo>
                  <a:cubicBezTo>
                    <a:pt x="60243" y="429"/>
                    <a:pt x="83259" y="23764"/>
                    <a:pt x="77985" y="52214"/>
                  </a:cubicBezTo>
                  <a:cubicBezTo>
                    <a:pt x="76599" y="59727"/>
                    <a:pt x="61469" y="69849"/>
                    <a:pt x="52518" y="69956"/>
                  </a:cubicBezTo>
                  <a:cubicBezTo>
                    <a:pt x="17195" y="70329"/>
                    <a:pt x="-1878" y="50723"/>
                    <a:pt x="146" y="105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5" name="任意多边形: 形状 284">
              <a:extLst>
                <a:ext uri="{FF2B5EF4-FFF2-40B4-BE49-F238E27FC236}">
                  <a16:creationId xmlns:a16="http://schemas.microsoft.com/office/drawing/2014/main" id="{8B14D929-D12D-D8EF-0C16-9310BEFD8012}"/>
                </a:ext>
              </a:extLst>
            </p:cNvPr>
            <p:cNvSpPr/>
            <p:nvPr/>
          </p:nvSpPr>
          <p:spPr>
            <a:xfrm>
              <a:off x="7491682" y="6728001"/>
              <a:ext cx="80926" cy="68199"/>
            </a:xfrm>
            <a:custGeom>
              <a:avLst/>
              <a:gdLst>
                <a:gd name="connsiteX0" fmla="*/ 38898 w 80926"/>
                <a:gd name="connsiteY0" fmla="*/ 0 h 68199"/>
                <a:gd name="connsiteX1" fmla="*/ 80828 w 80926"/>
                <a:gd name="connsiteY1" fmla="*/ 44167 h 68199"/>
                <a:gd name="connsiteX2" fmla="*/ 39484 w 80926"/>
                <a:gd name="connsiteY2" fmla="*/ 68142 h 68199"/>
                <a:gd name="connsiteX3" fmla="*/ 6 w 80926"/>
                <a:gd name="connsiteY3" fmla="*/ 27491 h 68199"/>
                <a:gd name="connsiteX4" fmla="*/ 38898 w 80926"/>
                <a:gd name="connsiteY4" fmla="*/ 0 h 6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26" h="68199">
                  <a:moveTo>
                    <a:pt x="38898" y="0"/>
                  </a:moveTo>
                  <a:cubicBezTo>
                    <a:pt x="65644" y="533"/>
                    <a:pt x="82373" y="18647"/>
                    <a:pt x="80828" y="44167"/>
                  </a:cubicBezTo>
                  <a:cubicBezTo>
                    <a:pt x="79176" y="71605"/>
                    <a:pt x="54935" y="67396"/>
                    <a:pt x="39484" y="68142"/>
                  </a:cubicBezTo>
                  <a:cubicBezTo>
                    <a:pt x="14497" y="69314"/>
                    <a:pt x="432" y="52425"/>
                    <a:pt x="6" y="27491"/>
                  </a:cubicBezTo>
                  <a:cubicBezTo>
                    <a:pt x="-421" y="-1758"/>
                    <a:pt x="23448" y="2931"/>
                    <a:pt x="3889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6" name="任意多边形: 形状 285">
              <a:extLst>
                <a:ext uri="{FF2B5EF4-FFF2-40B4-BE49-F238E27FC236}">
                  <a16:creationId xmlns:a16="http://schemas.microsoft.com/office/drawing/2014/main" id="{C79DDA78-58DE-1038-9987-E25E10B4550F}"/>
                </a:ext>
              </a:extLst>
            </p:cNvPr>
            <p:cNvSpPr/>
            <p:nvPr/>
          </p:nvSpPr>
          <p:spPr>
            <a:xfrm>
              <a:off x="10400219" y="5261499"/>
              <a:ext cx="91158" cy="90289"/>
            </a:xfrm>
            <a:custGeom>
              <a:avLst/>
              <a:gdLst>
                <a:gd name="connsiteX0" fmla="*/ 91158 w 91158"/>
                <a:gd name="connsiteY0" fmla="*/ 82137 h 90289"/>
                <a:gd name="connsiteX1" fmla="*/ 72138 w 91158"/>
                <a:gd name="connsiteY1" fmla="*/ 90288 h 90289"/>
                <a:gd name="connsiteX2" fmla="*/ 0 w 91158"/>
                <a:gd name="connsiteY2" fmla="*/ 15913 h 90289"/>
                <a:gd name="connsiteX3" fmla="*/ 13586 w 91158"/>
                <a:gd name="connsiteY3" fmla="*/ 36 h 90289"/>
                <a:gd name="connsiteX4" fmla="*/ 91158 w 91158"/>
                <a:gd name="connsiteY4" fmla="*/ 82137 h 9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58" h="90289">
                  <a:moveTo>
                    <a:pt x="91158" y="82137"/>
                  </a:moveTo>
                  <a:cubicBezTo>
                    <a:pt x="86257" y="84375"/>
                    <a:pt x="79117" y="90395"/>
                    <a:pt x="72138" y="90288"/>
                  </a:cubicBezTo>
                  <a:cubicBezTo>
                    <a:pt x="46511" y="89862"/>
                    <a:pt x="-106" y="42019"/>
                    <a:pt x="0" y="15913"/>
                  </a:cubicBezTo>
                  <a:cubicBezTo>
                    <a:pt x="0" y="10372"/>
                    <a:pt x="8418" y="462"/>
                    <a:pt x="13586" y="36"/>
                  </a:cubicBezTo>
                  <a:cubicBezTo>
                    <a:pt x="34950" y="-1615"/>
                    <a:pt x="89826" y="53740"/>
                    <a:pt x="91158" y="8213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7" name="任意多边形: 形状 286">
              <a:extLst>
                <a:ext uri="{FF2B5EF4-FFF2-40B4-BE49-F238E27FC236}">
                  <a16:creationId xmlns:a16="http://schemas.microsoft.com/office/drawing/2014/main" id="{B44DBE34-8F13-15B7-77E2-F56AC582AE8E}"/>
                </a:ext>
              </a:extLst>
            </p:cNvPr>
            <p:cNvSpPr/>
            <p:nvPr/>
          </p:nvSpPr>
          <p:spPr>
            <a:xfrm>
              <a:off x="10583334" y="5448325"/>
              <a:ext cx="94694" cy="88500"/>
            </a:xfrm>
            <a:custGeom>
              <a:avLst/>
              <a:gdLst>
                <a:gd name="connsiteX0" fmla="*/ 0 w 94694"/>
                <a:gd name="connsiteY0" fmla="*/ 640 h 88500"/>
                <a:gd name="connsiteX1" fmla="*/ 94621 w 94694"/>
                <a:gd name="connsiteY1" fmla="*/ 71553 h 88500"/>
                <a:gd name="connsiteX2" fmla="*/ 71605 w 94694"/>
                <a:gd name="connsiteY2" fmla="*/ 84978 h 88500"/>
                <a:gd name="connsiteX3" fmla="*/ 0 w 94694"/>
                <a:gd name="connsiteY3" fmla="*/ 640 h 8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94" h="88500">
                  <a:moveTo>
                    <a:pt x="0" y="640"/>
                  </a:moveTo>
                  <a:cubicBezTo>
                    <a:pt x="42302" y="-5540"/>
                    <a:pt x="92330" y="34152"/>
                    <a:pt x="94621" y="71553"/>
                  </a:cubicBezTo>
                  <a:cubicBezTo>
                    <a:pt x="95793" y="90946"/>
                    <a:pt x="82740" y="90999"/>
                    <a:pt x="71605" y="84978"/>
                  </a:cubicBezTo>
                  <a:cubicBezTo>
                    <a:pt x="38040" y="66917"/>
                    <a:pt x="11188" y="42250"/>
                    <a:pt x="0" y="64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8" name="任意多边形: 形状 287">
              <a:extLst>
                <a:ext uri="{FF2B5EF4-FFF2-40B4-BE49-F238E27FC236}">
                  <a16:creationId xmlns:a16="http://schemas.microsoft.com/office/drawing/2014/main" id="{ECFE7977-4FB0-2823-16FF-D1E0A9520BEE}"/>
                </a:ext>
              </a:extLst>
            </p:cNvPr>
            <p:cNvSpPr/>
            <p:nvPr/>
          </p:nvSpPr>
          <p:spPr>
            <a:xfrm>
              <a:off x="10960750" y="5796069"/>
              <a:ext cx="88053" cy="90844"/>
            </a:xfrm>
            <a:custGeom>
              <a:avLst/>
              <a:gdLst>
                <a:gd name="connsiteX0" fmla="*/ 3 w 88053"/>
                <a:gd name="connsiteY0" fmla="*/ 0 h 90844"/>
                <a:gd name="connsiteX1" fmla="*/ 88018 w 88053"/>
                <a:gd name="connsiteY1" fmla="*/ 73363 h 90844"/>
                <a:gd name="connsiteX2" fmla="*/ 72940 w 88053"/>
                <a:gd name="connsiteY2" fmla="*/ 90838 h 90844"/>
                <a:gd name="connsiteX3" fmla="*/ 3 w 88053"/>
                <a:gd name="connsiteY3" fmla="*/ 0 h 9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53" h="90844">
                  <a:moveTo>
                    <a:pt x="3" y="0"/>
                  </a:moveTo>
                  <a:cubicBezTo>
                    <a:pt x="36711" y="2185"/>
                    <a:pt x="83329" y="40704"/>
                    <a:pt x="88018" y="73363"/>
                  </a:cubicBezTo>
                  <a:cubicBezTo>
                    <a:pt x="88764" y="78638"/>
                    <a:pt x="77842" y="91158"/>
                    <a:pt x="72940" y="90838"/>
                  </a:cubicBezTo>
                  <a:cubicBezTo>
                    <a:pt x="41773" y="88654"/>
                    <a:pt x="-423" y="35962"/>
                    <a:pt x="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9" name="任意多边形: 形状 288">
              <a:extLst>
                <a:ext uri="{FF2B5EF4-FFF2-40B4-BE49-F238E27FC236}">
                  <a16:creationId xmlns:a16="http://schemas.microsoft.com/office/drawing/2014/main" id="{3F98F88C-A171-DF78-D015-6989CA617DC7}"/>
                </a:ext>
              </a:extLst>
            </p:cNvPr>
            <p:cNvSpPr/>
            <p:nvPr/>
          </p:nvSpPr>
          <p:spPr>
            <a:xfrm>
              <a:off x="9397746" y="4759526"/>
              <a:ext cx="81488" cy="80849"/>
            </a:xfrm>
            <a:custGeom>
              <a:avLst/>
              <a:gdLst>
                <a:gd name="connsiteX0" fmla="*/ 68356 w 81488"/>
                <a:gd name="connsiteY0" fmla="*/ 80849 h 80849"/>
                <a:gd name="connsiteX1" fmla="*/ 53439 w 81488"/>
                <a:gd name="connsiteY1" fmla="*/ 79357 h 80849"/>
                <a:gd name="connsiteX2" fmla="*/ 481 w 81488"/>
                <a:gd name="connsiteY2" fmla="*/ 15584 h 80849"/>
                <a:gd name="connsiteX3" fmla="*/ 18276 w 81488"/>
                <a:gd name="connsiteY3" fmla="*/ 27 h 80849"/>
                <a:gd name="connsiteX4" fmla="*/ 81463 w 81488"/>
                <a:gd name="connsiteY4" fmla="*/ 61350 h 80849"/>
                <a:gd name="connsiteX5" fmla="*/ 68356 w 81488"/>
                <a:gd name="connsiteY5" fmla="*/ 80849 h 8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488" h="80849">
                  <a:moveTo>
                    <a:pt x="68356" y="80849"/>
                  </a:moveTo>
                  <a:cubicBezTo>
                    <a:pt x="57647" y="79784"/>
                    <a:pt x="55517" y="79784"/>
                    <a:pt x="53439" y="79357"/>
                  </a:cubicBezTo>
                  <a:cubicBezTo>
                    <a:pt x="25575" y="74083"/>
                    <a:pt x="-4154" y="39825"/>
                    <a:pt x="481" y="15584"/>
                  </a:cubicBezTo>
                  <a:cubicBezTo>
                    <a:pt x="1706" y="9244"/>
                    <a:pt x="11935" y="240"/>
                    <a:pt x="18276" y="27"/>
                  </a:cubicBezTo>
                  <a:cubicBezTo>
                    <a:pt x="47525" y="-1092"/>
                    <a:pt x="82582" y="32739"/>
                    <a:pt x="81463" y="61350"/>
                  </a:cubicBezTo>
                  <a:cubicBezTo>
                    <a:pt x="81143" y="69181"/>
                    <a:pt x="71286" y="76640"/>
                    <a:pt x="68356" y="808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0" name="任意多边形: 形状 289">
              <a:extLst>
                <a:ext uri="{FF2B5EF4-FFF2-40B4-BE49-F238E27FC236}">
                  <a16:creationId xmlns:a16="http://schemas.microsoft.com/office/drawing/2014/main" id="{85FC7F3D-6972-2E14-DB49-1A87237A16BA}"/>
                </a:ext>
              </a:extLst>
            </p:cNvPr>
            <p:cNvSpPr/>
            <p:nvPr/>
          </p:nvSpPr>
          <p:spPr>
            <a:xfrm>
              <a:off x="8208835" y="5127702"/>
              <a:ext cx="81165" cy="70755"/>
            </a:xfrm>
            <a:custGeom>
              <a:avLst/>
              <a:gdLst>
                <a:gd name="connsiteX0" fmla="*/ 16859 w 81165"/>
                <a:gd name="connsiteY0" fmla="*/ 0 h 70755"/>
                <a:gd name="connsiteX1" fmla="*/ 81165 w 81165"/>
                <a:gd name="connsiteY1" fmla="*/ 47577 h 70755"/>
                <a:gd name="connsiteX2" fmla="*/ 50424 w 81165"/>
                <a:gd name="connsiteY2" fmla="*/ 70753 h 70755"/>
                <a:gd name="connsiteX3" fmla="*/ 130 w 81165"/>
                <a:gd name="connsiteY3" fmla="*/ 21684 h 70755"/>
                <a:gd name="connsiteX4" fmla="*/ 16859 w 81165"/>
                <a:gd name="connsiteY4" fmla="*/ 0 h 7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65" h="70755">
                  <a:moveTo>
                    <a:pt x="16859" y="0"/>
                  </a:moveTo>
                  <a:cubicBezTo>
                    <a:pt x="55698" y="746"/>
                    <a:pt x="81325" y="23122"/>
                    <a:pt x="81165" y="47577"/>
                  </a:cubicBezTo>
                  <a:cubicBezTo>
                    <a:pt x="81005" y="68941"/>
                    <a:pt x="66141" y="70646"/>
                    <a:pt x="50424" y="70753"/>
                  </a:cubicBezTo>
                  <a:cubicBezTo>
                    <a:pt x="20002" y="71019"/>
                    <a:pt x="-1895" y="51360"/>
                    <a:pt x="130" y="21684"/>
                  </a:cubicBezTo>
                  <a:cubicBezTo>
                    <a:pt x="822" y="12467"/>
                    <a:pt x="13502" y="4102"/>
                    <a:pt x="1685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1" name="任意多边形: 形状 290">
              <a:extLst>
                <a:ext uri="{FF2B5EF4-FFF2-40B4-BE49-F238E27FC236}">
                  <a16:creationId xmlns:a16="http://schemas.microsoft.com/office/drawing/2014/main" id="{41FFCFA1-2402-228A-0AC6-C581CE6C2EE7}"/>
                </a:ext>
              </a:extLst>
            </p:cNvPr>
            <p:cNvSpPr/>
            <p:nvPr/>
          </p:nvSpPr>
          <p:spPr>
            <a:xfrm>
              <a:off x="8827434" y="4681338"/>
              <a:ext cx="80049" cy="75025"/>
            </a:xfrm>
            <a:custGeom>
              <a:avLst/>
              <a:gdLst>
                <a:gd name="connsiteX0" fmla="*/ 67160 w 80049"/>
                <a:gd name="connsiteY0" fmla="*/ 75019 h 75025"/>
                <a:gd name="connsiteX1" fmla="*/ 190 w 80049"/>
                <a:gd name="connsiteY1" fmla="*/ 20143 h 75025"/>
                <a:gd name="connsiteX2" fmla="*/ 21129 w 80049"/>
                <a:gd name="connsiteY2" fmla="*/ 110 h 75025"/>
                <a:gd name="connsiteX3" fmla="*/ 79894 w 80049"/>
                <a:gd name="connsiteY3" fmla="*/ 56158 h 75025"/>
                <a:gd name="connsiteX4" fmla="*/ 67160 w 80049"/>
                <a:gd name="connsiteY4" fmla="*/ 75019 h 7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49" h="75025">
                  <a:moveTo>
                    <a:pt x="67160" y="75019"/>
                  </a:moveTo>
                  <a:cubicBezTo>
                    <a:pt x="25124" y="75498"/>
                    <a:pt x="-2580" y="50724"/>
                    <a:pt x="190" y="20143"/>
                  </a:cubicBezTo>
                  <a:cubicBezTo>
                    <a:pt x="883" y="12577"/>
                    <a:pt x="13350" y="696"/>
                    <a:pt x="21129" y="110"/>
                  </a:cubicBezTo>
                  <a:cubicBezTo>
                    <a:pt x="49366" y="-2127"/>
                    <a:pt x="82611" y="30106"/>
                    <a:pt x="79894" y="56158"/>
                  </a:cubicBezTo>
                  <a:cubicBezTo>
                    <a:pt x="79041" y="64363"/>
                    <a:pt x="69558" y="71662"/>
                    <a:pt x="67160" y="750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2" name="任意多边形: 形状 291">
              <a:extLst>
                <a:ext uri="{FF2B5EF4-FFF2-40B4-BE49-F238E27FC236}">
                  <a16:creationId xmlns:a16="http://schemas.microsoft.com/office/drawing/2014/main" id="{54F47029-0BE3-DE46-F36F-D499C0EA1F31}"/>
                </a:ext>
              </a:extLst>
            </p:cNvPr>
            <p:cNvSpPr/>
            <p:nvPr/>
          </p:nvSpPr>
          <p:spPr>
            <a:xfrm>
              <a:off x="11223145" y="6099751"/>
              <a:ext cx="107727" cy="91702"/>
            </a:xfrm>
            <a:custGeom>
              <a:avLst/>
              <a:gdLst>
                <a:gd name="connsiteX0" fmla="*/ 107727 w 107727"/>
                <a:gd name="connsiteY0" fmla="*/ 91425 h 91702"/>
                <a:gd name="connsiteX1" fmla="*/ 0 w 107727"/>
                <a:gd name="connsiteY1" fmla="*/ 0 h 91702"/>
                <a:gd name="connsiteX2" fmla="*/ 107727 w 107727"/>
                <a:gd name="connsiteY2" fmla="*/ 91425 h 9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727" h="91702">
                  <a:moveTo>
                    <a:pt x="107727" y="91425"/>
                  </a:moveTo>
                  <a:cubicBezTo>
                    <a:pt x="52905" y="94674"/>
                    <a:pt x="24241" y="69687"/>
                    <a:pt x="0" y="0"/>
                  </a:cubicBezTo>
                  <a:cubicBezTo>
                    <a:pt x="57646" y="4209"/>
                    <a:pt x="80556" y="46831"/>
                    <a:pt x="107727" y="9142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3" name="任意多边形: 形状 292">
              <a:extLst>
                <a:ext uri="{FF2B5EF4-FFF2-40B4-BE49-F238E27FC236}">
                  <a16:creationId xmlns:a16="http://schemas.microsoft.com/office/drawing/2014/main" id="{D0BA771F-AC9D-BD1B-1D5F-2475F9A572D1}"/>
                </a:ext>
              </a:extLst>
            </p:cNvPr>
            <p:cNvSpPr/>
            <p:nvPr/>
          </p:nvSpPr>
          <p:spPr>
            <a:xfrm>
              <a:off x="7805738" y="5470280"/>
              <a:ext cx="77642" cy="69561"/>
            </a:xfrm>
            <a:custGeom>
              <a:avLst/>
              <a:gdLst>
                <a:gd name="connsiteX0" fmla="*/ 40352 w 77642"/>
                <a:gd name="connsiteY0" fmla="*/ 69523 h 69561"/>
                <a:gd name="connsiteX1" fmla="*/ 128 w 77642"/>
                <a:gd name="connsiteY1" fmla="*/ 24024 h 69561"/>
                <a:gd name="connsiteX2" fmla="*/ 28365 w 77642"/>
                <a:gd name="connsiteY2" fmla="*/ 103 h 69561"/>
                <a:gd name="connsiteX3" fmla="*/ 77593 w 77642"/>
                <a:gd name="connsiteY3" fmla="*/ 45122 h 69561"/>
                <a:gd name="connsiteX4" fmla="*/ 40352 w 77642"/>
                <a:gd name="connsiteY4" fmla="*/ 69523 h 6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42" h="69561">
                  <a:moveTo>
                    <a:pt x="40352" y="69523"/>
                  </a:moveTo>
                  <a:cubicBezTo>
                    <a:pt x="12754" y="70376"/>
                    <a:pt x="2472" y="56897"/>
                    <a:pt x="128" y="24024"/>
                  </a:cubicBezTo>
                  <a:cubicBezTo>
                    <a:pt x="-1524" y="849"/>
                    <a:pt x="13127" y="902"/>
                    <a:pt x="28365" y="103"/>
                  </a:cubicBezTo>
                  <a:cubicBezTo>
                    <a:pt x="58946" y="-1442"/>
                    <a:pt x="76261" y="14488"/>
                    <a:pt x="77593" y="45122"/>
                  </a:cubicBezTo>
                  <a:cubicBezTo>
                    <a:pt x="78872" y="75491"/>
                    <a:pt x="54950" y="66114"/>
                    <a:pt x="40352" y="695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4" name="任意多边形: 形状 293">
              <a:extLst>
                <a:ext uri="{FF2B5EF4-FFF2-40B4-BE49-F238E27FC236}">
                  <a16:creationId xmlns:a16="http://schemas.microsoft.com/office/drawing/2014/main" id="{07A244B8-891A-B940-7912-B71663F353F6}"/>
                </a:ext>
              </a:extLst>
            </p:cNvPr>
            <p:cNvSpPr/>
            <p:nvPr/>
          </p:nvSpPr>
          <p:spPr>
            <a:xfrm>
              <a:off x="8584405" y="4813176"/>
              <a:ext cx="76619" cy="77759"/>
            </a:xfrm>
            <a:custGeom>
              <a:avLst/>
              <a:gdLst>
                <a:gd name="connsiteX0" fmla="*/ 70440 w 76619"/>
                <a:gd name="connsiteY0" fmla="*/ 77760 h 77759"/>
                <a:gd name="connsiteX1" fmla="*/ 7252 w 76619"/>
                <a:gd name="connsiteY1" fmla="*/ 54104 h 77759"/>
                <a:gd name="connsiteX2" fmla="*/ 4269 w 76619"/>
                <a:gd name="connsiteY2" fmla="*/ 6900 h 77759"/>
                <a:gd name="connsiteX3" fmla="*/ 61808 w 76619"/>
                <a:gd name="connsiteY3" fmla="*/ 20380 h 77759"/>
                <a:gd name="connsiteX4" fmla="*/ 76620 w 76619"/>
                <a:gd name="connsiteY4" fmla="*/ 67957 h 77759"/>
                <a:gd name="connsiteX5" fmla="*/ 70440 w 76619"/>
                <a:gd name="connsiteY5" fmla="*/ 77760 h 7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619" h="77759">
                  <a:moveTo>
                    <a:pt x="70440" y="77760"/>
                  </a:moveTo>
                  <a:cubicBezTo>
                    <a:pt x="48915" y="70461"/>
                    <a:pt x="24194" y="67317"/>
                    <a:pt x="7252" y="54104"/>
                  </a:cubicBezTo>
                  <a:cubicBezTo>
                    <a:pt x="-1432" y="47338"/>
                    <a:pt x="-2178" y="19687"/>
                    <a:pt x="4269" y="6900"/>
                  </a:cubicBezTo>
                  <a:cubicBezTo>
                    <a:pt x="11568" y="-7538"/>
                    <a:pt x="53071" y="2478"/>
                    <a:pt x="61808" y="20380"/>
                  </a:cubicBezTo>
                  <a:cubicBezTo>
                    <a:pt x="69001" y="35138"/>
                    <a:pt x="71825" y="52027"/>
                    <a:pt x="76620" y="67957"/>
                  </a:cubicBezTo>
                  <a:cubicBezTo>
                    <a:pt x="74542" y="71260"/>
                    <a:pt x="72517" y="74510"/>
                    <a:pt x="70440" y="7776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5" name="任意多边形: 形状 294">
              <a:extLst>
                <a:ext uri="{FF2B5EF4-FFF2-40B4-BE49-F238E27FC236}">
                  <a16:creationId xmlns:a16="http://schemas.microsoft.com/office/drawing/2014/main" id="{9FA9FC18-4FDD-2B3C-A35F-3AD6BFEE6446}"/>
                </a:ext>
              </a:extLst>
            </p:cNvPr>
            <p:cNvSpPr/>
            <p:nvPr/>
          </p:nvSpPr>
          <p:spPr>
            <a:xfrm>
              <a:off x="7491252" y="6192113"/>
              <a:ext cx="77489" cy="68406"/>
            </a:xfrm>
            <a:custGeom>
              <a:avLst/>
              <a:gdLst>
                <a:gd name="connsiteX0" fmla="*/ 23238 w 77489"/>
                <a:gd name="connsiteY0" fmla="*/ 22 h 68406"/>
                <a:gd name="connsiteX1" fmla="*/ 77422 w 77489"/>
                <a:gd name="connsiteY1" fmla="*/ 40992 h 68406"/>
                <a:gd name="connsiteX2" fmla="*/ 39488 w 77489"/>
                <a:gd name="connsiteY2" fmla="*/ 68217 h 68406"/>
                <a:gd name="connsiteX3" fmla="*/ 702 w 77489"/>
                <a:gd name="connsiteY3" fmla="*/ 24210 h 68406"/>
                <a:gd name="connsiteX4" fmla="*/ 23238 w 77489"/>
                <a:gd name="connsiteY4" fmla="*/ 22 h 6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89" h="68406">
                  <a:moveTo>
                    <a:pt x="23238" y="22"/>
                  </a:moveTo>
                  <a:cubicBezTo>
                    <a:pt x="63143" y="-618"/>
                    <a:pt x="76037" y="12861"/>
                    <a:pt x="77422" y="40992"/>
                  </a:cubicBezTo>
                  <a:cubicBezTo>
                    <a:pt x="78914" y="70348"/>
                    <a:pt x="55578" y="66512"/>
                    <a:pt x="39488" y="68217"/>
                  </a:cubicBezTo>
                  <a:cubicBezTo>
                    <a:pt x="16419" y="70668"/>
                    <a:pt x="-4093" y="48931"/>
                    <a:pt x="702" y="24210"/>
                  </a:cubicBezTo>
                  <a:cubicBezTo>
                    <a:pt x="2993" y="12542"/>
                    <a:pt x="19562" y="3698"/>
                    <a:pt x="23238" y="2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6" name="任意多边形: 形状 295">
              <a:extLst>
                <a:ext uri="{FF2B5EF4-FFF2-40B4-BE49-F238E27FC236}">
                  <a16:creationId xmlns:a16="http://schemas.microsoft.com/office/drawing/2014/main" id="{C4B5105B-CB61-EBBB-2D3D-1A87B6906AEA}"/>
                </a:ext>
              </a:extLst>
            </p:cNvPr>
            <p:cNvSpPr/>
            <p:nvPr/>
          </p:nvSpPr>
          <p:spPr>
            <a:xfrm>
              <a:off x="9791682" y="4841150"/>
              <a:ext cx="81223" cy="81649"/>
            </a:xfrm>
            <a:custGeom>
              <a:avLst/>
              <a:gdLst>
                <a:gd name="connsiteX0" fmla="*/ 0 w 81223"/>
                <a:gd name="connsiteY0" fmla="*/ 8442 h 81649"/>
                <a:gd name="connsiteX1" fmla="*/ 22057 w 81223"/>
                <a:gd name="connsiteY1" fmla="*/ 24 h 81649"/>
                <a:gd name="connsiteX2" fmla="*/ 81195 w 81223"/>
                <a:gd name="connsiteY2" fmla="*/ 63425 h 81649"/>
                <a:gd name="connsiteX3" fmla="*/ 60683 w 81223"/>
                <a:gd name="connsiteY3" fmla="*/ 81646 h 81649"/>
                <a:gd name="connsiteX4" fmla="*/ 0 w 81223"/>
                <a:gd name="connsiteY4" fmla="*/ 8442 h 8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23" h="81649">
                  <a:moveTo>
                    <a:pt x="0" y="8442"/>
                  </a:moveTo>
                  <a:cubicBezTo>
                    <a:pt x="5328" y="6258"/>
                    <a:pt x="13906" y="-455"/>
                    <a:pt x="22057" y="24"/>
                  </a:cubicBezTo>
                  <a:cubicBezTo>
                    <a:pt x="46192" y="1463"/>
                    <a:pt x="82367" y="39503"/>
                    <a:pt x="81195" y="63425"/>
                  </a:cubicBezTo>
                  <a:cubicBezTo>
                    <a:pt x="80876" y="70138"/>
                    <a:pt x="67982" y="81539"/>
                    <a:pt x="60683" y="81646"/>
                  </a:cubicBezTo>
                  <a:cubicBezTo>
                    <a:pt x="33352" y="82072"/>
                    <a:pt x="-53" y="44724"/>
                    <a:pt x="0" y="844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7" name="任意多边形: 形状 296">
              <a:extLst>
                <a:ext uri="{FF2B5EF4-FFF2-40B4-BE49-F238E27FC236}">
                  <a16:creationId xmlns:a16="http://schemas.microsoft.com/office/drawing/2014/main" id="{DCC50C07-D1BB-6C3B-5727-2D782D44A259}"/>
                </a:ext>
              </a:extLst>
            </p:cNvPr>
            <p:cNvSpPr/>
            <p:nvPr/>
          </p:nvSpPr>
          <p:spPr>
            <a:xfrm>
              <a:off x="9119138" y="4706116"/>
              <a:ext cx="76368" cy="83592"/>
            </a:xfrm>
            <a:custGeom>
              <a:avLst/>
              <a:gdLst>
                <a:gd name="connsiteX0" fmla="*/ 13714 w 76368"/>
                <a:gd name="connsiteY0" fmla="*/ 0 h 83592"/>
                <a:gd name="connsiteX1" fmla="*/ 66938 w 76368"/>
                <a:gd name="connsiteY1" fmla="*/ 37401 h 83592"/>
                <a:gd name="connsiteX2" fmla="*/ 76368 w 76368"/>
                <a:gd name="connsiteY2" fmla="*/ 83593 h 83592"/>
                <a:gd name="connsiteX3" fmla="*/ 29004 w 76368"/>
                <a:gd name="connsiteY3" fmla="*/ 75921 h 83592"/>
                <a:gd name="connsiteX4" fmla="*/ 501 w 76368"/>
                <a:gd name="connsiteY4" fmla="*/ 35962 h 83592"/>
                <a:gd name="connsiteX5" fmla="*/ 13714 w 76368"/>
                <a:gd name="connsiteY5" fmla="*/ 0 h 8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368" h="83592">
                  <a:moveTo>
                    <a:pt x="13714" y="0"/>
                  </a:moveTo>
                  <a:cubicBezTo>
                    <a:pt x="37635" y="16036"/>
                    <a:pt x="56602" y="23495"/>
                    <a:pt x="66938" y="37401"/>
                  </a:cubicBezTo>
                  <a:cubicBezTo>
                    <a:pt x="75409" y="48802"/>
                    <a:pt x="73598" y="67929"/>
                    <a:pt x="76368" y="83593"/>
                  </a:cubicBezTo>
                  <a:cubicBezTo>
                    <a:pt x="60332" y="81462"/>
                    <a:pt x="41525" y="83752"/>
                    <a:pt x="29004" y="75921"/>
                  </a:cubicBezTo>
                  <a:cubicBezTo>
                    <a:pt x="16005" y="67822"/>
                    <a:pt x="6361" y="51040"/>
                    <a:pt x="501" y="35962"/>
                  </a:cubicBezTo>
                  <a:cubicBezTo>
                    <a:pt x="-2270" y="28823"/>
                    <a:pt x="7054" y="16942"/>
                    <a:pt x="1371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8" name="任意多边形: 形状 297">
              <a:extLst>
                <a:ext uri="{FF2B5EF4-FFF2-40B4-BE49-F238E27FC236}">
                  <a16:creationId xmlns:a16="http://schemas.microsoft.com/office/drawing/2014/main" id="{FBA250A1-BE01-1ED9-23E6-0499867A13FD}"/>
                </a:ext>
              </a:extLst>
            </p:cNvPr>
            <p:cNvSpPr/>
            <p:nvPr/>
          </p:nvSpPr>
          <p:spPr>
            <a:xfrm>
              <a:off x="10283564" y="5227544"/>
              <a:ext cx="90583" cy="89400"/>
            </a:xfrm>
            <a:custGeom>
              <a:avLst/>
              <a:gdLst>
                <a:gd name="connsiteX0" fmla="*/ 8236 w 90583"/>
                <a:gd name="connsiteY0" fmla="*/ 0 h 89400"/>
                <a:gd name="connsiteX1" fmla="*/ 90549 w 90583"/>
                <a:gd name="connsiteY1" fmla="*/ 75707 h 89400"/>
                <a:gd name="connsiteX2" fmla="*/ 72222 w 90583"/>
                <a:gd name="connsiteY2" fmla="*/ 89400 h 89400"/>
                <a:gd name="connsiteX3" fmla="*/ 31 w 90583"/>
                <a:gd name="connsiteY3" fmla="*/ 18541 h 89400"/>
                <a:gd name="connsiteX4" fmla="*/ 8236 w 90583"/>
                <a:gd name="connsiteY4" fmla="*/ 0 h 8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83" h="89400">
                  <a:moveTo>
                    <a:pt x="8236" y="0"/>
                  </a:moveTo>
                  <a:cubicBezTo>
                    <a:pt x="38018" y="586"/>
                    <a:pt x="92148" y="52745"/>
                    <a:pt x="90549" y="75707"/>
                  </a:cubicBezTo>
                  <a:cubicBezTo>
                    <a:pt x="90176" y="80929"/>
                    <a:pt x="78509" y="89506"/>
                    <a:pt x="72222" y="89400"/>
                  </a:cubicBezTo>
                  <a:cubicBezTo>
                    <a:pt x="48673" y="88920"/>
                    <a:pt x="2002" y="42888"/>
                    <a:pt x="31" y="18541"/>
                  </a:cubicBezTo>
                  <a:cubicBezTo>
                    <a:pt x="-502" y="11881"/>
                    <a:pt x="6051" y="4635"/>
                    <a:pt x="823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9" name="任意多边形: 形状 298">
              <a:extLst>
                <a:ext uri="{FF2B5EF4-FFF2-40B4-BE49-F238E27FC236}">
                  <a16:creationId xmlns:a16="http://schemas.microsoft.com/office/drawing/2014/main" id="{CCEFD9E9-29E8-D7B4-583C-9E1B3A926308}"/>
                </a:ext>
              </a:extLst>
            </p:cNvPr>
            <p:cNvSpPr/>
            <p:nvPr/>
          </p:nvSpPr>
          <p:spPr>
            <a:xfrm>
              <a:off x="8420342" y="4811973"/>
              <a:ext cx="81377" cy="71024"/>
            </a:xfrm>
            <a:custGeom>
              <a:avLst/>
              <a:gdLst>
                <a:gd name="connsiteX0" fmla="*/ 63375 w 81377"/>
                <a:gd name="connsiteY0" fmla="*/ 71024 h 71024"/>
                <a:gd name="connsiteX1" fmla="*/ 401 w 81377"/>
                <a:gd name="connsiteY1" fmla="*/ 17534 h 71024"/>
                <a:gd name="connsiteX2" fmla="*/ 26294 w 81377"/>
                <a:gd name="connsiteY2" fmla="*/ 5 h 71024"/>
                <a:gd name="connsiteX3" fmla="*/ 80850 w 81377"/>
                <a:gd name="connsiteY3" fmla="*/ 50140 h 71024"/>
                <a:gd name="connsiteX4" fmla="*/ 63375 w 81377"/>
                <a:gd name="connsiteY4" fmla="*/ 71024 h 7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77" h="71024">
                  <a:moveTo>
                    <a:pt x="63375" y="71024"/>
                  </a:moveTo>
                  <a:cubicBezTo>
                    <a:pt x="27253" y="69586"/>
                    <a:pt x="-3915" y="41189"/>
                    <a:pt x="401" y="17534"/>
                  </a:cubicBezTo>
                  <a:cubicBezTo>
                    <a:pt x="1786" y="10075"/>
                    <a:pt x="17183" y="165"/>
                    <a:pt x="26294" y="5"/>
                  </a:cubicBezTo>
                  <a:cubicBezTo>
                    <a:pt x="58314" y="-421"/>
                    <a:pt x="85538" y="24833"/>
                    <a:pt x="80850" y="50140"/>
                  </a:cubicBezTo>
                  <a:cubicBezTo>
                    <a:pt x="79092" y="59463"/>
                    <a:pt x="67051" y="66869"/>
                    <a:pt x="63375" y="710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0" name="任意多边形: 形状 299">
              <a:extLst>
                <a:ext uri="{FF2B5EF4-FFF2-40B4-BE49-F238E27FC236}">
                  <a16:creationId xmlns:a16="http://schemas.microsoft.com/office/drawing/2014/main" id="{2DB553B6-7583-E772-547C-A88ED6C4A278}"/>
                </a:ext>
              </a:extLst>
            </p:cNvPr>
            <p:cNvSpPr/>
            <p:nvPr/>
          </p:nvSpPr>
          <p:spPr>
            <a:xfrm>
              <a:off x="7923905" y="5298291"/>
              <a:ext cx="76932" cy="68052"/>
            </a:xfrm>
            <a:custGeom>
              <a:avLst/>
              <a:gdLst>
                <a:gd name="connsiteX0" fmla="*/ 49785 w 76932"/>
                <a:gd name="connsiteY0" fmla="*/ 67935 h 68052"/>
                <a:gd name="connsiteX1" fmla="*/ 131 w 76932"/>
                <a:gd name="connsiteY1" fmla="*/ 24673 h 68052"/>
                <a:gd name="connsiteX2" fmla="*/ 27995 w 76932"/>
                <a:gd name="connsiteY2" fmla="*/ 6 h 68052"/>
                <a:gd name="connsiteX3" fmla="*/ 76691 w 76932"/>
                <a:gd name="connsiteY3" fmla="*/ 41775 h 68052"/>
                <a:gd name="connsiteX4" fmla="*/ 49785 w 76932"/>
                <a:gd name="connsiteY4" fmla="*/ 67935 h 6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2" h="68052">
                  <a:moveTo>
                    <a:pt x="49785" y="67935"/>
                  </a:moveTo>
                  <a:cubicBezTo>
                    <a:pt x="17819" y="68787"/>
                    <a:pt x="2315" y="54083"/>
                    <a:pt x="131" y="24673"/>
                  </a:cubicBezTo>
                  <a:cubicBezTo>
                    <a:pt x="-1414" y="3362"/>
                    <a:pt x="10893" y="166"/>
                    <a:pt x="27995" y="6"/>
                  </a:cubicBezTo>
                  <a:cubicBezTo>
                    <a:pt x="59535" y="-314"/>
                    <a:pt x="73974" y="12526"/>
                    <a:pt x="76691" y="41775"/>
                  </a:cubicBezTo>
                  <a:cubicBezTo>
                    <a:pt x="78875" y="64951"/>
                    <a:pt x="65982" y="68841"/>
                    <a:pt x="49785" y="679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1" name="任意多边形: 形状 300">
              <a:extLst>
                <a:ext uri="{FF2B5EF4-FFF2-40B4-BE49-F238E27FC236}">
                  <a16:creationId xmlns:a16="http://schemas.microsoft.com/office/drawing/2014/main" id="{701B4452-F9DF-30C9-1516-CE0315EB5741}"/>
                </a:ext>
              </a:extLst>
            </p:cNvPr>
            <p:cNvSpPr/>
            <p:nvPr/>
          </p:nvSpPr>
          <p:spPr>
            <a:xfrm>
              <a:off x="7747364" y="5304583"/>
              <a:ext cx="76437" cy="69851"/>
            </a:xfrm>
            <a:custGeom>
              <a:avLst/>
              <a:gdLst>
                <a:gd name="connsiteX0" fmla="*/ 23445 w 76437"/>
                <a:gd name="connsiteY0" fmla="*/ 0 h 69851"/>
                <a:gd name="connsiteX1" fmla="*/ 76403 w 76437"/>
                <a:gd name="connsiteY1" fmla="*/ 45765 h 69851"/>
                <a:gd name="connsiteX2" fmla="*/ 43904 w 76437"/>
                <a:gd name="connsiteY2" fmla="*/ 69847 h 69851"/>
                <a:gd name="connsiteX3" fmla="*/ 642 w 76437"/>
                <a:gd name="connsiteY3" fmla="*/ 19659 h 69851"/>
                <a:gd name="connsiteX4" fmla="*/ 23445 w 76437"/>
                <a:gd name="connsiteY4" fmla="*/ 0 h 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37" h="69851">
                  <a:moveTo>
                    <a:pt x="23445" y="0"/>
                  </a:moveTo>
                  <a:cubicBezTo>
                    <a:pt x="61538" y="373"/>
                    <a:pt x="75231" y="15770"/>
                    <a:pt x="76403" y="45765"/>
                  </a:cubicBezTo>
                  <a:cubicBezTo>
                    <a:pt x="77309" y="69794"/>
                    <a:pt x="60206" y="69634"/>
                    <a:pt x="43904" y="69847"/>
                  </a:cubicBezTo>
                  <a:cubicBezTo>
                    <a:pt x="16572" y="70220"/>
                    <a:pt x="-3940" y="49229"/>
                    <a:pt x="642" y="19659"/>
                  </a:cubicBezTo>
                  <a:cubicBezTo>
                    <a:pt x="2134" y="9856"/>
                    <a:pt x="20195" y="2557"/>
                    <a:pt x="2344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2" name="任意多边形: 形状 301">
              <a:extLst>
                <a:ext uri="{FF2B5EF4-FFF2-40B4-BE49-F238E27FC236}">
                  <a16:creationId xmlns:a16="http://schemas.microsoft.com/office/drawing/2014/main" id="{0CBD45CF-9C1F-3B37-AA09-1FD59679B225}"/>
                </a:ext>
              </a:extLst>
            </p:cNvPr>
            <p:cNvSpPr/>
            <p:nvPr/>
          </p:nvSpPr>
          <p:spPr>
            <a:xfrm>
              <a:off x="10517910" y="5308473"/>
              <a:ext cx="86948" cy="82853"/>
            </a:xfrm>
            <a:custGeom>
              <a:avLst/>
              <a:gdLst>
                <a:gd name="connsiteX0" fmla="*/ 86949 w 86948"/>
                <a:gd name="connsiteY0" fmla="*/ 82367 h 82853"/>
                <a:gd name="connsiteX1" fmla="*/ 0 w 86948"/>
                <a:gd name="connsiteY1" fmla="*/ 2184 h 82853"/>
                <a:gd name="connsiteX2" fmla="*/ 86949 w 86948"/>
                <a:gd name="connsiteY2" fmla="*/ 82367 h 8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48" h="82853">
                  <a:moveTo>
                    <a:pt x="86949" y="82367"/>
                  </a:moveTo>
                  <a:cubicBezTo>
                    <a:pt x="49335" y="87748"/>
                    <a:pt x="5860" y="47683"/>
                    <a:pt x="0" y="2184"/>
                  </a:cubicBezTo>
                  <a:cubicBezTo>
                    <a:pt x="40065" y="-10230"/>
                    <a:pt x="85936" y="32126"/>
                    <a:pt x="86949" y="823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3" name="任意多边形: 形状 302">
              <a:extLst>
                <a:ext uri="{FF2B5EF4-FFF2-40B4-BE49-F238E27FC236}">
                  <a16:creationId xmlns:a16="http://schemas.microsoft.com/office/drawing/2014/main" id="{9486723C-B968-4C49-8A01-B715D1F41371}"/>
                </a:ext>
              </a:extLst>
            </p:cNvPr>
            <p:cNvSpPr/>
            <p:nvPr/>
          </p:nvSpPr>
          <p:spPr>
            <a:xfrm>
              <a:off x="11794441" y="6698272"/>
              <a:ext cx="116358" cy="94887"/>
            </a:xfrm>
            <a:custGeom>
              <a:avLst/>
              <a:gdLst>
                <a:gd name="connsiteX0" fmla="*/ 116358 w 116358"/>
                <a:gd name="connsiteY0" fmla="*/ 94887 h 94887"/>
                <a:gd name="connsiteX1" fmla="*/ 0 w 116358"/>
                <a:gd name="connsiteY1" fmla="*/ 0 h 94887"/>
                <a:gd name="connsiteX2" fmla="*/ 116358 w 116358"/>
                <a:gd name="connsiteY2" fmla="*/ 94887 h 9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58" h="94887">
                  <a:moveTo>
                    <a:pt x="116358" y="94887"/>
                  </a:moveTo>
                  <a:cubicBezTo>
                    <a:pt x="64040" y="88228"/>
                    <a:pt x="21204" y="53278"/>
                    <a:pt x="0" y="0"/>
                  </a:cubicBezTo>
                  <a:cubicBezTo>
                    <a:pt x="46245" y="1438"/>
                    <a:pt x="83433" y="31807"/>
                    <a:pt x="116358" y="948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4" name="任意多边形: 形状 303">
              <a:extLst>
                <a:ext uri="{FF2B5EF4-FFF2-40B4-BE49-F238E27FC236}">
                  <a16:creationId xmlns:a16="http://schemas.microsoft.com/office/drawing/2014/main" id="{287E4C9E-8547-76CD-BF74-F85C0E3A3705}"/>
                </a:ext>
              </a:extLst>
            </p:cNvPr>
            <p:cNvSpPr/>
            <p:nvPr/>
          </p:nvSpPr>
          <p:spPr>
            <a:xfrm>
              <a:off x="8152865" y="4964591"/>
              <a:ext cx="77808" cy="68544"/>
            </a:xfrm>
            <a:custGeom>
              <a:avLst/>
              <a:gdLst>
                <a:gd name="connsiteX0" fmla="*/ 60841 w 77808"/>
                <a:gd name="connsiteY0" fmla="*/ 68543 h 68544"/>
                <a:gd name="connsiteX1" fmla="*/ 105 w 77808"/>
                <a:gd name="connsiteY1" fmla="*/ 18249 h 68544"/>
                <a:gd name="connsiteX2" fmla="*/ 21949 w 77808"/>
                <a:gd name="connsiteY2" fmla="*/ 241 h 68544"/>
                <a:gd name="connsiteX3" fmla="*/ 77677 w 77808"/>
                <a:gd name="connsiteY3" fmla="*/ 45314 h 68544"/>
                <a:gd name="connsiteX4" fmla="*/ 60841 w 77808"/>
                <a:gd name="connsiteY4" fmla="*/ 68543 h 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8" h="68544">
                  <a:moveTo>
                    <a:pt x="60841" y="68543"/>
                  </a:moveTo>
                  <a:cubicBezTo>
                    <a:pt x="18699" y="68703"/>
                    <a:pt x="-1653" y="49470"/>
                    <a:pt x="105" y="18249"/>
                  </a:cubicBezTo>
                  <a:cubicBezTo>
                    <a:pt x="478" y="11589"/>
                    <a:pt x="13797" y="1040"/>
                    <a:pt x="21949" y="241"/>
                  </a:cubicBezTo>
                  <a:cubicBezTo>
                    <a:pt x="50719" y="-2636"/>
                    <a:pt x="80021" y="20700"/>
                    <a:pt x="77677" y="45314"/>
                  </a:cubicBezTo>
                  <a:cubicBezTo>
                    <a:pt x="76718" y="55543"/>
                    <a:pt x="63878" y="64654"/>
                    <a:pt x="60841" y="685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5" name="任意多边形: 形状 304">
              <a:extLst>
                <a:ext uri="{FF2B5EF4-FFF2-40B4-BE49-F238E27FC236}">
                  <a16:creationId xmlns:a16="http://schemas.microsoft.com/office/drawing/2014/main" id="{2EE331F6-42FE-A065-D2E5-5D38B466C734}"/>
                </a:ext>
              </a:extLst>
            </p:cNvPr>
            <p:cNvSpPr/>
            <p:nvPr/>
          </p:nvSpPr>
          <p:spPr>
            <a:xfrm>
              <a:off x="9981327" y="5021382"/>
              <a:ext cx="81680" cy="83271"/>
            </a:xfrm>
            <a:custGeom>
              <a:avLst/>
              <a:gdLst>
                <a:gd name="connsiteX0" fmla="*/ 449 w 81680"/>
                <a:gd name="connsiteY0" fmla="*/ 243 h 83271"/>
                <a:gd name="connsiteX1" fmla="*/ 81218 w 81680"/>
                <a:gd name="connsiteY1" fmla="*/ 61939 h 83271"/>
                <a:gd name="connsiteX2" fmla="*/ 59108 w 81680"/>
                <a:gd name="connsiteY2" fmla="*/ 82717 h 83271"/>
                <a:gd name="connsiteX3" fmla="*/ 449 w 81680"/>
                <a:gd name="connsiteY3" fmla="*/ 243 h 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680" h="83271">
                  <a:moveTo>
                    <a:pt x="449" y="243"/>
                  </a:moveTo>
                  <a:cubicBezTo>
                    <a:pt x="35240" y="-3113"/>
                    <a:pt x="76476" y="28800"/>
                    <a:pt x="81218" y="61939"/>
                  </a:cubicBezTo>
                  <a:cubicBezTo>
                    <a:pt x="83829" y="80320"/>
                    <a:pt x="75251" y="85061"/>
                    <a:pt x="59108" y="82717"/>
                  </a:cubicBezTo>
                  <a:cubicBezTo>
                    <a:pt x="25596" y="77869"/>
                    <a:pt x="-4026" y="36312"/>
                    <a:pt x="449" y="2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6" name="任意多边形: 形状 305">
              <a:extLst>
                <a:ext uri="{FF2B5EF4-FFF2-40B4-BE49-F238E27FC236}">
                  <a16:creationId xmlns:a16="http://schemas.microsoft.com/office/drawing/2014/main" id="{E0FA83F0-CB96-19A6-EA29-E131FBEF614C}"/>
                </a:ext>
              </a:extLst>
            </p:cNvPr>
            <p:cNvSpPr/>
            <p:nvPr/>
          </p:nvSpPr>
          <p:spPr>
            <a:xfrm>
              <a:off x="9257314" y="4736333"/>
              <a:ext cx="81509" cy="76966"/>
            </a:xfrm>
            <a:custGeom>
              <a:avLst/>
              <a:gdLst>
                <a:gd name="connsiteX0" fmla="*/ 81136 w 81509"/>
                <a:gd name="connsiteY0" fmla="*/ 76551 h 76966"/>
                <a:gd name="connsiteX1" fmla="*/ 2338 w 81509"/>
                <a:gd name="connsiteY1" fmla="*/ 29667 h 76966"/>
                <a:gd name="connsiteX2" fmla="*/ 27645 w 81509"/>
                <a:gd name="connsiteY2" fmla="*/ 684 h 76966"/>
                <a:gd name="connsiteX3" fmla="*/ 81136 w 81509"/>
                <a:gd name="connsiteY3" fmla="*/ 76551 h 7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509" h="76966">
                  <a:moveTo>
                    <a:pt x="81136" y="76551"/>
                  </a:moveTo>
                  <a:cubicBezTo>
                    <a:pt x="41177" y="79961"/>
                    <a:pt x="12301" y="62219"/>
                    <a:pt x="2338" y="29667"/>
                  </a:cubicBezTo>
                  <a:cubicBezTo>
                    <a:pt x="-4588" y="6917"/>
                    <a:pt x="3883" y="-2779"/>
                    <a:pt x="27645" y="684"/>
                  </a:cubicBezTo>
                  <a:cubicBezTo>
                    <a:pt x="60997" y="5639"/>
                    <a:pt x="84812" y="38404"/>
                    <a:pt x="81136" y="765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7" name="任意多边形: 形状 306">
              <a:extLst>
                <a:ext uri="{FF2B5EF4-FFF2-40B4-BE49-F238E27FC236}">
                  <a16:creationId xmlns:a16="http://schemas.microsoft.com/office/drawing/2014/main" id="{79B83602-BFA0-98E5-3AD6-C690BE691CB9}"/>
                </a:ext>
              </a:extLst>
            </p:cNvPr>
            <p:cNvSpPr/>
            <p:nvPr/>
          </p:nvSpPr>
          <p:spPr>
            <a:xfrm>
              <a:off x="10219856" y="5085879"/>
              <a:ext cx="84708" cy="86111"/>
            </a:xfrm>
            <a:custGeom>
              <a:avLst/>
              <a:gdLst>
                <a:gd name="connsiteX0" fmla="*/ 8809 w 84708"/>
                <a:gd name="connsiteY0" fmla="*/ 0 h 86111"/>
                <a:gd name="connsiteX1" fmla="*/ 84677 w 84708"/>
                <a:gd name="connsiteY1" fmla="*/ 72351 h 86111"/>
                <a:gd name="connsiteX2" fmla="*/ 67361 w 84708"/>
                <a:gd name="connsiteY2" fmla="*/ 86097 h 86111"/>
                <a:gd name="connsiteX3" fmla="*/ 19 w 84708"/>
                <a:gd name="connsiteY3" fmla="*/ 17209 h 86111"/>
                <a:gd name="connsiteX4" fmla="*/ 8809 w 84708"/>
                <a:gd name="connsiteY4" fmla="*/ 0 h 8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08" h="86111">
                  <a:moveTo>
                    <a:pt x="8809" y="0"/>
                  </a:moveTo>
                  <a:cubicBezTo>
                    <a:pt x="39284" y="1811"/>
                    <a:pt x="86115" y="48642"/>
                    <a:pt x="84677" y="72351"/>
                  </a:cubicBezTo>
                  <a:cubicBezTo>
                    <a:pt x="84357" y="77519"/>
                    <a:pt x="73062" y="86523"/>
                    <a:pt x="67361" y="86097"/>
                  </a:cubicBezTo>
                  <a:cubicBezTo>
                    <a:pt x="39444" y="84072"/>
                    <a:pt x="2043" y="45552"/>
                    <a:pt x="19" y="17209"/>
                  </a:cubicBezTo>
                  <a:cubicBezTo>
                    <a:pt x="-408" y="10922"/>
                    <a:pt x="6572" y="4156"/>
                    <a:pt x="880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8" name="任意多边形: 形状 307">
              <a:extLst>
                <a:ext uri="{FF2B5EF4-FFF2-40B4-BE49-F238E27FC236}">
                  <a16:creationId xmlns:a16="http://schemas.microsoft.com/office/drawing/2014/main" id="{3A0FE2E4-FF0A-AC48-F4EF-956E9719424B}"/>
                </a:ext>
              </a:extLst>
            </p:cNvPr>
            <p:cNvSpPr/>
            <p:nvPr/>
          </p:nvSpPr>
          <p:spPr>
            <a:xfrm>
              <a:off x="8981459" y="4701747"/>
              <a:ext cx="80533" cy="68890"/>
            </a:xfrm>
            <a:custGeom>
              <a:avLst/>
              <a:gdLst>
                <a:gd name="connsiteX0" fmla="*/ 80534 w 80533"/>
                <a:gd name="connsiteY0" fmla="*/ 66544 h 68890"/>
                <a:gd name="connsiteX1" fmla="*/ 1736 w 80533"/>
                <a:gd name="connsiteY1" fmla="*/ 40065 h 68890"/>
                <a:gd name="connsiteX2" fmla="*/ 2216 w 80533"/>
                <a:gd name="connsiteY2" fmla="*/ 0 h 68890"/>
                <a:gd name="connsiteX3" fmla="*/ 48993 w 80533"/>
                <a:gd name="connsiteY3" fmla="*/ 6926 h 68890"/>
                <a:gd name="connsiteX4" fmla="*/ 80534 w 80533"/>
                <a:gd name="connsiteY4" fmla="*/ 66544 h 6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33" h="68890">
                  <a:moveTo>
                    <a:pt x="80534" y="66544"/>
                  </a:moveTo>
                  <a:cubicBezTo>
                    <a:pt x="42920" y="69740"/>
                    <a:pt x="13510" y="75121"/>
                    <a:pt x="1736" y="40065"/>
                  </a:cubicBezTo>
                  <a:cubicBezTo>
                    <a:pt x="-2260" y="28131"/>
                    <a:pt x="1843" y="13426"/>
                    <a:pt x="2216" y="0"/>
                  </a:cubicBezTo>
                  <a:cubicBezTo>
                    <a:pt x="18252" y="1865"/>
                    <a:pt x="39670" y="-1918"/>
                    <a:pt x="48993" y="6926"/>
                  </a:cubicBezTo>
                  <a:cubicBezTo>
                    <a:pt x="63058" y="20245"/>
                    <a:pt x="68600" y="42462"/>
                    <a:pt x="80534" y="665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9" name="任意多边形: 形状 308">
              <a:extLst>
                <a:ext uri="{FF2B5EF4-FFF2-40B4-BE49-F238E27FC236}">
                  <a16:creationId xmlns:a16="http://schemas.microsoft.com/office/drawing/2014/main" id="{FC4A7DF2-974C-0E0A-1DDA-BEA171F2A4E7}"/>
                </a:ext>
              </a:extLst>
            </p:cNvPr>
            <p:cNvSpPr/>
            <p:nvPr/>
          </p:nvSpPr>
          <p:spPr>
            <a:xfrm>
              <a:off x="7621888" y="6532543"/>
              <a:ext cx="79637" cy="72067"/>
            </a:xfrm>
            <a:custGeom>
              <a:avLst/>
              <a:gdLst>
                <a:gd name="connsiteX0" fmla="*/ 45989 w 79637"/>
                <a:gd name="connsiteY0" fmla="*/ 72068 h 72067"/>
                <a:gd name="connsiteX1" fmla="*/ 117 w 79637"/>
                <a:gd name="connsiteY1" fmla="*/ 25982 h 72067"/>
                <a:gd name="connsiteX2" fmla="*/ 38370 w 79637"/>
                <a:gd name="connsiteY2" fmla="*/ 196 h 72067"/>
                <a:gd name="connsiteX3" fmla="*/ 78915 w 79637"/>
                <a:gd name="connsiteY3" fmla="*/ 39994 h 72067"/>
                <a:gd name="connsiteX4" fmla="*/ 45989 w 79637"/>
                <a:gd name="connsiteY4" fmla="*/ 72068 h 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37" h="72067">
                  <a:moveTo>
                    <a:pt x="45989" y="72068"/>
                  </a:moveTo>
                  <a:cubicBezTo>
                    <a:pt x="12957" y="66580"/>
                    <a:pt x="1769" y="49904"/>
                    <a:pt x="117" y="25982"/>
                  </a:cubicBezTo>
                  <a:cubicBezTo>
                    <a:pt x="-1854" y="-2681"/>
                    <a:pt x="21481" y="1634"/>
                    <a:pt x="38370" y="196"/>
                  </a:cubicBezTo>
                  <a:cubicBezTo>
                    <a:pt x="64476" y="-1989"/>
                    <a:pt x="83656" y="14261"/>
                    <a:pt x="78915" y="39994"/>
                  </a:cubicBezTo>
                  <a:cubicBezTo>
                    <a:pt x="76624" y="52301"/>
                    <a:pt x="57497" y="61465"/>
                    <a:pt x="45989" y="720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0" name="任意多边形: 形状 309">
              <a:extLst>
                <a:ext uri="{FF2B5EF4-FFF2-40B4-BE49-F238E27FC236}">
                  <a16:creationId xmlns:a16="http://schemas.microsoft.com/office/drawing/2014/main" id="{0127409A-27C7-413B-387F-A8F067BCA1DD}"/>
                </a:ext>
              </a:extLst>
            </p:cNvPr>
            <p:cNvSpPr/>
            <p:nvPr/>
          </p:nvSpPr>
          <p:spPr>
            <a:xfrm>
              <a:off x="11502479" y="6407231"/>
              <a:ext cx="104530" cy="87467"/>
            </a:xfrm>
            <a:custGeom>
              <a:avLst/>
              <a:gdLst>
                <a:gd name="connsiteX0" fmla="*/ 104531 w 104530"/>
                <a:gd name="connsiteY0" fmla="*/ 87468 h 87467"/>
                <a:gd name="connsiteX1" fmla="*/ 0 w 104530"/>
                <a:gd name="connsiteY1" fmla="*/ 146 h 87467"/>
                <a:gd name="connsiteX2" fmla="*/ 104531 w 104530"/>
                <a:gd name="connsiteY2" fmla="*/ 87468 h 8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30" h="87467">
                  <a:moveTo>
                    <a:pt x="104531" y="87468"/>
                  </a:moveTo>
                  <a:cubicBezTo>
                    <a:pt x="44061" y="85284"/>
                    <a:pt x="24295" y="42129"/>
                    <a:pt x="0" y="146"/>
                  </a:cubicBezTo>
                  <a:cubicBezTo>
                    <a:pt x="51253" y="-2411"/>
                    <a:pt x="88015" y="28756"/>
                    <a:pt x="104531" y="874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1" name="任意多边形: 形状 310">
              <a:extLst>
                <a:ext uri="{FF2B5EF4-FFF2-40B4-BE49-F238E27FC236}">
                  <a16:creationId xmlns:a16="http://schemas.microsoft.com/office/drawing/2014/main" id="{4745FF35-A48A-BA8B-D207-833AA0372ADB}"/>
                </a:ext>
              </a:extLst>
            </p:cNvPr>
            <p:cNvSpPr/>
            <p:nvPr/>
          </p:nvSpPr>
          <p:spPr>
            <a:xfrm>
              <a:off x="11413506" y="6275141"/>
              <a:ext cx="104051" cy="93182"/>
            </a:xfrm>
            <a:custGeom>
              <a:avLst/>
              <a:gdLst>
                <a:gd name="connsiteX0" fmla="*/ 104051 w 104051"/>
                <a:gd name="connsiteY0" fmla="*/ 93183 h 93182"/>
                <a:gd name="connsiteX1" fmla="*/ 0 w 104051"/>
                <a:gd name="connsiteY1" fmla="*/ 0 h 93182"/>
                <a:gd name="connsiteX2" fmla="*/ 104051 w 104051"/>
                <a:gd name="connsiteY2" fmla="*/ 93183 h 9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051" h="93182">
                  <a:moveTo>
                    <a:pt x="104051" y="93183"/>
                  </a:moveTo>
                  <a:cubicBezTo>
                    <a:pt x="45553" y="84339"/>
                    <a:pt x="22430" y="43954"/>
                    <a:pt x="0" y="0"/>
                  </a:cubicBezTo>
                  <a:cubicBezTo>
                    <a:pt x="47790" y="53"/>
                    <a:pt x="92757" y="39426"/>
                    <a:pt x="104051" y="9318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2" name="任意多边形: 形状 311">
              <a:extLst>
                <a:ext uri="{FF2B5EF4-FFF2-40B4-BE49-F238E27FC236}">
                  <a16:creationId xmlns:a16="http://schemas.microsoft.com/office/drawing/2014/main" id="{39198FEC-56B5-A9B8-B953-621DB2CFAFC8}"/>
                </a:ext>
              </a:extLst>
            </p:cNvPr>
            <p:cNvSpPr/>
            <p:nvPr/>
          </p:nvSpPr>
          <p:spPr>
            <a:xfrm>
              <a:off x="8676990" y="4671332"/>
              <a:ext cx="79799" cy="76180"/>
            </a:xfrm>
            <a:custGeom>
              <a:avLst/>
              <a:gdLst>
                <a:gd name="connsiteX0" fmla="*/ 63951 w 79799"/>
                <a:gd name="connsiteY0" fmla="*/ 76180 h 76180"/>
                <a:gd name="connsiteX1" fmla="*/ 35874 w 79799"/>
                <a:gd name="connsiteY1" fmla="*/ 66644 h 76180"/>
                <a:gd name="connsiteX2" fmla="*/ 870 w 79799"/>
                <a:gd name="connsiteY2" fmla="*/ 8784 h 76180"/>
                <a:gd name="connsiteX3" fmla="*/ 23513 w 79799"/>
                <a:gd name="connsiteY3" fmla="*/ 47 h 76180"/>
                <a:gd name="connsiteX4" fmla="*/ 79721 w 79799"/>
                <a:gd name="connsiteY4" fmla="*/ 50341 h 76180"/>
                <a:gd name="connsiteX5" fmla="*/ 63951 w 79799"/>
                <a:gd name="connsiteY5" fmla="*/ 76180 h 7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799" h="76180">
                  <a:moveTo>
                    <a:pt x="63951" y="76180"/>
                  </a:moveTo>
                  <a:cubicBezTo>
                    <a:pt x="49673" y="71439"/>
                    <a:pt x="42214" y="70107"/>
                    <a:pt x="35874" y="66644"/>
                  </a:cubicBezTo>
                  <a:cubicBezTo>
                    <a:pt x="13124" y="54230"/>
                    <a:pt x="-4138" y="37128"/>
                    <a:pt x="870" y="8784"/>
                  </a:cubicBezTo>
                  <a:cubicBezTo>
                    <a:pt x="1616" y="4522"/>
                    <a:pt x="15895" y="-539"/>
                    <a:pt x="23513" y="47"/>
                  </a:cubicBezTo>
                  <a:cubicBezTo>
                    <a:pt x="55000" y="2391"/>
                    <a:pt x="81426" y="25567"/>
                    <a:pt x="79721" y="50341"/>
                  </a:cubicBezTo>
                  <a:cubicBezTo>
                    <a:pt x="79029" y="59451"/>
                    <a:pt x="69225" y="67922"/>
                    <a:pt x="63951" y="761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3" name="任意多边形: 形状 312">
              <a:extLst>
                <a:ext uri="{FF2B5EF4-FFF2-40B4-BE49-F238E27FC236}">
                  <a16:creationId xmlns:a16="http://schemas.microsoft.com/office/drawing/2014/main" id="{0A33B768-E7FC-ED4F-D00E-99230A1047E6}"/>
                </a:ext>
              </a:extLst>
            </p:cNvPr>
            <p:cNvSpPr/>
            <p:nvPr/>
          </p:nvSpPr>
          <p:spPr>
            <a:xfrm>
              <a:off x="10771990" y="5622537"/>
              <a:ext cx="91651" cy="87565"/>
            </a:xfrm>
            <a:custGeom>
              <a:avLst/>
              <a:gdLst>
                <a:gd name="connsiteX0" fmla="*/ 0 w 91651"/>
                <a:gd name="connsiteY0" fmla="*/ 113 h 87565"/>
                <a:gd name="connsiteX1" fmla="*/ 91638 w 91651"/>
                <a:gd name="connsiteY1" fmla="*/ 75927 h 87565"/>
                <a:gd name="connsiteX2" fmla="*/ 73257 w 91651"/>
                <a:gd name="connsiteY2" fmla="*/ 87489 h 87565"/>
                <a:gd name="connsiteX3" fmla="*/ 0 w 91651"/>
                <a:gd name="connsiteY3" fmla="*/ 113 h 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51" h="87565">
                  <a:moveTo>
                    <a:pt x="0" y="113"/>
                  </a:moveTo>
                  <a:cubicBezTo>
                    <a:pt x="34204" y="-2657"/>
                    <a:pt x="92703" y="46039"/>
                    <a:pt x="91638" y="75927"/>
                  </a:cubicBezTo>
                  <a:cubicBezTo>
                    <a:pt x="91478" y="80243"/>
                    <a:pt x="78798" y="88448"/>
                    <a:pt x="73257" y="87489"/>
                  </a:cubicBezTo>
                  <a:cubicBezTo>
                    <a:pt x="44380" y="82267"/>
                    <a:pt x="4795" y="34531"/>
                    <a:pt x="0" y="1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4" name="任意多边形: 形状 313">
              <a:extLst>
                <a:ext uri="{FF2B5EF4-FFF2-40B4-BE49-F238E27FC236}">
                  <a16:creationId xmlns:a16="http://schemas.microsoft.com/office/drawing/2014/main" id="{2B452C20-D1FE-F841-2911-B0801B57EC6C}"/>
                </a:ext>
              </a:extLst>
            </p:cNvPr>
            <p:cNvSpPr/>
            <p:nvPr/>
          </p:nvSpPr>
          <p:spPr>
            <a:xfrm>
              <a:off x="7556142" y="6361688"/>
              <a:ext cx="78337" cy="63387"/>
            </a:xfrm>
            <a:custGeom>
              <a:avLst/>
              <a:gdLst>
                <a:gd name="connsiteX0" fmla="*/ 45724 w 78337"/>
                <a:gd name="connsiteY0" fmla="*/ 62525 h 63387"/>
                <a:gd name="connsiteX1" fmla="*/ 171 w 78337"/>
                <a:gd name="connsiteY1" fmla="*/ 28214 h 63387"/>
                <a:gd name="connsiteX2" fmla="*/ 36507 w 78337"/>
                <a:gd name="connsiteY2" fmla="*/ 243 h 63387"/>
                <a:gd name="connsiteX3" fmla="*/ 78063 w 78337"/>
                <a:gd name="connsiteY3" fmla="*/ 41213 h 63387"/>
                <a:gd name="connsiteX4" fmla="*/ 45724 w 78337"/>
                <a:gd name="connsiteY4" fmla="*/ 62525 h 6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37" h="63387">
                  <a:moveTo>
                    <a:pt x="45724" y="62525"/>
                  </a:moveTo>
                  <a:cubicBezTo>
                    <a:pt x="16208" y="66840"/>
                    <a:pt x="2302" y="54906"/>
                    <a:pt x="171" y="28214"/>
                  </a:cubicBezTo>
                  <a:cubicBezTo>
                    <a:pt x="-2066" y="30"/>
                    <a:pt x="18019" y="1788"/>
                    <a:pt x="36507" y="243"/>
                  </a:cubicBezTo>
                  <a:cubicBezTo>
                    <a:pt x="66768" y="-2315"/>
                    <a:pt x="75559" y="15587"/>
                    <a:pt x="78063" y="41213"/>
                  </a:cubicBezTo>
                  <a:cubicBezTo>
                    <a:pt x="81207" y="73127"/>
                    <a:pt x="56539" y="58848"/>
                    <a:pt x="45724" y="6252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5" name="任意多边形: 形状 314">
              <a:extLst>
                <a:ext uri="{FF2B5EF4-FFF2-40B4-BE49-F238E27FC236}">
                  <a16:creationId xmlns:a16="http://schemas.microsoft.com/office/drawing/2014/main" id="{17AC8826-3BAD-657A-7DFA-1D0C7B1D6BF3}"/>
                </a:ext>
              </a:extLst>
            </p:cNvPr>
            <p:cNvSpPr/>
            <p:nvPr/>
          </p:nvSpPr>
          <p:spPr>
            <a:xfrm>
              <a:off x="9534349" y="4786067"/>
              <a:ext cx="76881" cy="73701"/>
            </a:xfrm>
            <a:custGeom>
              <a:avLst/>
              <a:gdLst>
                <a:gd name="connsiteX0" fmla="*/ 76882 w 76881"/>
                <a:gd name="connsiteY0" fmla="*/ 71357 h 73701"/>
                <a:gd name="connsiteX1" fmla="*/ 109 w 76881"/>
                <a:gd name="connsiteY1" fmla="*/ 1457 h 73701"/>
                <a:gd name="connsiteX2" fmla="*/ 76882 w 76881"/>
                <a:gd name="connsiteY2" fmla="*/ 71357 h 7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881" h="73701">
                  <a:moveTo>
                    <a:pt x="76882" y="71357"/>
                  </a:moveTo>
                  <a:cubicBezTo>
                    <a:pt x="21473" y="81373"/>
                    <a:pt x="-1809" y="59529"/>
                    <a:pt x="109" y="1457"/>
                  </a:cubicBezTo>
                  <a:cubicBezTo>
                    <a:pt x="45502" y="-6269"/>
                    <a:pt x="71395" y="16694"/>
                    <a:pt x="76882" y="7135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6" name="任意多边形: 形状 315">
              <a:extLst>
                <a:ext uri="{FF2B5EF4-FFF2-40B4-BE49-F238E27FC236}">
                  <a16:creationId xmlns:a16="http://schemas.microsoft.com/office/drawing/2014/main" id="{85C00D98-3519-85E3-96FC-20DF45FE3302}"/>
                </a:ext>
              </a:extLst>
            </p:cNvPr>
            <p:cNvSpPr/>
            <p:nvPr/>
          </p:nvSpPr>
          <p:spPr>
            <a:xfrm>
              <a:off x="9914908" y="4874870"/>
              <a:ext cx="85249" cy="75211"/>
            </a:xfrm>
            <a:custGeom>
              <a:avLst/>
              <a:gdLst>
                <a:gd name="connsiteX0" fmla="*/ 85249 w 85249"/>
                <a:gd name="connsiteY0" fmla="*/ 73286 h 75211"/>
                <a:gd name="connsiteX1" fmla="*/ 5 w 85249"/>
                <a:gd name="connsiteY1" fmla="*/ 2800 h 75211"/>
                <a:gd name="connsiteX2" fmla="*/ 85249 w 85249"/>
                <a:gd name="connsiteY2" fmla="*/ 73286 h 7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249" h="75211">
                  <a:moveTo>
                    <a:pt x="85249" y="73286"/>
                  </a:moveTo>
                  <a:cubicBezTo>
                    <a:pt x="33037" y="83142"/>
                    <a:pt x="-474" y="54479"/>
                    <a:pt x="5" y="2800"/>
                  </a:cubicBezTo>
                  <a:cubicBezTo>
                    <a:pt x="40816" y="-7376"/>
                    <a:pt x="60902" y="8873"/>
                    <a:pt x="85249" y="732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7" name="任意多边形: 形状 316">
              <a:extLst>
                <a:ext uri="{FF2B5EF4-FFF2-40B4-BE49-F238E27FC236}">
                  <a16:creationId xmlns:a16="http://schemas.microsoft.com/office/drawing/2014/main" id="{DBC78F27-814D-FFD5-C4B7-4321DFF13C8A}"/>
                </a:ext>
              </a:extLst>
            </p:cNvPr>
            <p:cNvSpPr/>
            <p:nvPr/>
          </p:nvSpPr>
          <p:spPr>
            <a:xfrm>
              <a:off x="7613267" y="6001348"/>
              <a:ext cx="81174" cy="69842"/>
            </a:xfrm>
            <a:custGeom>
              <a:avLst/>
              <a:gdLst>
                <a:gd name="connsiteX0" fmla="*/ 10283 w 81174"/>
                <a:gd name="connsiteY0" fmla="*/ 0 h 69842"/>
                <a:gd name="connsiteX1" fmla="*/ 75175 w 81174"/>
                <a:gd name="connsiteY1" fmla="*/ 18221 h 69842"/>
                <a:gd name="connsiteX2" fmla="*/ 76560 w 81174"/>
                <a:gd name="connsiteY2" fmla="*/ 60150 h 69842"/>
                <a:gd name="connsiteX3" fmla="*/ 30155 w 81174"/>
                <a:gd name="connsiteY3" fmla="*/ 66277 h 69842"/>
                <a:gd name="connsiteX4" fmla="*/ 0 w 81174"/>
                <a:gd name="connsiteY4" fmla="*/ 13426 h 69842"/>
                <a:gd name="connsiteX5" fmla="*/ 10283 w 81174"/>
                <a:gd name="connsiteY5" fmla="*/ 0 h 6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74" h="69842">
                  <a:moveTo>
                    <a:pt x="10283" y="0"/>
                  </a:moveTo>
                  <a:cubicBezTo>
                    <a:pt x="32233" y="5487"/>
                    <a:pt x="56155" y="7512"/>
                    <a:pt x="75175" y="18221"/>
                  </a:cubicBezTo>
                  <a:cubicBezTo>
                    <a:pt x="82154" y="22163"/>
                    <a:pt x="83593" y="54556"/>
                    <a:pt x="76560" y="60150"/>
                  </a:cubicBezTo>
                  <a:cubicBezTo>
                    <a:pt x="65532" y="68941"/>
                    <a:pt x="39053" y="73470"/>
                    <a:pt x="30155" y="66277"/>
                  </a:cubicBezTo>
                  <a:cubicBezTo>
                    <a:pt x="15450" y="54396"/>
                    <a:pt x="9590" y="31647"/>
                    <a:pt x="0" y="13426"/>
                  </a:cubicBezTo>
                  <a:cubicBezTo>
                    <a:pt x="3357" y="8951"/>
                    <a:pt x="6820" y="4475"/>
                    <a:pt x="1028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8" name="任意多边形: 形状 317">
              <a:extLst>
                <a:ext uri="{FF2B5EF4-FFF2-40B4-BE49-F238E27FC236}">
                  <a16:creationId xmlns:a16="http://schemas.microsoft.com/office/drawing/2014/main" id="{9AE47506-69FB-C4AA-1118-97790DE798C1}"/>
                </a:ext>
              </a:extLst>
            </p:cNvPr>
            <p:cNvSpPr/>
            <p:nvPr/>
          </p:nvSpPr>
          <p:spPr>
            <a:xfrm>
              <a:off x="9665003" y="4815594"/>
              <a:ext cx="81110" cy="77944"/>
            </a:xfrm>
            <a:custGeom>
              <a:avLst/>
              <a:gdLst>
                <a:gd name="connsiteX0" fmla="*/ 465 w 81110"/>
                <a:gd name="connsiteY0" fmla="*/ 114 h 77944"/>
                <a:gd name="connsiteX1" fmla="*/ 78889 w 81110"/>
                <a:gd name="connsiteY1" fmla="*/ 50568 h 77944"/>
                <a:gd name="connsiteX2" fmla="*/ 55554 w 81110"/>
                <a:gd name="connsiteY2" fmla="*/ 76674 h 77944"/>
                <a:gd name="connsiteX3" fmla="*/ 465 w 81110"/>
                <a:gd name="connsiteY3" fmla="*/ 114 h 7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110" h="77944">
                  <a:moveTo>
                    <a:pt x="465" y="114"/>
                  </a:moveTo>
                  <a:cubicBezTo>
                    <a:pt x="38292" y="-1698"/>
                    <a:pt x="69566" y="18228"/>
                    <a:pt x="78889" y="50568"/>
                  </a:cubicBezTo>
                  <a:cubicBezTo>
                    <a:pt x="84803" y="71133"/>
                    <a:pt x="79529" y="81788"/>
                    <a:pt x="55554" y="76674"/>
                  </a:cubicBezTo>
                  <a:cubicBezTo>
                    <a:pt x="20444" y="69162"/>
                    <a:pt x="-3691" y="36129"/>
                    <a:pt x="465" y="1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9" name="任意多边形: 形状 318">
              <a:extLst>
                <a:ext uri="{FF2B5EF4-FFF2-40B4-BE49-F238E27FC236}">
                  <a16:creationId xmlns:a16="http://schemas.microsoft.com/office/drawing/2014/main" id="{5DD57B2A-D626-B0EC-88C5-4A4009A88E3F}"/>
                </a:ext>
              </a:extLst>
            </p:cNvPr>
            <p:cNvSpPr/>
            <p:nvPr/>
          </p:nvSpPr>
          <p:spPr>
            <a:xfrm>
              <a:off x="9063973" y="4559176"/>
              <a:ext cx="75980" cy="78585"/>
            </a:xfrm>
            <a:custGeom>
              <a:avLst/>
              <a:gdLst>
                <a:gd name="connsiteX0" fmla="*/ 15015 w 75980"/>
                <a:gd name="connsiteY0" fmla="*/ 0 h 78585"/>
                <a:gd name="connsiteX1" fmla="*/ 75325 w 75980"/>
                <a:gd name="connsiteY1" fmla="*/ 59564 h 78585"/>
                <a:gd name="connsiteX2" fmla="*/ 56359 w 75980"/>
                <a:gd name="connsiteY2" fmla="*/ 78584 h 78585"/>
                <a:gd name="connsiteX3" fmla="*/ 310 w 75980"/>
                <a:gd name="connsiteY3" fmla="*/ 17315 h 78585"/>
                <a:gd name="connsiteX4" fmla="*/ 15015 w 75980"/>
                <a:gd name="connsiteY4" fmla="*/ 0 h 7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80" h="78585">
                  <a:moveTo>
                    <a:pt x="15015" y="0"/>
                  </a:moveTo>
                  <a:cubicBezTo>
                    <a:pt x="52256" y="4582"/>
                    <a:pt x="80707" y="35270"/>
                    <a:pt x="75325" y="59564"/>
                  </a:cubicBezTo>
                  <a:cubicBezTo>
                    <a:pt x="73621" y="67236"/>
                    <a:pt x="62965" y="78531"/>
                    <a:pt x="56359" y="78584"/>
                  </a:cubicBezTo>
                  <a:cubicBezTo>
                    <a:pt x="28015" y="78744"/>
                    <a:pt x="-3472" y="44114"/>
                    <a:pt x="310" y="17315"/>
                  </a:cubicBezTo>
                  <a:cubicBezTo>
                    <a:pt x="1376" y="9590"/>
                    <a:pt x="12085" y="3197"/>
                    <a:pt x="1501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0" name="任意多边形: 形状 319">
              <a:extLst>
                <a:ext uri="{FF2B5EF4-FFF2-40B4-BE49-F238E27FC236}">
                  <a16:creationId xmlns:a16="http://schemas.microsoft.com/office/drawing/2014/main" id="{2DDB4E5F-F3A7-4CA8-E76D-73BD05392618}"/>
                </a:ext>
              </a:extLst>
            </p:cNvPr>
            <p:cNvSpPr/>
            <p:nvPr/>
          </p:nvSpPr>
          <p:spPr>
            <a:xfrm>
              <a:off x="10338044" y="5125547"/>
              <a:ext cx="82207" cy="82843"/>
            </a:xfrm>
            <a:custGeom>
              <a:avLst/>
              <a:gdLst>
                <a:gd name="connsiteX0" fmla="*/ 0 w 82207"/>
                <a:gd name="connsiteY0" fmla="*/ 450 h 82843"/>
                <a:gd name="connsiteX1" fmla="*/ 82207 w 82207"/>
                <a:gd name="connsiteY1" fmla="*/ 80686 h 82843"/>
                <a:gd name="connsiteX2" fmla="*/ 0 w 82207"/>
                <a:gd name="connsiteY2" fmla="*/ 450 h 8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07" h="82843">
                  <a:moveTo>
                    <a:pt x="0" y="450"/>
                  </a:moveTo>
                  <a:cubicBezTo>
                    <a:pt x="40278" y="-4079"/>
                    <a:pt x="70912" y="25810"/>
                    <a:pt x="82207" y="80686"/>
                  </a:cubicBezTo>
                  <a:cubicBezTo>
                    <a:pt x="41876" y="92780"/>
                    <a:pt x="479" y="52395"/>
                    <a:pt x="0" y="45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1" name="任意多边形: 形状 320">
              <a:extLst>
                <a:ext uri="{FF2B5EF4-FFF2-40B4-BE49-F238E27FC236}">
                  <a16:creationId xmlns:a16="http://schemas.microsoft.com/office/drawing/2014/main" id="{CFD190C3-8DA9-B8DC-19DA-081970257B95}"/>
                </a:ext>
              </a:extLst>
            </p:cNvPr>
            <p:cNvSpPr/>
            <p:nvPr/>
          </p:nvSpPr>
          <p:spPr>
            <a:xfrm>
              <a:off x="8040754" y="5129644"/>
              <a:ext cx="85097" cy="66585"/>
            </a:xfrm>
            <a:custGeom>
              <a:avLst/>
              <a:gdLst>
                <a:gd name="connsiteX0" fmla="*/ 85097 w 85097"/>
                <a:gd name="connsiteY0" fmla="*/ 61512 h 66585"/>
                <a:gd name="connsiteX1" fmla="*/ 4062 w 85097"/>
                <a:gd name="connsiteY1" fmla="*/ 44356 h 66585"/>
                <a:gd name="connsiteX2" fmla="*/ 2943 w 85097"/>
                <a:gd name="connsiteY2" fmla="*/ 6849 h 66585"/>
                <a:gd name="connsiteX3" fmla="*/ 50520 w 85097"/>
                <a:gd name="connsiteY3" fmla="*/ 3812 h 66585"/>
                <a:gd name="connsiteX4" fmla="*/ 85097 w 85097"/>
                <a:gd name="connsiteY4" fmla="*/ 61512 h 6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97" h="66585">
                  <a:moveTo>
                    <a:pt x="85097" y="61512"/>
                  </a:moveTo>
                  <a:cubicBezTo>
                    <a:pt x="45512" y="67905"/>
                    <a:pt x="18607" y="73339"/>
                    <a:pt x="4062" y="44356"/>
                  </a:cubicBezTo>
                  <a:cubicBezTo>
                    <a:pt x="-1319" y="33647"/>
                    <a:pt x="-999" y="8341"/>
                    <a:pt x="2943" y="6849"/>
                  </a:cubicBezTo>
                  <a:cubicBezTo>
                    <a:pt x="17808" y="1468"/>
                    <a:pt x="40717" y="-3807"/>
                    <a:pt x="50520" y="3812"/>
                  </a:cubicBezTo>
                  <a:cubicBezTo>
                    <a:pt x="65438" y="15480"/>
                    <a:pt x="71831" y="37910"/>
                    <a:pt x="85097" y="6151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2" name="任意多边形: 形状 321">
              <a:extLst>
                <a:ext uri="{FF2B5EF4-FFF2-40B4-BE49-F238E27FC236}">
                  <a16:creationId xmlns:a16="http://schemas.microsoft.com/office/drawing/2014/main" id="{74F70A8B-47C7-CB95-2493-8F4633D6C448}"/>
                </a:ext>
              </a:extLst>
            </p:cNvPr>
            <p:cNvSpPr/>
            <p:nvPr/>
          </p:nvSpPr>
          <p:spPr>
            <a:xfrm>
              <a:off x="9206672" y="4585399"/>
              <a:ext cx="72689" cy="73827"/>
            </a:xfrm>
            <a:custGeom>
              <a:avLst/>
              <a:gdLst>
                <a:gd name="connsiteX0" fmla="*/ 1087 w 72689"/>
                <a:gd name="connsiteY0" fmla="*/ 895 h 73827"/>
                <a:gd name="connsiteX1" fmla="*/ 71041 w 72689"/>
                <a:gd name="connsiteY1" fmla="*/ 39362 h 73827"/>
                <a:gd name="connsiteX2" fmla="*/ 67844 w 72689"/>
                <a:gd name="connsiteY2" fmla="*/ 68238 h 73827"/>
                <a:gd name="connsiteX3" fmla="*/ 40086 w 72689"/>
                <a:gd name="connsiteY3" fmla="*/ 72554 h 73827"/>
                <a:gd name="connsiteX4" fmla="*/ 1087 w 72689"/>
                <a:gd name="connsiteY4" fmla="*/ 895 h 7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9" h="73827">
                  <a:moveTo>
                    <a:pt x="1087" y="895"/>
                  </a:moveTo>
                  <a:cubicBezTo>
                    <a:pt x="33959" y="-3846"/>
                    <a:pt x="61771" y="10432"/>
                    <a:pt x="71041" y="39362"/>
                  </a:cubicBezTo>
                  <a:cubicBezTo>
                    <a:pt x="73865" y="48153"/>
                    <a:pt x="73225" y="62164"/>
                    <a:pt x="67844" y="68238"/>
                  </a:cubicBezTo>
                  <a:cubicBezTo>
                    <a:pt x="62942" y="73779"/>
                    <a:pt x="48504" y="75164"/>
                    <a:pt x="40086" y="72554"/>
                  </a:cubicBezTo>
                  <a:cubicBezTo>
                    <a:pt x="5829" y="62005"/>
                    <a:pt x="-3495" y="43411"/>
                    <a:pt x="1087" y="89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3" name="任意多边形: 形状 322">
              <a:extLst>
                <a:ext uri="{FF2B5EF4-FFF2-40B4-BE49-F238E27FC236}">
                  <a16:creationId xmlns:a16="http://schemas.microsoft.com/office/drawing/2014/main" id="{969FC3E4-26B2-A984-2C95-530B34AF0923}"/>
                </a:ext>
              </a:extLst>
            </p:cNvPr>
            <p:cNvSpPr/>
            <p:nvPr/>
          </p:nvSpPr>
          <p:spPr>
            <a:xfrm>
              <a:off x="7683683" y="5652711"/>
              <a:ext cx="79849" cy="64081"/>
            </a:xfrm>
            <a:custGeom>
              <a:avLst/>
              <a:gdLst>
                <a:gd name="connsiteX0" fmla="*/ 55799 w 79849"/>
                <a:gd name="connsiteY0" fmla="*/ 64081 h 64081"/>
                <a:gd name="connsiteX1" fmla="*/ 17 w 79849"/>
                <a:gd name="connsiteY1" fmla="*/ 20607 h 64081"/>
                <a:gd name="connsiteX2" fmla="*/ 24152 w 79849"/>
                <a:gd name="connsiteY2" fmla="*/ 42 h 64081"/>
                <a:gd name="connsiteX3" fmla="*/ 79454 w 79849"/>
                <a:gd name="connsiteY3" fmla="*/ 40959 h 64081"/>
                <a:gd name="connsiteX4" fmla="*/ 55799 w 79849"/>
                <a:gd name="connsiteY4" fmla="*/ 64081 h 64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49" h="64081">
                  <a:moveTo>
                    <a:pt x="55799" y="64081"/>
                  </a:moveTo>
                  <a:cubicBezTo>
                    <a:pt x="14189" y="63762"/>
                    <a:pt x="763" y="49430"/>
                    <a:pt x="17" y="20607"/>
                  </a:cubicBezTo>
                  <a:cubicBezTo>
                    <a:pt x="-462" y="2173"/>
                    <a:pt x="8968" y="-384"/>
                    <a:pt x="24152" y="42"/>
                  </a:cubicBezTo>
                  <a:cubicBezTo>
                    <a:pt x="55053" y="894"/>
                    <a:pt x="83557" y="18955"/>
                    <a:pt x="79454" y="40959"/>
                  </a:cubicBezTo>
                  <a:cubicBezTo>
                    <a:pt x="77376" y="52201"/>
                    <a:pt x="59635" y="60619"/>
                    <a:pt x="55799" y="640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4" name="任意多边形: 形状 323">
              <a:extLst>
                <a:ext uri="{FF2B5EF4-FFF2-40B4-BE49-F238E27FC236}">
                  <a16:creationId xmlns:a16="http://schemas.microsoft.com/office/drawing/2014/main" id="{B2EAD0D5-DCDC-F461-FBA3-12C77D08E6E1}"/>
                </a:ext>
              </a:extLst>
            </p:cNvPr>
            <p:cNvSpPr/>
            <p:nvPr/>
          </p:nvSpPr>
          <p:spPr>
            <a:xfrm>
              <a:off x="8256541" y="4803149"/>
              <a:ext cx="76972" cy="72329"/>
            </a:xfrm>
            <a:custGeom>
              <a:avLst/>
              <a:gdLst>
                <a:gd name="connsiteX0" fmla="*/ 0 w 76972"/>
                <a:gd name="connsiteY0" fmla="*/ 7870 h 72329"/>
                <a:gd name="connsiteX1" fmla="*/ 67982 w 76972"/>
                <a:gd name="connsiteY1" fmla="*/ 17514 h 72329"/>
                <a:gd name="connsiteX2" fmla="*/ 73949 w 76972"/>
                <a:gd name="connsiteY2" fmla="*/ 66209 h 72329"/>
                <a:gd name="connsiteX3" fmla="*/ 13959 w 76972"/>
                <a:gd name="connsiteY3" fmla="*/ 49480 h 72329"/>
                <a:gd name="connsiteX4" fmla="*/ 0 w 76972"/>
                <a:gd name="connsiteY4" fmla="*/ 7870 h 72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72" h="72329">
                  <a:moveTo>
                    <a:pt x="0" y="7870"/>
                  </a:moveTo>
                  <a:cubicBezTo>
                    <a:pt x="28397" y="-1720"/>
                    <a:pt x="53171" y="-6568"/>
                    <a:pt x="67982" y="17514"/>
                  </a:cubicBezTo>
                  <a:cubicBezTo>
                    <a:pt x="76080" y="30620"/>
                    <a:pt x="80183" y="53689"/>
                    <a:pt x="73949" y="66209"/>
                  </a:cubicBezTo>
                  <a:cubicBezTo>
                    <a:pt x="66757" y="80541"/>
                    <a:pt x="22643" y="67541"/>
                    <a:pt x="13959" y="49480"/>
                  </a:cubicBezTo>
                  <a:cubicBezTo>
                    <a:pt x="8151" y="37333"/>
                    <a:pt x="5221" y="23694"/>
                    <a:pt x="0" y="787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5" name="任意多边形: 形状 324">
              <a:extLst>
                <a:ext uri="{FF2B5EF4-FFF2-40B4-BE49-F238E27FC236}">
                  <a16:creationId xmlns:a16="http://schemas.microsoft.com/office/drawing/2014/main" id="{1DA001C4-9BD7-AD0C-6895-5FEA62D17E2B}"/>
                </a:ext>
              </a:extLst>
            </p:cNvPr>
            <p:cNvSpPr/>
            <p:nvPr/>
          </p:nvSpPr>
          <p:spPr>
            <a:xfrm>
              <a:off x="11699234" y="6567050"/>
              <a:ext cx="109005" cy="92636"/>
            </a:xfrm>
            <a:custGeom>
              <a:avLst/>
              <a:gdLst>
                <a:gd name="connsiteX0" fmla="*/ 0 w 109005"/>
                <a:gd name="connsiteY0" fmla="*/ 0 h 92636"/>
                <a:gd name="connsiteX1" fmla="*/ 109006 w 109005"/>
                <a:gd name="connsiteY1" fmla="*/ 92010 h 92636"/>
                <a:gd name="connsiteX2" fmla="*/ 0 w 109005"/>
                <a:gd name="connsiteY2" fmla="*/ 0 h 9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005" h="92636">
                  <a:moveTo>
                    <a:pt x="0" y="0"/>
                  </a:moveTo>
                  <a:cubicBezTo>
                    <a:pt x="55888" y="9270"/>
                    <a:pt x="83859" y="48056"/>
                    <a:pt x="109006" y="92010"/>
                  </a:cubicBezTo>
                  <a:cubicBezTo>
                    <a:pt x="66597" y="97924"/>
                    <a:pt x="23549" y="61536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6" name="任意多边形: 形状 325">
              <a:extLst>
                <a:ext uri="{FF2B5EF4-FFF2-40B4-BE49-F238E27FC236}">
                  <a16:creationId xmlns:a16="http://schemas.microsoft.com/office/drawing/2014/main" id="{CF6A37EA-6B28-6396-3813-4F34837177F4}"/>
                </a:ext>
              </a:extLst>
            </p:cNvPr>
            <p:cNvSpPr/>
            <p:nvPr/>
          </p:nvSpPr>
          <p:spPr>
            <a:xfrm>
              <a:off x="11147761" y="5970926"/>
              <a:ext cx="89982" cy="91743"/>
            </a:xfrm>
            <a:custGeom>
              <a:avLst/>
              <a:gdLst>
                <a:gd name="connsiteX0" fmla="*/ 89983 w 89982"/>
                <a:gd name="connsiteY0" fmla="*/ 91744 h 91743"/>
                <a:gd name="connsiteX1" fmla="*/ 103 w 89982"/>
                <a:gd name="connsiteY1" fmla="*/ 0 h 91743"/>
                <a:gd name="connsiteX2" fmla="*/ 89983 w 89982"/>
                <a:gd name="connsiteY2" fmla="*/ 91744 h 9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982" h="91743">
                  <a:moveTo>
                    <a:pt x="89983" y="91744"/>
                  </a:moveTo>
                  <a:cubicBezTo>
                    <a:pt x="40967" y="83806"/>
                    <a:pt x="-2401" y="38466"/>
                    <a:pt x="103" y="0"/>
                  </a:cubicBezTo>
                  <a:cubicBezTo>
                    <a:pt x="39742" y="3037"/>
                    <a:pt x="89024" y="52052"/>
                    <a:pt x="89983" y="917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7" name="任意多边形: 形状 326">
              <a:extLst>
                <a:ext uri="{FF2B5EF4-FFF2-40B4-BE49-F238E27FC236}">
                  <a16:creationId xmlns:a16="http://schemas.microsoft.com/office/drawing/2014/main" id="{9E4457E2-E281-CFFC-88EA-79DBF7DA3202}"/>
                </a:ext>
              </a:extLst>
            </p:cNvPr>
            <p:cNvSpPr/>
            <p:nvPr/>
          </p:nvSpPr>
          <p:spPr>
            <a:xfrm>
              <a:off x="9471750" y="4632779"/>
              <a:ext cx="80716" cy="78504"/>
            </a:xfrm>
            <a:custGeom>
              <a:avLst/>
              <a:gdLst>
                <a:gd name="connsiteX0" fmla="*/ 80716 w 80716"/>
                <a:gd name="connsiteY0" fmla="*/ 69500 h 78504"/>
                <a:gd name="connsiteX1" fmla="*/ 59885 w 80716"/>
                <a:gd name="connsiteY1" fmla="*/ 78504 h 78504"/>
                <a:gd name="connsiteX2" fmla="*/ 1 w 80716"/>
                <a:gd name="connsiteY2" fmla="*/ 19473 h 78504"/>
                <a:gd name="connsiteX3" fmla="*/ 17103 w 80716"/>
                <a:gd name="connsiteY3" fmla="*/ 133 h 78504"/>
                <a:gd name="connsiteX4" fmla="*/ 80716 w 80716"/>
                <a:gd name="connsiteY4" fmla="*/ 69500 h 7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16" h="78504">
                  <a:moveTo>
                    <a:pt x="80716" y="69500"/>
                  </a:moveTo>
                  <a:cubicBezTo>
                    <a:pt x="75495" y="71898"/>
                    <a:pt x="67716" y="78504"/>
                    <a:pt x="59885" y="78504"/>
                  </a:cubicBezTo>
                  <a:cubicBezTo>
                    <a:pt x="36709" y="78504"/>
                    <a:pt x="-159" y="42755"/>
                    <a:pt x="1" y="19473"/>
                  </a:cubicBezTo>
                  <a:cubicBezTo>
                    <a:pt x="54" y="12707"/>
                    <a:pt x="10496" y="826"/>
                    <a:pt x="17103" y="133"/>
                  </a:cubicBezTo>
                  <a:cubicBezTo>
                    <a:pt x="42197" y="-2584"/>
                    <a:pt x="80610" y="36895"/>
                    <a:pt x="80716" y="695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8" name="任意多边形: 形状 327">
              <a:extLst>
                <a:ext uri="{FF2B5EF4-FFF2-40B4-BE49-F238E27FC236}">
                  <a16:creationId xmlns:a16="http://schemas.microsoft.com/office/drawing/2014/main" id="{95300052-CCB8-778D-2B43-EC3035697384}"/>
                </a:ext>
              </a:extLst>
            </p:cNvPr>
            <p:cNvSpPr/>
            <p:nvPr/>
          </p:nvSpPr>
          <p:spPr>
            <a:xfrm>
              <a:off x="9604763" y="4662318"/>
              <a:ext cx="77913" cy="80936"/>
            </a:xfrm>
            <a:custGeom>
              <a:avLst/>
              <a:gdLst>
                <a:gd name="connsiteX0" fmla="*/ 77913 w 77913"/>
                <a:gd name="connsiteY0" fmla="*/ 73154 h 80936"/>
                <a:gd name="connsiteX1" fmla="*/ 53299 w 77913"/>
                <a:gd name="connsiteY1" fmla="*/ 80506 h 80936"/>
                <a:gd name="connsiteX2" fmla="*/ 874 w 77913"/>
                <a:gd name="connsiteY2" fmla="*/ 21741 h 80936"/>
                <a:gd name="connsiteX3" fmla="*/ 22345 w 77913"/>
                <a:gd name="connsiteY3" fmla="*/ 750 h 80936"/>
                <a:gd name="connsiteX4" fmla="*/ 77913 w 77913"/>
                <a:gd name="connsiteY4" fmla="*/ 73154 h 8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13" h="80936">
                  <a:moveTo>
                    <a:pt x="77913" y="73154"/>
                  </a:moveTo>
                  <a:cubicBezTo>
                    <a:pt x="71413" y="75285"/>
                    <a:pt x="60864" y="82797"/>
                    <a:pt x="53299" y="80506"/>
                  </a:cubicBezTo>
                  <a:cubicBezTo>
                    <a:pt x="24849" y="71822"/>
                    <a:pt x="7374" y="50404"/>
                    <a:pt x="874" y="21741"/>
                  </a:cubicBezTo>
                  <a:cubicBezTo>
                    <a:pt x="-2589" y="6397"/>
                    <a:pt x="4177" y="-2767"/>
                    <a:pt x="22345" y="750"/>
                  </a:cubicBezTo>
                  <a:cubicBezTo>
                    <a:pt x="48504" y="5864"/>
                    <a:pt x="77594" y="38417"/>
                    <a:pt x="77913" y="7315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9" name="任意多边形: 形状 328">
              <a:extLst>
                <a:ext uri="{FF2B5EF4-FFF2-40B4-BE49-F238E27FC236}">
                  <a16:creationId xmlns:a16="http://schemas.microsoft.com/office/drawing/2014/main" id="{EF27B010-02C3-1AFF-7BD5-69D803E309C9}"/>
                </a:ext>
              </a:extLst>
            </p:cNvPr>
            <p:cNvSpPr/>
            <p:nvPr/>
          </p:nvSpPr>
          <p:spPr>
            <a:xfrm>
              <a:off x="7868442" y="5133261"/>
              <a:ext cx="73712" cy="65697"/>
            </a:xfrm>
            <a:custGeom>
              <a:avLst/>
              <a:gdLst>
                <a:gd name="connsiteX0" fmla="*/ 58630 w 73712"/>
                <a:gd name="connsiteY0" fmla="*/ 65673 h 65697"/>
                <a:gd name="connsiteX1" fmla="*/ 25 w 73712"/>
                <a:gd name="connsiteY1" fmla="*/ 21879 h 65697"/>
                <a:gd name="connsiteX2" fmla="*/ 27463 w 73712"/>
                <a:gd name="connsiteY2" fmla="*/ 88 h 65697"/>
                <a:gd name="connsiteX3" fmla="*/ 73655 w 73712"/>
                <a:gd name="connsiteY3" fmla="*/ 42551 h 65697"/>
                <a:gd name="connsiteX4" fmla="*/ 58630 w 73712"/>
                <a:gd name="connsiteY4" fmla="*/ 65673 h 6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712" h="65697">
                  <a:moveTo>
                    <a:pt x="58630" y="65673"/>
                  </a:moveTo>
                  <a:cubicBezTo>
                    <a:pt x="17553" y="66419"/>
                    <a:pt x="984" y="50276"/>
                    <a:pt x="25" y="21879"/>
                  </a:cubicBezTo>
                  <a:cubicBezTo>
                    <a:pt x="-668" y="1261"/>
                    <a:pt x="13238" y="728"/>
                    <a:pt x="27463" y="88"/>
                  </a:cubicBezTo>
                  <a:cubicBezTo>
                    <a:pt x="58044" y="-1244"/>
                    <a:pt x="74827" y="12449"/>
                    <a:pt x="73655" y="42551"/>
                  </a:cubicBezTo>
                  <a:cubicBezTo>
                    <a:pt x="73228" y="52407"/>
                    <a:pt x="61347" y="61731"/>
                    <a:pt x="58630" y="6567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0" name="任意多边形: 形状 329">
              <a:extLst>
                <a:ext uri="{FF2B5EF4-FFF2-40B4-BE49-F238E27FC236}">
                  <a16:creationId xmlns:a16="http://schemas.microsoft.com/office/drawing/2014/main" id="{4200EA76-9F46-1301-E9D6-7B0B08527AC0}"/>
                </a:ext>
              </a:extLst>
            </p:cNvPr>
            <p:cNvSpPr/>
            <p:nvPr/>
          </p:nvSpPr>
          <p:spPr>
            <a:xfrm>
              <a:off x="8921681" y="4543253"/>
              <a:ext cx="74953" cy="70322"/>
            </a:xfrm>
            <a:custGeom>
              <a:avLst/>
              <a:gdLst>
                <a:gd name="connsiteX0" fmla="*/ 74619 w 74953"/>
                <a:gd name="connsiteY0" fmla="*/ 69520 h 70322"/>
                <a:gd name="connsiteX1" fmla="*/ 1896 w 74953"/>
                <a:gd name="connsiteY1" fmla="*/ 36115 h 70322"/>
                <a:gd name="connsiteX2" fmla="*/ 4560 w 74953"/>
                <a:gd name="connsiteY2" fmla="*/ 3775 h 70322"/>
                <a:gd name="connsiteX3" fmla="*/ 33809 w 74953"/>
                <a:gd name="connsiteY3" fmla="*/ 1964 h 70322"/>
                <a:gd name="connsiteX4" fmla="*/ 74619 w 74953"/>
                <a:gd name="connsiteY4" fmla="*/ 69520 h 7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53" h="70322">
                  <a:moveTo>
                    <a:pt x="74619" y="69520"/>
                  </a:moveTo>
                  <a:cubicBezTo>
                    <a:pt x="35300" y="73569"/>
                    <a:pt x="9514" y="62274"/>
                    <a:pt x="1896" y="36115"/>
                  </a:cubicBezTo>
                  <a:cubicBezTo>
                    <a:pt x="-1035" y="26046"/>
                    <a:pt x="-875" y="11554"/>
                    <a:pt x="4560" y="3775"/>
                  </a:cubicBezTo>
                  <a:cubicBezTo>
                    <a:pt x="8129" y="-1339"/>
                    <a:pt x="24379" y="-540"/>
                    <a:pt x="33809" y="1964"/>
                  </a:cubicBezTo>
                  <a:cubicBezTo>
                    <a:pt x="62259" y="9583"/>
                    <a:pt x="77443" y="35422"/>
                    <a:pt x="74619" y="695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1" name="任意多边形: 形状 330">
              <a:extLst>
                <a:ext uri="{FF2B5EF4-FFF2-40B4-BE49-F238E27FC236}">
                  <a16:creationId xmlns:a16="http://schemas.microsoft.com/office/drawing/2014/main" id="{8895E0F6-CACB-FDC2-F553-68C001569A80}"/>
                </a:ext>
              </a:extLst>
            </p:cNvPr>
            <p:cNvSpPr/>
            <p:nvPr/>
          </p:nvSpPr>
          <p:spPr>
            <a:xfrm>
              <a:off x="9341390" y="4609599"/>
              <a:ext cx="76399" cy="74733"/>
            </a:xfrm>
            <a:custGeom>
              <a:avLst/>
              <a:gdLst>
                <a:gd name="connsiteX0" fmla="*/ 97 w 76399"/>
                <a:gd name="connsiteY0" fmla="*/ 564 h 74733"/>
                <a:gd name="connsiteX1" fmla="*/ 74259 w 76399"/>
                <a:gd name="connsiteY1" fmla="*/ 43932 h 74733"/>
                <a:gd name="connsiteX2" fmla="*/ 72981 w 76399"/>
                <a:gd name="connsiteY2" fmla="*/ 70518 h 74733"/>
                <a:gd name="connsiteX3" fmla="*/ 46608 w 76399"/>
                <a:gd name="connsiteY3" fmla="*/ 73341 h 74733"/>
                <a:gd name="connsiteX4" fmla="*/ 97 w 76399"/>
                <a:gd name="connsiteY4" fmla="*/ 564 h 7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99" h="74733">
                  <a:moveTo>
                    <a:pt x="97" y="564"/>
                  </a:moveTo>
                  <a:cubicBezTo>
                    <a:pt x="36166" y="-3325"/>
                    <a:pt x="64456" y="13084"/>
                    <a:pt x="74259" y="43932"/>
                  </a:cubicBezTo>
                  <a:cubicBezTo>
                    <a:pt x="76923" y="52244"/>
                    <a:pt x="77722" y="65456"/>
                    <a:pt x="72981" y="70518"/>
                  </a:cubicBezTo>
                  <a:cubicBezTo>
                    <a:pt x="68346" y="75526"/>
                    <a:pt x="54973" y="75526"/>
                    <a:pt x="46608" y="73341"/>
                  </a:cubicBezTo>
                  <a:cubicBezTo>
                    <a:pt x="16826" y="65510"/>
                    <a:pt x="-1502" y="36473"/>
                    <a:pt x="97" y="5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2" name="任意多边形: 形状 331">
              <a:extLst>
                <a:ext uri="{FF2B5EF4-FFF2-40B4-BE49-F238E27FC236}">
                  <a16:creationId xmlns:a16="http://schemas.microsoft.com/office/drawing/2014/main" id="{3E4E2552-5729-58DA-681A-3BE7C81DD22E}"/>
                </a:ext>
              </a:extLst>
            </p:cNvPr>
            <p:cNvSpPr/>
            <p:nvPr/>
          </p:nvSpPr>
          <p:spPr>
            <a:xfrm>
              <a:off x="10702996" y="5486585"/>
              <a:ext cx="85030" cy="81484"/>
            </a:xfrm>
            <a:custGeom>
              <a:avLst/>
              <a:gdLst>
                <a:gd name="connsiteX0" fmla="*/ 0 w 85030"/>
                <a:gd name="connsiteY0" fmla="*/ 207 h 81484"/>
                <a:gd name="connsiteX1" fmla="*/ 85031 w 85030"/>
                <a:gd name="connsiteY1" fmla="*/ 78472 h 81484"/>
                <a:gd name="connsiteX2" fmla="*/ 0 w 85030"/>
                <a:gd name="connsiteY2" fmla="*/ 207 h 81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30" h="81484">
                  <a:moveTo>
                    <a:pt x="0" y="207"/>
                  </a:moveTo>
                  <a:cubicBezTo>
                    <a:pt x="40651" y="-2350"/>
                    <a:pt x="63294" y="18481"/>
                    <a:pt x="85031" y="78472"/>
                  </a:cubicBezTo>
                  <a:cubicBezTo>
                    <a:pt x="40012" y="93496"/>
                    <a:pt x="5914" y="49968"/>
                    <a:pt x="0" y="20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3" name="任意多边形: 形状 332">
              <a:extLst>
                <a:ext uri="{FF2B5EF4-FFF2-40B4-BE49-F238E27FC236}">
                  <a16:creationId xmlns:a16="http://schemas.microsoft.com/office/drawing/2014/main" id="{BBF52108-D91E-A7FD-9084-24B90BDB44D3}"/>
                </a:ext>
              </a:extLst>
            </p:cNvPr>
            <p:cNvSpPr/>
            <p:nvPr/>
          </p:nvSpPr>
          <p:spPr>
            <a:xfrm>
              <a:off x="10448435" y="5170324"/>
              <a:ext cx="86290" cy="78168"/>
            </a:xfrm>
            <a:custGeom>
              <a:avLst/>
              <a:gdLst>
                <a:gd name="connsiteX0" fmla="*/ 0 w 86290"/>
                <a:gd name="connsiteY0" fmla="*/ 0 h 78168"/>
                <a:gd name="connsiteX1" fmla="*/ 84285 w 86290"/>
                <a:gd name="connsiteY1" fmla="*/ 51999 h 78168"/>
                <a:gd name="connsiteX2" fmla="*/ 83539 w 86290"/>
                <a:gd name="connsiteY2" fmla="*/ 75121 h 78168"/>
                <a:gd name="connsiteX3" fmla="*/ 61003 w 86290"/>
                <a:gd name="connsiteY3" fmla="*/ 76400 h 78168"/>
                <a:gd name="connsiteX4" fmla="*/ 0 w 86290"/>
                <a:gd name="connsiteY4" fmla="*/ 0 h 78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90" h="78168">
                  <a:moveTo>
                    <a:pt x="0" y="0"/>
                  </a:moveTo>
                  <a:cubicBezTo>
                    <a:pt x="42302" y="906"/>
                    <a:pt x="74322" y="21204"/>
                    <a:pt x="84285" y="51999"/>
                  </a:cubicBezTo>
                  <a:cubicBezTo>
                    <a:pt x="86629" y="59245"/>
                    <a:pt x="87535" y="70540"/>
                    <a:pt x="83539" y="75121"/>
                  </a:cubicBezTo>
                  <a:cubicBezTo>
                    <a:pt x="80023" y="79170"/>
                    <a:pt x="67982" y="78744"/>
                    <a:pt x="61003" y="76400"/>
                  </a:cubicBezTo>
                  <a:cubicBezTo>
                    <a:pt x="25254" y="64679"/>
                    <a:pt x="15397" y="31860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4" name="任意多边形: 形状 333">
              <a:extLst>
                <a:ext uri="{FF2B5EF4-FFF2-40B4-BE49-F238E27FC236}">
                  <a16:creationId xmlns:a16="http://schemas.microsoft.com/office/drawing/2014/main" id="{CA57CFA9-4148-42F9-1232-D9A590FE140C}"/>
                </a:ext>
              </a:extLst>
            </p:cNvPr>
            <p:cNvSpPr/>
            <p:nvPr/>
          </p:nvSpPr>
          <p:spPr>
            <a:xfrm>
              <a:off x="8772668" y="4524971"/>
              <a:ext cx="76608" cy="72138"/>
            </a:xfrm>
            <a:custGeom>
              <a:avLst/>
              <a:gdLst>
                <a:gd name="connsiteX0" fmla="*/ 61136 w 76608"/>
                <a:gd name="connsiteY0" fmla="*/ 72139 h 72138"/>
                <a:gd name="connsiteX1" fmla="*/ 613 w 76608"/>
                <a:gd name="connsiteY1" fmla="*/ 12894 h 72138"/>
                <a:gd name="connsiteX2" fmla="*/ 12493 w 76608"/>
                <a:gd name="connsiteY2" fmla="*/ 1066 h 72138"/>
                <a:gd name="connsiteX3" fmla="*/ 76586 w 76608"/>
                <a:gd name="connsiteY3" fmla="*/ 50029 h 72138"/>
                <a:gd name="connsiteX4" fmla="*/ 61136 w 76608"/>
                <a:gd name="connsiteY4" fmla="*/ 72139 h 7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08" h="72138">
                  <a:moveTo>
                    <a:pt x="61136" y="72139"/>
                  </a:moveTo>
                  <a:cubicBezTo>
                    <a:pt x="24854" y="71819"/>
                    <a:pt x="-4662" y="37881"/>
                    <a:pt x="613" y="12894"/>
                  </a:cubicBezTo>
                  <a:cubicBezTo>
                    <a:pt x="1625" y="8206"/>
                    <a:pt x="7699" y="2345"/>
                    <a:pt x="12493" y="1066"/>
                  </a:cubicBezTo>
                  <a:cubicBezTo>
                    <a:pt x="39345" y="-5860"/>
                    <a:pt x="77652" y="22164"/>
                    <a:pt x="76586" y="50029"/>
                  </a:cubicBezTo>
                  <a:cubicBezTo>
                    <a:pt x="76267" y="59192"/>
                    <a:pt x="64226" y="67983"/>
                    <a:pt x="61136" y="7213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5" name="任意多边形: 形状 334">
              <a:extLst>
                <a:ext uri="{FF2B5EF4-FFF2-40B4-BE49-F238E27FC236}">
                  <a16:creationId xmlns:a16="http://schemas.microsoft.com/office/drawing/2014/main" id="{C60E38BC-EF91-FAEF-0C2C-A0EE2A614971}"/>
                </a:ext>
              </a:extLst>
            </p:cNvPr>
            <p:cNvSpPr/>
            <p:nvPr/>
          </p:nvSpPr>
          <p:spPr>
            <a:xfrm>
              <a:off x="11334815" y="6142800"/>
              <a:ext cx="95846" cy="87287"/>
            </a:xfrm>
            <a:custGeom>
              <a:avLst/>
              <a:gdLst>
                <a:gd name="connsiteX0" fmla="*/ 0 w 95846"/>
                <a:gd name="connsiteY0" fmla="*/ 0 h 87287"/>
                <a:gd name="connsiteX1" fmla="*/ 95846 w 95846"/>
                <a:gd name="connsiteY1" fmla="*/ 87269 h 87287"/>
                <a:gd name="connsiteX2" fmla="*/ 0 w 95846"/>
                <a:gd name="connsiteY2" fmla="*/ 0 h 8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6" h="87287">
                  <a:moveTo>
                    <a:pt x="0" y="0"/>
                  </a:moveTo>
                  <a:cubicBezTo>
                    <a:pt x="55409" y="6127"/>
                    <a:pt x="73789" y="46725"/>
                    <a:pt x="95846" y="87269"/>
                  </a:cubicBezTo>
                  <a:cubicBezTo>
                    <a:pt x="44913" y="88281"/>
                    <a:pt x="1066" y="4858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6" name="任意多边形: 形状 335">
              <a:extLst>
                <a:ext uri="{FF2B5EF4-FFF2-40B4-BE49-F238E27FC236}">
                  <a16:creationId xmlns:a16="http://schemas.microsoft.com/office/drawing/2014/main" id="{754A1897-512D-3A78-8B0C-024F4336A694}"/>
                </a:ext>
              </a:extLst>
            </p:cNvPr>
            <p:cNvSpPr/>
            <p:nvPr/>
          </p:nvSpPr>
          <p:spPr>
            <a:xfrm>
              <a:off x="8525023" y="4655530"/>
              <a:ext cx="76544" cy="70240"/>
            </a:xfrm>
            <a:custGeom>
              <a:avLst/>
              <a:gdLst>
                <a:gd name="connsiteX0" fmla="*/ 76545 w 76544"/>
                <a:gd name="connsiteY0" fmla="*/ 64544 h 70240"/>
                <a:gd name="connsiteX1" fmla="*/ 2222 w 76544"/>
                <a:gd name="connsiteY1" fmla="*/ 29008 h 70240"/>
                <a:gd name="connsiteX2" fmla="*/ 28381 w 76544"/>
                <a:gd name="connsiteY2" fmla="*/ 504 h 70240"/>
                <a:gd name="connsiteX3" fmla="*/ 76545 w 76544"/>
                <a:gd name="connsiteY3" fmla="*/ 64544 h 7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4" h="70240">
                  <a:moveTo>
                    <a:pt x="76545" y="64544"/>
                  </a:moveTo>
                  <a:cubicBezTo>
                    <a:pt x="27476" y="77224"/>
                    <a:pt x="14370" y="70138"/>
                    <a:pt x="2222" y="29008"/>
                  </a:cubicBezTo>
                  <a:cubicBezTo>
                    <a:pt x="-5610" y="2422"/>
                    <a:pt x="8242" y="-1680"/>
                    <a:pt x="28381" y="504"/>
                  </a:cubicBezTo>
                  <a:cubicBezTo>
                    <a:pt x="58057" y="3701"/>
                    <a:pt x="74733" y="26717"/>
                    <a:pt x="76545" y="645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7" name="任意多边形: 形状 336">
              <a:extLst>
                <a:ext uri="{FF2B5EF4-FFF2-40B4-BE49-F238E27FC236}">
                  <a16:creationId xmlns:a16="http://schemas.microsoft.com/office/drawing/2014/main" id="{1D5387B6-6D93-27D5-8194-418BF276959A}"/>
                </a:ext>
              </a:extLst>
            </p:cNvPr>
            <p:cNvSpPr/>
            <p:nvPr/>
          </p:nvSpPr>
          <p:spPr>
            <a:xfrm>
              <a:off x="10879291" y="5661062"/>
              <a:ext cx="90198" cy="85254"/>
            </a:xfrm>
            <a:custGeom>
              <a:avLst/>
              <a:gdLst>
                <a:gd name="connsiteX0" fmla="*/ 90199 w 90198"/>
                <a:gd name="connsiteY0" fmla="*/ 84820 h 85254"/>
                <a:gd name="connsiteX1" fmla="*/ 0 w 90198"/>
                <a:gd name="connsiteY1" fmla="*/ 2 h 85254"/>
                <a:gd name="connsiteX2" fmla="*/ 90199 w 90198"/>
                <a:gd name="connsiteY2" fmla="*/ 84820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98" h="85254">
                  <a:moveTo>
                    <a:pt x="90199" y="84820"/>
                  </a:moveTo>
                  <a:cubicBezTo>
                    <a:pt x="47204" y="88869"/>
                    <a:pt x="21737" y="64894"/>
                    <a:pt x="0" y="2"/>
                  </a:cubicBezTo>
                  <a:cubicBezTo>
                    <a:pt x="44061" y="-318"/>
                    <a:pt x="83166" y="36497"/>
                    <a:pt x="90199" y="848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8" name="任意多边形: 形状 337">
              <a:extLst>
                <a:ext uri="{FF2B5EF4-FFF2-40B4-BE49-F238E27FC236}">
                  <a16:creationId xmlns:a16="http://schemas.microsoft.com/office/drawing/2014/main" id="{F324CD7B-EF1F-C152-308D-6E93AC23A1A5}"/>
                </a:ext>
              </a:extLst>
            </p:cNvPr>
            <p:cNvSpPr/>
            <p:nvPr/>
          </p:nvSpPr>
          <p:spPr>
            <a:xfrm>
              <a:off x="8626783" y="4512284"/>
              <a:ext cx="69954" cy="70175"/>
            </a:xfrm>
            <a:custGeom>
              <a:avLst/>
              <a:gdLst>
                <a:gd name="connsiteX0" fmla="*/ 57791 w 69954"/>
                <a:gd name="connsiteY0" fmla="*/ 70174 h 70175"/>
                <a:gd name="connsiteX1" fmla="*/ 38 w 69954"/>
                <a:gd name="connsiteY1" fmla="*/ 21159 h 70175"/>
                <a:gd name="connsiteX2" fmla="*/ 27582 w 69954"/>
                <a:gd name="connsiteY2" fmla="*/ 8 h 70175"/>
                <a:gd name="connsiteX3" fmla="*/ 69885 w 69954"/>
                <a:gd name="connsiteY3" fmla="*/ 47798 h 70175"/>
                <a:gd name="connsiteX4" fmla="*/ 57791 w 69954"/>
                <a:gd name="connsiteY4" fmla="*/ 70174 h 7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54" h="70175">
                  <a:moveTo>
                    <a:pt x="57791" y="70174"/>
                  </a:moveTo>
                  <a:cubicBezTo>
                    <a:pt x="21828" y="70334"/>
                    <a:pt x="1210" y="49236"/>
                    <a:pt x="38" y="21159"/>
                  </a:cubicBezTo>
                  <a:cubicBezTo>
                    <a:pt x="-815" y="647"/>
                    <a:pt x="12878" y="-99"/>
                    <a:pt x="27582" y="8"/>
                  </a:cubicBezTo>
                  <a:cubicBezTo>
                    <a:pt x="54754" y="221"/>
                    <a:pt x="71163" y="17216"/>
                    <a:pt x="69885" y="47798"/>
                  </a:cubicBezTo>
                  <a:cubicBezTo>
                    <a:pt x="69458" y="56748"/>
                    <a:pt x="60508" y="65379"/>
                    <a:pt x="57791" y="701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9" name="任意多边形: 形状 338">
              <a:extLst>
                <a:ext uri="{FF2B5EF4-FFF2-40B4-BE49-F238E27FC236}">
                  <a16:creationId xmlns:a16="http://schemas.microsoft.com/office/drawing/2014/main" id="{A8455FA6-23F4-A9D3-0564-7CF88FD10913}"/>
                </a:ext>
              </a:extLst>
            </p:cNvPr>
            <p:cNvSpPr/>
            <p:nvPr/>
          </p:nvSpPr>
          <p:spPr>
            <a:xfrm>
              <a:off x="7300650" y="6214936"/>
              <a:ext cx="69760" cy="67304"/>
            </a:xfrm>
            <a:custGeom>
              <a:avLst/>
              <a:gdLst>
                <a:gd name="connsiteX0" fmla="*/ 22734 w 69760"/>
                <a:gd name="connsiteY0" fmla="*/ 2 h 67304"/>
                <a:gd name="connsiteX1" fmla="*/ 69618 w 69760"/>
                <a:gd name="connsiteY1" fmla="*/ 39428 h 67304"/>
                <a:gd name="connsiteX2" fmla="*/ 38824 w 69760"/>
                <a:gd name="connsiteY2" fmla="*/ 67025 h 67304"/>
                <a:gd name="connsiteX3" fmla="*/ 91 w 69760"/>
                <a:gd name="connsiteY3" fmla="*/ 27813 h 67304"/>
                <a:gd name="connsiteX4" fmla="*/ 22734 w 69760"/>
                <a:gd name="connsiteY4" fmla="*/ 2 h 6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60" h="67304">
                  <a:moveTo>
                    <a:pt x="22734" y="2"/>
                  </a:moveTo>
                  <a:cubicBezTo>
                    <a:pt x="60295" y="-211"/>
                    <a:pt x="67807" y="16785"/>
                    <a:pt x="69618" y="39428"/>
                  </a:cubicBezTo>
                  <a:cubicBezTo>
                    <a:pt x="71430" y="62337"/>
                    <a:pt x="55713" y="65374"/>
                    <a:pt x="38824" y="67025"/>
                  </a:cubicBezTo>
                  <a:cubicBezTo>
                    <a:pt x="9947" y="69902"/>
                    <a:pt x="-1134" y="50136"/>
                    <a:pt x="91" y="27813"/>
                  </a:cubicBezTo>
                  <a:cubicBezTo>
                    <a:pt x="730" y="16305"/>
                    <a:pt x="17779" y="5703"/>
                    <a:pt x="22734" y="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0" name="任意多边形: 形状 339">
              <a:extLst>
                <a:ext uri="{FF2B5EF4-FFF2-40B4-BE49-F238E27FC236}">
                  <a16:creationId xmlns:a16="http://schemas.microsoft.com/office/drawing/2014/main" id="{813CA991-B563-378D-F5E4-048B3D8F636D}"/>
                </a:ext>
              </a:extLst>
            </p:cNvPr>
            <p:cNvSpPr/>
            <p:nvPr/>
          </p:nvSpPr>
          <p:spPr>
            <a:xfrm>
              <a:off x="7362118" y="6388164"/>
              <a:ext cx="76404" cy="61514"/>
            </a:xfrm>
            <a:custGeom>
              <a:avLst/>
              <a:gdLst>
                <a:gd name="connsiteX0" fmla="*/ 33404 w 76404"/>
                <a:gd name="connsiteY0" fmla="*/ 61515 h 61514"/>
                <a:gd name="connsiteX1" fmla="*/ 52 w 76404"/>
                <a:gd name="connsiteY1" fmla="*/ 24487 h 61514"/>
                <a:gd name="connsiteX2" fmla="*/ 35588 w 76404"/>
                <a:gd name="connsiteY2" fmla="*/ 32 h 61514"/>
                <a:gd name="connsiteX3" fmla="*/ 76239 w 76404"/>
                <a:gd name="connsiteY3" fmla="*/ 42388 h 61514"/>
                <a:gd name="connsiteX4" fmla="*/ 33404 w 76404"/>
                <a:gd name="connsiteY4" fmla="*/ 61515 h 6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04" h="61514">
                  <a:moveTo>
                    <a:pt x="33404" y="61515"/>
                  </a:moveTo>
                  <a:cubicBezTo>
                    <a:pt x="7937" y="59757"/>
                    <a:pt x="1011" y="44466"/>
                    <a:pt x="52" y="24487"/>
                  </a:cubicBezTo>
                  <a:cubicBezTo>
                    <a:pt x="-1173" y="-2205"/>
                    <a:pt x="19498" y="618"/>
                    <a:pt x="35588" y="32"/>
                  </a:cubicBezTo>
                  <a:cubicBezTo>
                    <a:pt x="60629" y="-873"/>
                    <a:pt x="78317" y="17348"/>
                    <a:pt x="76239" y="42388"/>
                  </a:cubicBezTo>
                  <a:cubicBezTo>
                    <a:pt x="73469" y="76113"/>
                    <a:pt x="42195" y="45052"/>
                    <a:pt x="33404" y="615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1" name="任意多边形: 形状 340">
              <a:extLst>
                <a:ext uri="{FF2B5EF4-FFF2-40B4-BE49-F238E27FC236}">
                  <a16:creationId xmlns:a16="http://schemas.microsoft.com/office/drawing/2014/main" id="{AB638F02-C262-C3E5-702F-80DFA9F55AB1}"/>
                </a:ext>
              </a:extLst>
            </p:cNvPr>
            <p:cNvSpPr/>
            <p:nvPr/>
          </p:nvSpPr>
          <p:spPr>
            <a:xfrm>
              <a:off x="10040489" y="4913557"/>
              <a:ext cx="76537" cy="74328"/>
            </a:xfrm>
            <a:custGeom>
              <a:avLst/>
              <a:gdLst>
                <a:gd name="connsiteX0" fmla="*/ 0 w 76537"/>
                <a:gd name="connsiteY0" fmla="*/ 22 h 74328"/>
                <a:gd name="connsiteX1" fmla="*/ 76400 w 76537"/>
                <a:gd name="connsiteY1" fmla="*/ 72799 h 74328"/>
                <a:gd name="connsiteX2" fmla="*/ 0 w 76537"/>
                <a:gd name="connsiteY2" fmla="*/ 22 h 7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537" h="74328">
                  <a:moveTo>
                    <a:pt x="0" y="22"/>
                  </a:moveTo>
                  <a:cubicBezTo>
                    <a:pt x="50933" y="-884"/>
                    <a:pt x="78744" y="26607"/>
                    <a:pt x="76400" y="72799"/>
                  </a:cubicBezTo>
                  <a:cubicBezTo>
                    <a:pt x="32979" y="80258"/>
                    <a:pt x="12414" y="61131"/>
                    <a:pt x="0" y="2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2" name="任意多边形: 形状 341">
              <a:extLst>
                <a:ext uri="{FF2B5EF4-FFF2-40B4-BE49-F238E27FC236}">
                  <a16:creationId xmlns:a16="http://schemas.microsoft.com/office/drawing/2014/main" id="{6E28AD07-646C-757C-6193-5542E3370901}"/>
                </a:ext>
              </a:extLst>
            </p:cNvPr>
            <p:cNvSpPr/>
            <p:nvPr/>
          </p:nvSpPr>
          <p:spPr>
            <a:xfrm>
              <a:off x="7431737" y="6020155"/>
              <a:ext cx="75056" cy="66498"/>
            </a:xfrm>
            <a:custGeom>
              <a:avLst/>
              <a:gdLst>
                <a:gd name="connsiteX0" fmla="*/ 30328 w 75056"/>
                <a:gd name="connsiteY0" fmla="*/ 6979 h 66498"/>
                <a:gd name="connsiteX1" fmla="*/ 74975 w 75056"/>
                <a:gd name="connsiteY1" fmla="*/ 42995 h 66498"/>
                <a:gd name="connsiteX2" fmla="*/ 35496 w 75056"/>
                <a:gd name="connsiteY2" fmla="*/ 66118 h 66498"/>
                <a:gd name="connsiteX3" fmla="*/ 120 w 75056"/>
                <a:gd name="connsiteY3" fmla="*/ 24668 h 66498"/>
                <a:gd name="connsiteX4" fmla="*/ 24574 w 75056"/>
                <a:gd name="connsiteY4" fmla="*/ 0 h 66498"/>
                <a:gd name="connsiteX5" fmla="*/ 30328 w 75056"/>
                <a:gd name="connsiteY5" fmla="*/ 6979 h 6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056" h="66498">
                  <a:moveTo>
                    <a:pt x="30328" y="6979"/>
                  </a:moveTo>
                  <a:cubicBezTo>
                    <a:pt x="59205" y="1971"/>
                    <a:pt x="73430" y="15877"/>
                    <a:pt x="74975" y="42995"/>
                  </a:cubicBezTo>
                  <a:cubicBezTo>
                    <a:pt x="76733" y="73949"/>
                    <a:pt x="49828" y="64306"/>
                    <a:pt x="35496" y="66118"/>
                  </a:cubicBezTo>
                  <a:cubicBezTo>
                    <a:pt x="6833" y="69741"/>
                    <a:pt x="-1106" y="46884"/>
                    <a:pt x="120" y="24668"/>
                  </a:cubicBezTo>
                  <a:cubicBezTo>
                    <a:pt x="599" y="16037"/>
                    <a:pt x="15996" y="8205"/>
                    <a:pt x="24574" y="0"/>
                  </a:cubicBezTo>
                  <a:cubicBezTo>
                    <a:pt x="26492" y="2344"/>
                    <a:pt x="28410" y="4635"/>
                    <a:pt x="30328" y="69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3" name="任意多边形: 形状 342">
              <a:extLst>
                <a:ext uri="{FF2B5EF4-FFF2-40B4-BE49-F238E27FC236}">
                  <a16:creationId xmlns:a16="http://schemas.microsoft.com/office/drawing/2014/main" id="{EB3AA14E-3C84-6E17-D50F-62EFD3DD08EB}"/>
                </a:ext>
              </a:extLst>
            </p:cNvPr>
            <p:cNvSpPr/>
            <p:nvPr/>
          </p:nvSpPr>
          <p:spPr>
            <a:xfrm>
              <a:off x="7499406" y="5666274"/>
              <a:ext cx="76648" cy="61593"/>
            </a:xfrm>
            <a:custGeom>
              <a:avLst/>
              <a:gdLst>
                <a:gd name="connsiteX0" fmla="*/ 42256 w 76648"/>
                <a:gd name="connsiteY0" fmla="*/ 60374 h 61593"/>
                <a:gd name="connsiteX1" fmla="*/ 593 w 76648"/>
                <a:gd name="connsiteY1" fmla="*/ 25317 h 61593"/>
                <a:gd name="connsiteX2" fmla="*/ 27605 w 76648"/>
                <a:gd name="connsiteY2" fmla="*/ 64 h 61593"/>
                <a:gd name="connsiteX3" fmla="*/ 76354 w 76648"/>
                <a:gd name="connsiteY3" fmla="*/ 37731 h 61593"/>
                <a:gd name="connsiteX4" fmla="*/ 42256 w 76648"/>
                <a:gd name="connsiteY4" fmla="*/ 60374 h 61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48" h="61593">
                  <a:moveTo>
                    <a:pt x="42256" y="60374"/>
                  </a:moveTo>
                  <a:cubicBezTo>
                    <a:pt x="13486" y="66554"/>
                    <a:pt x="4589" y="48387"/>
                    <a:pt x="593" y="25317"/>
                  </a:cubicBezTo>
                  <a:cubicBezTo>
                    <a:pt x="-3083" y="3900"/>
                    <a:pt x="10875" y="650"/>
                    <a:pt x="27605" y="64"/>
                  </a:cubicBezTo>
                  <a:cubicBezTo>
                    <a:pt x="58346" y="-1002"/>
                    <a:pt x="73636" y="11305"/>
                    <a:pt x="76354" y="37731"/>
                  </a:cubicBezTo>
                  <a:cubicBezTo>
                    <a:pt x="79497" y="68099"/>
                    <a:pt x="56801" y="57604"/>
                    <a:pt x="42256" y="603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4" name="任意多边形: 形状 343">
              <a:extLst>
                <a:ext uri="{FF2B5EF4-FFF2-40B4-BE49-F238E27FC236}">
                  <a16:creationId xmlns:a16="http://schemas.microsoft.com/office/drawing/2014/main" id="{487DFBCE-D60E-6009-B41C-54D4B3ED92A2}"/>
                </a:ext>
              </a:extLst>
            </p:cNvPr>
            <p:cNvSpPr/>
            <p:nvPr/>
          </p:nvSpPr>
          <p:spPr>
            <a:xfrm>
              <a:off x="11253983" y="6011684"/>
              <a:ext cx="91115" cy="90571"/>
            </a:xfrm>
            <a:custGeom>
              <a:avLst/>
              <a:gdLst>
                <a:gd name="connsiteX0" fmla="*/ 91115 w 91115"/>
                <a:gd name="connsiteY0" fmla="*/ 90572 h 90571"/>
                <a:gd name="connsiteX1" fmla="*/ 117 w 91115"/>
                <a:gd name="connsiteY1" fmla="*/ 0 h 90571"/>
                <a:gd name="connsiteX2" fmla="*/ 91115 w 91115"/>
                <a:gd name="connsiteY2" fmla="*/ 90572 h 9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115" h="90571">
                  <a:moveTo>
                    <a:pt x="91115" y="90572"/>
                  </a:moveTo>
                  <a:cubicBezTo>
                    <a:pt x="42526" y="87002"/>
                    <a:pt x="-2600" y="40491"/>
                    <a:pt x="117" y="0"/>
                  </a:cubicBezTo>
                  <a:cubicBezTo>
                    <a:pt x="45030" y="10016"/>
                    <a:pt x="72148" y="36602"/>
                    <a:pt x="91115" y="905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5" name="任意多边形: 形状 344">
              <a:extLst>
                <a:ext uri="{FF2B5EF4-FFF2-40B4-BE49-F238E27FC236}">
                  <a16:creationId xmlns:a16="http://schemas.microsoft.com/office/drawing/2014/main" id="{07B0293E-7B4A-6A00-6F7C-D07A7703015C}"/>
                </a:ext>
              </a:extLst>
            </p:cNvPr>
            <p:cNvSpPr/>
            <p:nvPr/>
          </p:nvSpPr>
          <p:spPr>
            <a:xfrm>
              <a:off x="8371093" y="4652998"/>
              <a:ext cx="71517" cy="67315"/>
            </a:xfrm>
            <a:custGeom>
              <a:avLst/>
              <a:gdLst>
                <a:gd name="connsiteX0" fmla="*/ 15606 w 71517"/>
                <a:gd name="connsiteY0" fmla="*/ 0 h 67315"/>
                <a:gd name="connsiteX1" fmla="*/ 71068 w 71517"/>
                <a:gd name="connsiteY1" fmla="*/ 47683 h 67315"/>
                <a:gd name="connsiteX2" fmla="*/ 49650 w 71517"/>
                <a:gd name="connsiteY2" fmla="*/ 67183 h 67315"/>
                <a:gd name="connsiteX3" fmla="*/ 102 w 71517"/>
                <a:gd name="connsiteY3" fmla="*/ 20299 h 67315"/>
                <a:gd name="connsiteX4" fmla="*/ 15606 w 71517"/>
                <a:gd name="connsiteY4" fmla="*/ 0 h 6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17" h="67315">
                  <a:moveTo>
                    <a:pt x="15606" y="0"/>
                  </a:moveTo>
                  <a:cubicBezTo>
                    <a:pt x="57056" y="160"/>
                    <a:pt x="74637" y="17209"/>
                    <a:pt x="71068" y="47683"/>
                  </a:cubicBezTo>
                  <a:cubicBezTo>
                    <a:pt x="70162" y="55249"/>
                    <a:pt x="57535" y="66544"/>
                    <a:pt x="49650" y="67183"/>
                  </a:cubicBezTo>
                  <a:cubicBezTo>
                    <a:pt x="22265" y="69261"/>
                    <a:pt x="-1763" y="46671"/>
                    <a:pt x="102" y="20299"/>
                  </a:cubicBezTo>
                  <a:cubicBezTo>
                    <a:pt x="741" y="11401"/>
                    <a:pt x="12942" y="3303"/>
                    <a:pt x="1560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6" name="任意多边形: 形状 345">
              <a:extLst>
                <a:ext uri="{FF2B5EF4-FFF2-40B4-BE49-F238E27FC236}">
                  <a16:creationId xmlns:a16="http://schemas.microsoft.com/office/drawing/2014/main" id="{E96B1C27-A44E-6DEC-CC01-3865E7A10A72}"/>
                </a:ext>
              </a:extLst>
            </p:cNvPr>
            <p:cNvSpPr/>
            <p:nvPr/>
          </p:nvSpPr>
          <p:spPr>
            <a:xfrm>
              <a:off x="7558726" y="5831019"/>
              <a:ext cx="75927" cy="68297"/>
            </a:xfrm>
            <a:custGeom>
              <a:avLst/>
              <a:gdLst>
                <a:gd name="connsiteX0" fmla="*/ 26837 w 75927"/>
                <a:gd name="connsiteY0" fmla="*/ 0 h 68297"/>
                <a:gd name="connsiteX1" fmla="*/ 75746 w 75927"/>
                <a:gd name="connsiteY1" fmla="*/ 44061 h 68297"/>
                <a:gd name="connsiteX2" fmla="*/ 38079 w 75927"/>
                <a:gd name="connsiteY2" fmla="*/ 67876 h 68297"/>
                <a:gd name="connsiteX3" fmla="*/ 145 w 75927"/>
                <a:gd name="connsiteY3" fmla="*/ 27758 h 68297"/>
                <a:gd name="connsiteX4" fmla="*/ 26837 w 75927"/>
                <a:gd name="connsiteY4" fmla="*/ 0 h 6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27" h="68297">
                  <a:moveTo>
                    <a:pt x="26837" y="0"/>
                  </a:moveTo>
                  <a:cubicBezTo>
                    <a:pt x="62107" y="2131"/>
                    <a:pt x="73562" y="17156"/>
                    <a:pt x="75746" y="44061"/>
                  </a:cubicBezTo>
                  <a:cubicBezTo>
                    <a:pt x="78356" y="76187"/>
                    <a:pt x="52197" y="66650"/>
                    <a:pt x="38079" y="67876"/>
                  </a:cubicBezTo>
                  <a:cubicBezTo>
                    <a:pt x="11813" y="70273"/>
                    <a:pt x="-1560" y="51093"/>
                    <a:pt x="145" y="27758"/>
                  </a:cubicBezTo>
                  <a:cubicBezTo>
                    <a:pt x="838" y="17955"/>
                    <a:pt x="17460" y="9270"/>
                    <a:pt x="2683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7" name="任意多边形: 形状 346">
              <a:extLst>
                <a:ext uri="{FF2B5EF4-FFF2-40B4-BE49-F238E27FC236}">
                  <a16:creationId xmlns:a16="http://schemas.microsoft.com/office/drawing/2014/main" id="{C8658597-E3E4-3E8E-DAFD-B8E324C06B70}"/>
                </a:ext>
              </a:extLst>
            </p:cNvPr>
            <p:cNvSpPr/>
            <p:nvPr/>
          </p:nvSpPr>
          <p:spPr>
            <a:xfrm>
              <a:off x="9283994" y="4456254"/>
              <a:ext cx="78483" cy="74047"/>
            </a:xfrm>
            <a:custGeom>
              <a:avLst/>
              <a:gdLst>
                <a:gd name="connsiteX0" fmla="*/ 78483 w 78483"/>
                <a:gd name="connsiteY0" fmla="*/ 64189 h 74047"/>
                <a:gd name="connsiteX1" fmla="*/ 53496 w 78483"/>
                <a:gd name="connsiteY1" fmla="*/ 74046 h 74047"/>
                <a:gd name="connsiteX2" fmla="*/ 31120 w 78483"/>
                <a:gd name="connsiteY2" fmla="*/ 63390 h 74047"/>
                <a:gd name="connsiteX3" fmla="*/ 6 w 78483"/>
                <a:gd name="connsiteY3" fmla="*/ 10112 h 74047"/>
                <a:gd name="connsiteX4" fmla="*/ 15776 w 78483"/>
                <a:gd name="connsiteY4" fmla="*/ 150 h 74047"/>
                <a:gd name="connsiteX5" fmla="*/ 71451 w 78483"/>
                <a:gd name="connsiteY5" fmla="*/ 38403 h 74047"/>
                <a:gd name="connsiteX6" fmla="*/ 78483 w 78483"/>
                <a:gd name="connsiteY6" fmla="*/ 64189 h 7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83" h="74047">
                  <a:moveTo>
                    <a:pt x="78483" y="64189"/>
                  </a:moveTo>
                  <a:cubicBezTo>
                    <a:pt x="70385" y="67652"/>
                    <a:pt x="61967" y="73886"/>
                    <a:pt x="53496" y="74046"/>
                  </a:cubicBezTo>
                  <a:cubicBezTo>
                    <a:pt x="45931" y="74152"/>
                    <a:pt x="35489" y="69464"/>
                    <a:pt x="31120" y="63390"/>
                  </a:cubicBezTo>
                  <a:cubicBezTo>
                    <a:pt x="19132" y="46714"/>
                    <a:pt x="9542" y="28333"/>
                    <a:pt x="6" y="10112"/>
                  </a:cubicBezTo>
                  <a:cubicBezTo>
                    <a:pt x="-314" y="9526"/>
                    <a:pt x="13218" y="-1396"/>
                    <a:pt x="15776" y="150"/>
                  </a:cubicBezTo>
                  <a:cubicBezTo>
                    <a:pt x="35062" y="11658"/>
                    <a:pt x="53709" y="24497"/>
                    <a:pt x="71451" y="38403"/>
                  </a:cubicBezTo>
                  <a:cubicBezTo>
                    <a:pt x="75340" y="41440"/>
                    <a:pt x="74914" y="50177"/>
                    <a:pt x="78483" y="641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8" name="任意多边形: 形状 347">
              <a:extLst>
                <a:ext uri="{FF2B5EF4-FFF2-40B4-BE49-F238E27FC236}">
                  <a16:creationId xmlns:a16="http://schemas.microsoft.com/office/drawing/2014/main" id="{56163C6B-0C17-C6BB-21D6-F448E21664FC}"/>
                </a:ext>
              </a:extLst>
            </p:cNvPr>
            <p:cNvSpPr/>
            <p:nvPr/>
          </p:nvSpPr>
          <p:spPr>
            <a:xfrm>
              <a:off x="7626529" y="5484897"/>
              <a:ext cx="73695" cy="63537"/>
            </a:xfrm>
            <a:custGeom>
              <a:avLst/>
              <a:gdLst>
                <a:gd name="connsiteX0" fmla="*/ 54880 w 73695"/>
                <a:gd name="connsiteY0" fmla="*/ 63538 h 63537"/>
                <a:gd name="connsiteX1" fmla="*/ 4 w 73695"/>
                <a:gd name="connsiteY1" fmla="*/ 23420 h 63537"/>
                <a:gd name="connsiteX2" fmla="*/ 33675 w 73695"/>
                <a:gd name="connsiteY2" fmla="*/ 84 h 63537"/>
                <a:gd name="connsiteX3" fmla="*/ 73208 w 73695"/>
                <a:gd name="connsiteY3" fmla="*/ 42227 h 63537"/>
                <a:gd name="connsiteX4" fmla="*/ 54880 w 73695"/>
                <a:gd name="connsiteY4" fmla="*/ 63538 h 6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5" h="63537">
                  <a:moveTo>
                    <a:pt x="54880" y="63538"/>
                  </a:moveTo>
                  <a:cubicBezTo>
                    <a:pt x="15082" y="63271"/>
                    <a:pt x="324" y="48887"/>
                    <a:pt x="4" y="23420"/>
                  </a:cubicBezTo>
                  <a:cubicBezTo>
                    <a:pt x="-316" y="-1780"/>
                    <a:pt x="18598" y="883"/>
                    <a:pt x="33675" y="84"/>
                  </a:cubicBezTo>
                  <a:cubicBezTo>
                    <a:pt x="59409" y="-1354"/>
                    <a:pt x="76884" y="15748"/>
                    <a:pt x="73208" y="42227"/>
                  </a:cubicBezTo>
                  <a:cubicBezTo>
                    <a:pt x="71876" y="52190"/>
                    <a:pt x="57757" y="60448"/>
                    <a:pt x="54880" y="6353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9" name="任意多边形: 形状 348">
              <a:extLst>
                <a:ext uri="{FF2B5EF4-FFF2-40B4-BE49-F238E27FC236}">
                  <a16:creationId xmlns:a16="http://schemas.microsoft.com/office/drawing/2014/main" id="{4C118EA0-25F7-7D17-35C8-7F7C054FF2C3}"/>
                </a:ext>
              </a:extLst>
            </p:cNvPr>
            <p:cNvSpPr/>
            <p:nvPr/>
          </p:nvSpPr>
          <p:spPr>
            <a:xfrm>
              <a:off x="7428178" y="6564561"/>
              <a:ext cx="76030" cy="58686"/>
            </a:xfrm>
            <a:custGeom>
              <a:avLst/>
              <a:gdLst>
                <a:gd name="connsiteX0" fmla="*/ 376 w 76030"/>
                <a:gd name="connsiteY0" fmla="*/ 2967 h 58686"/>
                <a:gd name="connsiteX1" fmla="*/ 75764 w 76030"/>
                <a:gd name="connsiteY1" fmla="*/ 31311 h 58686"/>
                <a:gd name="connsiteX2" fmla="*/ 36019 w 76030"/>
                <a:gd name="connsiteY2" fmla="*/ 58483 h 58686"/>
                <a:gd name="connsiteX3" fmla="*/ 376 w 76030"/>
                <a:gd name="connsiteY3" fmla="*/ 2967 h 5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30" h="58686">
                  <a:moveTo>
                    <a:pt x="376" y="2967"/>
                  </a:moveTo>
                  <a:cubicBezTo>
                    <a:pt x="57649" y="-4545"/>
                    <a:pt x="72833" y="1262"/>
                    <a:pt x="75764" y="31311"/>
                  </a:cubicBezTo>
                  <a:cubicBezTo>
                    <a:pt x="78961" y="63704"/>
                    <a:pt x="52695" y="57044"/>
                    <a:pt x="36019" y="58483"/>
                  </a:cubicBezTo>
                  <a:cubicBezTo>
                    <a:pt x="8155" y="60774"/>
                    <a:pt x="-2181" y="43832"/>
                    <a:pt x="376" y="29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0" name="任意多边形: 形状 349">
              <a:extLst>
                <a:ext uri="{FF2B5EF4-FFF2-40B4-BE49-F238E27FC236}">
                  <a16:creationId xmlns:a16="http://schemas.microsoft.com/office/drawing/2014/main" id="{FD914BDE-3590-1C34-95CA-0D96A8C7D17C}"/>
                </a:ext>
              </a:extLst>
            </p:cNvPr>
            <p:cNvSpPr/>
            <p:nvPr/>
          </p:nvSpPr>
          <p:spPr>
            <a:xfrm>
              <a:off x="7441277" y="5497940"/>
              <a:ext cx="72737" cy="63654"/>
            </a:xfrm>
            <a:custGeom>
              <a:avLst/>
              <a:gdLst>
                <a:gd name="connsiteX0" fmla="*/ 54513 w 72737"/>
                <a:gd name="connsiteY0" fmla="*/ 63655 h 63654"/>
                <a:gd name="connsiteX1" fmla="*/ 117 w 72737"/>
                <a:gd name="connsiteY1" fmla="*/ 19221 h 63654"/>
                <a:gd name="connsiteX2" fmla="*/ 36825 w 72737"/>
                <a:gd name="connsiteY2" fmla="*/ 308 h 63654"/>
                <a:gd name="connsiteX3" fmla="*/ 72734 w 72737"/>
                <a:gd name="connsiteY3" fmla="*/ 41598 h 63654"/>
                <a:gd name="connsiteX4" fmla="*/ 54513 w 72737"/>
                <a:gd name="connsiteY4" fmla="*/ 63655 h 6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37" h="63654">
                  <a:moveTo>
                    <a:pt x="54513" y="63655"/>
                  </a:moveTo>
                  <a:cubicBezTo>
                    <a:pt x="17645" y="63388"/>
                    <a:pt x="-1695" y="44262"/>
                    <a:pt x="117" y="19221"/>
                  </a:cubicBezTo>
                  <a:cubicBezTo>
                    <a:pt x="1928" y="-5499"/>
                    <a:pt x="22600" y="1853"/>
                    <a:pt x="36825" y="308"/>
                  </a:cubicBezTo>
                  <a:cubicBezTo>
                    <a:pt x="67353" y="-2995"/>
                    <a:pt x="72255" y="20926"/>
                    <a:pt x="72734" y="41598"/>
                  </a:cubicBezTo>
                  <a:cubicBezTo>
                    <a:pt x="73001" y="50655"/>
                    <a:pt x="57763" y="60032"/>
                    <a:pt x="54513" y="636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1" name="任意多边形: 形状 350">
              <a:extLst>
                <a:ext uri="{FF2B5EF4-FFF2-40B4-BE49-F238E27FC236}">
                  <a16:creationId xmlns:a16="http://schemas.microsoft.com/office/drawing/2014/main" id="{945CCEA0-5DDF-E0EE-15DC-020E7D9C5A17}"/>
                </a:ext>
              </a:extLst>
            </p:cNvPr>
            <p:cNvSpPr/>
            <p:nvPr/>
          </p:nvSpPr>
          <p:spPr>
            <a:xfrm>
              <a:off x="11516758" y="6311317"/>
              <a:ext cx="102346" cy="91191"/>
            </a:xfrm>
            <a:custGeom>
              <a:avLst/>
              <a:gdLst>
                <a:gd name="connsiteX0" fmla="*/ 0 w 102346"/>
                <a:gd name="connsiteY0" fmla="*/ 0 h 91191"/>
                <a:gd name="connsiteX1" fmla="*/ 102346 w 102346"/>
                <a:gd name="connsiteY1" fmla="*/ 90625 h 91191"/>
                <a:gd name="connsiteX2" fmla="*/ 0 w 102346"/>
                <a:gd name="connsiteY2" fmla="*/ 0 h 9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346" h="91191">
                  <a:moveTo>
                    <a:pt x="0" y="0"/>
                  </a:moveTo>
                  <a:cubicBezTo>
                    <a:pt x="53650" y="14811"/>
                    <a:pt x="78744" y="37561"/>
                    <a:pt x="102346" y="90625"/>
                  </a:cubicBezTo>
                  <a:cubicBezTo>
                    <a:pt x="63773" y="95686"/>
                    <a:pt x="30528" y="66917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2" name="任意多边形: 形状 351">
              <a:extLst>
                <a:ext uri="{FF2B5EF4-FFF2-40B4-BE49-F238E27FC236}">
                  <a16:creationId xmlns:a16="http://schemas.microsoft.com/office/drawing/2014/main" id="{08BEDDB6-945E-9AD4-6ABB-B1CAE4846DD1}"/>
                </a:ext>
              </a:extLst>
            </p:cNvPr>
            <p:cNvSpPr/>
            <p:nvPr/>
          </p:nvSpPr>
          <p:spPr>
            <a:xfrm>
              <a:off x="8472837" y="4499206"/>
              <a:ext cx="73096" cy="69034"/>
            </a:xfrm>
            <a:custGeom>
              <a:avLst/>
              <a:gdLst>
                <a:gd name="connsiteX0" fmla="*/ 12691 w 73096"/>
                <a:gd name="connsiteY0" fmla="*/ 33 h 69034"/>
                <a:gd name="connsiteX1" fmla="*/ 72895 w 73096"/>
                <a:gd name="connsiteY1" fmla="*/ 44786 h 69034"/>
                <a:gd name="connsiteX2" fmla="*/ 53768 w 73096"/>
                <a:gd name="connsiteY2" fmla="*/ 68601 h 69034"/>
                <a:gd name="connsiteX3" fmla="*/ 118 w 73096"/>
                <a:gd name="connsiteY3" fmla="*/ 16815 h 69034"/>
                <a:gd name="connsiteX4" fmla="*/ 12691 w 73096"/>
                <a:gd name="connsiteY4" fmla="*/ 33 h 6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96" h="69034">
                  <a:moveTo>
                    <a:pt x="12691" y="33"/>
                  </a:moveTo>
                  <a:cubicBezTo>
                    <a:pt x="47481" y="-979"/>
                    <a:pt x="75772" y="21610"/>
                    <a:pt x="72895" y="44786"/>
                  </a:cubicBezTo>
                  <a:cubicBezTo>
                    <a:pt x="71776" y="53737"/>
                    <a:pt x="61653" y="67109"/>
                    <a:pt x="53768" y="68601"/>
                  </a:cubicBezTo>
                  <a:cubicBezTo>
                    <a:pt x="29473" y="73077"/>
                    <a:pt x="-2173" y="41962"/>
                    <a:pt x="118" y="16815"/>
                  </a:cubicBezTo>
                  <a:cubicBezTo>
                    <a:pt x="757" y="9516"/>
                    <a:pt x="10294" y="3016"/>
                    <a:pt x="12691" y="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3" name="任意多边形: 形状 352">
              <a:extLst>
                <a:ext uri="{FF2B5EF4-FFF2-40B4-BE49-F238E27FC236}">
                  <a16:creationId xmlns:a16="http://schemas.microsoft.com/office/drawing/2014/main" id="{1DADA731-7607-173B-7FC9-3582F7C3FC9F}"/>
                </a:ext>
              </a:extLst>
            </p:cNvPr>
            <p:cNvSpPr/>
            <p:nvPr/>
          </p:nvSpPr>
          <p:spPr>
            <a:xfrm>
              <a:off x="11066243" y="5840609"/>
              <a:ext cx="89186" cy="86576"/>
            </a:xfrm>
            <a:custGeom>
              <a:avLst/>
              <a:gdLst>
                <a:gd name="connsiteX0" fmla="*/ 0 w 89186"/>
                <a:gd name="connsiteY0" fmla="*/ 0 h 86576"/>
                <a:gd name="connsiteX1" fmla="*/ 89187 w 89186"/>
                <a:gd name="connsiteY1" fmla="*/ 86576 h 86576"/>
                <a:gd name="connsiteX2" fmla="*/ 0 w 89186"/>
                <a:gd name="connsiteY2" fmla="*/ 0 h 8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186" h="86576">
                  <a:moveTo>
                    <a:pt x="0" y="0"/>
                  </a:moveTo>
                  <a:cubicBezTo>
                    <a:pt x="45552" y="426"/>
                    <a:pt x="83539" y="38307"/>
                    <a:pt x="89187" y="86576"/>
                  </a:cubicBezTo>
                  <a:cubicBezTo>
                    <a:pt x="47044" y="84499"/>
                    <a:pt x="19286" y="58073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4" name="任意多边形: 形状 353">
              <a:extLst>
                <a:ext uri="{FF2B5EF4-FFF2-40B4-BE49-F238E27FC236}">
                  <a16:creationId xmlns:a16="http://schemas.microsoft.com/office/drawing/2014/main" id="{C3633246-FE7C-3D6F-E9F2-CD9541BF65E0}"/>
                </a:ext>
              </a:extLst>
            </p:cNvPr>
            <p:cNvSpPr/>
            <p:nvPr/>
          </p:nvSpPr>
          <p:spPr>
            <a:xfrm>
              <a:off x="7313458" y="5678113"/>
              <a:ext cx="70402" cy="69767"/>
            </a:xfrm>
            <a:custGeom>
              <a:avLst/>
              <a:gdLst>
                <a:gd name="connsiteX0" fmla="*/ 25856 w 70402"/>
                <a:gd name="connsiteY0" fmla="*/ 0 h 69767"/>
                <a:gd name="connsiteX1" fmla="*/ 70342 w 70402"/>
                <a:gd name="connsiteY1" fmla="*/ 45073 h 69767"/>
                <a:gd name="connsiteX2" fmla="*/ 37630 w 70402"/>
                <a:gd name="connsiteY2" fmla="*/ 69740 h 69767"/>
                <a:gd name="connsiteX3" fmla="*/ 762 w 70402"/>
                <a:gd name="connsiteY3" fmla="*/ 26159 h 69767"/>
                <a:gd name="connsiteX4" fmla="*/ 25856 w 70402"/>
                <a:gd name="connsiteY4" fmla="*/ 0 h 69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02" h="69767">
                  <a:moveTo>
                    <a:pt x="25856" y="0"/>
                  </a:moveTo>
                  <a:cubicBezTo>
                    <a:pt x="60966" y="2930"/>
                    <a:pt x="69064" y="21364"/>
                    <a:pt x="70342" y="45073"/>
                  </a:cubicBezTo>
                  <a:cubicBezTo>
                    <a:pt x="71568" y="68355"/>
                    <a:pt x="53986" y="69208"/>
                    <a:pt x="37630" y="69740"/>
                  </a:cubicBezTo>
                  <a:cubicBezTo>
                    <a:pt x="12323" y="70540"/>
                    <a:pt x="-3767" y="53757"/>
                    <a:pt x="762" y="26159"/>
                  </a:cubicBezTo>
                  <a:cubicBezTo>
                    <a:pt x="2360" y="16303"/>
                    <a:pt x="17118" y="8631"/>
                    <a:pt x="2585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5" name="任意多边形: 形状 354">
              <a:extLst>
                <a:ext uri="{FF2B5EF4-FFF2-40B4-BE49-F238E27FC236}">
                  <a16:creationId xmlns:a16="http://schemas.microsoft.com/office/drawing/2014/main" id="{D27F75F0-557E-9F81-081A-5F8EDF16371E}"/>
                </a:ext>
              </a:extLst>
            </p:cNvPr>
            <p:cNvSpPr/>
            <p:nvPr/>
          </p:nvSpPr>
          <p:spPr>
            <a:xfrm>
              <a:off x="8097202" y="4802701"/>
              <a:ext cx="74937" cy="62981"/>
            </a:xfrm>
            <a:custGeom>
              <a:avLst/>
              <a:gdLst>
                <a:gd name="connsiteX0" fmla="*/ 61788 w 74937"/>
                <a:gd name="connsiteY0" fmla="*/ 62981 h 62981"/>
                <a:gd name="connsiteX1" fmla="*/ 412 w 74937"/>
                <a:gd name="connsiteY1" fmla="*/ 19400 h 62981"/>
                <a:gd name="connsiteX2" fmla="*/ 28436 w 74937"/>
                <a:gd name="connsiteY2" fmla="*/ 220 h 62981"/>
                <a:gd name="connsiteX3" fmla="*/ 74681 w 74937"/>
                <a:gd name="connsiteY3" fmla="*/ 47104 h 62981"/>
                <a:gd name="connsiteX4" fmla="*/ 61788 w 74937"/>
                <a:gd name="connsiteY4" fmla="*/ 62981 h 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37" h="62981">
                  <a:moveTo>
                    <a:pt x="61788" y="62981"/>
                  </a:moveTo>
                  <a:cubicBezTo>
                    <a:pt x="26305" y="62821"/>
                    <a:pt x="-3903" y="40232"/>
                    <a:pt x="412" y="19400"/>
                  </a:cubicBezTo>
                  <a:cubicBezTo>
                    <a:pt x="2117" y="11089"/>
                    <a:pt x="18207" y="1073"/>
                    <a:pt x="28436" y="220"/>
                  </a:cubicBezTo>
                  <a:cubicBezTo>
                    <a:pt x="58271" y="-2337"/>
                    <a:pt x="77398" y="17642"/>
                    <a:pt x="74681" y="47104"/>
                  </a:cubicBezTo>
                  <a:cubicBezTo>
                    <a:pt x="74095" y="54084"/>
                    <a:pt x="64132" y="60264"/>
                    <a:pt x="61788" y="629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6" name="任意多边形: 形状 355">
              <a:extLst>
                <a:ext uri="{FF2B5EF4-FFF2-40B4-BE49-F238E27FC236}">
                  <a16:creationId xmlns:a16="http://schemas.microsoft.com/office/drawing/2014/main" id="{A3F90C1A-D8D5-9347-B450-7C63E76BFEF4}"/>
                </a:ext>
              </a:extLst>
            </p:cNvPr>
            <p:cNvSpPr/>
            <p:nvPr/>
          </p:nvSpPr>
          <p:spPr>
            <a:xfrm>
              <a:off x="11613297" y="6444138"/>
              <a:ext cx="102399" cy="88285"/>
            </a:xfrm>
            <a:custGeom>
              <a:avLst/>
              <a:gdLst>
                <a:gd name="connsiteX0" fmla="*/ 0 w 102399"/>
                <a:gd name="connsiteY0" fmla="*/ 0 h 88285"/>
                <a:gd name="connsiteX1" fmla="*/ 102399 w 102399"/>
                <a:gd name="connsiteY1" fmla="*/ 88281 h 88285"/>
                <a:gd name="connsiteX2" fmla="*/ 0 w 102399"/>
                <a:gd name="connsiteY2" fmla="*/ 0 h 8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399" h="88285">
                  <a:moveTo>
                    <a:pt x="0" y="0"/>
                  </a:moveTo>
                  <a:cubicBezTo>
                    <a:pt x="56421" y="7779"/>
                    <a:pt x="77572" y="48855"/>
                    <a:pt x="102399" y="88281"/>
                  </a:cubicBezTo>
                  <a:cubicBezTo>
                    <a:pt x="55089" y="88707"/>
                    <a:pt x="17795" y="57273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7" name="任意多边形: 形状 356">
              <a:extLst>
                <a:ext uri="{FF2B5EF4-FFF2-40B4-BE49-F238E27FC236}">
                  <a16:creationId xmlns:a16="http://schemas.microsoft.com/office/drawing/2014/main" id="{8F4739D7-FB6B-C494-07E4-41A93845F5AD}"/>
                </a:ext>
              </a:extLst>
            </p:cNvPr>
            <p:cNvSpPr/>
            <p:nvPr/>
          </p:nvSpPr>
          <p:spPr>
            <a:xfrm>
              <a:off x="9858343" y="4725935"/>
              <a:ext cx="74347" cy="81426"/>
            </a:xfrm>
            <a:custGeom>
              <a:avLst/>
              <a:gdLst>
                <a:gd name="connsiteX0" fmla="*/ 363 w 74347"/>
                <a:gd name="connsiteY0" fmla="*/ 0 h 81426"/>
                <a:gd name="connsiteX1" fmla="*/ 73992 w 74347"/>
                <a:gd name="connsiteY1" fmla="*/ 60683 h 81426"/>
                <a:gd name="connsiteX2" fmla="*/ 51456 w 74347"/>
                <a:gd name="connsiteY2" fmla="*/ 80129 h 81426"/>
                <a:gd name="connsiteX3" fmla="*/ 363 w 74347"/>
                <a:gd name="connsiteY3" fmla="*/ 0 h 8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7" h="81426">
                  <a:moveTo>
                    <a:pt x="363" y="0"/>
                  </a:moveTo>
                  <a:cubicBezTo>
                    <a:pt x="34301" y="1119"/>
                    <a:pt x="70423" y="31594"/>
                    <a:pt x="73992" y="60683"/>
                  </a:cubicBezTo>
                  <a:cubicBezTo>
                    <a:pt x="76177" y="78212"/>
                    <a:pt x="68238" y="84392"/>
                    <a:pt x="51456" y="80129"/>
                  </a:cubicBezTo>
                  <a:cubicBezTo>
                    <a:pt x="21461" y="72617"/>
                    <a:pt x="-3313" y="35110"/>
                    <a:pt x="36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8" name="任意多边形: 形状 357">
              <a:extLst>
                <a:ext uri="{FF2B5EF4-FFF2-40B4-BE49-F238E27FC236}">
                  <a16:creationId xmlns:a16="http://schemas.microsoft.com/office/drawing/2014/main" id="{CD3406CD-DA1F-7186-95DC-E4415010F00F}"/>
                </a:ext>
              </a:extLst>
            </p:cNvPr>
            <p:cNvSpPr/>
            <p:nvPr/>
          </p:nvSpPr>
          <p:spPr>
            <a:xfrm>
              <a:off x="8866476" y="4385349"/>
              <a:ext cx="73005" cy="71640"/>
            </a:xfrm>
            <a:custGeom>
              <a:avLst/>
              <a:gdLst>
                <a:gd name="connsiteX0" fmla="*/ 72978 w 73005"/>
                <a:gd name="connsiteY0" fmla="*/ 62317 h 71640"/>
                <a:gd name="connsiteX1" fmla="*/ 53531 w 73005"/>
                <a:gd name="connsiteY1" fmla="*/ 71641 h 71640"/>
                <a:gd name="connsiteX2" fmla="*/ 414 w 73005"/>
                <a:gd name="connsiteY2" fmla="*/ 21560 h 71640"/>
                <a:gd name="connsiteX3" fmla="*/ 22364 w 73005"/>
                <a:gd name="connsiteY3" fmla="*/ 142 h 71640"/>
                <a:gd name="connsiteX4" fmla="*/ 72978 w 73005"/>
                <a:gd name="connsiteY4" fmla="*/ 62317 h 7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5" h="71640">
                  <a:moveTo>
                    <a:pt x="72978" y="62317"/>
                  </a:moveTo>
                  <a:cubicBezTo>
                    <a:pt x="68556" y="64555"/>
                    <a:pt x="60990" y="71694"/>
                    <a:pt x="53531" y="71641"/>
                  </a:cubicBezTo>
                  <a:cubicBezTo>
                    <a:pt x="28704" y="71481"/>
                    <a:pt x="-4062" y="41166"/>
                    <a:pt x="414" y="21560"/>
                  </a:cubicBezTo>
                  <a:cubicBezTo>
                    <a:pt x="2385" y="12875"/>
                    <a:pt x="14106" y="995"/>
                    <a:pt x="22364" y="142"/>
                  </a:cubicBezTo>
                  <a:cubicBezTo>
                    <a:pt x="47298" y="-2362"/>
                    <a:pt x="73990" y="28592"/>
                    <a:pt x="72978" y="623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9" name="任意多边形: 形状 358">
              <a:extLst>
                <a:ext uri="{FF2B5EF4-FFF2-40B4-BE49-F238E27FC236}">
                  <a16:creationId xmlns:a16="http://schemas.microsoft.com/office/drawing/2014/main" id="{C1FDFC53-01EA-0685-CE5F-DDE5919CF70B}"/>
                </a:ext>
              </a:extLst>
            </p:cNvPr>
            <p:cNvSpPr/>
            <p:nvPr/>
          </p:nvSpPr>
          <p:spPr>
            <a:xfrm>
              <a:off x="8573312" y="4349675"/>
              <a:ext cx="69168" cy="68547"/>
            </a:xfrm>
            <a:custGeom>
              <a:avLst/>
              <a:gdLst>
                <a:gd name="connsiteX0" fmla="*/ 68427 w 69168"/>
                <a:gd name="connsiteY0" fmla="*/ 67249 h 68547"/>
                <a:gd name="connsiteX1" fmla="*/ 1030 w 69168"/>
                <a:gd name="connsiteY1" fmla="*/ 32139 h 68547"/>
                <a:gd name="connsiteX2" fmla="*/ 33157 w 69168"/>
                <a:gd name="connsiteY2" fmla="*/ 2037 h 68547"/>
                <a:gd name="connsiteX3" fmla="*/ 68427 w 69168"/>
                <a:gd name="connsiteY3" fmla="*/ 67249 h 6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168" h="68547">
                  <a:moveTo>
                    <a:pt x="68427" y="67249"/>
                  </a:moveTo>
                  <a:cubicBezTo>
                    <a:pt x="31878" y="72950"/>
                    <a:pt x="6305" y="59631"/>
                    <a:pt x="1030" y="32139"/>
                  </a:cubicBezTo>
                  <a:cubicBezTo>
                    <a:pt x="-3818" y="6673"/>
                    <a:pt x="8702" y="-5048"/>
                    <a:pt x="33157" y="2037"/>
                  </a:cubicBezTo>
                  <a:cubicBezTo>
                    <a:pt x="60595" y="10029"/>
                    <a:pt x="72369" y="31766"/>
                    <a:pt x="68427" y="672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0" name="任意多边形: 形状 359">
              <a:extLst>
                <a:ext uri="{FF2B5EF4-FFF2-40B4-BE49-F238E27FC236}">
                  <a16:creationId xmlns:a16="http://schemas.microsoft.com/office/drawing/2014/main" id="{F1650F43-C14F-CEF3-2A64-A240650EB792}"/>
                </a:ext>
              </a:extLst>
            </p:cNvPr>
            <p:cNvSpPr/>
            <p:nvPr/>
          </p:nvSpPr>
          <p:spPr>
            <a:xfrm>
              <a:off x="10159513" y="4944746"/>
              <a:ext cx="75837" cy="81503"/>
            </a:xfrm>
            <a:custGeom>
              <a:avLst/>
              <a:gdLst>
                <a:gd name="connsiteX0" fmla="*/ 265 w 75837"/>
                <a:gd name="connsiteY0" fmla="*/ 0 h 81503"/>
                <a:gd name="connsiteX1" fmla="*/ 74480 w 75837"/>
                <a:gd name="connsiteY1" fmla="*/ 58286 h 81503"/>
                <a:gd name="connsiteX2" fmla="*/ 52317 w 75837"/>
                <a:gd name="connsiteY2" fmla="*/ 80289 h 81503"/>
                <a:gd name="connsiteX3" fmla="*/ 265 w 75837"/>
                <a:gd name="connsiteY3" fmla="*/ 0 h 8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37" h="81503">
                  <a:moveTo>
                    <a:pt x="265" y="0"/>
                  </a:moveTo>
                  <a:cubicBezTo>
                    <a:pt x="33031" y="2238"/>
                    <a:pt x="67288" y="29622"/>
                    <a:pt x="74480" y="58286"/>
                  </a:cubicBezTo>
                  <a:cubicBezTo>
                    <a:pt x="79329" y="77679"/>
                    <a:pt x="71017" y="84552"/>
                    <a:pt x="52317" y="80289"/>
                  </a:cubicBezTo>
                  <a:cubicBezTo>
                    <a:pt x="22428" y="73523"/>
                    <a:pt x="-2879" y="35802"/>
                    <a:pt x="26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1" name="任意多边形: 形状 360">
              <a:extLst>
                <a:ext uri="{FF2B5EF4-FFF2-40B4-BE49-F238E27FC236}">
                  <a16:creationId xmlns:a16="http://schemas.microsoft.com/office/drawing/2014/main" id="{E392A384-B7BD-71C8-8D09-50562C49ABAA}"/>
                </a:ext>
              </a:extLst>
            </p:cNvPr>
            <p:cNvSpPr/>
            <p:nvPr/>
          </p:nvSpPr>
          <p:spPr>
            <a:xfrm>
              <a:off x="9150151" y="4430404"/>
              <a:ext cx="72368" cy="72868"/>
            </a:xfrm>
            <a:custGeom>
              <a:avLst/>
              <a:gdLst>
                <a:gd name="connsiteX0" fmla="*/ 11098 w 72368"/>
                <a:gd name="connsiteY0" fmla="*/ 0 h 72868"/>
                <a:gd name="connsiteX1" fmla="*/ 71941 w 72368"/>
                <a:gd name="connsiteY1" fmla="*/ 59777 h 72868"/>
                <a:gd name="connsiteX2" fmla="*/ 51908 w 72368"/>
                <a:gd name="connsiteY2" fmla="*/ 72777 h 72868"/>
                <a:gd name="connsiteX3" fmla="*/ 176 w 72368"/>
                <a:gd name="connsiteY3" fmla="*/ 22696 h 72868"/>
                <a:gd name="connsiteX4" fmla="*/ 11098 w 72368"/>
                <a:gd name="connsiteY4" fmla="*/ 0 h 7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68" h="72868">
                  <a:moveTo>
                    <a:pt x="11098" y="0"/>
                  </a:moveTo>
                  <a:cubicBezTo>
                    <a:pt x="47326" y="2770"/>
                    <a:pt x="76256" y="34471"/>
                    <a:pt x="71941" y="59777"/>
                  </a:cubicBezTo>
                  <a:cubicBezTo>
                    <a:pt x="70982" y="65372"/>
                    <a:pt x="57982" y="73843"/>
                    <a:pt x="51908" y="72777"/>
                  </a:cubicBezTo>
                  <a:cubicBezTo>
                    <a:pt x="24098" y="68089"/>
                    <a:pt x="6090" y="49655"/>
                    <a:pt x="176" y="22696"/>
                  </a:cubicBezTo>
                  <a:cubicBezTo>
                    <a:pt x="-1423" y="15291"/>
                    <a:pt x="8327" y="5381"/>
                    <a:pt x="1109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2" name="任意多边形: 形状 361">
              <a:extLst>
                <a:ext uri="{FF2B5EF4-FFF2-40B4-BE49-F238E27FC236}">
                  <a16:creationId xmlns:a16="http://schemas.microsoft.com/office/drawing/2014/main" id="{4F01A202-24ED-728A-AC28-0472B59DDBF6}"/>
                </a:ext>
              </a:extLst>
            </p:cNvPr>
            <p:cNvSpPr/>
            <p:nvPr/>
          </p:nvSpPr>
          <p:spPr>
            <a:xfrm>
              <a:off x="9734996" y="4696845"/>
              <a:ext cx="73634" cy="70954"/>
            </a:xfrm>
            <a:custGeom>
              <a:avLst/>
              <a:gdLst>
                <a:gd name="connsiteX0" fmla="*/ 73629 w 73634"/>
                <a:gd name="connsiteY0" fmla="*/ 70220 h 70954"/>
                <a:gd name="connsiteX1" fmla="*/ 2343 w 73634"/>
                <a:gd name="connsiteY1" fmla="*/ 0 h 70954"/>
                <a:gd name="connsiteX2" fmla="*/ 73629 w 73634"/>
                <a:gd name="connsiteY2" fmla="*/ 70220 h 70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34" h="70954">
                  <a:moveTo>
                    <a:pt x="73629" y="70220"/>
                  </a:moveTo>
                  <a:cubicBezTo>
                    <a:pt x="21843" y="76134"/>
                    <a:pt x="-9005" y="45766"/>
                    <a:pt x="2343" y="0"/>
                  </a:cubicBezTo>
                  <a:cubicBezTo>
                    <a:pt x="44806" y="1225"/>
                    <a:pt x="74108" y="30049"/>
                    <a:pt x="73629" y="702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3" name="任意多边形: 形状 362">
              <a:extLst>
                <a:ext uri="{FF2B5EF4-FFF2-40B4-BE49-F238E27FC236}">
                  <a16:creationId xmlns:a16="http://schemas.microsoft.com/office/drawing/2014/main" id="{154921FE-8B98-F035-6E34-41FC3C687282}"/>
                </a:ext>
              </a:extLst>
            </p:cNvPr>
            <p:cNvSpPr/>
            <p:nvPr/>
          </p:nvSpPr>
          <p:spPr>
            <a:xfrm>
              <a:off x="8208594" y="4642396"/>
              <a:ext cx="71303" cy="65876"/>
            </a:xfrm>
            <a:custGeom>
              <a:avLst/>
              <a:gdLst>
                <a:gd name="connsiteX0" fmla="*/ 16140 w 71303"/>
                <a:gd name="connsiteY0" fmla="*/ 0 h 65876"/>
                <a:gd name="connsiteX1" fmla="*/ 71069 w 71303"/>
                <a:gd name="connsiteY1" fmla="*/ 45446 h 65876"/>
                <a:gd name="connsiteX2" fmla="*/ 48000 w 71303"/>
                <a:gd name="connsiteY2" fmla="*/ 65798 h 65876"/>
                <a:gd name="connsiteX3" fmla="*/ 263 w 71303"/>
                <a:gd name="connsiteY3" fmla="*/ 20672 h 65876"/>
                <a:gd name="connsiteX4" fmla="*/ 16140 w 71303"/>
                <a:gd name="connsiteY4" fmla="*/ 0 h 6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03" h="65876">
                  <a:moveTo>
                    <a:pt x="16140" y="0"/>
                  </a:moveTo>
                  <a:cubicBezTo>
                    <a:pt x="53541" y="533"/>
                    <a:pt x="73733" y="18487"/>
                    <a:pt x="71069" y="45446"/>
                  </a:cubicBezTo>
                  <a:cubicBezTo>
                    <a:pt x="70324" y="53278"/>
                    <a:pt x="56471" y="65265"/>
                    <a:pt x="48000" y="65798"/>
                  </a:cubicBezTo>
                  <a:cubicBezTo>
                    <a:pt x="22640" y="67449"/>
                    <a:pt x="-2880" y="42888"/>
                    <a:pt x="263" y="20672"/>
                  </a:cubicBezTo>
                  <a:cubicBezTo>
                    <a:pt x="1595" y="11614"/>
                    <a:pt x="12944" y="3942"/>
                    <a:pt x="1614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4" name="任意多边形: 形状 363">
              <a:extLst>
                <a:ext uri="{FF2B5EF4-FFF2-40B4-BE49-F238E27FC236}">
                  <a16:creationId xmlns:a16="http://schemas.microsoft.com/office/drawing/2014/main" id="{E6041751-5190-2FD1-DA57-9AFAAF35A962}"/>
                </a:ext>
              </a:extLst>
            </p:cNvPr>
            <p:cNvSpPr/>
            <p:nvPr/>
          </p:nvSpPr>
          <p:spPr>
            <a:xfrm>
              <a:off x="7293569" y="6762442"/>
              <a:ext cx="74579" cy="60499"/>
            </a:xfrm>
            <a:custGeom>
              <a:avLst/>
              <a:gdLst>
                <a:gd name="connsiteX0" fmla="*/ 33278 w 74579"/>
                <a:gd name="connsiteY0" fmla="*/ 60499 h 60499"/>
                <a:gd name="connsiteX1" fmla="*/ 33 w 74579"/>
                <a:gd name="connsiteY1" fmla="*/ 23898 h 60499"/>
                <a:gd name="connsiteX2" fmla="*/ 37167 w 74579"/>
                <a:gd name="connsiteY2" fmla="*/ 136 h 60499"/>
                <a:gd name="connsiteX3" fmla="*/ 74568 w 74579"/>
                <a:gd name="connsiteY3" fmla="*/ 38283 h 60499"/>
                <a:gd name="connsiteX4" fmla="*/ 33278 w 74579"/>
                <a:gd name="connsiteY4" fmla="*/ 60499 h 6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579" h="60499">
                  <a:moveTo>
                    <a:pt x="33278" y="60499"/>
                  </a:moveTo>
                  <a:cubicBezTo>
                    <a:pt x="6533" y="60393"/>
                    <a:pt x="779" y="42598"/>
                    <a:pt x="33" y="23898"/>
                  </a:cubicBezTo>
                  <a:cubicBezTo>
                    <a:pt x="-979" y="-2315"/>
                    <a:pt x="21610" y="1308"/>
                    <a:pt x="37167" y="136"/>
                  </a:cubicBezTo>
                  <a:cubicBezTo>
                    <a:pt x="62954" y="-1729"/>
                    <a:pt x="74036" y="15800"/>
                    <a:pt x="74568" y="38283"/>
                  </a:cubicBezTo>
                  <a:cubicBezTo>
                    <a:pt x="75261" y="72913"/>
                    <a:pt x="42975" y="47287"/>
                    <a:pt x="33278" y="6049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5" name="任意多边形: 形状 364">
              <a:extLst>
                <a:ext uri="{FF2B5EF4-FFF2-40B4-BE49-F238E27FC236}">
                  <a16:creationId xmlns:a16="http://schemas.microsoft.com/office/drawing/2014/main" id="{B1CE3C78-1FD4-1647-4FFE-32E1B1FAB25D}"/>
                </a:ext>
              </a:extLst>
            </p:cNvPr>
            <p:cNvSpPr/>
            <p:nvPr/>
          </p:nvSpPr>
          <p:spPr>
            <a:xfrm>
              <a:off x="9423151" y="4486346"/>
              <a:ext cx="66691" cy="73125"/>
            </a:xfrm>
            <a:custGeom>
              <a:avLst/>
              <a:gdLst>
                <a:gd name="connsiteX0" fmla="*/ 1289 w 66691"/>
                <a:gd name="connsiteY0" fmla="*/ 0 h 73125"/>
                <a:gd name="connsiteX1" fmla="*/ 66554 w 66691"/>
                <a:gd name="connsiteY1" fmla="*/ 50880 h 73125"/>
                <a:gd name="connsiteX2" fmla="*/ 41620 w 66691"/>
                <a:gd name="connsiteY2" fmla="*/ 71605 h 73125"/>
                <a:gd name="connsiteX3" fmla="*/ 1289 w 66691"/>
                <a:gd name="connsiteY3" fmla="*/ 0 h 7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91" h="73125">
                  <a:moveTo>
                    <a:pt x="1289" y="0"/>
                  </a:moveTo>
                  <a:cubicBezTo>
                    <a:pt x="41673" y="1012"/>
                    <a:pt x="64370" y="18913"/>
                    <a:pt x="66554" y="50880"/>
                  </a:cubicBezTo>
                  <a:cubicBezTo>
                    <a:pt x="67833" y="69954"/>
                    <a:pt x="60267" y="76400"/>
                    <a:pt x="41620" y="71605"/>
                  </a:cubicBezTo>
                  <a:cubicBezTo>
                    <a:pt x="10612" y="63667"/>
                    <a:pt x="-4732" y="36868"/>
                    <a:pt x="128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6" name="任意多边形: 形状 365">
              <a:extLst>
                <a:ext uri="{FF2B5EF4-FFF2-40B4-BE49-F238E27FC236}">
                  <a16:creationId xmlns:a16="http://schemas.microsoft.com/office/drawing/2014/main" id="{52A5CBD0-C78D-5A87-AD18-E6C5D695DE28}"/>
                </a:ext>
              </a:extLst>
            </p:cNvPr>
            <p:cNvSpPr/>
            <p:nvPr/>
          </p:nvSpPr>
          <p:spPr>
            <a:xfrm>
              <a:off x="10981744" y="5702194"/>
              <a:ext cx="97764" cy="90465"/>
            </a:xfrm>
            <a:custGeom>
              <a:avLst/>
              <a:gdLst>
                <a:gd name="connsiteX0" fmla="*/ 0 w 97764"/>
                <a:gd name="connsiteY0" fmla="*/ 0 h 90465"/>
                <a:gd name="connsiteX1" fmla="*/ 97764 w 97764"/>
                <a:gd name="connsiteY1" fmla="*/ 90465 h 90465"/>
                <a:gd name="connsiteX2" fmla="*/ 0 w 97764"/>
                <a:gd name="connsiteY2" fmla="*/ 0 h 9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764" h="90465">
                  <a:moveTo>
                    <a:pt x="0" y="0"/>
                  </a:moveTo>
                  <a:cubicBezTo>
                    <a:pt x="59191" y="6340"/>
                    <a:pt x="80396" y="43954"/>
                    <a:pt x="97764" y="90465"/>
                  </a:cubicBezTo>
                  <a:cubicBezTo>
                    <a:pt x="39372" y="88654"/>
                    <a:pt x="26266" y="41983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7" name="任意多边形: 形状 366">
              <a:extLst>
                <a:ext uri="{FF2B5EF4-FFF2-40B4-BE49-F238E27FC236}">
                  <a16:creationId xmlns:a16="http://schemas.microsoft.com/office/drawing/2014/main" id="{90967B8E-DE05-A463-D91B-9957593AB336}"/>
                </a:ext>
              </a:extLst>
            </p:cNvPr>
            <p:cNvSpPr/>
            <p:nvPr/>
          </p:nvSpPr>
          <p:spPr>
            <a:xfrm>
              <a:off x="8723375" y="4370893"/>
              <a:ext cx="68486" cy="68311"/>
            </a:xfrm>
            <a:custGeom>
              <a:avLst/>
              <a:gdLst>
                <a:gd name="connsiteX0" fmla="*/ 15222 w 68486"/>
                <a:gd name="connsiteY0" fmla="*/ 0 h 68311"/>
                <a:gd name="connsiteX1" fmla="*/ 68180 w 68486"/>
                <a:gd name="connsiteY1" fmla="*/ 49015 h 68311"/>
                <a:gd name="connsiteX2" fmla="*/ 51131 w 68486"/>
                <a:gd name="connsiteY2" fmla="*/ 68142 h 68311"/>
                <a:gd name="connsiteX3" fmla="*/ 91 w 68486"/>
                <a:gd name="connsiteY3" fmla="*/ 17742 h 68311"/>
                <a:gd name="connsiteX4" fmla="*/ 15222 w 68486"/>
                <a:gd name="connsiteY4" fmla="*/ 0 h 6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86" h="68311">
                  <a:moveTo>
                    <a:pt x="15222" y="0"/>
                  </a:moveTo>
                  <a:cubicBezTo>
                    <a:pt x="54381" y="160"/>
                    <a:pt x="71004" y="17582"/>
                    <a:pt x="68180" y="49015"/>
                  </a:cubicBezTo>
                  <a:cubicBezTo>
                    <a:pt x="67540" y="56155"/>
                    <a:pt x="57684" y="67449"/>
                    <a:pt x="51131" y="68142"/>
                  </a:cubicBezTo>
                  <a:cubicBezTo>
                    <a:pt x="26996" y="70753"/>
                    <a:pt x="-1827" y="42675"/>
                    <a:pt x="91" y="17742"/>
                  </a:cubicBezTo>
                  <a:cubicBezTo>
                    <a:pt x="730" y="9803"/>
                    <a:pt x="12718" y="2717"/>
                    <a:pt x="1522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8" name="任意多边形: 形状 367">
              <a:extLst>
                <a:ext uri="{FF2B5EF4-FFF2-40B4-BE49-F238E27FC236}">
                  <a16:creationId xmlns:a16="http://schemas.microsoft.com/office/drawing/2014/main" id="{13B81686-3CEE-CEDA-9A74-709B25383634}"/>
                </a:ext>
              </a:extLst>
            </p:cNvPr>
            <p:cNvSpPr/>
            <p:nvPr/>
          </p:nvSpPr>
          <p:spPr>
            <a:xfrm>
              <a:off x="7571122" y="5317774"/>
              <a:ext cx="72842" cy="57898"/>
            </a:xfrm>
            <a:custGeom>
              <a:avLst/>
              <a:gdLst>
                <a:gd name="connsiteX0" fmla="*/ 72779 w 72842"/>
                <a:gd name="connsiteY0" fmla="*/ 53992 h 57898"/>
                <a:gd name="connsiteX1" fmla="*/ 2 w 72842"/>
                <a:gd name="connsiteY1" fmla="*/ 21333 h 57898"/>
                <a:gd name="connsiteX2" fmla="*/ 22219 w 72842"/>
                <a:gd name="connsiteY2" fmla="*/ 501 h 57898"/>
                <a:gd name="connsiteX3" fmla="*/ 72779 w 72842"/>
                <a:gd name="connsiteY3" fmla="*/ 53992 h 5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42" h="57898">
                  <a:moveTo>
                    <a:pt x="72779" y="53992"/>
                  </a:moveTo>
                  <a:cubicBezTo>
                    <a:pt x="14600" y="63369"/>
                    <a:pt x="-211" y="57135"/>
                    <a:pt x="2" y="21333"/>
                  </a:cubicBezTo>
                  <a:cubicBezTo>
                    <a:pt x="56" y="14034"/>
                    <a:pt x="13695" y="1513"/>
                    <a:pt x="22219" y="501"/>
                  </a:cubicBezTo>
                  <a:cubicBezTo>
                    <a:pt x="55837" y="-3495"/>
                    <a:pt x="74058" y="16591"/>
                    <a:pt x="72779" y="5399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9" name="任意多边形: 形状 368">
              <a:extLst>
                <a:ext uri="{FF2B5EF4-FFF2-40B4-BE49-F238E27FC236}">
                  <a16:creationId xmlns:a16="http://schemas.microsoft.com/office/drawing/2014/main" id="{9703F4D1-4E76-777E-789F-54BA7CA91B24}"/>
                </a:ext>
              </a:extLst>
            </p:cNvPr>
            <p:cNvSpPr/>
            <p:nvPr/>
          </p:nvSpPr>
          <p:spPr>
            <a:xfrm>
              <a:off x="7229523" y="6586975"/>
              <a:ext cx="69251" cy="63079"/>
            </a:xfrm>
            <a:custGeom>
              <a:avLst/>
              <a:gdLst>
                <a:gd name="connsiteX0" fmla="*/ 22256 w 69251"/>
                <a:gd name="connsiteY0" fmla="*/ 0 h 63079"/>
                <a:gd name="connsiteX1" fmla="*/ 69247 w 69251"/>
                <a:gd name="connsiteY1" fmla="*/ 39905 h 63079"/>
                <a:gd name="connsiteX2" fmla="*/ 35096 w 69251"/>
                <a:gd name="connsiteY2" fmla="*/ 62921 h 63079"/>
                <a:gd name="connsiteX3" fmla="*/ 305 w 69251"/>
                <a:gd name="connsiteY3" fmla="*/ 27491 h 63079"/>
                <a:gd name="connsiteX4" fmla="*/ 22256 w 69251"/>
                <a:gd name="connsiteY4" fmla="*/ 0 h 6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51" h="63079">
                  <a:moveTo>
                    <a:pt x="22256" y="0"/>
                  </a:moveTo>
                  <a:cubicBezTo>
                    <a:pt x="60296" y="426"/>
                    <a:pt x="68874" y="16569"/>
                    <a:pt x="69247" y="39905"/>
                  </a:cubicBezTo>
                  <a:cubicBezTo>
                    <a:pt x="69620" y="64892"/>
                    <a:pt x="50120" y="61749"/>
                    <a:pt x="35096" y="62921"/>
                  </a:cubicBezTo>
                  <a:cubicBezTo>
                    <a:pt x="10215" y="64892"/>
                    <a:pt x="-2145" y="48216"/>
                    <a:pt x="305" y="27491"/>
                  </a:cubicBezTo>
                  <a:cubicBezTo>
                    <a:pt x="1691" y="15557"/>
                    <a:pt x="17674" y="5328"/>
                    <a:pt x="2225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0" name="任意多边形: 形状 369">
              <a:extLst>
                <a:ext uri="{FF2B5EF4-FFF2-40B4-BE49-F238E27FC236}">
                  <a16:creationId xmlns:a16="http://schemas.microsoft.com/office/drawing/2014/main" id="{5E78E8FB-99C7-358A-DCEA-10D5D41622AC}"/>
                </a:ext>
              </a:extLst>
            </p:cNvPr>
            <p:cNvSpPr/>
            <p:nvPr/>
          </p:nvSpPr>
          <p:spPr>
            <a:xfrm>
              <a:off x="10809391" y="5526911"/>
              <a:ext cx="84018" cy="82899"/>
            </a:xfrm>
            <a:custGeom>
              <a:avLst/>
              <a:gdLst>
                <a:gd name="connsiteX0" fmla="*/ 84019 w 84018"/>
                <a:gd name="connsiteY0" fmla="*/ 82900 h 82899"/>
                <a:gd name="connsiteX1" fmla="*/ 0 w 84018"/>
                <a:gd name="connsiteY1" fmla="*/ 0 h 82899"/>
                <a:gd name="connsiteX2" fmla="*/ 84019 w 84018"/>
                <a:gd name="connsiteY2" fmla="*/ 82900 h 8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018" h="82899">
                  <a:moveTo>
                    <a:pt x="84019" y="82900"/>
                  </a:moveTo>
                  <a:cubicBezTo>
                    <a:pt x="37880" y="80023"/>
                    <a:pt x="18381" y="60257"/>
                    <a:pt x="0" y="0"/>
                  </a:cubicBezTo>
                  <a:cubicBezTo>
                    <a:pt x="40704" y="1172"/>
                    <a:pt x="71072" y="30421"/>
                    <a:pt x="84019" y="829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1" name="任意多边形: 形状 370">
              <a:extLst>
                <a:ext uri="{FF2B5EF4-FFF2-40B4-BE49-F238E27FC236}">
                  <a16:creationId xmlns:a16="http://schemas.microsoft.com/office/drawing/2014/main" id="{52DDE9E6-67A2-5A25-1F4D-408EC11C3BFD}"/>
                </a:ext>
              </a:extLst>
            </p:cNvPr>
            <p:cNvSpPr/>
            <p:nvPr/>
          </p:nvSpPr>
          <p:spPr>
            <a:xfrm>
              <a:off x="11801420" y="6613454"/>
              <a:ext cx="106981" cy="85650"/>
            </a:xfrm>
            <a:custGeom>
              <a:avLst/>
              <a:gdLst>
                <a:gd name="connsiteX0" fmla="*/ 0 w 106981"/>
                <a:gd name="connsiteY0" fmla="*/ 0 h 85650"/>
                <a:gd name="connsiteX1" fmla="*/ 106982 w 106981"/>
                <a:gd name="connsiteY1" fmla="*/ 84658 h 85650"/>
                <a:gd name="connsiteX2" fmla="*/ 0 w 106981"/>
                <a:gd name="connsiteY2" fmla="*/ 0 h 8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81" h="85650">
                  <a:moveTo>
                    <a:pt x="0" y="0"/>
                  </a:moveTo>
                  <a:cubicBezTo>
                    <a:pt x="46725" y="6234"/>
                    <a:pt x="70114" y="25254"/>
                    <a:pt x="106982" y="84658"/>
                  </a:cubicBezTo>
                  <a:cubicBezTo>
                    <a:pt x="69474" y="90998"/>
                    <a:pt x="39266" y="67450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2" name="任意多边形: 形状 371">
              <a:extLst>
                <a:ext uri="{FF2B5EF4-FFF2-40B4-BE49-F238E27FC236}">
                  <a16:creationId xmlns:a16="http://schemas.microsoft.com/office/drawing/2014/main" id="{83B27F01-2DCD-6394-CBBB-9C75E56F5AF3}"/>
                </a:ext>
              </a:extLst>
            </p:cNvPr>
            <p:cNvSpPr/>
            <p:nvPr/>
          </p:nvSpPr>
          <p:spPr>
            <a:xfrm>
              <a:off x="7986165" y="4966076"/>
              <a:ext cx="70929" cy="64606"/>
            </a:xfrm>
            <a:custGeom>
              <a:avLst/>
              <a:gdLst>
                <a:gd name="connsiteX0" fmla="*/ 50766 w 70929"/>
                <a:gd name="connsiteY0" fmla="*/ 64607 h 64606"/>
                <a:gd name="connsiteX1" fmla="*/ 685 w 70929"/>
                <a:gd name="connsiteY1" fmla="*/ 17243 h 64606"/>
                <a:gd name="connsiteX2" fmla="*/ 26898 w 70929"/>
                <a:gd name="connsiteY2" fmla="*/ 141 h 64606"/>
                <a:gd name="connsiteX3" fmla="*/ 70372 w 70929"/>
                <a:gd name="connsiteY3" fmla="*/ 41964 h 64606"/>
                <a:gd name="connsiteX4" fmla="*/ 50766 w 70929"/>
                <a:gd name="connsiteY4" fmla="*/ 64607 h 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29" h="64606">
                  <a:moveTo>
                    <a:pt x="50766" y="64607"/>
                  </a:moveTo>
                  <a:cubicBezTo>
                    <a:pt x="15656" y="63595"/>
                    <a:pt x="-4003" y="42550"/>
                    <a:pt x="685" y="17243"/>
                  </a:cubicBezTo>
                  <a:cubicBezTo>
                    <a:pt x="2071" y="9891"/>
                    <a:pt x="17415" y="834"/>
                    <a:pt x="26898" y="141"/>
                  </a:cubicBezTo>
                  <a:cubicBezTo>
                    <a:pt x="54442" y="-1830"/>
                    <a:pt x="74581" y="17083"/>
                    <a:pt x="70372" y="41964"/>
                  </a:cubicBezTo>
                  <a:cubicBezTo>
                    <a:pt x="68614" y="52300"/>
                    <a:pt x="54496" y="60558"/>
                    <a:pt x="50766" y="6460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3" name="任意多边形: 形状 372">
              <a:extLst>
                <a:ext uri="{FF2B5EF4-FFF2-40B4-BE49-F238E27FC236}">
                  <a16:creationId xmlns:a16="http://schemas.microsoft.com/office/drawing/2014/main" id="{0A0DA331-6A31-3A83-98EC-DDE70B10CB58}"/>
                </a:ext>
              </a:extLst>
            </p:cNvPr>
            <p:cNvSpPr/>
            <p:nvPr/>
          </p:nvSpPr>
          <p:spPr>
            <a:xfrm>
              <a:off x="9549589" y="4516671"/>
              <a:ext cx="71957" cy="69849"/>
            </a:xfrm>
            <a:custGeom>
              <a:avLst/>
              <a:gdLst>
                <a:gd name="connsiteX0" fmla="*/ 0 w 71957"/>
                <a:gd name="connsiteY0" fmla="*/ 789 h 69849"/>
                <a:gd name="connsiteX1" fmla="*/ 71925 w 71957"/>
                <a:gd name="connsiteY1" fmla="*/ 54972 h 69849"/>
                <a:gd name="connsiteX2" fmla="*/ 52372 w 71957"/>
                <a:gd name="connsiteY2" fmla="*/ 69837 h 69849"/>
                <a:gd name="connsiteX3" fmla="*/ 0 w 71957"/>
                <a:gd name="connsiteY3" fmla="*/ 789 h 69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7" h="69849">
                  <a:moveTo>
                    <a:pt x="0" y="789"/>
                  </a:moveTo>
                  <a:cubicBezTo>
                    <a:pt x="33299" y="-5285"/>
                    <a:pt x="73257" y="24764"/>
                    <a:pt x="71925" y="54972"/>
                  </a:cubicBezTo>
                  <a:cubicBezTo>
                    <a:pt x="71711" y="60460"/>
                    <a:pt x="58818" y="70263"/>
                    <a:pt x="52372" y="69837"/>
                  </a:cubicBezTo>
                  <a:cubicBezTo>
                    <a:pt x="18221" y="67279"/>
                    <a:pt x="7938" y="52841"/>
                    <a:pt x="0" y="7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4" name="任意多边形: 形状 373">
              <a:extLst>
                <a:ext uri="{FF2B5EF4-FFF2-40B4-BE49-F238E27FC236}">
                  <a16:creationId xmlns:a16="http://schemas.microsoft.com/office/drawing/2014/main" id="{1C902685-AFFE-BE18-FF2A-8B97959DBF9F}"/>
                </a:ext>
              </a:extLst>
            </p:cNvPr>
            <p:cNvSpPr/>
            <p:nvPr/>
          </p:nvSpPr>
          <p:spPr>
            <a:xfrm>
              <a:off x="10637413" y="5348697"/>
              <a:ext cx="74480" cy="82207"/>
            </a:xfrm>
            <a:custGeom>
              <a:avLst/>
              <a:gdLst>
                <a:gd name="connsiteX0" fmla="*/ 74481 w 74480"/>
                <a:gd name="connsiteY0" fmla="*/ 82207 h 82207"/>
                <a:gd name="connsiteX1" fmla="*/ 105 w 74480"/>
                <a:gd name="connsiteY1" fmla="*/ 0 h 82207"/>
                <a:gd name="connsiteX2" fmla="*/ 74481 w 74480"/>
                <a:gd name="connsiteY2" fmla="*/ 82207 h 8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80" h="82207">
                  <a:moveTo>
                    <a:pt x="74481" y="82207"/>
                  </a:moveTo>
                  <a:cubicBezTo>
                    <a:pt x="25412" y="77359"/>
                    <a:pt x="-1920" y="46085"/>
                    <a:pt x="105" y="0"/>
                  </a:cubicBezTo>
                  <a:cubicBezTo>
                    <a:pt x="41129" y="2771"/>
                    <a:pt x="65530" y="29036"/>
                    <a:pt x="74481" y="8220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5" name="任意多边形: 形状 374">
              <a:extLst>
                <a:ext uri="{FF2B5EF4-FFF2-40B4-BE49-F238E27FC236}">
                  <a16:creationId xmlns:a16="http://schemas.microsoft.com/office/drawing/2014/main" id="{F1025496-77A1-D91F-B889-81C7351AB7B3}"/>
                </a:ext>
              </a:extLst>
            </p:cNvPr>
            <p:cNvSpPr/>
            <p:nvPr/>
          </p:nvSpPr>
          <p:spPr>
            <a:xfrm>
              <a:off x="7930568" y="4800476"/>
              <a:ext cx="70627" cy="59954"/>
            </a:xfrm>
            <a:custGeom>
              <a:avLst/>
              <a:gdLst>
                <a:gd name="connsiteX0" fmla="*/ 69335 w 70627"/>
                <a:gd name="connsiteY0" fmla="*/ 59399 h 59954"/>
                <a:gd name="connsiteX1" fmla="*/ 21 w 70627"/>
                <a:gd name="connsiteY1" fmla="*/ 19228 h 59954"/>
                <a:gd name="connsiteX2" fmla="*/ 35930 w 70627"/>
                <a:gd name="connsiteY2" fmla="*/ 1806 h 59954"/>
                <a:gd name="connsiteX3" fmla="*/ 69335 w 70627"/>
                <a:gd name="connsiteY3" fmla="*/ 59399 h 5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27" h="59954">
                  <a:moveTo>
                    <a:pt x="69335" y="59399"/>
                  </a:moveTo>
                  <a:cubicBezTo>
                    <a:pt x="18295" y="62649"/>
                    <a:pt x="-725" y="51940"/>
                    <a:pt x="21" y="19228"/>
                  </a:cubicBezTo>
                  <a:cubicBezTo>
                    <a:pt x="660" y="-8210"/>
                    <a:pt x="22664" y="1753"/>
                    <a:pt x="35930" y="1806"/>
                  </a:cubicBezTo>
                  <a:cubicBezTo>
                    <a:pt x="64327" y="1913"/>
                    <a:pt x="74503" y="21040"/>
                    <a:pt x="69335" y="5939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6" name="任意多边形: 形状 375">
              <a:extLst>
                <a:ext uri="{FF2B5EF4-FFF2-40B4-BE49-F238E27FC236}">
                  <a16:creationId xmlns:a16="http://schemas.microsoft.com/office/drawing/2014/main" id="{54BFB701-EBA4-0240-BD97-9AF5506E5B5B}"/>
                </a:ext>
              </a:extLst>
            </p:cNvPr>
            <p:cNvSpPr/>
            <p:nvPr/>
          </p:nvSpPr>
          <p:spPr>
            <a:xfrm>
              <a:off x="11899132" y="6741848"/>
              <a:ext cx="101706" cy="84556"/>
            </a:xfrm>
            <a:custGeom>
              <a:avLst/>
              <a:gdLst>
                <a:gd name="connsiteX0" fmla="*/ 0 w 101706"/>
                <a:gd name="connsiteY0" fmla="*/ 58 h 84556"/>
                <a:gd name="connsiteX1" fmla="*/ 101707 w 101706"/>
                <a:gd name="connsiteY1" fmla="*/ 84557 h 84556"/>
                <a:gd name="connsiteX2" fmla="*/ 0 w 101706"/>
                <a:gd name="connsiteY2" fmla="*/ 58 h 8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706" h="84556">
                  <a:moveTo>
                    <a:pt x="0" y="58"/>
                  </a:moveTo>
                  <a:cubicBezTo>
                    <a:pt x="42409" y="-1647"/>
                    <a:pt x="84178" y="34156"/>
                    <a:pt x="101707" y="84557"/>
                  </a:cubicBezTo>
                  <a:cubicBezTo>
                    <a:pt x="64040" y="82852"/>
                    <a:pt x="34896" y="59090"/>
                    <a:pt x="0" y="5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7" name="任意多边形: 形状 376">
              <a:extLst>
                <a:ext uri="{FF2B5EF4-FFF2-40B4-BE49-F238E27FC236}">
                  <a16:creationId xmlns:a16="http://schemas.microsoft.com/office/drawing/2014/main" id="{77C9DBB6-F1F6-36EF-1A58-687EA3BC6AAA}"/>
                </a:ext>
              </a:extLst>
            </p:cNvPr>
            <p:cNvSpPr/>
            <p:nvPr/>
          </p:nvSpPr>
          <p:spPr>
            <a:xfrm>
              <a:off x="8318494" y="4490235"/>
              <a:ext cx="70600" cy="65673"/>
            </a:xfrm>
            <a:custGeom>
              <a:avLst/>
              <a:gdLst>
                <a:gd name="connsiteX0" fmla="*/ 116 w 70600"/>
                <a:gd name="connsiteY0" fmla="*/ 3569 h 65673"/>
                <a:gd name="connsiteX1" fmla="*/ 66819 w 70600"/>
                <a:gd name="connsiteY1" fmla="*/ 28823 h 65673"/>
                <a:gd name="connsiteX2" fmla="*/ 67672 w 70600"/>
                <a:gd name="connsiteY2" fmla="*/ 57167 h 65673"/>
                <a:gd name="connsiteX3" fmla="*/ 39967 w 70600"/>
                <a:gd name="connsiteY3" fmla="*/ 65318 h 65673"/>
                <a:gd name="connsiteX4" fmla="*/ 116 w 70600"/>
                <a:gd name="connsiteY4" fmla="*/ 3569 h 6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00" h="65673">
                  <a:moveTo>
                    <a:pt x="116" y="3569"/>
                  </a:moveTo>
                  <a:cubicBezTo>
                    <a:pt x="31017" y="-5914"/>
                    <a:pt x="52807" y="3836"/>
                    <a:pt x="66819" y="28823"/>
                  </a:cubicBezTo>
                  <a:cubicBezTo>
                    <a:pt x="71135" y="36495"/>
                    <a:pt x="72200" y="51146"/>
                    <a:pt x="67672" y="57167"/>
                  </a:cubicBezTo>
                  <a:cubicBezTo>
                    <a:pt x="62877" y="63507"/>
                    <a:pt x="48918" y="66810"/>
                    <a:pt x="39967" y="65318"/>
                  </a:cubicBezTo>
                  <a:cubicBezTo>
                    <a:pt x="7095" y="59884"/>
                    <a:pt x="-1110" y="35909"/>
                    <a:pt x="116" y="356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8" name="任意多边形: 形状 377">
              <a:extLst>
                <a:ext uri="{FF2B5EF4-FFF2-40B4-BE49-F238E27FC236}">
                  <a16:creationId xmlns:a16="http://schemas.microsoft.com/office/drawing/2014/main" id="{70AABEA1-B848-DBEF-E360-ECFB8A55A3A1}"/>
                </a:ext>
              </a:extLst>
            </p:cNvPr>
            <p:cNvSpPr/>
            <p:nvPr/>
          </p:nvSpPr>
          <p:spPr>
            <a:xfrm>
              <a:off x="9676058" y="4545901"/>
              <a:ext cx="66821" cy="74224"/>
            </a:xfrm>
            <a:custGeom>
              <a:avLst/>
              <a:gdLst>
                <a:gd name="connsiteX0" fmla="*/ 65543 w 66821"/>
                <a:gd name="connsiteY0" fmla="*/ 74225 h 74224"/>
                <a:gd name="connsiteX1" fmla="*/ 704 w 66821"/>
                <a:gd name="connsiteY1" fmla="*/ 22812 h 74224"/>
                <a:gd name="connsiteX2" fmla="*/ 23560 w 66821"/>
                <a:gd name="connsiteY2" fmla="*/ 1341 h 74224"/>
                <a:gd name="connsiteX3" fmla="*/ 65543 w 66821"/>
                <a:gd name="connsiteY3" fmla="*/ 74225 h 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21" h="74224">
                  <a:moveTo>
                    <a:pt x="65543" y="74225"/>
                  </a:moveTo>
                  <a:cubicBezTo>
                    <a:pt x="30380" y="74065"/>
                    <a:pt x="5872" y="54725"/>
                    <a:pt x="704" y="22812"/>
                  </a:cubicBezTo>
                  <a:cubicBezTo>
                    <a:pt x="-2279" y="4591"/>
                    <a:pt x="4008" y="-3401"/>
                    <a:pt x="23560" y="1341"/>
                  </a:cubicBezTo>
                  <a:cubicBezTo>
                    <a:pt x="56113" y="9226"/>
                    <a:pt x="71563" y="35492"/>
                    <a:pt x="65543" y="7422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9" name="任意多边形: 形状 378">
              <a:extLst>
                <a:ext uri="{FF2B5EF4-FFF2-40B4-BE49-F238E27FC236}">
                  <a16:creationId xmlns:a16="http://schemas.microsoft.com/office/drawing/2014/main" id="{6A84C22A-461A-49DB-2A8A-4991B0D393DC}"/>
                </a:ext>
              </a:extLst>
            </p:cNvPr>
            <p:cNvSpPr/>
            <p:nvPr/>
          </p:nvSpPr>
          <p:spPr>
            <a:xfrm>
              <a:off x="10276189" y="4985419"/>
              <a:ext cx="75121" cy="82451"/>
            </a:xfrm>
            <a:custGeom>
              <a:avLst/>
              <a:gdLst>
                <a:gd name="connsiteX0" fmla="*/ 75122 w 75121"/>
                <a:gd name="connsiteY0" fmla="*/ 82451 h 82451"/>
                <a:gd name="connsiteX1" fmla="*/ 0 w 75121"/>
                <a:gd name="connsiteY1" fmla="*/ 297 h 82451"/>
                <a:gd name="connsiteX2" fmla="*/ 75122 w 75121"/>
                <a:gd name="connsiteY2" fmla="*/ 82451 h 8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21" h="82451">
                  <a:moveTo>
                    <a:pt x="75122" y="82451"/>
                  </a:moveTo>
                  <a:cubicBezTo>
                    <a:pt x="25360" y="72862"/>
                    <a:pt x="2238" y="46809"/>
                    <a:pt x="0" y="297"/>
                  </a:cubicBezTo>
                  <a:cubicBezTo>
                    <a:pt x="38520" y="-3379"/>
                    <a:pt x="67343" y="27203"/>
                    <a:pt x="75122" y="824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0" name="任意多边形: 形状 379">
              <a:extLst>
                <a:ext uri="{FF2B5EF4-FFF2-40B4-BE49-F238E27FC236}">
                  <a16:creationId xmlns:a16="http://schemas.microsoft.com/office/drawing/2014/main" id="{EE4B9A01-B7DC-B45E-BF27-AE535B16C988}"/>
                </a:ext>
              </a:extLst>
            </p:cNvPr>
            <p:cNvSpPr/>
            <p:nvPr/>
          </p:nvSpPr>
          <p:spPr>
            <a:xfrm>
              <a:off x="9013279" y="4410300"/>
              <a:ext cx="69705" cy="69110"/>
            </a:xfrm>
            <a:custGeom>
              <a:avLst/>
              <a:gdLst>
                <a:gd name="connsiteX0" fmla="*/ 337 w 69705"/>
                <a:gd name="connsiteY0" fmla="*/ 285 h 69110"/>
                <a:gd name="connsiteX1" fmla="*/ 69491 w 69705"/>
                <a:gd name="connsiteY1" fmla="*/ 46902 h 69110"/>
                <a:gd name="connsiteX2" fmla="*/ 47488 w 69705"/>
                <a:gd name="connsiteY2" fmla="*/ 68906 h 69110"/>
                <a:gd name="connsiteX3" fmla="*/ 337 w 69705"/>
                <a:gd name="connsiteY3" fmla="*/ 285 h 6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05" h="69110">
                  <a:moveTo>
                    <a:pt x="337" y="285"/>
                  </a:moveTo>
                  <a:cubicBezTo>
                    <a:pt x="39603" y="-2592"/>
                    <a:pt x="66668" y="16587"/>
                    <a:pt x="69491" y="46902"/>
                  </a:cubicBezTo>
                  <a:cubicBezTo>
                    <a:pt x="71037" y="63791"/>
                    <a:pt x="64270" y="70398"/>
                    <a:pt x="47488" y="68906"/>
                  </a:cubicBezTo>
                  <a:cubicBezTo>
                    <a:pt x="16960" y="66242"/>
                    <a:pt x="-2859" y="38804"/>
                    <a:pt x="337" y="28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1" name="任意多边形: 形状 380">
              <a:extLst>
                <a:ext uri="{FF2B5EF4-FFF2-40B4-BE49-F238E27FC236}">
                  <a16:creationId xmlns:a16="http://schemas.microsoft.com/office/drawing/2014/main" id="{A042CB5C-2E39-15E5-6AAB-3A85F8796227}"/>
                </a:ext>
              </a:extLst>
            </p:cNvPr>
            <p:cNvSpPr/>
            <p:nvPr/>
          </p:nvSpPr>
          <p:spPr>
            <a:xfrm>
              <a:off x="7517844" y="5143631"/>
              <a:ext cx="67884" cy="68836"/>
            </a:xfrm>
            <a:custGeom>
              <a:avLst/>
              <a:gdLst>
                <a:gd name="connsiteX0" fmla="*/ 23019 w 67884"/>
                <a:gd name="connsiteY0" fmla="*/ 0 h 68836"/>
                <a:gd name="connsiteX1" fmla="*/ 67559 w 67884"/>
                <a:gd name="connsiteY1" fmla="*/ 46671 h 68836"/>
                <a:gd name="connsiteX2" fmla="*/ 37137 w 67884"/>
                <a:gd name="connsiteY2" fmla="*/ 68835 h 68836"/>
                <a:gd name="connsiteX3" fmla="*/ 216 w 67884"/>
                <a:gd name="connsiteY3" fmla="*/ 27118 h 68836"/>
                <a:gd name="connsiteX4" fmla="*/ 23019 w 67884"/>
                <a:gd name="connsiteY4" fmla="*/ 0 h 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84" h="68836">
                  <a:moveTo>
                    <a:pt x="23019" y="0"/>
                  </a:moveTo>
                  <a:cubicBezTo>
                    <a:pt x="61006" y="2078"/>
                    <a:pt x="64682" y="25520"/>
                    <a:pt x="67559" y="46671"/>
                  </a:cubicBezTo>
                  <a:cubicBezTo>
                    <a:pt x="70596" y="69367"/>
                    <a:pt x="51789" y="68728"/>
                    <a:pt x="37137" y="68835"/>
                  </a:cubicBezTo>
                  <a:cubicBezTo>
                    <a:pt x="9699" y="69048"/>
                    <a:pt x="-1755" y="50827"/>
                    <a:pt x="216" y="27118"/>
                  </a:cubicBezTo>
                  <a:cubicBezTo>
                    <a:pt x="1069" y="17475"/>
                    <a:pt x="15081" y="9004"/>
                    <a:pt x="2301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2" name="任意多边形: 形状 381">
              <a:extLst>
                <a:ext uri="{FF2B5EF4-FFF2-40B4-BE49-F238E27FC236}">
                  <a16:creationId xmlns:a16="http://schemas.microsoft.com/office/drawing/2014/main" id="{216E6CA8-4E83-A9C4-C824-0769D8931B35}"/>
                </a:ext>
              </a:extLst>
            </p:cNvPr>
            <p:cNvSpPr/>
            <p:nvPr/>
          </p:nvSpPr>
          <p:spPr>
            <a:xfrm>
              <a:off x="9980032" y="4765781"/>
              <a:ext cx="70259" cy="71957"/>
            </a:xfrm>
            <a:custGeom>
              <a:avLst/>
              <a:gdLst>
                <a:gd name="connsiteX0" fmla="*/ 70260 w 70259"/>
                <a:gd name="connsiteY0" fmla="*/ 71717 h 71957"/>
                <a:gd name="connsiteX1" fmla="*/ 40 w 70259"/>
                <a:gd name="connsiteY1" fmla="*/ 14177 h 71957"/>
                <a:gd name="connsiteX2" fmla="*/ 25986 w 70259"/>
                <a:gd name="connsiteY2" fmla="*/ 112 h 71957"/>
                <a:gd name="connsiteX3" fmla="*/ 70260 w 70259"/>
                <a:gd name="connsiteY3" fmla="*/ 71717 h 7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59" h="71957">
                  <a:moveTo>
                    <a:pt x="70260" y="71717"/>
                  </a:moveTo>
                  <a:cubicBezTo>
                    <a:pt x="33445" y="74861"/>
                    <a:pt x="-1345" y="46730"/>
                    <a:pt x="40" y="14177"/>
                  </a:cubicBezTo>
                  <a:cubicBezTo>
                    <a:pt x="253" y="8796"/>
                    <a:pt x="17781" y="-1167"/>
                    <a:pt x="25986" y="112"/>
                  </a:cubicBezTo>
                  <a:cubicBezTo>
                    <a:pt x="50121" y="3788"/>
                    <a:pt x="67436" y="33784"/>
                    <a:pt x="70260" y="717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3" name="任意多边形: 形状 382">
              <a:extLst>
                <a:ext uri="{FF2B5EF4-FFF2-40B4-BE49-F238E27FC236}">
                  <a16:creationId xmlns:a16="http://schemas.microsoft.com/office/drawing/2014/main" id="{1000D48E-6CCB-1A58-C209-DE5D3C92D49A}"/>
                </a:ext>
              </a:extLst>
            </p:cNvPr>
            <p:cNvSpPr/>
            <p:nvPr/>
          </p:nvSpPr>
          <p:spPr>
            <a:xfrm>
              <a:off x="10102232" y="4800630"/>
              <a:ext cx="65683" cy="82260"/>
            </a:xfrm>
            <a:custGeom>
              <a:avLst/>
              <a:gdLst>
                <a:gd name="connsiteX0" fmla="*/ 65430 w 65683"/>
                <a:gd name="connsiteY0" fmla="*/ 82261 h 82260"/>
                <a:gd name="connsiteX1" fmla="*/ 644 w 65683"/>
                <a:gd name="connsiteY1" fmla="*/ 0 h 82260"/>
                <a:gd name="connsiteX2" fmla="*/ 65430 w 65683"/>
                <a:gd name="connsiteY2" fmla="*/ 82261 h 8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683" h="82260">
                  <a:moveTo>
                    <a:pt x="65430" y="82261"/>
                  </a:moveTo>
                  <a:cubicBezTo>
                    <a:pt x="16255" y="71179"/>
                    <a:pt x="-3991" y="44753"/>
                    <a:pt x="644" y="0"/>
                  </a:cubicBezTo>
                  <a:cubicBezTo>
                    <a:pt x="45877" y="6766"/>
                    <a:pt x="68360" y="34364"/>
                    <a:pt x="65430" y="822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4" name="任意多边形: 形状 383">
              <a:extLst>
                <a:ext uri="{FF2B5EF4-FFF2-40B4-BE49-F238E27FC236}">
                  <a16:creationId xmlns:a16="http://schemas.microsoft.com/office/drawing/2014/main" id="{5EDDDAC1-7DF4-451B-0B6C-4E7525589A42}"/>
                </a:ext>
              </a:extLst>
            </p:cNvPr>
            <p:cNvSpPr/>
            <p:nvPr/>
          </p:nvSpPr>
          <p:spPr>
            <a:xfrm>
              <a:off x="10561810" y="5209957"/>
              <a:ext cx="78211" cy="78060"/>
            </a:xfrm>
            <a:custGeom>
              <a:avLst/>
              <a:gdLst>
                <a:gd name="connsiteX0" fmla="*/ 0 w 78211"/>
                <a:gd name="connsiteY0" fmla="*/ 5 h 78060"/>
                <a:gd name="connsiteX1" fmla="*/ 78211 w 78211"/>
                <a:gd name="connsiteY1" fmla="*/ 77897 h 78060"/>
                <a:gd name="connsiteX2" fmla="*/ 0 w 78211"/>
                <a:gd name="connsiteY2" fmla="*/ 5 h 7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11" h="78060">
                  <a:moveTo>
                    <a:pt x="0" y="5"/>
                  </a:moveTo>
                  <a:cubicBezTo>
                    <a:pt x="43474" y="-421"/>
                    <a:pt x="70486" y="26484"/>
                    <a:pt x="78211" y="77897"/>
                  </a:cubicBezTo>
                  <a:cubicBezTo>
                    <a:pt x="37880" y="80241"/>
                    <a:pt x="15077" y="57545"/>
                    <a:pt x="0" y="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5" name="任意多边形: 形状 384">
              <a:extLst>
                <a:ext uri="{FF2B5EF4-FFF2-40B4-BE49-F238E27FC236}">
                  <a16:creationId xmlns:a16="http://schemas.microsoft.com/office/drawing/2014/main" id="{1E810D91-065E-670D-1E79-7F5444AADFF9}"/>
                </a:ext>
              </a:extLst>
            </p:cNvPr>
            <p:cNvSpPr/>
            <p:nvPr/>
          </p:nvSpPr>
          <p:spPr>
            <a:xfrm>
              <a:off x="11433432" y="6187074"/>
              <a:ext cx="106927" cy="96059"/>
            </a:xfrm>
            <a:custGeom>
              <a:avLst/>
              <a:gdLst>
                <a:gd name="connsiteX0" fmla="*/ 106928 w 106927"/>
                <a:gd name="connsiteY0" fmla="*/ 96059 h 96059"/>
                <a:gd name="connsiteX1" fmla="*/ 0 w 106927"/>
                <a:gd name="connsiteY1" fmla="*/ 0 h 96059"/>
                <a:gd name="connsiteX2" fmla="*/ 106928 w 106927"/>
                <a:gd name="connsiteY2" fmla="*/ 96059 h 9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27" h="96059">
                  <a:moveTo>
                    <a:pt x="106928" y="96059"/>
                  </a:moveTo>
                  <a:cubicBezTo>
                    <a:pt x="48642" y="83060"/>
                    <a:pt x="22324" y="46511"/>
                    <a:pt x="0" y="0"/>
                  </a:cubicBezTo>
                  <a:cubicBezTo>
                    <a:pt x="58233" y="6553"/>
                    <a:pt x="77839" y="50667"/>
                    <a:pt x="106928" y="9605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6" name="任意多边形: 形状 385">
              <a:extLst>
                <a:ext uri="{FF2B5EF4-FFF2-40B4-BE49-F238E27FC236}">
                  <a16:creationId xmlns:a16="http://schemas.microsoft.com/office/drawing/2014/main" id="{89A33EDD-4011-5136-E2C2-5D52CD42AC9B}"/>
                </a:ext>
              </a:extLst>
            </p:cNvPr>
            <p:cNvSpPr/>
            <p:nvPr/>
          </p:nvSpPr>
          <p:spPr>
            <a:xfrm>
              <a:off x="7882650" y="4635849"/>
              <a:ext cx="67173" cy="63028"/>
            </a:xfrm>
            <a:custGeom>
              <a:avLst/>
              <a:gdLst>
                <a:gd name="connsiteX0" fmla="*/ 52893 w 67173"/>
                <a:gd name="connsiteY0" fmla="*/ 63021 h 63028"/>
                <a:gd name="connsiteX1" fmla="*/ 42 w 67173"/>
                <a:gd name="connsiteY1" fmla="*/ 23170 h 63028"/>
                <a:gd name="connsiteX2" fmla="*/ 26787 w 67173"/>
                <a:gd name="connsiteY2" fmla="*/ 47 h 63028"/>
                <a:gd name="connsiteX3" fmla="*/ 67172 w 67173"/>
                <a:gd name="connsiteY3" fmla="*/ 44481 h 63028"/>
                <a:gd name="connsiteX4" fmla="*/ 52893 w 67173"/>
                <a:gd name="connsiteY4" fmla="*/ 63021 h 6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" h="63028">
                  <a:moveTo>
                    <a:pt x="52893" y="63021"/>
                  </a:moveTo>
                  <a:cubicBezTo>
                    <a:pt x="15332" y="63394"/>
                    <a:pt x="1214" y="49755"/>
                    <a:pt x="42" y="23170"/>
                  </a:cubicBezTo>
                  <a:cubicBezTo>
                    <a:pt x="-811" y="3244"/>
                    <a:pt x="11496" y="-485"/>
                    <a:pt x="26787" y="47"/>
                  </a:cubicBezTo>
                  <a:cubicBezTo>
                    <a:pt x="54971" y="1059"/>
                    <a:pt x="66745" y="19707"/>
                    <a:pt x="67172" y="44481"/>
                  </a:cubicBezTo>
                  <a:cubicBezTo>
                    <a:pt x="67331" y="52153"/>
                    <a:pt x="55344" y="60038"/>
                    <a:pt x="52893" y="630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7" name="任意多边形: 形状 386">
              <a:extLst>
                <a:ext uri="{FF2B5EF4-FFF2-40B4-BE49-F238E27FC236}">
                  <a16:creationId xmlns:a16="http://schemas.microsoft.com/office/drawing/2014/main" id="{1461D833-CD87-C1C7-A752-6DEB5F0C011C}"/>
                </a:ext>
              </a:extLst>
            </p:cNvPr>
            <p:cNvSpPr/>
            <p:nvPr/>
          </p:nvSpPr>
          <p:spPr>
            <a:xfrm>
              <a:off x="8948404" y="4256972"/>
              <a:ext cx="77110" cy="65761"/>
            </a:xfrm>
            <a:custGeom>
              <a:avLst/>
              <a:gdLst>
                <a:gd name="connsiteX0" fmla="*/ 0 w 77110"/>
                <a:gd name="connsiteY0" fmla="*/ 4169 h 65761"/>
                <a:gd name="connsiteX1" fmla="*/ 76773 w 77110"/>
                <a:gd name="connsiteY1" fmla="*/ 38533 h 65761"/>
                <a:gd name="connsiteX2" fmla="*/ 70273 w 77110"/>
                <a:gd name="connsiteY2" fmla="*/ 63094 h 65761"/>
                <a:gd name="connsiteX3" fmla="*/ 44434 w 77110"/>
                <a:gd name="connsiteY3" fmla="*/ 61762 h 65761"/>
                <a:gd name="connsiteX4" fmla="*/ 0 w 77110"/>
                <a:gd name="connsiteY4" fmla="*/ 4169 h 6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10" h="65761">
                  <a:moveTo>
                    <a:pt x="0" y="4169"/>
                  </a:moveTo>
                  <a:cubicBezTo>
                    <a:pt x="52265" y="-6700"/>
                    <a:pt x="71179" y="3317"/>
                    <a:pt x="76773" y="38533"/>
                  </a:cubicBezTo>
                  <a:cubicBezTo>
                    <a:pt x="78052" y="46578"/>
                    <a:pt x="75654" y="59524"/>
                    <a:pt x="70273" y="63094"/>
                  </a:cubicBezTo>
                  <a:cubicBezTo>
                    <a:pt x="64253" y="67090"/>
                    <a:pt x="49015" y="66557"/>
                    <a:pt x="44434" y="61762"/>
                  </a:cubicBezTo>
                  <a:cubicBezTo>
                    <a:pt x="29196" y="45726"/>
                    <a:pt x="16996" y="26812"/>
                    <a:pt x="0" y="416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8" name="任意多边形: 形状 387">
              <a:extLst>
                <a:ext uri="{FF2B5EF4-FFF2-40B4-BE49-F238E27FC236}">
                  <a16:creationId xmlns:a16="http://schemas.microsoft.com/office/drawing/2014/main" id="{98E994B5-FB9E-8FEF-B76B-60494DEB0E81}"/>
                </a:ext>
              </a:extLst>
            </p:cNvPr>
            <p:cNvSpPr/>
            <p:nvPr/>
          </p:nvSpPr>
          <p:spPr>
            <a:xfrm>
              <a:off x="11710848" y="6488305"/>
              <a:ext cx="109645" cy="92383"/>
            </a:xfrm>
            <a:custGeom>
              <a:avLst/>
              <a:gdLst>
                <a:gd name="connsiteX0" fmla="*/ 0 w 109645"/>
                <a:gd name="connsiteY0" fmla="*/ 0 h 92383"/>
                <a:gd name="connsiteX1" fmla="*/ 109646 w 109645"/>
                <a:gd name="connsiteY1" fmla="*/ 92384 h 92383"/>
                <a:gd name="connsiteX2" fmla="*/ 0 w 109645"/>
                <a:gd name="connsiteY2" fmla="*/ 0 h 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645" h="92383">
                  <a:moveTo>
                    <a:pt x="0" y="0"/>
                  </a:moveTo>
                  <a:cubicBezTo>
                    <a:pt x="58925" y="6766"/>
                    <a:pt x="78318" y="50827"/>
                    <a:pt x="109646" y="92384"/>
                  </a:cubicBezTo>
                  <a:cubicBezTo>
                    <a:pt x="50827" y="82207"/>
                    <a:pt x="25254" y="45233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9" name="任意多边形: 形状 388">
              <a:extLst>
                <a:ext uri="{FF2B5EF4-FFF2-40B4-BE49-F238E27FC236}">
                  <a16:creationId xmlns:a16="http://schemas.microsoft.com/office/drawing/2014/main" id="{C18C72BA-F847-085C-F5C4-2AC071C44C8A}"/>
                </a:ext>
              </a:extLst>
            </p:cNvPr>
            <p:cNvSpPr/>
            <p:nvPr/>
          </p:nvSpPr>
          <p:spPr>
            <a:xfrm>
              <a:off x="8161344" y="4480112"/>
              <a:ext cx="68595" cy="64040"/>
            </a:xfrm>
            <a:custGeom>
              <a:avLst/>
              <a:gdLst>
                <a:gd name="connsiteX0" fmla="*/ 53694 w 68595"/>
                <a:gd name="connsiteY0" fmla="*/ 64040 h 64040"/>
                <a:gd name="connsiteX1" fmla="*/ 150 w 68595"/>
                <a:gd name="connsiteY1" fmla="*/ 26533 h 64040"/>
                <a:gd name="connsiteX2" fmla="*/ 23325 w 68595"/>
                <a:gd name="connsiteY2" fmla="*/ 0 h 64040"/>
                <a:gd name="connsiteX3" fmla="*/ 68345 w 68595"/>
                <a:gd name="connsiteY3" fmla="*/ 48696 h 64040"/>
                <a:gd name="connsiteX4" fmla="*/ 53694 w 68595"/>
                <a:gd name="connsiteY4" fmla="*/ 64040 h 6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95" h="64040">
                  <a:moveTo>
                    <a:pt x="53694" y="64040"/>
                  </a:moveTo>
                  <a:cubicBezTo>
                    <a:pt x="21248" y="63348"/>
                    <a:pt x="2227" y="55676"/>
                    <a:pt x="150" y="26533"/>
                  </a:cubicBezTo>
                  <a:cubicBezTo>
                    <a:pt x="-1076" y="9644"/>
                    <a:pt x="5104" y="54"/>
                    <a:pt x="23325" y="0"/>
                  </a:cubicBezTo>
                  <a:cubicBezTo>
                    <a:pt x="47140" y="-106"/>
                    <a:pt x="71328" y="24029"/>
                    <a:pt x="68345" y="48696"/>
                  </a:cubicBezTo>
                  <a:cubicBezTo>
                    <a:pt x="67493" y="55622"/>
                    <a:pt x="56464" y="61323"/>
                    <a:pt x="53694" y="6404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0" name="任意多边形: 形状 389">
              <a:extLst>
                <a:ext uri="{FF2B5EF4-FFF2-40B4-BE49-F238E27FC236}">
                  <a16:creationId xmlns:a16="http://schemas.microsoft.com/office/drawing/2014/main" id="{3811E26B-B60B-AA6E-460A-F1F6424DE844}"/>
                </a:ext>
              </a:extLst>
            </p:cNvPr>
            <p:cNvSpPr/>
            <p:nvPr/>
          </p:nvSpPr>
          <p:spPr>
            <a:xfrm>
              <a:off x="10913868" y="5565217"/>
              <a:ext cx="86842" cy="83560"/>
            </a:xfrm>
            <a:custGeom>
              <a:avLst/>
              <a:gdLst>
                <a:gd name="connsiteX0" fmla="*/ 0 w 86842"/>
                <a:gd name="connsiteY0" fmla="*/ 0 h 83560"/>
                <a:gd name="connsiteX1" fmla="*/ 86843 w 86842"/>
                <a:gd name="connsiteY1" fmla="*/ 82207 h 83560"/>
                <a:gd name="connsiteX2" fmla="*/ 0 w 86842"/>
                <a:gd name="connsiteY2" fmla="*/ 0 h 8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842" h="83560">
                  <a:moveTo>
                    <a:pt x="0" y="0"/>
                  </a:moveTo>
                  <a:cubicBezTo>
                    <a:pt x="50188" y="9537"/>
                    <a:pt x="69314" y="44540"/>
                    <a:pt x="86843" y="82207"/>
                  </a:cubicBezTo>
                  <a:cubicBezTo>
                    <a:pt x="44434" y="89773"/>
                    <a:pt x="18700" y="66064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1" name="任意多边形: 形状 390">
              <a:extLst>
                <a:ext uri="{FF2B5EF4-FFF2-40B4-BE49-F238E27FC236}">
                  <a16:creationId xmlns:a16="http://schemas.microsoft.com/office/drawing/2014/main" id="{9E2F5E8F-F5BB-CD3D-BF4B-BBF57D39636F}"/>
                </a:ext>
              </a:extLst>
            </p:cNvPr>
            <p:cNvSpPr/>
            <p:nvPr/>
          </p:nvSpPr>
          <p:spPr>
            <a:xfrm>
              <a:off x="7696518" y="5136386"/>
              <a:ext cx="69504" cy="66674"/>
            </a:xfrm>
            <a:custGeom>
              <a:avLst/>
              <a:gdLst>
                <a:gd name="connsiteX0" fmla="*/ 24263 w 69504"/>
                <a:gd name="connsiteY0" fmla="*/ 0 h 66674"/>
                <a:gd name="connsiteX1" fmla="*/ 69390 w 69504"/>
                <a:gd name="connsiteY1" fmla="*/ 45819 h 66674"/>
                <a:gd name="connsiteX2" fmla="*/ 37849 w 69504"/>
                <a:gd name="connsiteY2" fmla="*/ 66650 h 66674"/>
                <a:gd name="connsiteX3" fmla="*/ 342 w 69504"/>
                <a:gd name="connsiteY3" fmla="*/ 26426 h 66674"/>
                <a:gd name="connsiteX4" fmla="*/ 24263 w 69504"/>
                <a:gd name="connsiteY4" fmla="*/ 0 h 6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4" h="66674">
                  <a:moveTo>
                    <a:pt x="24263" y="0"/>
                  </a:moveTo>
                  <a:cubicBezTo>
                    <a:pt x="60279" y="2984"/>
                    <a:pt x="67685" y="23069"/>
                    <a:pt x="69390" y="45819"/>
                  </a:cubicBezTo>
                  <a:cubicBezTo>
                    <a:pt x="71148" y="68781"/>
                    <a:pt x="52341" y="66277"/>
                    <a:pt x="37849" y="66650"/>
                  </a:cubicBezTo>
                  <a:cubicBezTo>
                    <a:pt x="10624" y="67396"/>
                    <a:pt x="-2322" y="50987"/>
                    <a:pt x="342" y="26426"/>
                  </a:cubicBezTo>
                  <a:cubicBezTo>
                    <a:pt x="1407" y="16836"/>
                    <a:pt x="15899" y="8738"/>
                    <a:pt x="2426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2" name="任意多边形: 形状 391">
              <a:extLst>
                <a:ext uri="{FF2B5EF4-FFF2-40B4-BE49-F238E27FC236}">
                  <a16:creationId xmlns:a16="http://schemas.microsoft.com/office/drawing/2014/main" id="{2B8C1C54-DFED-7507-E80E-C2E43E434299}"/>
                </a:ext>
              </a:extLst>
            </p:cNvPr>
            <p:cNvSpPr/>
            <p:nvPr/>
          </p:nvSpPr>
          <p:spPr>
            <a:xfrm>
              <a:off x="7389124" y="5329025"/>
              <a:ext cx="69453" cy="65596"/>
            </a:xfrm>
            <a:custGeom>
              <a:avLst/>
              <a:gdLst>
                <a:gd name="connsiteX0" fmla="*/ 45184 w 69453"/>
                <a:gd name="connsiteY0" fmla="*/ 65597 h 65596"/>
                <a:gd name="connsiteX1" fmla="*/ 324 w 69453"/>
                <a:gd name="connsiteY1" fmla="*/ 23188 h 65596"/>
                <a:gd name="connsiteX2" fmla="*/ 25791 w 69453"/>
                <a:gd name="connsiteY2" fmla="*/ 12 h 65596"/>
                <a:gd name="connsiteX3" fmla="*/ 69106 w 69453"/>
                <a:gd name="connsiteY3" fmla="*/ 39065 h 65596"/>
                <a:gd name="connsiteX4" fmla="*/ 45184 w 69453"/>
                <a:gd name="connsiteY4" fmla="*/ 65597 h 6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53" h="65596">
                  <a:moveTo>
                    <a:pt x="45184" y="65597"/>
                  </a:moveTo>
                  <a:cubicBezTo>
                    <a:pt x="11459" y="62933"/>
                    <a:pt x="3148" y="45724"/>
                    <a:pt x="324" y="23188"/>
                  </a:cubicBezTo>
                  <a:cubicBezTo>
                    <a:pt x="-2073" y="3742"/>
                    <a:pt x="9062" y="-254"/>
                    <a:pt x="25791" y="12"/>
                  </a:cubicBezTo>
                  <a:cubicBezTo>
                    <a:pt x="53815" y="438"/>
                    <a:pt x="72249" y="14237"/>
                    <a:pt x="69106" y="39065"/>
                  </a:cubicBezTo>
                  <a:cubicBezTo>
                    <a:pt x="67934" y="48761"/>
                    <a:pt x="53549" y="56806"/>
                    <a:pt x="45184" y="655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3" name="任意多边形: 形状 392">
              <a:extLst>
                <a:ext uri="{FF2B5EF4-FFF2-40B4-BE49-F238E27FC236}">
                  <a16:creationId xmlns:a16="http://schemas.microsoft.com/office/drawing/2014/main" id="{7839D3C0-5719-4E7D-36C1-A6967E631F80}"/>
                </a:ext>
              </a:extLst>
            </p:cNvPr>
            <p:cNvSpPr/>
            <p:nvPr/>
          </p:nvSpPr>
          <p:spPr>
            <a:xfrm>
              <a:off x="8050144" y="4641259"/>
              <a:ext cx="65717" cy="59317"/>
            </a:xfrm>
            <a:custGeom>
              <a:avLst/>
              <a:gdLst>
                <a:gd name="connsiteX0" fmla="*/ 63613 w 65717"/>
                <a:gd name="connsiteY0" fmla="*/ 54361 h 59317"/>
                <a:gd name="connsiteX1" fmla="*/ 4209 w 65717"/>
                <a:gd name="connsiteY1" fmla="*/ 41308 h 59317"/>
                <a:gd name="connsiteX2" fmla="*/ 0 w 65717"/>
                <a:gd name="connsiteY2" fmla="*/ 2522 h 59317"/>
                <a:gd name="connsiteX3" fmla="*/ 43421 w 65717"/>
                <a:gd name="connsiteY3" fmla="*/ 2043 h 59317"/>
                <a:gd name="connsiteX4" fmla="*/ 63613 w 65717"/>
                <a:gd name="connsiteY4" fmla="*/ 54361 h 5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17" h="59317">
                  <a:moveTo>
                    <a:pt x="63613" y="54361"/>
                  </a:moveTo>
                  <a:cubicBezTo>
                    <a:pt x="41450" y="58624"/>
                    <a:pt x="17848" y="67521"/>
                    <a:pt x="4209" y="41308"/>
                  </a:cubicBezTo>
                  <a:cubicBezTo>
                    <a:pt x="-1385" y="30546"/>
                    <a:pt x="1172" y="15575"/>
                    <a:pt x="0" y="2522"/>
                  </a:cubicBezTo>
                  <a:cubicBezTo>
                    <a:pt x="14598" y="2043"/>
                    <a:pt x="30741" y="-2592"/>
                    <a:pt x="43421" y="2043"/>
                  </a:cubicBezTo>
                  <a:cubicBezTo>
                    <a:pt x="66171" y="10407"/>
                    <a:pt x="68462" y="31186"/>
                    <a:pt x="63613" y="543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4" name="任意多边形: 形状 393">
              <a:extLst>
                <a:ext uri="{FF2B5EF4-FFF2-40B4-BE49-F238E27FC236}">
                  <a16:creationId xmlns:a16="http://schemas.microsoft.com/office/drawing/2014/main" id="{96D33723-3B53-F7F3-3D13-AE1B35FEEA1D}"/>
                </a:ext>
              </a:extLst>
            </p:cNvPr>
            <p:cNvSpPr/>
            <p:nvPr/>
          </p:nvSpPr>
          <p:spPr>
            <a:xfrm>
              <a:off x="11100660" y="5747214"/>
              <a:ext cx="82313" cy="87055"/>
            </a:xfrm>
            <a:custGeom>
              <a:avLst/>
              <a:gdLst>
                <a:gd name="connsiteX0" fmla="*/ 0 w 82313"/>
                <a:gd name="connsiteY0" fmla="*/ 0 h 87055"/>
                <a:gd name="connsiteX1" fmla="*/ 82314 w 82313"/>
                <a:gd name="connsiteY1" fmla="*/ 87055 h 87055"/>
                <a:gd name="connsiteX2" fmla="*/ 0 w 82313"/>
                <a:gd name="connsiteY2" fmla="*/ 0 h 8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313" h="87055">
                  <a:moveTo>
                    <a:pt x="0" y="0"/>
                  </a:moveTo>
                  <a:cubicBezTo>
                    <a:pt x="49335" y="11401"/>
                    <a:pt x="62974" y="51146"/>
                    <a:pt x="82314" y="87055"/>
                  </a:cubicBezTo>
                  <a:cubicBezTo>
                    <a:pt x="40545" y="87215"/>
                    <a:pt x="53" y="45872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5" name="任意多边形: 形状 394">
              <a:extLst>
                <a:ext uri="{FF2B5EF4-FFF2-40B4-BE49-F238E27FC236}">
                  <a16:creationId xmlns:a16="http://schemas.microsoft.com/office/drawing/2014/main" id="{C1D73E4B-2C12-BCFB-137C-C527D80380C5}"/>
                </a:ext>
              </a:extLst>
            </p:cNvPr>
            <p:cNvSpPr/>
            <p:nvPr/>
          </p:nvSpPr>
          <p:spPr>
            <a:xfrm>
              <a:off x="7233718" y="6046740"/>
              <a:ext cx="73509" cy="59316"/>
            </a:xfrm>
            <a:custGeom>
              <a:avLst/>
              <a:gdLst>
                <a:gd name="connsiteX0" fmla="*/ 10442 w 73509"/>
                <a:gd name="connsiteY0" fmla="*/ 0 h 59316"/>
                <a:gd name="connsiteX1" fmla="*/ 70220 w 73509"/>
                <a:gd name="connsiteY1" fmla="*/ 20832 h 59316"/>
                <a:gd name="connsiteX2" fmla="*/ 70646 w 73509"/>
                <a:gd name="connsiteY2" fmla="*/ 51040 h 59316"/>
                <a:gd name="connsiteX3" fmla="*/ 26266 w 73509"/>
                <a:gd name="connsiteY3" fmla="*/ 56634 h 59316"/>
                <a:gd name="connsiteX4" fmla="*/ 0 w 73509"/>
                <a:gd name="connsiteY4" fmla="*/ 12680 h 59316"/>
                <a:gd name="connsiteX5" fmla="*/ 10442 w 73509"/>
                <a:gd name="connsiteY5" fmla="*/ 0 h 5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509" h="59316">
                  <a:moveTo>
                    <a:pt x="10442" y="0"/>
                  </a:moveTo>
                  <a:cubicBezTo>
                    <a:pt x="30581" y="6500"/>
                    <a:pt x="51679" y="11242"/>
                    <a:pt x="70220" y="20832"/>
                  </a:cubicBezTo>
                  <a:cubicBezTo>
                    <a:pt x="74802" y="23176"/>
                    <a:pt x="74269" y="49601"/>
                    <a:pt x="70646" y="51040"/>
                  </a:cubicBezTo>
                  <a:cubicBezTo>
                    <a:pt x="56741" y="56581"/>
                    <a:pt x="36176" y="63081"/>
                    <a:pt x="26266" y="56634"/>
                  </a:cubicBezTo>
                  <a:cubicBezTo>
                    <a:pt x="13426" y="48270"/>
                    <a:pt x="8365" y="27917"/>
                    <a:pt x="0" y="12680"/>
                  </a:cubicBezTo>
                  <a:cubicBezTo>
                    <a:pt x="3516" y="8471"/>
                    <a:pt x="6979" y="4262"/>
                    <a:pt x="1044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6" name="任意多边形: 形状 395">
              <a:extLst>
                <a:ext uri="{FF2B5EF4-FFF2-40B4-BE49-F238E27FC236}">
                  <a16:creationId xmlns:a16="http://schemas.microsoft.com/office/drawing/2014/main" id="{0E2557F3-250E-9F2E-C03F-45519C306C67}"/>
                </a:ext>
              </a:extLst>
            </p:cNvPr>
            <p:cNvSpPr/>
            <p:nvPr/>
          </p:nvSpPr>
          <p:spPr>
            <a:xfrm>
              <a:off x="7182215" y="5876298"/>
              <a:ext cx="68391" cy="64206"/>
            </a:xfrm>
            <a:custGeom>
              <a:avLst/>
              <a:gdLst>
                <a:gd name="connsiteX0" fmla="*/ 46228 w 68391"/>
                <a:gd name="connsiteY0" fmla="*/ 64207 h 64206"/>
                <a:gd name="connsiteX1" fmla="*/ 89 w 68391"/>
                <a:gd name="connsiteY1" fmla="*/ 24355 h 64206"/>
                <a:gd name="connsiteX2" fmla="*/ 31363 w 68391"/>
                <a:gd name="connsiteY2" fmla="*/ 114 h 64206"/>
                <a:gd name="connsiteX3" fmla="*/ 68391 w 68391"/>
                <a:gd name="connsiteY3" fmla="*/ 37248 h 64206"/>
                <a:gd name="connsiteX4" fmla="*/ 46228 w 68391"/>
                <a:gd name="connsiteY4" fmla="*/ 64207 h 6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91" h="64206">
                  <a:moveTo>
                    <a:pt x="46228" y="64207"/>
                  </a:moveTo>
                  <a:cubicBezTo>
                    <a:pt x="14847" y="60264"/>
                    <a:pt x="1634" y="49875"/>
                    <a:pt x="89" y="24355"/>
                  </a:cubicBezTo>
                  <a:cubicBezTo>
                    <a:pt x="-1349" y="-152"/>
                    <a:pt x="14847" y="1180"/>
                    <a:pt x="31363" y="114"/>
                  </a:cubicBezTo>
                  <a:cubicBezTo>
                    <a:pt x="58428" y="-1591"/>
                    <a:pt x="68231" y="16044"/>
                    <a:pt x="68391" y="37248"/>
                  </a:cubicBezTo>
                  <a:cubicBezTo>
                    <a:pt x="68444" y="46146"/>
                    <a:pt x="54059" y="55203"/>
                    <a:pt x="46228" y="6420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7" name="任意多边形: 形状 396">
              <a:extLst>
                <a:ext uri="{FF2B5EF4-FFF2-40B4-BE49-F238E27FC236}">
                  <a16:creationId xmlns:a16="http://schemas.microsoft.com/office/drawing/2014/main" id="{40953E33-429B-7710-B18E-FCC550C3F08F}"/>
                </a:ext>
              </a:extLst>
            </p:cNvPr>
            <p:cNvSpPr/>
            <p:nvPr/>
          </p:nvSpPr>
          <p:spPr>
            <a:xfrm>
              <a:off x="9797063" y="4585944"/>
              <a:ext cx="70668" cy="66491"/>
            </a:xfrm>
            <a:custGeom>
              <a:avLst/>
              <a:gdLst>
                <a:gd name="connsiteX0" fmla="*/ 0 w 70668"/>
                <a:gd name="connsiteY0" fmla="*/ 244 h 66491"/>
                <a:gd name="connsiteX1" fmla="*/ 70327 w 70668"/>
                <a:gd name="connsiteY1" fmla="*/ 64976 h 66491"/>
                <a:gd name="connsiteX2" fmla="*/ 0 w 70668"/>
                <a:gd name="connsiteY2" fmla="*/ 244 h 6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668" h="66491">
                  <a:moveTo>
                    <a:pt x="0" y="244"/>
                  </a:moveTo>
                  <a:cubicBezTo>
                    <a:pt x="50188" y="-2580"/>
                    <a:pt x="73843" y="19157"/>
                    <a:pt x="70327" y="64976"/>
                  </a:cubicBezTo>
                  <a:cubicBezTo>
                    <a:pt x="28557" y="71263"/>
                    <a:pt x="15824" y="59542"/>
                    <a:pt x="0" y="2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8" name="任意多边形: 形状 397">
              <a:extLst>
                <a:ext uri="{FF2B5EF4-FFF2-40B4-BE49-F238E27FC236}">
                  <a16:creationId xmlns:a16="http://schemas.microsoft.com/office/drawing/2014/main" id="{E415A967-CDFB-39E9-FA29-63A94CCFE329}"/>
                </a:ext>
              </a:extLst>
            </p:cNvPr>
            <p:cNvSpPr/>
            <p:nvPr/>
          </p:nvSpPr>
          <p:spPr>
            <a:xfrm>
              <a:off x="8421141" y="4339086"/>
              <a:ext cx="68596" cy="63338"/>
            </a:xfrm>
            <a:custGeom>
              <a:avLst/>
              <a:gdLst>
                <a:gd name="connsiteX0" fmla="*/ 68596 w 68596"/>
                <a:gd name="connsiteY0" fmla="*/ 49974 h 63338"/>
                <a:gd name="connsiteX1" fmla="*/ 46006 w 68596"/>
                <a:gd name="connsiteY1" fmla="*/ 63187 h 63338"/>
                <a:gd name="connsiteX2" fmla="*/ 134 w 68596"/>
                <a:gd name="connsiteY2" fmla="*/ 15930 h 63338"/>
                <a:gd name="connsiteX3" fmla="*/ 20540 w 68596"/>
                <a:gd name="connsiteY3" fmla="*/ 160 h 63338"/>
                <a:gd name="connsiteX4" fmla="*/ 68596 w 68596"/>
                <a:gd name="connsiteY4" fmla="*/ 49974 h 6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96" h="63338">
                  <a:moveTo>
                    <a:pt x="68596" y="49974"/>
                  </a:moveTo>
                  <a:cubicBezTo>
                    <a:pt x="63641" y="53065"/>
                    <a:pt x="55223" y="62281"/>
                    <a:pt x="46006" y="63187"/>
                  </a:cubicBezTo>
                  <a:cubicBezTo>
                    <a:pt x="22777" y="65531"/>
                    <a:pt x="-2050" y="40118"/>
                    <a:pt x="134" y="15930"/>
                  </a:cubicBezTo>
                  <a:cubicBezTo>
                    <a:pt x="667" y="9856"/>
                    <a:pt x="13028" y="746"/>
                    <a:pt x="20540" y="160"/>
                  </a:cubicBezTo>
                  <a:cubicBezTo>
                    <a:pt x="47498" y="-1918"/>
                    <a:pt x="67371" y="16356"/>
                    <a:pt x="68596" y="499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9" name="任意多边形: 形状 398">
              <a:extLst>
                <a:ext uri="{FF2B5EF4-FFF2-40B4-BE49-F238E27FC236}">
                  <a16:creationId xmlns:a16="http://schemas.microsoft.com/office/drawing/2014/main" id="{627CE564-F8E3-E354-AAB6-2860A8427C84}"/>
                </a:ext>
              </a:extLst>
            </p:cNvPr>
            <p:cNvSpPr/>
            <p:nvPr/>
          </p:nvSpPr>
          <p:spPr>
            <a:xfrm>
              <a:off x="10742102" y="5390733"/>
              <a:ext cx="74695" cy="77945"/>
            </a:xfrm>
            <a:custGeom>
              <a:avLst/>
              <a:gdLst>
                <a:gd name="connsiteX0" fmla="*/ 74695 w 74695"/>
                <a:gd name="connsiteY0" fmla="*/ 77945 h 77945"/>
                <a:gd name="connsiteX1" fmla="*/ 0 w 74695"/>
                <a:gd name="connsiteY1" fmla="*/ 0 h 77945"/>
                <a:gd name="connsiteX2" fmla="*/ 74695 w 74695"/>
                <a:gd name="connsiteY2" fmla="*/ 77945 h 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695" h="77945">
                  <a:moveTo>
                    <a:pt x="74695" y="77945"/>
                  </a:moveTo>
                  <a:cubicBezTo>
                    <a:pt x="27172" y="74748"/>
                    <a:pt x="12041" y="58392"/>
                    <a:pt x="0" y="0"/>
                  </a:cubicBezTo>
                  <a:cubicBezTo>
                    <a:pt x="43155" y="5488"/>
                    <a:pt x="65478" y="28131"/>
                    <a:pt x="74695" y="7794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0" name="任意多边形: 形状 399">
              <a:extLst>
                <a:ext uri="{FF2B5EF4-FFF2-40B4-BE49-F238E27FC236}">
                  <a16:creationId xmlns:a16="http://schemas.microsoft.com/office/drawing/2014/main" id="{F4F692AC-6305-9F26-10E4-2098528E3FA5}"/>
                </a:ext>
              </a:extLst>
            </p:cNvPr>
            <p:cNvSpPr/>
            <p:nvPr/>
          </p:nvSpPr>
          <p:spPr>
            <a:xfrm>
              <a:off x="9087832" y="4283794"/>
              <a:ext cx="76603" cy="64504"/>
            </a:xfrm>
            <a:custGeom>
              <a:avLst/>
              <a:gdLst>
                <a:gd name="connsiteX0" fmla="*/ 0 w 76603"/>
                <a:gd name="connsiteY0" fmla="*/ 4572 h 64504"/>
                <a:gd name="connsiteX1" fmla="*/ 76454 w 76603"/>
                <a:gd name="connsiteY1" fmla="*/ 37072 h 64504"/>
                <a:gd name="connsiteX2" fmla="*/ 68941 w 76603"/>
                <a:gd name="connsiteY2" fmla="*/ 62379 h 64504"/>
                <a:gd name="connsiteX3" fmla="*/ 46245 w 76603"/>
                <a:gd name="connsiteY3" fmla="*/ 60354 h 64504"/>
                <a:gd name="connsiteX4" fmla="*/ 0 w 76603"/>
                <a:gd name="connsiteY4" fmla="*/ 4572 h 6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03" h="64504">
                  <a:moveTo>
                    <a:pt x="0" y="4572"/>
                  </a:moveTo>
                  <a:cubicBezTo>
                    <a:pt x="47950" y="-7628"/>
                    <a:pt x="73097" y="5052"/>
                    <a:pt x="76454" y="37072"/>
                  </a:cubicBezTo>
                  <a:cubicBezTo>
                    <a:pt x="77306" y="45436"/>
                    <a:pt x="74482" y="56784"/>
                    <a:pt x="68941" y="62379"/>
                  </a:cubicBezTo>
                  <a:cubicBezTo>
                    <a:pt x="65318" y="66001"/>
                    <a:pt x="50507" y="64776"/>
                    <a:pt x="46245" y="60354"/>
                  </a:cubicBezTo>
                  <a:cubicBezTo>
                    <a:pt x="30422" y="43998"/>
                    <a:pt x="16942" y="25457"/>
                    <a:pt x="0" y="45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1" name="任意多边形: 形状 400">
              <a:extLst>
                <a:ext uri="{FF2B5EF4-FFF2-40B4-BE49-F238E27FC236}">
                  <a16:creationId xmlns:a16="http://schemas.microsoft.com/office/drawing/2014/main" id="{26BD8E59-15A0-062D-46DA-8E9E6A2C5D31}"/>
                </a:ext>
              </a:extLst>
            </p:cNvPr>
            <p:cNvSpPr/>
            <p:nvPr/>
          </p:nvSpPr>
          <p:spPr>
            <a:xfrm>
              <a:off x="10212919" y="4842045"/>
              <a:ext cx="71881" cy="78364"/>
            </a:xfrm>
            <a:custGeom>
              <a:avLst/>
              <a:gdLst>
                <a:gd name="connsiteX0" fmla="*/ 64388 w 71881"/>
                <a:gd name="connsiteY0" fmla="*/ 78354 h 78364"/>
                <a:gd name="connsiteX1" fmla="*/ 455 w 71881"/>
                <a:gd name="connsiteY1" fmla="*/ 10638 h 78364"/>
                <a:gd name="connsiteX2" fmla="*/ 20328 w 71881"/>
                <a:gd name="connsiteY2" fmla="*/ 249 h 78364"/>
                <a:gd name="connsiteX3" fmla="*/ 71528 w 71881"/>
                <a:gd name="connsiteY3" fmla="*/ 61944 h 78364"/>
                <a:gd name="connsiteX4" fmla="*/ 64388 w 71881"/>
                <a:gd name="connsiteY4" fmla="*/ 78354 h 78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81" h="78364">
                  <a:moveTo>
                    <a:pt x="64388" y="78354"/>
                  </a:moveTo>
                  <a:cubicBezTo>
                    <a:pt x="37803" y="79206"/>
                    <a:pt x="-4873" y="31203"/>
                    <a:pt x="455" y="10638"/>
                  </a:cubicBezTo>
                  <a:cubicBezTo>
                    <a:pt x="1787" y="5523"/>
                    <a:pt x="18836" y="-1403"/>
                    <a:pt x="20328" y="249"/>
                  </a:cubicBezTo>
                  <a:cubicBezTo>
                    <a:pt x="38549" y="19801"/>
                    <a:pt x="55704" y="40420"/>
                    <a:pt x="71528" y="61944"/>
                  </a:cubicBezTo>
                  <a:cubicBezTo>
                    <a:pt x="73552" y="64715"/>
                    <a:pt x="66306" y="74251"/>
                    <a:pt x="64388" y="7835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2" name="任意多边形: 形状 401">
              <a:extLst>
                <a:ext uri="{FF2B5EF4-FFF2-40B4-BE49-F238E27FC236}">
                  <a16:creationId xmlns:a16="http://schemas.microsoft.com/office/drawing/2014/main" id="{16BA85B9-0E85-45A2-12FE-48F529E72AF8}"/>
                </a:ext>
              </a:extLst>
            </p:cNvPr>
            <p:cNvSpPr/>
            <p:nvPr/>
          </p:nvSpPr>
          <p:spPr>
            <a:xfrm>
              <a:off x="7371012" y="5854979"/>
              <a:ext cx="70085" cy="71833"/>
            </a:xfrm>
            <a:custGeom>
              <a:avLst/>
              <a:gdLst>
                <a:gd name="connsiteX0" fmla="*/ 30584 w 70085"/>
                <a:gd name="connsiteY0" fmla="*/ 71833 h 71833"/>
                <a:gd name="connsiteX1" fmla="*/ 429 w 70085"/>
                <a:gd name="connsiteY1" fmla="*/ 23138 h 71833"/>
                <a:gd name="connsiteX2" fmla="*/ 36498 w 70085"/>
                <a:gd name="connsiteY2" fmla="*/ 68 h 71833"/>
                <a:gd name="connsiteX3" fmla="*/ 69210 w 70085"/>
                <a:gd name="connsiteY3" fmla="*/ 36723 h 71833"/>
                <a:gd name="connsiteX4" fmla="*/ 30584 w 70085"/>
                <a:gd name="connsiteY4" fmla="*/ 71833 h 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85" h="71833">
                  <a:moveTo>
                    <a:pt x="30584" y="71833"/>
                  </a:moveTo>
                  <a:cubicBezTo>
                    <a:pt x="16732" y="50362"/>
                    <a:pt x="2613" y="37629"/>
                    <a:pt x="429" y="23138"/>
                  </a:cubicBezTo>
                  <a:cubicBezTo>
                    <a:pt x="-3514" y="-3448"/>
                    <a:pt x="20621" y="868"/>
                    <a:pt x="36498" y="68"/>
                  </a:cubicBezTo>
                  <a:cubicBezTo>
                    <a:pt x="61432" y="-1210"/>
                    <a:pt x="73579" y="15625"/>
                    <a:pt x="69210" y="36723"/>
                  </a:cubicBezTo>
                  <a:cubicBezTo>
                    <a:pt x="66972" y="47858"/>
                    <a:pt x="49178" y="55743"/>
                    <a:pt x="30584" y="718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3" name="任意多边形: 形状 402">
              <a:extLst>
                <a:ext uri="{FF2B5EF4-FFF2-40B4-BE49-F238E27FC236}">
                  <a16:creationId xmlns:a16="http://schemas.microsoft.com/office/drawing/2014/main" id="{F47DAA24-FB1C-B944-6CF6-E5EACA06FF92}"/>
                </a:ext>
              </a:extLst>
            </p:cNvPr>
            <p:cNvSpPr/>
            <p:nvPr/>
          </p:nvSpPr>
          <p:spPr>
            <a:xfrm>
              <a:off x="7999228" y="4474268"/>
              <a:ext cx="64687" cy="61292"/>
            </a:xfrm>
            <a:custGeom>
              <a:avLst/>
              <a:gdLst>
                <a:gd name="connsiteX0" fmla="*/ 64555 w 64687"/>
                <a:gd name="connsiteY0" fmla="*/ 58003 h 61292"/>
                <a:gd name="connsiteX1" fmla="*/ 675 w 64687"/>
                <a:gd name="connsiteY1" fmla="*/ 29712 h 61292"/>
                <a:gd name="connsiteX2" fmla="*/ 23212 w 64687"/>
                <a:gd name="connsiteY2" fmla="*/ 37 h 61292"/>
                <a:gd name="connsiteX3" fmla="*/ 64555 w 64687"/>
                <a:gd name="connsiteY3" fmla="*/ 58003 h 6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87" h="61292">
                  <a:moveTo>
                    <a:pt x="64555" y="58003"/>
                  </a:moveTo>
                  <a:cubicBezTo>
                    <a:pt x="22146" y="66580"/>
                    <a:pt x="5204" y="58802"/>
                    <a:pt x="675" y="29712"/>
                  </a:cubicBezTo>
                  <a:cubicBezTo>
                    <a:pt x="-2148" y="11385"/>
                    <a:pt x="3605" y="836"/>
                    <a:pt x="23212" y="37"/>
                  </a:cubicBezTo>
                  <a:cubicBezTo>
                    <a:pt x="50437" y="-1029"/>
                    <a:pt x="66313" y="21135"/>
                    <a:pt x="64555" y="5800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4" name="任意多边形: 形状 403">
              <a:extLst>
                <a:ext uri="{FF2B5EF4-FFF2-40B4-BE49-F238E27FC236}">
                  <a16:creationId xmlns:a16="http://schemas.microsoft.com/office/drawing/2014/main" id="{F8CDD5F6-86EE-9220-4AB2-579E14B07529}"/>
                </a:ext>
              </a:extLst>
            </p:cNvPr>
            <p:cNvSpPr/>
            <p:nvPr/>
          </p:nvSpPr>
          <p:spPr>
            <a:xfrm>
              <a:off x="7813658" y="4969087"/>
              <a:ext cx="69599" cy="58371"/>
            </a:xfrm>
            <a:custGeom>
              <a:avLst/>
              <a:gdLst>
                <a:gd name="connsiteX0" fmla="*/ 69140 w 69599"/>
                <a:gd name="connsiteY0" fmla="*/ 56268 h 58371"/>
                <a:gd name="connsiteX1" fmla="*/ 93 w 69599"/>
                <a:gd name="connsiteY1" fmla="*/ 20839 h 58371"/>
                <a:gd name="connsiteX2" fmla="*/ 27371 w 69599"/>
                <a:gd name="connsiteY2" fmla="*/ 7 h 58371"/>
                <a:gd name="connsiteX3" fmla="*/ 69140 w 69599"/>
                <a:gd name="connsiteY3" fmla="*/ 56268 h 5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99" h="58371">
                  <a:moveTo>
                    <a:pt x="69140" y="56268"/>
                  </a:moveTo>
                  <a:cubicBezTo>
                    <a:pt x="22736" y="63514"/>
                    <a:pt x="2064" y="52113"/>
                    <a:pt x="93" y="20839"/>
                  </a:cubicBezTo>
                  <a:cubicBezTo>
                    <a:pt x="-1293" y="-952"/>
                    <a:pt x="13092" y="167"/>
                    <a:pt x="27371" y="7"/>
                  </a:cubicBezTo>
                  <a:cubicBezTo>
                    <a:pt x="61309" y="-366"/>
                    <a:pt x="72071" y="13540"/>
                    <a:pt x="69140" y="562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5" name="任意多边形: 形状 404">
              <a:extLst>
                <a:ext uri="{FF2B5EF4-FFF2-40B4-BE49-F238E27FC236}">
                  <a16:creationId xmlns:a16="http://schemas.microsoft.com/office/drawing/2014/main" id="{E9C6588A-50D3-6910-14AF-12F5211C0D81}"/>
                </a:ext>
              </a:extLst>
            </p:cNvPr>
            <p:cNvSpPr/>
            <p:nvPr/>
          </p:nvSpPr>
          <p:spPr>
            <a:xfrm>
              <a:off x="7165066" y="6420044"/>
              <a:ext cx="74032" cy="54912"/>
            </a:xfrm>
            <a:custGeom>
              <a:avLst/>
              <a:gdLst>
                <a:gd name="connsiteX0" fmla="*/ 74033 w 74032"/>
                <a:gd name="connsiteY0" fmla="*/ 47962 h 54912"/>
                <a:gd name="connsiteX1" fmla="*/ 3174 w 74032"/>
                <a:gd name="connsiteY1" fmla="*/ 38266 h 54912"/>
                <a:gd name="connsiteX2" fmla="*/ 2268 w 74032"/>
                <a:gd name="connsiteY2" fmla="*/ 6672 h 54912"/>
                <a:gd name="connsiteX3" fmla="*/ 54001 w 74032"/>
                <a:gd name="connsiteY3" fmla="*/ 2730 h 54912"/>
                <a:gd name="connsiteX4" fmla="*/ 74033 w 74032"/>
                <a:gd name="connsiteY4" fmla="*/ 47962 h 5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32" h="54912">
                  <a:moveTo>
                    <a:pt x="74033" y="47962"/>
                  </a:moveTo>
                  <a:cubicBezTo>
                    <a:pt x="43558" y="50733"/>
                    <a:pt x="19050" y="66663"/>
                    <a:pt x="3174" y="38266"/>
                  </a:cubicBezTo>
                  <a:cubicBezTo>
                    <a:pt x="-1621" y="29688"/>
                    <a:pt x="-183" y="7312"/>
                    <a:pt x="2268" y="6672"/>
                  </a:cubicBezTo>
                  <a:cubicBezTo>
                    <a:pt x="19210" y="2410"/>
                    <a:pt x="39775" y="-3557"/>
                    <a:pt x="54001" y="2730"/>
                  </a:cubicBezTo>
                  <a:cubicBezTo>
                    <a:pt x="64283" y="7258"/>
                    <a:pt x="66681" y="29795"/>
                    <a:pt x="74033" y="4796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6" name="任意多边形: 形状 405">
              <a:extLst>
                <a:ext uri="{FF2B5EF4-FFF2-40B4-BE49-F238E27FC236}">
                  <a16:creationId xmlns:a16="http://schemas.microsoft.com/office/drawing/2014/main" id="{06A02D76-907F-D5FB-5C9F-30DB5C82AFF1}"/>
                </a:ext>
              </a:extLst>
            </p:cNvPr>
            <p:cNvSpPr/>
            <p:nvPr/>
          </p:nvSpPr>
          <p:spPr>
            <a:xfrm>
              <a:off x="9486668" y="4367373"/>
              <a:ext cx="72533" cy="67506"/>
            </a:xfrm>
            <a:custGeom>
              <a:avLst/>
              <a:gdLst>
                <a:gd name="connsiteX0" fmla="*/ 0 w 72533"/>
                <a:gd name="connsiteY0" fmla="*/ 2774 h 67506"/>
                <a:gd name="connsiteX1" fmla="*/ 71445 w 72533"/>
                <a:gd name="connsiteY1" fmla="*/ 34954 h 67506"/>
                <a:gd name="connsiteX2" fmla="*/ 69794 w 72533"/>
                <a:gd name="connsiteY2" fmla="*/ 67507 h 67506"/>
                <a:gd name="connsiteX3" fmla="*/ 37561 w 72533"/>
                <a:gd name="connsiteY3" fmla="*/ 60581 h 67506"/>
                <a:gd name="connsiteX4" fmla="*/ 0 w 72533"/>
                <a:gd name="connsiteY4" fmla="*/ 2774 h 6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33" h="67506">
                  <a:moveTo>
                    <a:pt x="0" y="2774"/>
                  </a:moveTo>
                  <a:cubicBezTo>
                    <a:pt x="37401" y="-6016"/>
                    <a:pt x="62921" y="6451"/>
                    <a:pt x="71445" y="34954"/>
                  </a:cubicBezTo>
                  <a:cubicBezTo>
                    <a:pt x="74376" y="44757"/>
                    <a:pt x="70540" y="56585"/>
                    <a:pt x="69794" y="67507"/>
                  </a:cubicBezTo>
                  <a:cubicBezTo>
                    <a:pt x="58765" y="65429"/>
                    <a:pt x="43368" y="67240"/>
                    <a:pt x="37561" y="60581"/>
                  </a:cubicBezTo>
                  <a:cubicBezTo>
                    <a:pt x="23123" y="44011"/>
                    <a:pt x="13053" y="23553"/>
                    <a:pt x="0" y="27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7" name="任意多边形: 形状 406">
              <a:extLst>
                <a:ext uri="{FF2B5EF4-FFF2-40B4-BE49-F238E27FC236}">
                  <a16:creationId xmlns:a16="http://schemas.microsoft.com/office/drawing/2014/main" id="{B0ACAC93-805A-730D-48B2-7F53FE499D4A}"/>
                </a:ext>
              </a:extLst>
            </p:cNvPr>
            <p:cNvSpPr/>
            <p:nvPr/>
          </p:nvSpPr>
          <p:spPr>
            <a:xfrm>
              <a:off x="7104165" y="6244839"/>
              <a:ext cx="66633" cy="60112"/>
            </a:xfrm>
            <a:custGeom>
              <a:avLst/>
              <a:gdLst>
                <a:gd name="connsiteX0" fmla="*/ 43989 w 66633"/>
                <a:gd name="connsiteY0" fmla="*/ 60085 h 60112"/>
                <a:gd name="connsiteX1" fmla="*/ 35 w 66633"/>
                <a:gd name="connsiteY1" fmla="*/ 21831 h 60112"/>
                <a:gd name="connsiteX2" fmla="*/ 34559 w 66633"/>
                <a:gd name="connsiteY2" fmla="*/ 201 h 60112"/>
                <a:gd name="connsiteX3" fmla="*/ 66152 w 66633"/>
                <a:gd name="connsiteY3" fmla="*/ 34352 h 60112"/>
                <a:gd name="connsiteX4" fmla="*/ 43989 w 66633"/>
                <a:gd name="connsiteY4" fmla="*/ 60085 h 6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3" h="60112">
                  <a:moveTo>
                    <a:pt x="43989" y="60085"/>
                  </a:moveTo>
                  <a:cubicBezTo>
                    <a:pt x="5203" y="60937"/>
                    <a:pt x="834" y="42130"/>
                    <a:pt x="35" y="21831"/>
                  </a:cubicBezTo>
                  <a:cubicBezTo>
                    <a:pt x="-977" y="-4008"/>
                    <a:pt x="20280" y="1533"/>
                    <a:pt x="34559" y="201"/>
                  </a:cubicBezTo>
                  <a:cubicBezTo>
                    <a:pt x="58640" y="-2090"/>
                    <a:pt x="69083" y="15598"/>
                    <a:pt x="66152" y="34352"/>
                  </a:cubicBezTo>
                  <a:cubicBezTo>
                    <a:pt x="64341" y="46126"/>
                    <a:pt x="48091" y="55609"/>
                    <a:pt x="43989" y="6008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8" name="任意多边形: 形状 407">
              <a:extLst>
                <a:ext uri="{FF2B5EF4-FFF2-40B4-BE49-F238E27FC236}">
                  <a16:creationId xmlns:a16="http://schemas.microsoft.com/office/drawing/2014/main" id="{3BF73997-2210-F22D-5653-70E25EF2EE59}"/>
                </a:ext>
              </a:extLst>
            </p:cNvPr>
            <p:cNvSpPr/>
            <p:nvPr/>
          </p:nvSpPr>
          <p:spPr>
            <a:xfrm>
              <a:off x="7643043" y="4977273"/>
              <a:ext cx="67762" cy="57555"/>
            </a:xfrm>
            <a:custGeom>
              <a:avLst/>
              <a:gdLst>
                <a:gd name="connsiteX0" fmla="*/ 17641 w 67762"/>
                <a:gd name="connsiteY0" fmla="*/ 186 h 57555"/>
                <a:gd name="connsiteX1" fmla="*/ 67456 w 67762"/>
                <a:gd name="connsiteY1" fmla="*/ 35775 h 57555"/>
                <a:gd name="connsiteX2" fmla="*/ 37887 w 67762"/>
                <a:gd name="connsiteY2" fmla="*/ 57406 h 57555"/>
                <a:gd name="connsiteX3" fmla="*/ 6 w 67762"/>
                <a:gd name="connsiteY3" fmla="*/ 16968 h 57555"/>
                <a:gd name="connsiteX4" fmla="*/ 17641 w 67762"/>
                <a:gd name="connsiteY4" fmla="*/ 186 h 5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62" h="57555">
                  <a:moveTo>
                    <a:pt x="17641" y="186"/>
                  </a:moveTo>
                  <a:cubicBezTo>
                    <a:pt x="54083" y="-1839"/>
                    <a:pt x="64739" y="12866"/>
                    <a:pt x="67456" y="35775"/>
                  </a:cubicBezTo>
                  <a:cubicBezTo>
                    <a:pt x="70386" y="60070"/>
                    <a:pt x="51686" y="56394"/>
                    <a:pt x="37887" y="57406"/>
                  </a:cubicBezTo>
                  <a:cubicBezTo>
                    <a:pt x="9277" y="59537"/>
                    <a:pt x="1125" y="38599"/>
                    <a:pt x="6" y="16968"/>
                  </a:cubicBezTo>
                  <a:cubicBezTo>
                    <a:pt x="-367" y="9882"/>
                    <a:pt x="15564" y="2050"/>
                    <a:pt x="17641" y="1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9" name="任意多边形: 形状 408">
              <a:extLst>
                <a:ext uri="{FF2B5EF4-FFF2-40B4-BE49-F238E27FC236}">
                  <a16:creationId xmlns:a16="http://schemas.microsoft.com/office/drawing/2014/main" id="{42E34708-FE0C-7728-FCB8-77A18F83374B}"/>
                </a:ext>
              </a:extLst>
            </p:cNvPr>
            <p:cNvSpPr/>
            <p:nvPr/>
          </p:nvSpPr>
          <p:spPr>
            <a:xfrm>
              <a:off x="9921015" y="4618682"/>
              <a:ext cx="66383" cy="78003"/>
            </a:xfrm>
            <a:custGeom>
              <a:avLst/>
              <a:gdLst>
                <a:gd name="connsiteX0" fmla="*/ 63905 w 66383"/>
                <a:gd name="connsiteY0" fmla="*/ 78003 h 78003"/>
                <a:gd name="connsiteX1" fmla="*/ 1677 w 66383"/>
                <a:gd name="connsiteY1" fmla="*/ 25525 h 78003"/>
                <a:gd name="connsiteX2" fmla="*/ 4021 w 66383"/>
                <a:gd name="connsiteY2" fmla="*/ 2349 h 78003"/>
                <a:gd name="connsiteX3" fmla="*/ 26877 w 66383"/>
                <a:gd name="connsiteY3" fmla="*/ 2775 h 78003"/>
                <a:gd name="connsiteX4" fmla="*/ 63905 w 66383"/>
                <a:gd name="connsiteY4" fmla="*/ 78003 h 7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83" h="78003">
                  <a:moveTo>
                    <a:pt x="63905" y="78003"/>
                  </a:moveTo>
                  <a:cubicBezTo>
                    <a:pt x="31672" y="74007"/>
                    <a:pt x="13771" y="52590"/>
                    <a:pt x="1677" y="25525"/>
                  </a:cubicBezTo>
                  <a:cubicBezTo>
                    <a:pt x="-1200" y="19025"/>
                    <a:pt x="-348" y="6718"/>
                    <a:pt x="4021" y="2349"/>
                  </a:cubicBezTo>
                  <a:cubicBezTo>
                    <a:pt x="7857" y="-1487"/>
                    <a:pt x="20004" y="-102"/>
                    <a:pt x="26877" y="2775"/>
                  </a:cubicBezTo>
                  <a:cubicBezTo>
                    <a:pt x="56659" y="15295"/>
                    <a:pt x="72909" y="48434"/>
                    <a:pt x="63905" y="7800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0" name="任意多边形: 形状 409">
              <a:extLst>
                <a:ext uri="{FF2B5EF4-FFF2-40B4-BE49-F238E27FC236}">
                  <a16:creationId xmlns:a16="http://schemas.microsoft.com/office/drawing/2014/main" id="{A5A9BAF1-0A03-3619-B68A-8A0372376BFC}"/>
                </a:ext>
              </a:extLst>
            </p:cNvPr>
            <p:cNvSpPr/>
            <p:nvPr/>
          </p:nvSpPr>
          <p:spPr>
            <a:xfrm>
              <a:off x="7765669" y="4802954"/>
              <a:ext cx="66303" cy="57480"/>
            </a:xfrm>
            <a:custGeom>
              <a:avLst/>
              <a:gdLst>
                <a:gd name="connsiteX0" fmla="*/ 66303 w 66303"/>
                <a:gd name="connsiteY0" fmla="*/ 56334 h 57480"/>
                <a:gd name="connsiteX1" fmla="*/ 186 w 66303"/>
                <a:gd name="connsiteY1" fmla="*/ 24688 h 57480"/>
                <a:gd name="connsiteX2" fmla="*/ 24747 w 66303"/>
                <a:gd name="connsiteY2" fmla="*/ 659 h 57480"/>
                <a:gd name="connsiteX3" fmla="*/ 66303 w 66303"/>
                <a:gd name="connsiteY3" fmla="*/ 56334 h 5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03" h="57480">
                  <a:moveTo>
                    <a:pt x="66303" y="56334"/>
                  </a:moveTo>
                  <a:cubicBezTo>
                    <a:pt x="13026" y="60490"/>
                    <a:pt x="-1892" y="54097"/>
                    <a:pt x="186" y="24688"/>
                  </a:cubicBezTo>
                  <a:cubicBezTo>
                    <a:pt x="825" y="15790"/>
                    <a:pt x="15157" y="2098"/>
                    <a:pt x="24747" y="659"/>
                  </a:cubicBezTo>
                  <a:cubicBezTo>
                    <a:pt x="53464" y="-3763"/>
                    <a:pt x="65930" y="13979"/>
                    <a:pt x="66303" y="5633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1" name="任意多边形: 形状 410">
              <a:extLst>
                <a:ext uri="{FF2B5EF4-FFF2-40B4-BE49-F238E27FC236}">
                  <a16:creationId xmlns:a16="http://schemas.microsoft.com/office/drawing/2014/main" id="{359A6B6A-68CF-217B-7AFC-F07139EA5FE8}"/>
                </a:ext>
              </a:extLst>
            </p:cNvPr>
            <p:cNvSpPr/>
            <p:nvPr/>
          </p:nvSpPr>
          <p:spPr>
            <a:xfrm>
              <a:off x="9233809" y="4305407"/>
              <a:ext cx="69405" cy="67990"/>
            </a:xfrm>
            <a:custGeom>
              <a:avLst/>
              <a:gdLst>
                <a:gd name="connsiteX0" fmla="*/ 51842 w 69405"/>
                <a:gd name="connsiteY0" fmla="*/ 67990 h 67990"/>
                <a:gd name="connsiteX1" fmla="*/ 483 w 69405"/>
                <a:gd name="connsiteY1" fmla="*/ 16098 h 67990"/>
                <a:gd name="connsiteX2" fmla="*/ 23978 w 69405"/>
                <a:gd name="connsiteY2" fmla="*/ 8 h 67990"/>
                <a:gd name="connsiteX3" fmla="*/ 68571 w 69405"/>
                <a:gd name="connsiteY3" fmla="*/ 53925 h 67990"/>
                <a:gd name="connsiteX4" fmla="*/ 51842 w 69405"/>
                <a:gd name="connsiteY4" fmla="*/ 67990 h 67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5" h="67990">
                  <a:moveTo>
                    <a:pt x="51842" y="67990"/>
                  </a:moveTo>
                  <a:cubicBezTo>
                    <a:pt x="22060" y="64261"/>
                    <a:pt x="-3886" y="36663"/>
                    <a:pt x="483" y="16098"/>
                  </a:cubicBezTo>
                  <a:cubicBezTo>
                    <a:pt x="1974" y="9065"/>
                    <a:pt x="16040" y="-312"/>
                    <a:pt x="23978" y="8"/>
                  </a:cubicBezTo>
                  <a:cubicBezTo>
                    <a:pt x="46834" y="1073"/>
                    <a:pt x="74592" y="35224"/>
                    <a:pt x="68571" y="53925"/>
                  </a:cubicBezTo>
                  <a:cubicBezTo>
                    <a:pt x="66174" y="61171"/>
                    <a:pt x="54932" y="65539"/>
                    <a:pt x="51842" y="679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2" name="任意多边形: 形状 411">
              <a:extLst>
                <a:ext uri="{FF2B5EF4-FFF2-40B4-BE49-F238E27FC236}">
                  <a16:creationId xmlns:a16="http://schemas.microsoft.com/office/drawing/2014/main" id="{A773E073-60CB-EF84-4DFF-54FE23A8B05E}"/>
                </a:ext>
              </a:extLst>
            </p:cNvPr>
            <p:cNvSpPr/>
            <p:nvPr/>
          </p:nvSpPr>
          <p:spPr>
            <a:xfrm>
              <a:off x="8675140" y="4210769"/>
              <a:ext cx="67554" cy="69232"/>
            </a:xfrm>
            <a:custGeom>
              <a:avLst/>
              <a:gdLst>
                <a:gd name="connsiteX0" fmla="*/ 50937 w 67554"/>
                <a:gd name="connsiteY0" fmla="*/ 69232 h 69232"/>
                <a:gd name="connsiteX1" fmla="*/ 589 w 67554"/>
                <a:gd name="connsiteY1" fmla="*/ 17340 h 69232"/>
                <a:gd name="connsiteX2" fmla="*/ 20249 w 67554"/>
                <a:gd name="connsiteY2" fmla="*/ 25 h 69232"/>
                <a:gd name="connsiteX3" fmla="*/ 67080 w 67554"/>
                <a:gd name="connsiteY3" fmla="*/ 52077 h 69232"/>
                <a:gd name="connsiteX4" fmla="*/ 50937 w 67554"/>
                <a:gd name="connsiteY4" fmla="*/ 69232 h 6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4" h="69232">
                  <a:moveTo>
                    <a:pt x="50937" y="69232"/>
                  </a:moveTo>
                  <a:cubicBezTo>
                    <a:pt x="17532" y="65769"/>
                    <a:pt x="-3886" y="41421"/>
                    <a:pt x="589" y="17340"/>
                  </a:cubicBezTo>
                  <a:cubicBezTo>
                    <a:pt x="1921" y="10307"/>
                    <a:pt x="13163" y="344"/>
                    <a:pt x="20249" y="25"/>
                  </a:cubicBezTo>
                  <a:cubicBezTo>
                    <a:pt x="41400" y="-1041"/>
                    <a:pt x="71715" y="32737"/>
                    <a:pt x="67080" y="52077"/>
                  </a:cubicBezTo>
                  <a:cubicBezTo>
                    <a:pt x="65162" y="60175"/>
                    <a:pt x="54027" y="66142"/>
                    <a:pt x="50937" y="692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3" name="任意多边形: 形状 412">
              <a:extLst>
                <a:ext uri="{FF2B5EF4-FFF2-40B4-BE49-F238E27FC236}">
                  <a16:creationId xmlns:a16="http://schemas.microsoft.com/office/drawing/2014/main" id="{CB2E89A2-ACF0-E3D1-1807-CEB8ED97062F}"/>
                </a:ext>
              </a:extLst>
            </p:cNvPr>
            <p:cNvSpPr/>
            <p:nvPr/>
          </p:nvSpPr>
          <p:spPr>
            <a:xfrm>
              <a:off x="9369031" y="4334076"/>
              <a:ext cx="64638" cy="68361"/>
            </a:xfrm>
            <a:custGeom>
              <a:avLst/>
              <a:gdLst>
                <a:gd name="connsiteX0" fmla="*/ 0 w 64638"/>
                <a:gd name="connsiteY0" fmla="*/ 162 h 68361"/>
                <a:gd name="connsiteX1" fmla="*/ 64572 w 64638"/>
                <a:gd name="connsiteY1" fmla="*/ 50936 h 68361"/>
                <a:gd name="connsiteX2" fmla="*/ 40864 w 64638"/>
                <a:gd name="connsiteY2" fmla="*/ 68251 h 68361"/>
                <a:gd name="connsiteX3" fmla="*/ 0 w 64638"/>
                <a:gd name="connsiteY3" fmla="*/ 162 h 6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38" h="68361">
                  <a:moveTo>
                    <a:pt x="0" y="162"/>
                  </a:moveTo>
                  <a:cubicBezTo>
                    <a:pt x="28450" y="-2395"/>
                    <a:pt x="66437" y="25789"/>
                    <a:pt x="64572" y="50936"/>
                  </a:cubicBezTo>
                  <a:cubicBezTo>
                    <a:pt x="64093" y="57649"/>
                    <a:pt x="47684" y="69636"/>
                    <a:pt x="40864" y="68251"/>
                  </a:cubicBezTo>
                  <a:cubicBezTo>
                    <a:pt x="8311" y="61431"/>
                    <a:pt x="693" y="46567"/>
                    <a:pt x="0" y="16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4" name="任意多边形: 形状 413">
              <a:extLst>
                <a:ext uri="{FF2B5EF4-FFF2-40B4-BE49-F238E27FC236}">
                  <a16:creationId xmlns:a16="http://schemas.microsoft.com/office/drawing/2014/main" id="{55123FAB-2C6A-DF05-DC03-1A824EC14EF3}"/>
                </a:ext>
              </a:extLst>
            </p:cNvPr>
            <p:cNvSpPr/>
            <p:nvPr/>
          </p:nvSpPr>
          <p:spPr>
            <a:xfrm>
              <a:off x="11626191" y="6358255"/>
              <a:ext cx="98243" cy="92543"/>
            </a:xfrm>
            <a:custGeom>
              <a:avLst/>
              <a:gdLst>
                <a:gd name="connsiteX0" fmla="*/ 98244 w 98243"/>
                <a:gd name="connsiteY0" fmla="*/ 92543 h 92543"/>
                <a:gd name="connsiteX1" fmla="*/ 0 w 98243"/>
                <a:gd name="connsiteY1" fmla="*/ 0 h 92543"/>
                <a:gd name="connsiteX2" fmla="*/ 98244 w 98243"/>
                <a:gd name="connsiteY2" fmla="*/ 92543 h 9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243" h="92543">
                  <a:moveTo>
                    <a:pt x="98244" y="92543"/>
                  </a:moveTo>
                  <a:cubicBezTo>
                    <a:pt x="45659" y="82474"/>
                    <a:pt x="15344" y="54450"/>
                    <a:pt x="0" y="0"/>
                  </a:cubicBezTo>
                  <a:cubicBezTo>
                    <a:pt x="50240" y="15610"/>
                    <a:pt x="74801" y="50028"/>
                    <a:pt x="98244" y="925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5" name="任意多边形: 形状 414">
              <a:extLst>
                <a:ext uri="{FF2B5EF4-FFF2-40B4-BE49-F238E27FC236}">
                  <a16:creationId xmlns:a16="http://schemas.microsoft.com/office/drawing/2014/main" id="{23E21B72-0486-051D-E6A3-71E5C857055B}"/>
                </a:ext>
              </a:extLst>
            </p:cNvPr>
            <p:cNvSpPr/>
            <p:nvPr/>
          </p:nvSpPr>
          <p:spPr>
            <a:xfrm>
              <a:off x="8817283" y="4233484"/>
              <a:ext cx="67453" cy="69586"/>
            </a:xfrm>
            <a:custGeom>
              <a:avLst/>
              <a:gdLst>
                <a:gd name="connsiteX0" fmla="*/ 59622 w 67453"/>
                <a:gd name="connsiteY0" fmla="*/ 69587 h 69586"/>
                <a:gd name="connsiteX1" fmla="*/ 17906 w 67453"/>
                <a:gd name="connsiteY1" fmla="*/ 48489 h 69586"/>
                <a:gd name="connsiteX2" fmla="*/ 5 w 67453"/>
                <a:gd name="connsiteY2" fmla="*/ 7252 h 69586"/>
                <a:gd name="connsiteX3" fmla="*/ 14762 w 67453"/>
                <a:gd name="connsiteY3" fmla="*/ 166 h 69586"/>
                <a:gd name="connsiteX4" fmla="*/ 59516 w 67453"/>
                <a:gd name="connsiteY4" fmla="*/ 21797 h 69586"/>
                <a:gd name="connsiteX5" fmla="*/ 67454 w 67453"/>
                <a:gd name="connsiteY5" fmla="*/ 62714 h 69586"/>
                <a:gd name="connsiteX6" fmla="*/ 59622 w 67453"/>
                <a:gd name="connsiteY6" fmla="*/ 69587 h 6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53" h="69586">
                  <a:moveTo>
                    <a:pt x="59622" y="69587"/>
                  </a:moveTo>
                  <a:cubicBezTo>
                    <a:pt x="45450" y="62820"/>
                    <a:pt x="28295" y="59038"/>
                    <a:pt x="17906" y="48489"/>
                  </a:cubicBezTo>
                  <a:cubicBezTo>
                    <a:pt x="7996" y="38472"/>
                    <a:pt x="4959" y="21530"/>
                    <a:pt x="5" y="7252"/>
                  </a:cubicBezTo>
                  <a:cubicBezTo>
                    <a:pt x="-262" y="6506"/>
                    <a:pt x="10980" y="-1219"/>
                    <a:pt x="14762" y="166"/>
                  </a:cubicBezTo>
                  <a:cubicBezTo>
                    <a:pt x="30479" y="5813"/>
                    <a:pt x="48967" y="10395"/>
                    <a:pt x="59516" y="21797"/>
                  </a:cubicBezTo>
                  <a:cubicBezTo>
                    <a:pt x="67561" y="30428"/>
                    <a:pt x="65163" y="48702"/>
                    <a:pt x="67454" y="62714"/>
                  </a:cubicBezTo>
                  <a:cubicBezTo>
                    <a:pt x="64790" y="65005"/>
                    <a:pt x="62180" y="67296"/>
                    <a:pt x="59622" y="695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6" name="任意多边形: 形状 415">
              <a:extLst>
                <a:ext uri="{FF2B5EF4-FFF2-40B4-BE49-F238E27FC236}">
                  <a16:creationId xmlns:a16="http://schemas.microsoft.com/office/drawing/2014/main" id="{83425D1B-635B-307B-A870-B4FCABD56FF7}"/>
                </a:ext>
              </a:extLst>
            </p:cNvPr>
            <p:cNvSpPr/>
            <p:nvPr/>
          </p:nvSpPr>
          <p:spPr>
            <a:xfrm>
              <a:off x="8767489" y="4073631"/>
              <a:ext cx="67777" cy="65450"/>
            </a:xfrm>
            <a:custGeom>
              <a:avLst/>
              <a:gdLst>
                <a:gd name="connsiteX0" fmla="*/ 53209 w 67777"/>
                <a:gd name="connsiteY0" fmla="*/ 65451 h 65450"/>
                <a:gd name="connsiteX1" fmla="*/ 464 w 67777"/>
                <a:gd name="connsiteY1" fmla="*/ 10415 h 65450"/>
                <a:gd name="connsiteX2" fmla="*/ 1849 w 67777"/>
                <a:gd name="connsiteY2" fmla="*/ 4448 h 65450"/>
                <a:gd name="connsiteX3" fmla="*/ 30033 w 67777"/>
                <a:gd name="connsiteY3" fmla="*/ 1571 h 65450"/>
                <a:gd name="connsiteX4" fmla="*/ 67754 w 67777"/>
                <a:gd name="connsiteY4" fmla="*/ 52984 h 65450"/>
                <a:gd name="connsiteX5" fmla="*/ 53209 w 67777"/>
                <a:gd name="connsiteY5" fmla="*/ 65451 h 6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77" h="65450">
                  <a:moveTo>
                    <a:pt x="53209" y="65451"/>
                  </a:moveTo>
                  <a:cubicBezTo>
                    <a:pt x="22574" y="65291"/>
                    <a:pt x="-3851" y="34017"/>
                    <a:pt x="464" y="10415"/>
                  </a:cubicBezTo>
                  <a:cubicBezTo>
                    <a:pt x="837" y="8337"/>
                    <a:pt x="1103" y="4608"/>
                    <a:pt x="1849" y="4448"/>
                  </a:cubicBezTo>
                  <a:cubicBezTo>
                    <a:pt x="11492" y="2903"/>
                    <a:pt x="25878" y="-2691"/>
                    <a:pt x="30033" y="1571"/>
                  </a:cubicBezTo>
                  <a:cubicBezTo>
                    <a:pt x="44791" y="16702"/>
                    <a:pt x="56405" y="34976"/>
                    <a:pt x="67754" y="52984"/>
                  </a:cubicBezTo>
                  <a:cubicBezTo>
                    <a:pt x="68393" y="53943"/>
                    <a:pt x="55873" y="63160"/>
                    <a:pt x="53209" y="654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7" name="任意多边形: 形状 416">
              <a:extLst>
                <a:ext uri="{FF2B5EF4-FFF2-40B4-BE49-F238E27FC236}">
                  <a16:creationId xmlns:a16="http://schemas.microsoft.com/office/drawing/2014/main" id="{8FFC2843-129E-8215-4A8E-2F72A3113B07}"/>
                </a:ext>
              </a:extLst>
            </p:cNvPr>
            <p:cNvSpPr/>
            <p:nvPr/>
          </p:nvSpPr>
          <p:spPr>
            <a:xfrm>
              <a:off x="8272951" y="4330242"/>
              <a:ext cx="64146" cy="63506"/>
            </a:xfrm>
            <a:custGeom>
              <a:avLst/>
              <a:gdLst>
                <a:gd name="connsiteX0" fmla="*/ 57167 w 64146"/>
                <a:gd name="connsiteY0" fmla="*/ 63507 h 63506"/>
                <a:gd name="connsiteX1" fmla="*/ 7459 w 64146"/>
                <a:gd name="connsiteY1" fmla="*/ 42569 h 63506"/>
                <a:gd name="connsiteX2" fmla="*/ 0 w 64146"/>
                <a:gd name="connsiteY2" fmla="*/ 0 h 63506"/>
                <a:gd name="connsiteX3" fmla="*/ 49921 w 64146"/>
                <a:gd name="connsiteY3" fmla="*/ 13799 h 63506"/>
                <a:gd name="connsiteX4" fmla="*/ 64146 w 64146"/>
                <a:gd name="connsiteY4" fmla="*/ 53491 h 63506"/>
                <a:gd name="connsiteX5" fmla="*/ 57167 w 64146"/>
                <a:gd name="connsiteY5" fmla="*/ 63507 h 6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146" h="63506">
                  <a:moveTo>
                    <a:pt x="57167" y="63507"/>
                  </a:moveTo>
                  <a:cubicBezTo>
                    <a:pt x="40225" y="56954"/>
                    <a:pt x="19713" y="54077"/>
                    <a:pt x="7459" y="42569"/>
                  </a:cubicBezTo>
                  <a:cubicBezTo>
                    <a:pt x="-959" y="34630"/>
                    <a:pt x="2078" y="14598"/>
                    <a:pt x="0" y="0"/>
                  </a:cubicBezTo>
                  <a:cubicBezTo>
                    <a:pt x="16996" y="4156"/>
                    <a:pt x="36815" y="4315"/>
                    <a:pt x="49921" y="13799"/>
                  </a:cubicBezTo>
                  <a:cubicBezTo>
                    <a:pt x="59298" y="20565"/>
                    <a:pt x="59724" y="39798"/>
                    <a:pt x="64146" y="53491"/>
                  </a:cubicBezTo>
                  <a:cubicBezTo>
                    <a:pt x="61802" y="56794"/>
                    <a:pt x="59458" y="60150"/>
                    <a:pt x="57167" y="6350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8" name="任意多边形: 形状 417">
              <a:extLst>
                <a:ext uri="{FF2B5EF4-FFF2-40B4-BE49-F238E27FC236}">
                  <a16:creationId xmlns:a16="http://schemas.microsoft.com/office/drawing/2014/main" id="{7FCD8DD1-4DA5-DB3E-1137-7FCB29FB2724}"/>
                </a:ext>
              </a:extLst>
            </p:cNvPr>
            <p:cNvSpPr/>
            <p:nvPr/>
          </p:nvSpPr>
          <p:spPr>
            <a:xfrm>
              <a:off x="7256675" y="5516310"/>
              <a:ext cx="66885" cy="57065"/>
            </a:xfrm>
            <a:custGeom>
              <a:avLst/>
              <a:gdLst>
                <a:gd name="connsiteX0" fmla="*/ 48754 w 66885"/>
                <a:gd name="connsiteY0" fmla="*/ 57006 h 57065"/>
                <a:gd name="connsiteX1" fmla="*/ 5 w 66885"/>
                <a:gd name="connsiteY1" fmla="*/ 15929 h 57065"/>
                <a:gd name="connsiteX2" fmla="*/ 29308 w 66885"/>
                <a:gd name="connsiteY2" fmla="*/ 798 h 57065"/>
                <a:gd name="connsiteX3" fmla="*/ 66496 w 66885"/>
                <a:gd name="connsiteY3" fmla="*/ 34309 h 57065"/>
                <a:gd name="connsiteX4" fmla="*/ 48754 w 66885"/>
                <a:gd name="connsiteY4" fmla="*/ 57006 h 5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85" h="57065">
                  <a:moveTo>
                    <a:pt x="48754" y="57006"/>
                  </a:moveTo>
                  <a:cubicBezTo>
                    <a:pt x="8850" y="58338"/>
                    <a:pt x="1870" y="37293"/>
                    <a:pt x="5" y="15929"/>
                  </a:cubicBezTo>
                  <a:cubicBezTo>
                    <a:pt x="-368" y="11560"/>
                    <a:pt x="18493" y="2609"/>
                    <a:pt x="29308" y="798"/>
                  </a:cubicBezTo>
                  <a:cubicBezTo>
                    <a:pt x="54029" y="-3411"/>
                    <a:pt x="69586" y="9216"/>
                    <a:pt x="66496" y="34309"/>
                  </a:cubicBezTo>
                  <a:cubicBezTo>
                    <a:pt x="65217" y="44539"/>
                    <a:pt x="51845" y="53330"/>
                    <a:pt x="48754" y="5700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9" name="任意多边形: 形状 418">
              <a:extLst>
                <a:ext uri="{FF2B5EF4-FFF2-40B4-BE49-F238E27FC236}">
                  <a16:creationId xmlns:a16="http://schemas.microsoft.com/office/drawing/2014/main" id="{091A53CE-3F7B-1158-C3E5-2211CF197290}"/>
                </a:ext>
              </a:extLst>
            </p:cNvPr>
            <p:cNvSpPr/>
            <p:nvPr/>
          </p:nvSpPr>
          <p:spPr>
            <a:xfrm>
              <a:off x="11906004" y="6663391"/>
              <a:ext cx="103198" cy="84866"/>
            </a:xfrm>
            <a:custGeom>
              <a:avLst/>
              <a:gdLst>
                <a:gd name="connsiteX0" fmla="*/ 102187 w 103198"/>
                <a:gd name="connsiteY0" fmla="*/ 65143 h 84866"/>
                <a:gd name="connsiteX1" fmla="*/ 75281 w 103198"/>
                <a:gd name="connsiteY1" fmla="*/ 78462 h 84866"/>
                <a:gd name="connsiteX2" fmla="*/ 0 w 103198"/>
                <a:gd name="connsiteY2" fmla="*/ 37 h 84866"/>
                <a:gd name="connsiteX3" fmla="*/ 75015 w 103198"/>
                <a:gd name="connsiteY3" fmla="*/ 42393 h 84866"/>
                <a:gd name="connsiteX4" fmla="*/ 103199 w 103198"/>
                <a:gd name="connsiteY4" fmla="*/ 66208 h 84866"/>
                <a:gd name="connsiteX5" fmla="*/ 102187 w 103198"/>
                <a:gd name="connsiteY5" fmla="*/ 65143 h 8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198" h="84866">
                  <a:moveTo>
                    <a:pt x="102187" y="65143"/>
                  </a:moveTo>
                  <a:cubicBezTo>
                    <a:pt x="100375" y="84110"/>
                    <a:pt x="89986" y="91142"/>
                    <a:pt x="75281" y="78462"/>
                  </a:cubicBezTo>
                  <a:cubicBezTo>
                    <a:pt x="47897" y="54914"/>
                    <a:pt x="22590" y="28967"/>
                    <a:pt x="0" y="37"/>
                  </a:cubicBezTo>
                  <a:cubicBezTo>
                    <a:pt x="35430" y="-1028"/>
                    <a:pt x="54930" y="20869"/>
                    <a:pt x="75015" y="42393"/>
                  </a:cubicBezTo>
                  <a:cubicBezTo>
                    <a:pt x="83326" y="51344"/>
                    <a:pt x="93716" y="58323"/>
                    <a:pt x="103199" y="66208"/>
                  </a:cubicBezTo>
                  <a:lnTo>
                    <a:pt x="102187" y="65143"/>
                  </a:ln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0" name="任意多边形: 形状 419">
              <a:extLst>
                <a:ext uri="{FF2B5EF4-FFF2-40B4-BE49-F238E27FC236}">
                  <a16:creationId xmlns:a16="http://schemas.microsoft.com/office/drawing/2014/main" id="{ED7CD145-084C-5B8B-2983-D281BC376D97}"/>
                </a:ext>
              </a:extLst>
            </p:cNvPr>
            <p:cNvSpPr/>
            <p:nvPr/>
          </p:nvSpPr>
          <p:spPr>
            <a:xfrm>
              <a:off x="10327122" y="4884036"/>
              <a:ext cx="76400" cy="68944"/>
            </a:xfrm>
            <a:custGeom>
              <a:avLst/>
              <a:gdLst>
                <a:gd name="connsiteX0" fmla="*/ 76401 w 76400"/>
                <a:gd name="connsiteY0" fmla="*/ 67529 h 68944"/>
                <a:gd name="connsiteX1" fmla="*/ 1 w 76400"/>
                <a:gd name="connsiteY1" fmla="*/ 16756 h 68944"/>
                <a:gd name="connsiteX2" fmla="*/ 26746 w 76400"/>
                <a:gd name="connsiteY2" fmla="*/ 5834 h 68944"/>
                <a:gd name="connsiteX3" fmla="*/ 76401 w 76400"/>
                <a:gd name="connsiteY3" fmla="*/ 67529 h 6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00" h="68944">
                  <a:moveTo>
                    <a:pt x="76401" y="67529"/>
                  </a:moveTo>
                  <a:cubicBezTo>
                    <a:pt x="34365" y="75787"/>
                    <a:pt x="-159" y="46485"/>
                    <a:pt x="1" y="16756"/>
                  </a:cubicBezTo>
                  <a:cubicBezTo>
                    <a:pt x="161" y="-4982"/>
                    <a:pt x="18861" y="-1998"/>
                    <a:pt x="26746" y="5834"/>
                  </a:cubicBezTo>
                  <a:cubicBezTo>
                    <a:pt x="45340" y="24321"/>
                    <a:pt x="60098" y="46751"/>
                    <a:pt x="76401" y="675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1" name="任意多边形: 形状 420">
              <a:extLst>
                <a:ext uri="{FF2B5EF4-FFF2-40B4-BE49-F238E27FC236}">
                  <a16:creationId xmlns:a16="http://schemas.microsoft.com/office/drawing/2014/main" id="{06D90BAC-D63E-A584-2FFE-6D81D8A48239}"/>
                </a:ext>
              </a:extLst>
            </p:cNvPr>
            <p:cNvSpPr/>
            <p:nvPr/>
          </p:nvSpPr>
          <p:spPr>
            <a:xfrm flipH="1">
              <a:off x="9864263" y="4470260"/>
              <a:ext cx="69936" cy="74105"/>
            </a:xfrm>
            <a:custGeom>
              <a:avLst/>
              <a:gdLst>
                <a:gd name="connsiteX0" fmla="*/ 69937 w 69936"/>
                <a:gd name="connsiteY0" fmla="*/ 74105 h 74105"/>
                <a:gd name="connsiteX1" fmla="*/ 1528 w 69936"/>
                <a:gd name="connsiteY1" fmla="*/ 23438 h 74105"/>
                <a:gd name="connsiteX2" fmla="*/ 2487 w 69936"/>
                <a:gd name="connsiteY2" fmla="*/ 3566 h 74105"/>
                <a:gd name="connsiteX3" fmla="*/ 25397 w 69936"/>
                <a:gd name="connsiteY3" fmla="*/ 1701 h 74105"/>
                <a:gd name="connsiteX4" fmla="*/ 69937 w 69936"/>
                <a:gd name="connsiteY4" fmla="*/ 74105 h 74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36" h="74105">
                  <a:moveTo>
                    <a:pt x="69937" y="74105"/>
                  </a:moveTo>
                  <a:cubicBezTo>
                    <a:pt x="28167" y="74159"/>
                    <a:pt x="11331" y="52634"/>
                    <a:pt x="1528" y="23438"/>
                  </a:cubicBezTo>
                  <a:cubicBezTo>
                    <a:pt x="-550" y="17258"/>
                    <a:pt x="-763" y="5537"/>
                    <a:pt x="2487" y="3566"/>
                  </a:cubicBezTo>
                  <a:cubicBezTo>
                    <a:pt x="8508" y="-57"/>
                    <a:pt x="19163" y="-1336"/>
                    <a:pt x="25397" y="1701"/>
                  </a:cubicBezTo>
                  <a:cubicBezTo>
                    <a:pt x="53900" y="15500"/>
                    <a:pt x="63703" y="41180"/>
                    <a:pt x="69937" y="7410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2" name="任意多边形: 形状 421">
              <a:extLst>
                <a:ext uri="{FF2B5EF4-FFF2-40B4-BE49-F238E27FC236}">
                  <a16:creationId xmlns:a16="http://schemas.microsoft.com/office/drawing/2014/main" id="{94E1B4A5-29B2-FD96-05A4-ABB54B131960}"/>
                </a:ext>
              </a:extLst>
            </p:cNvPr>
            <p:cNvSpPr/>
            <p:nvPr/>
          </p:nvSpPr>
          <p:spPr>
            <a:xfrm>
              <a:off x="7125740" y="5702818"/>
              <a:ext cx="64228" cy="58486"/>
            </a:xfrm>
            <a:custGeom>
              <a:avLst/>
              <a:gdLst>
                <a:gd name="connsiteX0" fmla="*/ 18951 w 64228"/>
                <a:gd name="connsiteY0" fmla="*/ 175 h 58486"/>
                <a:gd name="connsiteX1" fmla="*/ 64077 w 64228"/>
                <a:gd name="connsiteY1" fmla="*/ 36457 h 58486"/>
                <a:gd name="connsiteX2" fmla="*/ 33868 w 64228"/>
                <a:gd name="connsiteY2" fmla="*/ 58407 h 58486"/>
                <a:gd name="connsiteX3" fmla="*/ 250 w 64228"/>
                <a:gd name="connsiteY3" fmla="*/ 22179 h 58486"/>
                <a:gd name="connsiteX4" fmla="*/ 18951 w 64228"/>
                <a:gd name="connsiteY4" fmla="*/ 175 h 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8" h="58486">
                  <a:moveTo>
                    <a:pt x="18951" y="175"/>
                  </a:moveTo>
                  <a:cubicBezTo>
                    <a:pt x="56778" y="-1956"/>
                    <a:pt x="62372" y="15679"/>
                    <a:pt x="64077" y="36457"/>
                  </a:cubicBezTo>
                  <a:cubicBezTo>
                    <a:pt x="66048" y="60059"/>
                    <a:pt x="48413" y="57608"/>
                    <a:pt x="33868" y="58407"/>
                  </a:cubicBezTo>
                  <a:cubicBezTo>
                    <a:pt x="8402" y="59793"/>
                    <a:pt x="-1774" y="42903"/>
                    <a:pt x="250" y="22179"/>
                  </a:cubicBezTo>
                  <a:cubicBezTo>
                    <a:pt x="1263" y="12216"/>
                    <a:pt x="15967" y="3478"/>
                    <a:pt x="18951" y="1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3" name="任意多边形: 形状 422">
              <a:extLst>
                <a:ext uri="{FF2B5EF4-FFF2-40B4-BE49-F238E27FC236}">
                  <a16:creationId xmlns:a16="http://schemas.microsoft.com/office/drawing/2014/main" id="{9A709617-1EC4-9035-C874-7DC027BEFB01}"/>
                </a:ext>
              </a:extLst>
            </p:cNvPr>
            <p:cNvSpPr/>
            <p:nvPr/>
          </p:nvSpPr>
          <p:spPr>
            <a:xfrm>
              <a:off x="7026193" y="6622720"/>
              <a:ext cx="65585" cy="72781"/>
            </a:xfrm>
            <a:custGeom>
              <a:avLst/>
              <a:gdLst>
                <a:gd name="connsiteX0" fmla="*/ 31336 w 65585"/>
                <a:gd name="connsiteY0" fmla="*/ 72781 h 72781"/>
                <a:gd name="connsiteX1" fmla="*/ 382 w 65585"/>
                <a:gd name="connsiteY1" fmla="*/ 22807 h 72781"/>
                <a:gd name="connsiteX2" fmla="*/ 36930 w 65585"/>
                <a:gd name="connsiteY2" fmla="*/ 164 h 72781"/>
                <a:gd name="connsiteX3" fmla="*/ 64688 w 65585"/>
                <a:gd name="connsiteY3" fmla="*/ 33462 h 72781"/>
                <a:gd name="connsiteX4" fmla="*/ 31336 w 65585"/>
                <a:gd name="connsiteY4" fmla="*/ 72781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585" h="72781">
                  <a:moveTo>
                    <a:pt x="31336" y="72781"/>
                  </a:moveTo>
                  <a:cubicBezTo>
                    <a:pt x="16631" y="49978"/>
                    <a:pt x="2460" y="37245"/>
                    <a:pt x="382" y="22807"/>
                  </a:cubicBezTo>
                  <a:cubicBezTo>
                    <a:pt x="-3454" y="-4045"/>
                    <a:pt x="22545" y="1496"/>
                    <a:pt x="36930" y="164"/>
                  </a:cubicBezTo>
                  <a:cubicBezTo>
                    <a:pt x="58721" y="-1861"/>
                    <a:pt x="68790" y="15188"/>
                    <a:pt x="64688" y="33462"/>
                  </a:cubicBezTo>
                  <a:cubicBezTo>
                    <a:pt x="62184" y="45024"/>
                    <a:pt x="47959" y="54028"/>
                    <a:pt x="31336" y="727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4" name="任意多边形: 形状 423">
              <a:extLst>
                <a:ext uri="{FF2B5EF4-FFF2-40B4-BE49-F238E27FC236}">
                  <a16:creationId xmlns:a16="http://schemas.microsoft.com/office/drawing/2014/main" id="{1B0225F6-6BE5-A929-F9F5-4D3F11ADB9B9}"/>
                </a:ext>
              </a:extLst>
            </p:cNvPr>
            <p:cNvSpPr/>
            <p:nvPr/>
          </p:nvSpPr>
          <p:spPr>
            <a:xfrm>
              <a:off x="7464177" y="4979576"/>
              <a:ext cx="66221" cy="59560"/>
            </a:xfrm>
            <a:custGeom>
              <a:avLst/>
              <a:gdLst>
                <a:gd name="connsiteX0" fmla="*/ 50633 w 66221"/>
                <a:gd name="connsiteY0" fmla="*/ 59311 h 59560"/>
                <a:gd name="connsiteX1" fmla="*/ 179 w 66221"/>
                <a:gd name="connsiteY1" fmla="*/ 20845 h 59560"/>
                <a:gd name="connsiteX2" fmla="*/ 27457 w 66221"/>
                <a:gd name="connsiteY2" fmla="*/ 13 h 59560"/>
                <a:gd name="connsiteX3" fmla="*/ 66137 w 66221"/>
                <a:gd name="connsiteY3" fmla="*/ 39652 h 59560"/>
                <a:gd name="connsiteX4" fmla="*/ 50633 w 66221"/>
                <a:gd name="connsiteY4" fmla="*/ 59311 h 5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221" h="59560">
                  <a:moveTo>
                    <a:pt x="50633" y="59311"/>
                  </a:moveTo>
                  <a:cubicBezTo>
                    <a:pt x="11794" y="61815"/>
                    <a:pt x="2417" y="45193"/>
                    <a:pt x="179" y="20845"/>
                  </a:cubicBezTo>
                  <a:cubicBezTo>
                    <a:pt x="-1845" y="-1052"/>
                    <a:pt x="13659" y="280"/>
                    <a:pt x="27457" y="13"/>
                  </a:cubicBezTo>
                  <a:cubicBezTo>
                    <a:pt x="54203" y="-520"/>
                    <a:pt x="67416" y="15144"/>
                    <a:pt x="66137" y="39652"/>
                  </a:cubicBezTo>
                  <a:cubicBezTo>
                    <a:pt x="65657" y="48496"/>
                    <a:pt x="52871" y="56647"/>
                    <a:pt x="50633" y="5931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5" name="任意多边形: 形状 424">
              <a:extLst>
                <a:ext uri="{FF2B5EF4-FFF2-40B4-BE49-F238E27FC236}">
                  <a16:creationId xmlns:a16="http://schemas.microsoft.com/office/drawing/2014/main" id="{8CB2AD8B-BA9A-EA6C-C9D8-0B9CEE0D390C}"/>
                </a:ext>
              </a:extLst>
            </p:cNvPr>
            <p:cNvSpPr/>
            <p:nvPr/>
          </p:nvSpPr>
          <p:spPr>
            <a:xfrm>
              <a:off x="8375082" y="4178825"/>
              <a:ext cx="64190" cy="61538"/>
            </a:xfrm>
            <a:custGeom>
              <a:avLst/>
              <a:gdLst>
                <a:gd name="connsiteX0" fmla="*/ 49763 w 64190"/>
                <a:gd name="connsiteY0" fmla="*/ 61538 h 61538"/>
                <a:gd name="connsiteX1" fmla="*/ 1 w 64190"/>
                <a:gd name="connsiteY1" fmla="*/ 18277 h 61538"/>
                <a:gd name="connsiteX2" fmla="*/ 20140 w 64190"/>
                <a:gd name="connsiteY2" fmla="*/ 56 h 61538"/>
                <a:gd name="connsiteX3" fmla="*/ 63881 w 64190"/>
                <a:gd name="connsiteY3" fmla="*/ 44649 h 61538"/>
                <a:gd name="connsiteX4" fmla="*/ 49763 w 64190"/>
                <a:gd name="connsiteY4" fmla="*/ 61538 h 6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90" h="61538">
                  <a:moveTo>
                    <a:pt x="49763" y="61538"/>
                  </a:moveTo>
                  <a:cubicBezTo>
                    <a:pt x="11456" y="61645"/>
                    <a:pt x="588" y="42944"/>
                    <a:pt x="1" y="18277"/>
                  </a:cubicBezTo>
                  <a:cubicBezTo>
                    <a:pt x="-158" y="12043"/>
                    <a:pt x="12735" y="429"/>
                    <a:pt x="20140" y="56"/>
                  </a:cubicBezTo>
                  <a:cubicBezTo>
                    <a:pt x="44968" y="-1276"/>
                    <a:pt x="67078" y="21473"/>
                    <a:pt x="63881" y="44649"/>
                  </a:cubicBezTo>
                  <a:cubicBezTo>
                    <a:pt x="62762" y="52481"/>
                    <a:pt x="51947" y="59034"/>
                    <a:pt x="49763" y="6153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6" name="任意多边形: 形状 425">
              <a:extLst>
                <a:ext uri="{FF2B5EF4-FFF2-40B4-BE49-F238E27FC236}">
                  <a16:creationId xmlns:a16="http://schemas.microsoft.com/office/drawing/2014/main" id="{05173B4D-CA5E-F562-5579-528C73BCBF59}"/>
                </a:ext>
              </a:extLst>
            </p:cNvPr>
            <p:cNvSpPr/>
            <p:nvPr/>
          </p:nvSpPr>
          <p:spPr>
            <a:xfrm>
              <a:off x="11173597" y="5883551"/>
              <a:ext cx="80129" cy="79703"/>
            </a:xfrm>
            <a:custGeom>
              <a:avLst/>
              <a:gdLst>
                <a:gd name="connsiteX0" fmla="*/ 0 w 80129"/>
                <a:gd name="connsiteY0" fmla="*/ 0 h 79703"/>
                <a:gd name="connsiteX1" fmla="*/ 80130 w 80129"/>
                <a:gd name="connsiteY1" fmla="*/ 79703 h 79703"/>
                <a:gd name="connsiteX2" fmla="*/ 0 w 80129"/>
                <a:gd name="connsiteY2" fmla="*/ 0 h 7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129" h="79703">
                  <a:moveTo>
                    <a:pt x="0" y="0"/>
                  </a:moveTo>
                  <a:cubicBezTo>
                    <a:pt x="43954" y="4848"/>
                    <a:pt x="67236" y="28823"/>
                    <a:pt x="80130" y="79703"/>
                  </a:cubicBezTo>
                  <a:cubicBezTo>
                    <a:pt x="33299" y="70753"/>
                    <a:pt x="12787" y="50827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7" name="任意多边形: 形状 426">
              <a:extLst>
                <a:ext uri="{FF2B5EF4-FFF2-40B4-BE49-F238E27FC236}">
                  <a16:creationId xmlns:a16="http://schemas.microsoft.com/office/drawing/2014/main" id="{C5F99236-9B8D-5BF5-2BA9-D8A49C62CC35}"/>
                </a:ext>
              </a:extLst>
            </p:cNvPr>
            <p:cNvSpPr/>
            <p:nvPr/>
          </p:nvSpPr>
          <p:spPr>
            <a:xfrm>
              <a:off x="11359482" y="6059367"/>
              <a:ext cx="86629" cy="85350"/>
            </a:xfrm>
            <a:custGeom>
              <a:avLst/>
              <a:gdLst>
                <a:gd name="connsiteX0" fmla="*/ 86629 w 86629"/>
                <a:gd name="connsiteY0" fmla="*/ 85351 h 85350"/>
                <a:gd name="connsiteX1" fmla="*/ 0 w 86629"/>
                <a:gd name="connsiteY1" fmla="*/ 0 h 85350"/>
                <a:gd name="connsiteX2" fmla="*/ 86629 w 86629"/>
                <a:gd name="connsiteY2" fmla="*/ 85351 h 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629" h="85350">
                  <a:moveTo>
                    <a:pt x="86629" y="85351"/>
                  </a:moveTo>
                  <a:cubicBezTo>
                    <a:pt x="33405" y="74163"/>
                    <a:pt x="8738" y="49175"/>
                    <a:pt x="0" y="0"/>
                  </a:cubicBezTo>
                  <a:cubicBezTo>
                    <a:pt x="46991" y="8898"/>
                    <a:pt x="67130" y="43688"/>
                    <a:pt x="86629" y="853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8" name="任意多边形: 形状 427">
              <a:extLst>
                <a:ext uri="{FF2B5EF4-FFF2-40B4-BE49-F238E27FC236}">
                  <a16:creationId xmlns:a16="http://schemas.microsoft.com/office/drawing/2014/main" id="{244C8C17-C6F6-8E1E-3E2E-EE24DA4A3D30}"/>
                </a:ext>
              </a:extLst>
            </p:cNvPr>
            <p:cNvSpPr/>
            <p:nvPr/>
          </p:nvSpPr>
          <p:spPr>
            <a:xfrm>
              <a:off x="10389723" y="5028804"/>
              <a:ext cx="74269" cy="71962"/>
            </a:xfrm>
            <a:custGeom>
              <a:avLst/>
              <a:gdLst>
                <a:gd name="connsiteX0" fmla="*/ 0 w 74269"/>
                <a:gd name="connsiteY0" fmla="*/ 441 h 71962"/>
                <a:gd name="connsiteX1" fmla="*/ 74269 w 74269"/>
                <a:gd name="connsiteY1" fmla="*/ 69648 h 71962"/>
                <a:gd name="connsiteX2" fmla="*/ 0 w 74269"/>
                <a:gd name="connsiteY2" fmla="*/ 441 h 7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9" h="71962">
                  <a:moveTo>
                    <a:pt x="0" y="441"/>
                  </a:moveTo>
                  <a:cubicBezTo>
                    <a:pt x="38680" y="-2490"/>
                    <a:pt x="49921" y="7953"/>
                    <a:pt x="74269" y="69648"/>
                  </a:cubicBezTo>
                  <a:cubicBezTo>
                    <a:pt x="35590" y="79505"/>
                    <a:pt x="12680" y="58140"/>
                    <a:pt x="0" y="44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9" name="任意多边形: 形状 428">
              <a:extLst>
                <a:ext uri="{FF2B5EF4-FFF2-40B4-BE49-F238E27FC236}">
                  <a16:creationId xmlns:a16="http://schemas.microsoft.com/office/drawing/2014/main" id="{274A43B1-5CDD-7AD1-D3BE-5D2BB937C426}"/>
                </a:ext>
              </a:extLst>
            </p:cNvPr>
            <p:cNvSpPr/>
            <p:nvPr/>
          </p:nvSpPr>
          <p:spPr>
            <a:xfrm>
              <a:off x="9047990" y="4120754"/>
              <a:ext cx="67439" cy="66490"/>
            </a:xfrm>
            <a:custGeom>
              <a:avLst/>
              <a:gdLst>
                <a:gd name="connsiteX0" fmla="*/ 67439 w 67439"/>
                <a:gd name="connsiteY0" fmla="*/ 62495 h 66490"/>
                <a:gd name="connsiteX1" fmla="*/ 54493 w 67439"/>
                <a:gd name="connsiteY1" fmla="*/ 66491 h 66490"/>
                <a:gd name="connsiteX2" fmla="*/ 43 w 67439"/>
                <a:gd name="connsiteY2" fmla="*/ 22537 h 66490"/>
                <a:gd name="connsiteX3" fmla="*/ 9793 w 67439"/>
                <a:gd name="connsiteY3" fmla="*/ 53 h 66490"/>
                <a:gd name="connsiteX4" fmla="*/ 62804 w 67439"/>
                <a:gd name="connsiteY4" fmla="*/ 42409 h 66490"/>
                <a:gd name="connsiteX5" fmla="*/ 67439 w 67439"/>
                <a:gd name="connsiteY5" fmla="*/ 62495 h 6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439" h="66490">
                  <a:moveTo>
                    <a:pt x="67439" y="62495"/>
                  </a:moveTo>
                  <a:cubicBezTo>
                    <a:pt x="60513" y="64679"/>
                    <a:pt x="57476" y="66491"/>
                    <a:pt x="54493" y="66491"/>
                  </a:cubicBezTo>
                  <a:cubicBezTo>
                    <a:pt x="25670" y="66278"/>
                    <a:pt x="2227" y="48323"/>
                    <a:pt x="43" y="22537"/>
                  </a:cubicBezTo>
                  <a:cubicBezTo>
                    <a:pt x="-596" y="15024"/>
                    <a:pt x="6010" y="213"/>
                    <a:pt x="9793" y="53"/>
                  </a:cubicBezTo>
                  <a:cubicBezTo>
                    <a:pt x="38616" y="-1119"/>
                    <a:pt x="54120" y="17102"/>
                    <a:pt x="62804" y="42409"/>
                  </a:cubicBezTo>
                  <a:cubicBezTo>
                    <a:pt x="64829" y="48270"/>
                    <a:pt x="65628" y="54503"/>
                    <a:pt x="67439" y="6249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0" name="任意多边形: 形状 429">
              <a:extLst>
                <a:ext uri="{FF2B5EF4-FFF2-40B4-BE49-F238E27FC236}">
                  <a16:creationId xmlns:a16="http://schemas.microsoft.com/office/drawing/2014/main" id="{71D17656-2384-CFE0-63DF-B5F3B0C20421}"/>
                </a:ext>
              </a:extLst>
            </p:cNvPr>
            <p:cNvSpPr/>
            <p:nvPr/>
          </p:nvSpPr>
          <p:spPr>
            <a:xfrm>
              <a:off x="11544036" y="6234597"/>
              <a:ext cx="93928" cy="91157"/>
            </a:xfrm>
            <a:custGeom>
              <a:avLst/>
              <a:gdLst>
                <a:gd name="connsiteX0" fmla="*/ 0 w 93928"/>
                <a:gd name="connsiteY0" fmla="*/ 0 h 91157"/>
                <a:gd name="connsiteX1" fmla="*/ 93928 w 93928"/>
                <a:gd name="connsiteY1" fmla="*/ 91158 h 91157"/>
                <a:gd name="connsiteX2" fmla="*/ 0 w 93928"/>
                <a:gd name="connsiteY2" fmla="*/ 0 h 9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928" h="91157">
                  <a:moveTo>
                    <a:pt x="0" y="0"/>
                  </a:moveTo>
                  <a:cubicBezTo>
                    <a:pt x="51573" y="11295"/>
                    <a:pt x="68196" y="53278"/>
                    <a:pt x="93928" y="91158"/>
                  </a:cubicBezTo>
                  <a:cubicBezTo>
                    <a:pt x="43687" y="78957"/>
                    <a:pt x="5647" y="4267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1" name="任意多边形: 形状 430">
              <a:extLst>
                <a:ext uri="{FF2B5EF4-FFF2-40B4-BE49-F238E27FC236}">
                  <a16:creationId xmlns:a16="http://schemas.microsoft.com/office/drawing/2014/main" id="{0379981E-0C1C-677B-012E-B0C6DB597064}"/>
                </a:ext>
              </a:extLst>
            </p:cNvPr>
            <p:cNvSpPr/>
            <p:nvPr/>
          </p:nvSpPr>
          <p:spPr>
            <a:xfrm>
              <a:off x="9622756" y="4398167"/>
              <a:ext cx="64235" cy="65588"/>
            </a:xfrm>
            <a:custGeom>
              <a:avLst/>
              <a:gdLst>
                <a:gd name="connsiteX0" fmla="*/ 64236 w 64235"/>
                <a:gd name="connsiteY0" fmla="*/ 65589 h 65588"/>
                <a:gd name="connsiteX1" fmla="*/ 2433 w 64235"/>
                <a:gd name="connsiteY1" fmla="*/ 57 h 65588"/>
                <a:gd name="connsiteX2" fmla="*/ 64236 w 64235"/>
                <a:gd name="connsiteY2" fmla="*/ 65589 h 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35" h="65588">
                  <a:moveTo>
                    <a:pt x="64236" y="65589"/>
                  </a:moveTo>
                  <a:cubicBezTo>
                    <a:pt x="12290" y="65482"/>
                    <a:pt x="-7369" y="43692"/>
                    <a:pt x="2433" y="57"/>
                  </a:cubicBezTo>
                  <a:cubicBezTo>
                    <a:pt x="42072" y="-1062"/>
                    <a:pt x="56670" y="14016"/>
                    <a:pt x="64236" y="655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2" name="任意多边形: 形状 431">
              <a:extLst>
                <a:ext uri="{FF2B5EF4-FFF2-40B4-BE49-F238E27FC236}">
                  <a16:creationId xmlns:a16="http://schemas.microsoft.com/office/drawing/2014/main" id="{0BA23FB0-7A8F-F977-3822-2A5F971CE961}"/>
                </a:ext>
              </a:extLst>
            </p:cNvPr>
            <p:cNvSpPr/>
            <p:nvPr/>
          </p:nvSpPr>
          <p:spPr>
            <a:xfrm>
              <a:off x="8909238" y="4094417"/>
              <a:ext cx="67776" cy="68282"/>
            </a:xfrm>
            <a:custGeom>
              <a:avLst/>
              <a:gdLst>
                <a:gd name="connsiteX0" fmla="*/ 67776 w 67776"/>
                <a:gd name="connsiteY0" fmla="*/ 58677 h 68282"/>
                <a:gd name="connsiteX1" fmla="*/ 49555 w 67776"/>
                <a:gd name="connsiteY1" fmla="*/ 68214 h 68282"/>
                <a:gd name="connsiteX2" fmla="*/ 60 w 67776"/>
                <a:gd name="connsiteY2" fmla="*/ 18665 h 68282"/>
                <a:gd name="connsiteX3" fmla="*/ 14871 w 67776"/>
                <a:gd name="connsiteY3" fmla="*/ 231 h 68282"/>
                <a:gd name="connsiteX4" fmla="*/ 67776 w 67776"/>
                <a:gd name="connsiteY4" fmla="*/ 58677 h 6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76" h="68282">
                  <a:moveTo>
                    <a:pt x="67776" y="58677"/>
                  </a:moveTo>
                  <a:cubicBezTo>
                    <a:pt x="63461" y="61074"/>
                    <a:pt x="56748" y="67681"/>
                    <a:pt x="49555" y="68214"/>
                  </a:cubicBezTo>
                  <a:cubicBezTo>
                    <a:pt x="27072" y="69865"/>
                    <a:pt x="-1485" y="41681"/>
                    <a:pt x="60" y="18665"/>
                  </a:cubicBezTo>
                  <a:cubicBezTo>
                    <a:pt x="486" y="11952"/>
                    <a:pt x="8851" y="1297"/>
                    <a:pt x="14871" y="231"/>
                  </a:cubicBezTo>
                  <a:cubicBezTo>
                    <a:pt x="35010" y="-3125"/>
                    <a:pt x="67669" y="30706"/>
                    <a:pt x="67776" y="5867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3" name="任意多边形: 形状 432">
              <a:extLst>
                <a:ext uri="{FF2B5EF4-FFF2-40B4-BE49-F238E27FC236}">
                  <a16:creationId xmlns:a16="http://schemas.microsoft.com/office/drawing/2014/main" id="{05D82528-63A9-475E-ECBA-29A106B31998}"/>
                </a:ext>
              </a:extLst>
            </p:cNvPr>
            <p:cNvSpPr/>
            <p:nvPr/>
          </p:nvSpPr>
          <p:spPr>
            <a:xfrm>
              <a:off x="11193097" y="5799319"/>
              <a:ext cx="89559" cy="85510"/>
            </a:xfrm>
            <a:custGeom>
              <a:avLst/>
              <a:gdLst>
                <a:gd name="connsiteX0" fmla="*/ 89560 w 89559"/>
                <a:gd name="connsiteY0" fmla="*/ 85511 h 85510"/>
                <a:gd name="connsiteX1" fmla="*/ 0 w 89559"/>
                <a:gd name="connsiteY1" fmla="*/ 0 h 85510"/>
                <a:gd name="connsiteX2" fmla="*/ 89560 w 89559"/>
                <a:gd name="connsiteY2" fmla="*/ 85511 h 8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59" h="85510">
                  <a:moveTo>
                    <a:pt x="89560" y="85511"/>
                  </a:moveTo>
                  <a:cubicBezTo>
                    <a:pt x="38893" y="76827"/>
                    <a:pt x="20991" y="38040"/>
                    <a:pt x="0" y="0"/>
                  </a:cubicBezTo>
                  <a:cubicBezTo>
                    <a:pt x="40438" y="1971"/>
                    <a:pt x="66863" y="27278"/>
                    <a:pt x="89560" y="8551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4" name="任意多边形: 形状 433">
              <a:extLst>
                <a:ext uri="{FF2B5EF4-FFF2-40B4-BE49-F238E27FC236}">
                  <a16:creationId xmlns:a16="http://schemas.microsoft.com/office/drawing/2014/main" id="{9F902AE1-9D92-4BBE-8BC2-3EFD8DDE17A2}"/>
                </a:ext>
              </a:extLst>
            </p:cNvPr>
            <p:cNvSpPr/>
            <p:nvPr/>
          </p:nvSpPr>
          <p:spPr>
            <a:xfrm>
              <a:off x="8526536" y="4191480"/>
              <a:ext cx="67731" cy="70726"/>
            </a:xfrm>
            <a:custGeom>
              <a:avLst/>
              <a:gdLst>
                <a:gd name="connsiteX0" fmla="*/ 67732 w 67731"/>
                <a:gd name="connsiteY0" fmla="*/ 70727 h 70726"/>
                <a:gd name="connsiteX1" fmla="*/ 14081 w 67731"/>
                <a:gd name="connsiteY1" fmla="*/ 49895 h 70726"/>
                <a:gd name="connsiteX2" fmla="*/ 16 w 67731"/>
                <a:gd name="connsiteY2" fmla="*/ 11322 h 70726"/>
                <a:gd name="connsiteX3" fmla="*/ 15680 w 67731"/>
                <a:gd name="connsiteY3" fmla="*/ 134 h 70726"/>
                <a:gd name="connsiteX4" fmla="*/ 57236 w 67731"/>
                <a:gd name="connsiteY4" fmla="*/ 24588 h 70726"/>
                <a:gd name="connsiteX5" fmla="*/ 67732 w 67731"/>
                <a:gd name="connsiteY5" fmla="*/ 70727 h 7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31" h="70726">
                  <a:moveTo>
                    <a:pt x="67732" y="70727"/>
                  </a:moveTo>
                  <a:cubicBezTo>
                    <a:pt x="44290" y="62256"/>
                    <a:pt x="25909" y="59911"/>
                    <a:pt x="14081" y="49895"/>
                  </a:cubicBezTo>
                  <a:cubicBezTo>
                    <a:pt x="4864" y="42063"/>
                    <a:pt x="2680" y="24855"/>
                    <a:pt x="16" y="11322"/>
                  </a:cubicBezTo>
                  <a:cubicBezTo>
                    <a:pt x="-517" y="8499"/>
                    <a:pt x="12376" y="-1251"/>
                    <a:pt x="15680" y="134"/>
                  </a:cubicBezTo>
                  <a:cubicBezTo>
                    <a:pt x="30491" y="6421"/>
                    <a:pt x="46314" y="13400"/>
                    <a:pt x="57236" y="24588"/>
                  </a:cubicBezTo>
                  <a:cubicBezTo>
                    <a:pt x="64003" y="31621"/>
                    <a:pt x="62724" y="46485"/>
                    <a:pt x="67732" y="7072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5" name="任意多边形: 形状 434">
              <a:extLst>
                <a:ext uri="{FF2B5EF4-FFF2-40B4-BE49-F238E27FC236}">
                  <a16:creationId xmlns:a16="http://schemas.microsoft.com/office/drawing/2014/main" id="{95735E74-CC7D-7956-4078-281FE8124251}"/>
                </a:ext>
              </a:extLst>
            </p:cNvPr>
            <p:cNvSpPr/>
            <p:nvPr/>
          </p:nvSpPr>
          <p:spPr>
            <a:xfrm>
              <a:off x="8627176" y="4050304"/>
              <a:ext cx="60043" cy="66849"/>
            </a:xfrm>
            <a:custGeom>
              <a:avLst/>
              <a:gdLst>
                <a:gd name="connsiteX0" fmla="*/ 9022 w 60043"/>
                <a:gd name="connsiteY0" fmla="*/ 18 h 66849"/>
                <a:gd name="connsiteX1" fmla="*/ 59955 w 60043"/>
                <a:gd name="connsiteY1" fmla="*/ 49513 h 66849"/>
                <a:gd name="connsiteX2" fmla="*/ 44078 w 60043"/>
                <a:gd name="connsiteY2" fmla="*/ 66668 h 66849"/>
                <a:gd name="connsiteX3" fmla="*/ 71 w 60043"/>
                <a:gd name="connsiteY3" fmla="*/ 22288 h 66849"/>
                <a:gd name="connsiteX4" fmla="*/ 9022 w 60043"/>
                <a:gd name="connsiteY4" fmla="*/ 18 h 6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43" h="66849">
                  <a:moveTo>
                    <a:pt x="9022" y="18"/>
                  </a:moveTo>
                  <a:cubicBezTo>
                    <a:pt x="36992" y="-781"/>
                    <a:pt x="61713" y="25112"/>
                    <a:pt x="59955" y="49513"/>
                  </a:cubicBezTo>
                  <a:cubicBezTo>
                    <a:pt x="59529" y="55853"/>
                    <a:pt x="50152" y="66029"/>
                    <a:pt x="44078" y="66668"/>
                  </a:cubicBezTo>
                  <a:cubicBezTo>
                    <a:pt x="20903" y="69119"/>
                    <a:pt x="-1421" y="46263"/>
                    <a:pt x="71" y="22288"/>
                  </a:cubicBezTo>
                  <a:cubicBezTo>
                    <a:pt x="550" y="13870"/>
                    <a:pt x="6571" y="5772"/>
                    <a:pt x="9022" y="1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6" name="任意多边形: 形状 435">
              <a:extLst>
                <a:ext uri="{FF2B5EF4-FFF2-40B4-BE49-F238E27FC236}">
                  <a16:creationId xmlns:a16="http://schemas.microsoft.com/office/drawing/2014/main" id="{33AE2860-F4D4-463F-1E67-57E85A5E4923}"/>
                </a:ext>
              </a:extLst>
            </p:cNvPr>
            <p:cNvSpPr/>
            <p:nvPr/>
          </p:nvSpPr>
          <p:spPr>
            <a:xfrm>
              <a:off x="8220483" y="4164504"/>
              <a:ext cx="60473" cy="61580"/>
            </a:xfrm>
            <a:custGeom>
              <a:avLst/>
              <a:gdLst>
                <a:gd name="connsiteX0" fmla="*/ 46714 w 60473"/>
                <a:gd name="connsiteY0" fmla="*/ 61580 h 61580"/>
                <a:gd name="connsiteX1" fmla="*/ 682 w 60473"/>
                <a:gd name="connsiteY1" fmla="*/ 15335 h 61580"/>
                <a:gd name="connsiteX2" fmla="*/ 25190 w 60473"/>
                <a:gd name="connsiteY2" fmla="*/ 98 h 61580"/>
                <a:gd name="connsiteX3" fmla="*/ 60459 w 60473"/>
                <a:gd name="connsiteY3" fmla="*/ 43253 h 61580"/>
                <a:gd name="connsiteX4" fmla="*/ 46714 w 60473"/>
                <a:gd name="connsiteY4" fmla="*/ 61580 h 6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73" h="61580">
                  <a:moveTo>
                    <a:pt x="46714" y="61580"/>
                  </a:moveTo>
                  <a:cubicBezTo>
                    <a:pt x="15440" y="60568"/>
                    <a:pt x="-3953" y="38991"/>
                    <a:pt x="682" y="15335"/>
                  </a:cubicBezTo>
                  <a:cubicBezTo>
                    <a:pt x="2014" y="8676"/>
                    <a:pt x="16346" y="684"/>
                    <a:pt x="25190" y="98"/>
                  </a:cubicBezTo>
                  <a:cubicBezTo>
                    <a:pt x="54652" y="-1714"/>
                    <a:pt x="59021" y="21942"/>
                    <a:pt x="60459" y="43253"/>
                  </a:cubicBezTo>
                  <a:cubicBezTo>
                    <a:pt x="60939" y="50339"/>
                    <a:pt x="49431" y="58224"/>
                    <a:pt x="46714" y="615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7" name="任意多边形: 形状 436">
              <a:extLst>
                <a:ext uri="{FF2B5EF4-FFF2-40B4-BE49-F238E27FC236}">
                  <a16:creationId xmlns:a16="http://schemas.microsoft.com/office/drawing/2014/main" id="{21B062FD-F63D-4002-2AB0-8D85C910CBBF}"/>
                </a:ext>
              </a:extLst>
            </p:cNvPr>
            <p:cNvSpPr/>
            <p:nvPr/>
          </p:nvSpPr>
          <p:spPr>
            <a:xfrm>
              <a:off x="7714281" y="4638291"/>
              <a:ext cx="63148" cy="59359"/>
            </a:xfrm>
            <a:custGeom>
              <a:avLst/>
              <a:gdLst>
                <a:gd name="connsiteX0" fmla="*/ 49336 w 63148"/>
                <a:gd name="connsiteY0" fmla="*/ 58821 h 59359"/>
                <a:gd name="connsiteX1" fmla="*/ 587 w 63148"/>
                <a:gd name="connsiteY1" fmla="*/ 20248 h 59359"/>
                <a:gd name="connsiteX2" fmla="*/ 24349 w 63148"/>
                <a:gd name="connsiteY2" fmla="*/ 269 h 59359"/>
                <a:gd name="connsiteX3" fmla="*/ 63135 w 63148"/>
                <a:gd name="connsiteY3" fmla="*/ 39587 h 59359"/>
                <a:gd name="connsiteX4" fmla="*/ 49336 w 63148"/>
                <a:gd name="connsiteY4" fmla="*/ 58821 h 5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48" h="59359">
                  <a:moveTo>
                    <a:pt x="49336" y="58821"/>
                  </a:moveTo>
                  <a:cubicBezTo>
                    <a:pt x="9644" y="62976"/>
                    <a:pt x="4636" y="42411"/>
                    <a:pt x="587" y="20248"/>
                  </a:cubicBezTo>
                  <a:cubicBezTo>
                    <a:pt x="-3249" y="-904"/>
                    <a:pt x="12521" y="1387"/>
                    <a:pt x="24349" y="269"/>
                  </a:cubicBezTo>
                  <a:cubicBezTo>
                    <a:pt x="52852" y="-2555"/>
                    <a:pt x="61856" y="17317"/>
                    <a:pt x="63135" y="39587"/>
                  </a:cubicBezTo>
                  <a:cubicBezTo>
                    <a:pt x="63614" y="47472"/>
                    <a:pt x="51361" y="56103"/>
                    <a:pt x="49336" y="588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8" name="任意多边形: 形状 437">
              <a:extLst>
                <a:ext uri="{FF2B5EF4-FFF2-40B4-BE49-F238E27FC236}">
                  <a16:creationId xmlns:a16="http://schemas.microsoft.com/office/drawing/2014/main" id="{24A2B71C-91C1-E41D-A450-AC5A03385A82}"/>
                </a:ext>
              </a:extLst>
            </p:cNvPr>
            <p:cNvSpPr/>
            <p:nvPr/>
          </p:nvSpPr>
          <p:spPr>
            <a:xfrm>
              <a:off x="7206585" y="5343974"/>
              <a:ext cx="63377" cy="55734"/>
            </a:xfrm>
            <a:custGeom>
              <a:avLst/>
              <a:gdLst>
                <a:gd name="connsiteX0" fmla="*/ 62669 w 63377"/>
                <a:gd name="connsiteY0" fmla="*/ 54698 h 55734"/>
                <a:gd name="connsiteX1" fmla="*/ 494 w 63377"/>
                <a:gd name="connsiteY1" fmla="*/ 28592 h 55734"/>
                <a:gd name="connsiteX2" fmla="*/ 32035 w 63377"/>
                <a:gd name="connsiteY2" fmla="*/ 35 h 55734"/>
                <a:gd name="connsiteX3" fmla="*/ 62669 w 63377"/>
                <a:gd name="connsiteY3" fmla="*/ 54698 h 5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77" h="55734">
                  <a:moveTo>
                    <a:pt x="62669" y="54698"/>
                  </a:moveTo>
                  <a:cubicBezTo>
                    <a:pt x="37789" y="51021"/>
                    <a:pt x="6621" y="69402"/>
                    <a:pt x="494" y="28592"/>
                  </a:cubicBezTo>
                  <a:cubicBezTo>
                    <a:pt x="-3075" y="4936"/>
                    <a:pt x="13228" y="-498"/>
                    <a:pt x="32035" y="35"/>
                  </a:cubicBezTo>
                  <a:cubicBezTo>
                    <a:pt x="56009" y="727"/>
                    <a:pt x="66292" y="18362"/>
                    <a:pt x="62669" y="5469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9" name="任意多边形: 形状 438">
              <a:extLst>
                <a:ext uri="{FF2B5EF4-FFF2-40B4-BE49-F238E27FC236}">
                  <a16:creationId xmlns:a16="http://schemas.microsoft.com/office/drawing/2014/main" id="{48E8794A-FEE1-D61C-9AA6-5BB54D07FFC0}"/>
                </a:ext>
              </a:extLst>
            </p:cNvPr>
            <p:cNvSpPr/>
            <p:nvPr/>
          </p:nvSpPr>
          <p:spPr>
            <a:xfrm>
              <a:off x="9748949" y="4436636"/>
              <a:ext cx="65230" cy="69494"/>
            </a:xfrm>
            <a:custGeom>
              <a:avLst/>
              <a:gdLst>
                <a:gd name="connsiteX0" fmla="*/ 591 w 65230"/>
                <a:gd name="connsiteY0" fmla="*/ 1 h 69494"/>
                <a:gd name="connsiteX1" fmla="*/ 65163 w 65230"/>
                <a:gd name="connsiteY1" fmla="*/ 56475 h 69494"/>
                <a:gd name="connsiteX2" fmla="*/ 44172 w 65230"/>
                <a:gd name="connsiteY2" fmla="*/ 69422 h 69494"/>
                <a:gd name="connsiteX3" fmla="*/ 591 w 65230"/>
                <a:gd name="connsiteY3" fmla="*/ 1 h 6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30" h="69494">
                  <a:moveTo>
                    <a:pt x="591" y="1"/>
                  </a:moveTo>
                  <a:cubicBezTo>
                    <a:pt x="27816" y="-212"/>
                    <a:pt x="67081" y="32660"/>
                    <a:pt x="65163" y="56475"/>
                  </a:cubicBezTo>
                  <a:cubicBezTo>
                    <a:pt x="64737" y="61590"/>
                    <a:pt x="50725" y="70381"/>
                    <a:pt x="44172" y="69422"/>
                  </a:cubicBezTo>
                  <a:cubicBezTo>
                    <a:pt x="15562" y="65319"/>
                    <a:pt x="-3671" y="32873"/>
                    <a:pt x="591" y="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0" name="任意多边形: 形状 439">
              <a:extLst>
                <a:ext uri="{FF2B5EF4-FFF2-40B4-BE49-F238E27FC236}">
                  <a16:creationId xmlns:a16="http://schemas.microsoft.com/office/drawing/2014/main" id="{5EE0C83F-755A-01D8-01EB-AB5E4D3B4232}"/>
                </a:ext>
              </a:extLst>
            </p:cNvPr>
            <p:cNvSpPr/>
            <p:nvPr/>
          </p:nvSpPr>
          <p:spPr>
            <a:xfrm>
              <a:off x="9444608" y="4212144"/>
              <a:ext cx="70989" cy="65278"/>
            </a:xfrm>
            <a:custGeom>
              <a:avLst/>
              <a:gdLst>
                <a:gd name="connsiteX0" fmla="*/ 70990 w 70989"/>
                <a:gd name="connsiteY0" fmla="*/ 63702 h 65278"/>
                <a:gd name="connsiteX1" fmla="*/ 503 w 70989"/>
                <a:gd name="connsiteY1" fmla="*/ 26620 h 65278"/>
                <a:gd name="connsiteX2" fmla="*/ 6684 w 70989"/>
                <a:gd name="connsiteY2" fmla="*/ 2006 h 65278"/>
                <a:gd name="connsiteX3" fmla="*/ 32097 w 70989"/>
                <a:gd name="connsiteY3" fmla="*/ 4990 h 65278"/>
                <a:gd name="connsiteX4" fmla="*/ 70990 w 70989"/>
                <a:gd name="connsiteY4" fmla="*/ 63702 h 6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9" h="65278">
                  <a:moveTo>
                    <a:pt x="70990" y="63702"/>
                  </a:moveTo>
                  <a:cubicBezTo>
                    <a:pt x="26023" y="69722"/>
                    <a:pt x="7216" y="58747"/>
                    <a:pt x="503" y="26620"/>
                  </a:cubicBezTo>
                  <a:cubicBezTo>
                    <a:pt x="-1148" y="18789"/>
                    <a:pt x="1356" y="5363"/>
                    <a:pt x="6684" y="2006"/>
                  </a:cubicBezTo>
                  <a:cubicBezTo>
                    <a:pt x="12544" y="-1670"/>
                    <a:pt x="27888" y="-72"/>
                    <a:pt x="32097" y="4990"/>
                  </a:cubicBezTo>
                  <a:cubicBezTo>
                    <a:pt x="45843" y="21666"/>
                    <a:pt x="56338" y="40899"/>
                    <a:pt x="70990" y="637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1" name="任意多边形: 形状 440">
              <a:extLst>
                <a:ext uri="{FF2B5EF4-FFF2-40B4-BE49-F238E27FC236}">
                  <a16:creationId xmlns:a16="http://schemas.microsoft.com/office/drawing/2014/main" id="{6862CDB2-4F90-6D2A-2D67-618EB8BBFE97}"/>
                </a:ext>
              </a:extLst>
            </p:cNvPr>
            <p:cNvSpPr/>
            <p:nvPr/>
          </p:nvSpPr>
          <p:spPr>
            <a:xfrm>
              <a:off x="10038065" y="4655589"/>
              <a:ext cx="67906" cy="75300"/>
            </a:xfrm>
            <a:custGeom>
              <a:avLst/>
              <a:gdLst>
                <a:gd name="connsiteX0" fmla="*/ 67902 w 67906"/>
                <a:gd name="connsiteY0" fmla="*/ 75300 h 75300"/>
                <a:gd name="connsiteX1" fmla="*/ 505 w 67906"/>
                <a:gd name="connsiteY1" fmla="*/ 19679 h 75300"/>
                <a:gd name="connsiteX2" fmla="*/ 3435 w 67906"/>
                <a:gd name="connsiteY2" fmla="*/ 2523 h 75300"/>
                <a:gd name="connsiteX3" fmla="*/ 20591 w 67906"/>
                <a:gd name="connsiteY3" fmla="*/ 1138 h 75300"/>
                <a:gd name="connsiteX4" fmla="*/ 67902 w 67906"/>
                <a:gd name="connsiteY4" fmla="*/ 75300 h 7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6" h="75300">
                  <a:moveTo>
                    <a:pt x="67902" y="75300"/>
                  </a:moveTo>
                  <a:cubicBezTo>
                    <a:pt x="36574" y="72051"/>
                    <a:pt x="6046" y="46690"/>
                    <a:pt x="505" y="19679"/>
                  </a:cubicBezTo>
                  <a:cubicBezTo>
                    <a:pt x="-614" y="14138"/>
                    <a:pt x="26" y="5773"/>
                    <a:pt x="3435" y="2523"/>
                  </a:cubicBezTo>
                  <a:cubicBezTo>
                    <a:pt x="6739" y="-620"/>
                    <a:pt x="15263" y="-514"/>
                    <a:pt x="20591" y="1138"/>
                  </a:cubicBezTo>
                  <a:cubicBezTo>
                    <a:pt x="46111" y="9183"/>
                    <a:pt x="68275" y="43334"/>
                    <a:pt x="67902" y="753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2" name="任意多边形: 形状 441">
              <a:extLst>
                <a:ext uri="{FF2B5EF4-FFF2-40B4-BE49-F238E27FC236}">
                  <a16:creationId xmlns:a16="http://schemas.microsoft.com/office/drawing/2014/main" id="{339F7DF9-C5A0-D99B-1358-A083BA50C863}"/>
                </a:ext>
              </a:extLst>
            </p:cNvPr>
            <p:cNvSpPr/>
            <p:nvPr/>
          </p:nvSpPr>
          <p:spPr>
            <a:xfrm>
              <a:off x="10499262" y="5073625"/>
              <a:ext cx="69047" cy="67936"/>
            </a:xfrm>
            <a:custGeom>
              <a:avLst/>
              <a:gdLst>
                <a:gd name="connsiteX0" fmla="*/ 0 w 69047"/>
                <a:gd name="connsiteY0" fmla="*/ 0 h 67936"/>
                <a:gd name="connsiteX1" fmla="*/ 69048 w 69047"/>
                <a:gd name="connsiteY1" fmla="*/ 67822 h 67936"/>
                <a:gd name="connsiteX2" fmla="*/ 0 w 69047"/>
                <a:gd name="connsiteY2" fmla="*/ 0 h 6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47" h="67936">
                  <a:moveTo>
                    <a:pt x="0" y="0"/>
                  </a:moveTo>
                  <a:cubicBezTo>
                    <a:pt x="45126" y="107"/>
                    <a:pt x="56847" y="12094"/>
                    <a:pt x="69048" y="67822"/>
                  </a:cubicBezTo>
                  <a:cubicBezTo>
                    <a:pt x="26479" y="69368"/>
                    <a:pt x="12147" y="5567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3" name="任意多边形: 形状 442">
              <a:extLst>
                <a:ext uri="{FF2B5EF4-FFF2-40B4-BE49-F238E27FC236}">
                  <a16:creationId xmlns:a16="http://schemas.microsoft.com/office/drawing/2014/main" id="{DCDD7476-3095-00EA-534F-475D1FCF478C}"/>
                </a:ext>
              </a:extLst>
            </p:cNvPr>
            <p:cNvSpPr/>
            <p:nvPr/>
          </p:nvSpPr>
          <p:spPr>
            <a:xfrm>
              <a:off x="10672681" y="5259273"/>
              <a:ext cx="70273" cy="75092"/>
            </a:xfrm>
            <a:custGeom>
              <a:avLst/>
              <a:gdLst>
                <a:gd name="connsiteX0" fmla="*/ 70273 w 70273"/>
                <a:gd name="connsiteY0" fmla="*/ 75092 h 75092"/>
                <a:gd name="connsiteX1" fmla="*/ 0 w 70273"/>
                <a:gd name="connsiteY1" fmla="*/ 24 h 75092"/>
                <a:gd name="connsiteX2" fmla="*/ 70273 w 70273"/>
                <a:gd name="connsiteY2" fmla="*/ 75092 h 7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73" h="75092">
                  <a:moveTo>
                    <a:pt x="70273" y="75092"/>
                  </a:moveTo>
                  <a:cubicBezTo>
                    <a:pt x="25946" y="67314"/>
                    <a:pt x="9856" y="37158"/>
                    <a:pt x="0" y="24"/>
                  </a:cubicBezTo>
                  <a:cubicBezTo>
                    <a:pt x="45499" y="-882"/>
                    <a:pt x="69048" y="23946"/>
                    <a:pt x="70273" y="7509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4" name="任意多边形: 形状 443">
              <a:extLst>
                <a:ext uri="{FF2B5EF4-FFF2-40B4-BE49-F238E27FC236}">
                  <a16:creationId xmlns:a16="http://schemas.microsoft.com/office/drawing/2014/main" id="{F444C1FE-1407-432C-F01F-0605EFA6760D}"/>
                </a:ext>
              </a:extLst>
            </p:cNvPr>
            <p:cNvSpPr/>
            <p:nvPr/>
          </p:nvSpPr>
          <p:spPr>
            <a:xfrm>
              <a:off x="7043485" y="6073408"/>
              <a:ext cx="67148" cy="60654"/>
            </a:xfrm>
            <a:custGeom>
              <a:avLst/>
              <a:gdLst>
                <a:gd name="connsiteX0" fmla="*/ 41428 w 67148"/>
                <a:gd name="connsiteY0" fmla="*/ 60655 h 60654"/>
                <a:gd name="connsiteX1" fmla="*/ 298 w 67148"/>
                <a:gd name="connsiteY1" fmla="*/ 22348 h 60654"/>
                <a:gd name="connsiteX2" fmla="*/ 30613 w 67148"/>
                <a:gd name="connsiteY2" fmla="*/ 25 h 60654"/>
                <a:gd name="connsiteX3" fmla="*/ 67054 w 67148"/>
                <a:gd name="connsiteY3" fmla="*/ 30766 h 60654"/>
                <a:gd name="connsiteX4" fmla="*/ 41428 w 67148"/>
                <a:gd name="connsiteY4" fmla="*/ 60655 h 6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48" h="60654">
                  <a:moveTo>
                    <a:pt x="41428" y="60655"/>
                  </a:moveTo>
                  <a:cubicBezTo>
                    <a:pt x="10740" y="57724"/>
                    <a:pt x="2748" y="41581"/>
                    <a:pt x="298" y="22348"/>
                  </a:cubicBezTo>
                  <a:cubicBezTo>
                    <a:pt x="-2633" y="-721"/>
                    <a:pt x="16707" y="398"/>
                    <a:pt x="30613" y="25"/>
                  </a:cubicBezTo>
                  <a:cubicBezTo>
                    <a:pt x="50858" y="-561"/>
                    <a:pt x="68600" y="9295"/>
                    <a:pt x="67054" y="30766"/>
                  </a:cubicBezTo>
                  <a:cubicBezTo>
                    <a:pt x="66309" y="41261"/>
                    <a:pt x="50432" y="50692"/>
                    <a:pt x="41428" y="606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5" name="任意多边形: 形状 444">
              <a:extLst>
                <a:ext uri="{FF2B5EF4-FFF2-40B4-BE49-F238E27FC236}">
                  <a16:creationId xmlns:a16="http://schemas.microsoft.com/office/drawing/2014/main" id="{79A7BE75-E671-C8D5-BE5F-F849825B6145}"/>
                </a:ext>
              </a:extLst>
            </p:cNvPr>
            <p:cNvSpPr/>
            <p:nvPr/>
          </p:nvSpPr>
          <p:spPr>
            <a:xfrm>
              <a:off x="7591472" y="4806924"/>
              <a:ext cx="64790" cy="53869"/>
            </a:xfrm>
            <a:custGeom>
              <a:avLst/>
              <a:gdLst>
                <a:gd name="connsiteX0" fmla="*/ 64790 w 64790"/>
                <a:gd name="connsiteY0" fmla="*/ 51193 h 53869"/>
                <a:gd name="connsiteX1" fmla="*/ 5 w 64790"/>
                <a:gd name="connsiteY1" fmla="*/ 22423 h 53869"/>
                <a:gd name="connsiteX2" fmla="*/ 18812 w 64790"/>
                <a:gd name="connsiteY2" fmla="*/ 1591 h 53869"/>
                <a:gd name="connsiteX3" fmla="*/ 64790 w 64790"/>
                <a:gd name="connsiteY3" fmla="*/ 51193 h 5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90" h="53869">
                  <a:moveTo>
                    <a:pt x="64790" y="51193"/>
                  </a:moveTo>
                  <a:cubicBezTo>
                    <a:pt x="16414" y="58332"/>
                    <a:pt x="1123" y="51992"/>
                    <a:pt x="5" y="22423"/>
                  </a:cubicBezTo>
                  <a:cubicBezTo>
                    <a:pt x="-262" y="15443"/>
                    <a:pt x="11086" y="3189"/>
                    <a:pt x="18812" y="1591"/>
                  </a:cubicBezTo>
                  <a:cubicBezTo>
                    <a:pt x="49233" y="-4749"/>
                    <a:pt x="59516" y="7079"/>
                    <a:pt x="64790" y="5119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6" name="任意多边形: 形状 445">
              <a:extLst>
                <a:ext uri="{FF2B5EF4-FFF2-40B4-BE49-F238E27FC236}">
                  <a16:creationId xmlns:a16="http://schemas.microsoft.com/office/drawing/2014/main" id="{1FF0E162-0021-48FD-E838-6D1ACB905E99}"/>
                </a:ext>
              </a:extLst>
            </p:cNvPr>
            <p:cNvSpPr/>
            <p:nvPr/>
          </p:nvSpPr>
          <p:spPr>
            <a:xfrm>
              <a:off x="11272107" y="5927825"/>
              <a:ext cx="90145" cy="88334"/>
            </a:xfrm>
            <a:custGeom>
              <a:avLst/>
              <a:gdLst>
                <a:gd name="connsiteX0" fmla="*/ 0 w 90145"/>
                <a:gd name="connsiteY0" fmla="*/ 0 h 88334"/>
                <a:gd name="connsiteX1" fmla="*/ 90146 w 90145"/>
                <a:gd name="connsiteY1" fmla="*/ 88334 h 88334"/>
                <a:gd name="connsiteX2" fmla="*/ 0 w 90145"/>
                <a:gd name="connsiteY2" fmla="*/ 0 h 8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45" h="88334">
                  <a:moveTo>
                    <a:pt x="0" y="0"/>
                  </a:moveTo>
                  <a:cubicBezTo>
                    <a:pt x="52905" y="9910"/>
                    <a:pt x="72457" y="44167"/>
                    <a:pt x="90146" y="88334"/>
                  </a:cubicBezTo>
                  <a:cubicBezTo>
                    <a:pt x="38679" y="77839"/>
                    <a:pt x="19073" y="4288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7" name="任意多边形: 形状 446">
              <a:extLst>
                <a:ext uri="{FF2B5EF4-FFF2-40B4-BE49-F238E27FC236}">
                  <a16:creationId xmlns:a16="http://schemas.microsoft.com/office/drawing/2014/main" id="{DAC0A205-D58A-3C9B-09A9-FDF564745E73}"/>
                </a:ext>
              </a:extLst>
            </p:cNvPr>
            <p:cNvSpPr/>
            <p:nvPr/>
          </p:nvSpPr>
          <p:spPr>
            <a:xfrm>
              <a:off x="6965744" y="6446618"/>
              <a:ext cx="62797" cy="54999"/>
            </a:xfrm>
            <a:custGeom>
              <a:avLst/>
              <a:gdLst>
                <a:gd name="connsiteX0" fmla="*/ 43515 w 62797"/>
                <a:gd name="connsiteY0" fmla="*/ 54580 h 54999"/>
                <a:gd name="connsiteX1" fmla="*/ 307 w 62797"/>
                <a:gd name="connsiteY1" fmla="*/ 21654 h 54999"/>
                <a:gd name="connsiteX2" fmla="*/ 31581 w 62797"/>
                <a:gd name="connsiteY2" fmla="*/ 503 h 54999"/>
                <a:gd name="connsiteX3" fmla="*/ 62322 w 62797"/>
                <a:gd name="connsiteY3" fmla="*/ 34228 h 54999"/>
                <a:gd name="connsiteX4" fmla="*/ 43515 w 62797"/>
                <a:gd name="connsiteY4" fmla="*/ 54580 h 5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97" h="54999">
                  <a:moveTo>
                    <a:pt x="43515" y="54580"/>
                  </a:moveTo>
                  <a:cubicBezTo>
                    <a:pt x="6061" y="58043"/>
                    <a:pt x="-1771" y="39449"/>
                    <a:pt x="307" y="21654"/>
                  </a:cubicBezTo>
                  <a:cubicBezTo>
                    <a:pt x="1266" y="13183"/>
                    <a:pt x="19753" y="2421"/>
                    <a:pt x="31581" y="503"/>
                  </a:cubicBezTo>
                  <a:cubicBezTo>
                    <a:pt x="55023" y="-3280"/>
                    <a:pt x="65199" y="14888"/>
                    <a:pt x="62322" y="34228"/>
                  </a:cubicBezTo>
                  <a:cubicBezTo>
                    <a:pt x="60777" y="44350"/>
                    <a:pt x="45700" y="52395"/>
                    <a:pt x="43515" y="545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8" name="任意多边形: 形状 447">
              <a:extLst>
                <a:ext uri="{FF2B5EF4-FFF2-40B4-BE49-F238E27FC236}">
                  <a16:creationId xmlns:a16="http://schemas.microsoft.com/office/drawing/2014/main" id="{12D5432D-96EF-E700-BB51-A8EBBE48CC3D}"/>
                </a:ext>
              </a:extLst>
            </p:cNvPr>
            <p:cNvSpPr/>
            <p:nvPr/>
          </p:nvSpPr>
          <p:spPr>
            <a:xfrm>
              <a:off x="7285658" y="4990651"/>
              <a:ext cx="61596" cy="57741"/>
            </a:xfrm>
            <a:custGeom>
              <a:avLst/>
              <a:gdLst>
                <a:gd name="connsiteX0" fmla="*/ 46784 w 61596"/>
                <a:gd name="connsiteY0" fmla="*/ 57720 h 57741"/>
                <a:gd name="connsiteX1" fmla="*/ 272 w 61596"/>
                <a:gd name="connsiteY1" fmla="*/ 22663 h 57741"/>
                <a:gd name="connsiteX2" fmla="*/ 27071 w 61596"/>
                <a:gd name="connsiteY2" fmla="*/ 73 h 57741"/>
                <a:gd name="connsiteX3" fmla="*/ 61488 w 61596"/>
                <a:gd name="connsiteY3" fmla="*/ 36142 h 57741"/>
                <a:gd name="connsiteX4" fmla="*/ 46784 w 61596"/>
                <a:gd name="connsiteY4" fmla="*/ 57720 h 5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96" h="57741">
                  <a:moveTo>
                    <a:pt x="46784" y="57720"/>
                  </a:moveTo>
                  <a:cubicBezTo>
                    <a:pt x="13538" y="58359"/>
                    <a:pt x="2883" y="44827"/>
                    <a:pt x="272" y="22663"/>
                  </a:cubicBezTo>
                  <a:cubicBezTo>
                    <a:pt x="-2232" y="1512"/>
                    <a:pt x="13006" y="766"/>
                    <a:pt x="27071" y="73"/>
                  </a:cubicBezTo>
                  <a:cubicBezTo>
                    <a:pt x="51951" y="-1205"/>
                    <a:pt x="62820" y="14352"/>
                    <a:pt x="61488" y="36142"/>
                  </a:cubicBezTo>
                  <a:cubicBezTo>
                    <a:pt x="60955" y="45253"/>
                    <a:pt x="49767" y="53671"/>
                    <a:pt x="46784" y="577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9" name="任意多边形: 形状 448">
              <a:extLst>
                <a:ext uri="{FF2B5EF4-FFF2-40B4-BE49-F238E27FC236}">
                  <a16:creationId xmlns:a16="http://schemas.microsoft.com/office/drawing/2014/main" id="{E676C3D1-54A7-1C4D-1D9D-A3CB312333CF}"/>
                </a:ext>
              </a:extLst>
            </p:cNvPr>
            <p:cNvSpPr/>
            <p:nvPr/>
          </p:nvSpPr>
          <p:spPr>
            <a:xfrm>
              <a:off x="7835343" y="4470839"/>
              <a:ext cx="60795" cy="61005"/>
            </a:xfrm>
            <a:custGeom>
              <a:avLst/>
              <a:gdLst>
                <a:gd name="connsiteX0" fmla="*/ 46976 w 60795"/>
                <a:gd name="connsiteY0" fmla="*/ 61006 h 61005"/>
                <a:gd name="connsiteX1" fmla="*/ 38 w 60795"/>
                <a:gd name="connsiteY1" fmla="*/ 24936 h 61005"/>
                <a:gd name="connsiteX2" fmla="*/ 19538 w 60795"/>
                <a:gd name="connsiteY2" fmla="*/ 589 h 61005"/>
                <a:gd name="connsiteX3" fmla="*/ 60562 w 60795"/>
                <a:gd name="connsiteY3" fmla="*/ 41879 h 61005"/>
                <a:gd name="connsiteX4" fmla="*/ 46976 w 60795"/>
                <a:gd name="connsiteY4" fmla="*/ 61006 h 6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95" h="61005">
                  <a:moveTo>
                    <a:pt x="46976" y="61006"/>
                  </a:moveTo>
                  <a:cubicBezTo>
                    <a:pt x="14264" y="61006"/>
                    <a:pt x="-867" y="48911"/>
                    <a:pt x="38" y="24936"/>
                  </a:cubicBezTo>
                  <a:cubicBezTo>
                    <a:pt x="358" y="16252"/>
                    <a:pt x="11333" y="2293"/>
                    <a:pt x="19538" y="589"/>
                  </a:cubicBezTo>
                  <a:cubicBezTo>
                    <a:pt x="41009" y="-3993"/>
                    <a:pt x="63332" y="18969"/>
                    <a:pt x="60562" y="41879"/>
                  </a:cubicBezTo>
                  <a:cubicBezTo>
                    <a:pt x="59550" y="50190"/>
                    <a:pt x="49640" y="57436"/>
                    <a:pt x="46976" y="6100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0" name="任意多边形: 形状 449">
              <a:extLst>
                <a:ext uri="{FF2B5EF4-FFF2-40B4-BE49-F238E27FC236}">
                  <a16:creationId xmlns:a16="http://schemas.microsoft.com/office/drawing/2014/main" id="{5971F37F-56E9-7F97-7D03-C1CC272A7881}"/>
                </a:ext>
              </a:extLst>
            </p:cNvPr>
            <p:cNvSpPr/>
            <p:nvPr/>
          </p:nvSpPr>
          <p:spPr>
            <a:xfrm>
              <a:off x="7069184" y="5535418"/>
              <a:ext cx="65923" cy="55426"/>
            </a:xfrm>
            <a:custGeom>
              <a:avLst/>
              <a:gdLst>
                <a:gd name="connsiteX0" fmla="*/ 42155 w 65923"/>
                <a:gd name="connsiteY0" fmla="*/ 55426 h 55426"/>
                <a:gd name="connsiteX1" fmla="*/ 12 w 65923"/>
                <a:gd name="connsiteY1" fmla="*/ 18292 h 55426"/>
                <a:gd name="connsiteX2" fmla="*/ 25799 w 65923"/>
                <a:gd name="connsiteY2" fmla="*/ 1190 h 55426"/>
                <a:gd name="connsiteX3" fmla="*/ 65863 w 65923"/>
                <a:gd name="connsiteY3" fmla="*/ 32197 h 55426"/>
                <a:gd name="connsiteX4" fmla="*/ 42155 w 65923"/>
                <a:gd name="connsiteY4" fmla="*/ 55426 h 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23" h="55426">
                  <a:moveTo>
                    <a:pt x="42155" y="55426"/>
                  </a:moveTo>
                  <a:cubicBezTo>
                    <a:pt x="13172" y="53082"/>
                    <a:pt x="-467" y="40881"/>
                    <a:pt x="12" y="18292"/>
                  </a:cubicBezTo>
                  <a:cubicBezTo>
                    <a:pt x="119" y="12218"/>
                    <a:pt x="15995" y="3214"/>
                    <a:pt x="25799" y="1190"/>
                  </a:cubicBezTo>
                  <a:cubicBezTo>
                    <a:pt x="49507" y="-3712"/>
                    <a:pt x="67089" y="6517"/>
                    <a:pt x="65863" y="32197"/>
                  </a:cubicBezTo>
                  <a:cubicBezTo>
                    <a:pt x="65490" y="40242"/>
                    <a:pt x="50466" y="47701"/>
                    <a:pt x="42155" y="5542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1" name="任意多边形: 形状 450">
              <a:extLst>
                <a:ext uri="{FF2B5EF4-FFF2-40B4-BE49-F238E27FC236}">
                  <a16:creationId xmlns:a16="http://schemas.microsoft.com/office/drawing/2014/main" id="{40E2AF20-947B-72DA-ECF1-EE94BC52B937}"/>
                </a:ext>
              </a:extLst>
            </p:cNvPr>
            <p:cNvSpPr/>
            <p:nvPr/>
          </p:nvSpPr>
          <p:spPr>
            <a:xfrm>
              <a:off x="6904969" y="6273813"/>
              <a:ext cx="64416" cy="56364"/>
            </a:xfrm>
            <a:custGeom>
              <a:avLst/>
              <a:gdLst>
                <a:gd name="connsiteX0" fmla="*/ 44299 w 64416"/>
                <a:gd name="connsiteY0" fmla="*/ 56364 h 56364"/>
                <a:gd name="connsiteX1" fmla="*/ 26 w 64416"/>
                <a:gd name="connsiteY1" fmla="*/ 22267 h 56364"/>
                <a:gd name="connsiteX2" fmla="*/ 31406 w 64416"/>
                <a:gd name="connsiteY2" fmla="*/ 210 h 56364"/>
                <a:gd name="connsiteX3" fmla="*/ 64012 w 64416"/>
                <a:gd name="connsiteY3" fmla="*/ 33029 h 56364"/>
                <a:gd name="connsiteX4" fmla="*/ 44299 w 64416"/>
                <a:gd name="connsiteY4" fmla="*/ 56364 h 5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6" h="56364">
                  <a:moveTo>
                    <a:pt x="44299" y="56364"/>
                  </a:moveTo>
                  <a:cubicBezTo>
                    <a:pt x="11587" y="55778"/>
                    <a:pt x="771" y="44217"/>
                    <a:pt x="26" y="22267"/>
                  </a:cubicBezTo>
                  <a:cubicBezTo>
                    <a:pt x="-774" y="-1175"/>
                    <a:pt x="17341" y="1488"/>
                    <a:pt x="31406" y="210"/>
                  </a:cubicBezTo>
                  <a:cubicBezTo>
                    <a:pt x="54742" y="-1921"/>
                    <a:pt x="66836" y="12410"/>
                    <a:pt x="64012" y="33029"/>
                  </a:cubicBezTo>
                  <a:cubicBezTo>
                    <a:pt x="62627" y="43418"/>
                    <a:pt x="48242" y="51995"/>
                    <a:pt x="44299" y="563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2" name="任意多边形: 形状 451">
              <a:extLst>
                <a:ext uri="{FF2B5EF4-FFF2-40B4-BE49-F238E27FC236}">
                  <a16:creationId xmlns:a16="http://schemas.microsoft.com/office/drawing/2014/main" id="{E2F61651-AE4D-BB56-7D8B-E70B1A0C134F}"/>
                </a:ext>
              </a:extLst>
            </p:cNvPr>
            <p:cNvSpPr/>
            <p:nvPr/>
          </p:nvSpPr>
          <p:spPr>
            <a:xfrm>
              <a:off x="8112634" y="4319131"/>
              <a:ext cx="60315" cy="56338"/>
            </a:xfrm>
            <a:custGeom>
              <a:avLst/>
              <a:gdLst>
                <a:gd name="connsiteX0" fmla="*/ 60315 w 60315"/>
                <a:gd name="connsiteY0" fmla="*/ 53254 h 56338"/>
                <a:gd name="connsiteX1" fmla="*/ 4 w 60315"/>
                <a:gd name="connsiteY1" fmla="*/ 23205 h 56338"/>
                <a:gd name="connsiteX2" fmla="*/ 19930 w 60315"/>
                <a:gd name="connsiteY2" fmla="*/ 456 h 56338"/>
                <a:gd name="connsiteX3" fmla="*/ 60315 w 60315"/>
                <a:gd name="connsiteY3" fmla="*/ 53254 h 5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15" h="56338">
                  <a:moveTo>
                    <a:pt x="60315" y="53254"/>
                  </a:moveTo>
                  <a:cubicBezTo>
                    <a:pt x="18598" y="61619"/>
                    <a:pt x="963" y="53414"/>
                    <a:pt x="4" y="23205"/>
                  </a:cubicBezTo>
                  <a:cubicBezTo>
                    <a:pt x="-262" y="15480"/>
                    <a:pt x="12045" y="1521"/>
                    <a:pt x="19930" y="456"/>
                  </a:cubicBezTo>
                  <a:cubicBezTo>
                    <a:pt x="46942" y="-3220"/>
                    <a:pt x="60421" y="15427"/>
                    <a:pt x="60315" y="5325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3" name="任意多边形: 形状 452">
              <a:extLst>
                <a:ext uri="{FF2B5EF4-FFF2-40B4-BE49-F238E27FC236}">
                  <a16:creationId xmlns:a16="http://schemas.microsoft.com/office/drawing/2014/main" id="{66E6BB73-2902-0E05-8E50-2340B54E6BE7}"/>
                </a:ext>
              </a:extLst>
            </p:cNvPr>
            <p:cNvSpPr/>
            <p:nvPr/>
          </p:nvSpPr>
          <p:spPr>
            <a:xfrm>
              <a:off x="6932053" y="5712210"/>
              <a:ext cx="62953" cy="67807"/>
            </a:xfrm>
            <a:custGeom>
              <a:avLst/>
              <a:gdLst>
                <a:gd name="connsiteX0" fmla="*/ 28829 w 62953"/>
                <a:gd name="connsiteY0" fmla="*/ 0 h 67807"/>
                <a:gd name="connsiteX1" fmla="*/ 62021 w 62953"/>
                <a:gd name="connsiteY1" fmla="*/ 44806 h 67807"/>
                <a:gd name="connsiteX2" fmla="*/ 32879 w 62953"/>
                <a:gd name="connsiteY2" fmla="*/ 67716 h 67807"/>
                <a:gd name="connsiteX3" fmla="*/ 166 w 62953"/>
                <a:gd name="connsiteY3" fmla="*/ 34524 h 67807"/>
                <a:gd name="connsiteX4" fmla="*/ 28829 w 62953"/>
                <a:gd name="connsiteY4" fmla="*/ 0 h 6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53" h="67807">
                  <a:moveTo>
                    <a:pt x="28829" y="0"/>
                  </a:moveTo>
                  <a:cubicBezTo>
                    <a:pt x="43800" y="19340"/>
                    <a:pt x="58345" y="30635"/>
                    <a:pt x="62021" y="44806"/>
                  </a:cubicBezTo>
                  <a:cubicBezTo>
                    <a:pt x="67509" y="65851"/>
                    <a:pt x="47583" y="66810"/>
                    <a:pt x="32879" y="67716"/>
                  </a:cubicBezTo>
                  <a:cubicBezTo>
                    <a:pt x="9916" y="69101"/>
                    <a:pt x="-1539" y="54556"/>
                    <a:pt x="166" y="34524"/>
                  </a:cubicBezTo>
                  <a:cubicBezTo>
                    <a:pt x="912" y="25041"/>
                    <a:pt x="14338" y="16676"/>
                    <a:pt x="2882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4" name="任意多边形: 形状 453">
              <a:extLst>
                <a:ext uri="{FF2B5EF4-FFF2-40B4-BE49-F238E27FC236}">
                  <a16:creationId xmlns:a16="http://schemas.microsoft.com/office/drawing/2014/main" id="{85DE44F8-DF81-1DD2-554B-37AFE1D3D972}"/>
                </a:ext>
              </a:extLst>
            </p:cNvPr>
            <p:cNvSpPr/>
            <p:nvPr/>
          </p:nvSpPr>
          <p:spPr>
            <a:xfrm>
              <a:off x="11024313" y="5617163"/>
              <a:ext cx="74535" cy="77362"/>
            </a:xfrm>
            <a:custGeom>
              <a:avLst/>
              <a:gdLst>
                <a:gd name="connsiteX0" fmla="*/ 0 w 74535"/>
                <a:gd name="connsiteY0" fmla="*/ 0 h 77362"/>
                <a:gd name="connsiteX1" fmla="*/ 74535 w 74535"/>
                <a:gd name="connsiteY1" fmla="*/ 77359 h 77362"/>
                <a:gd name="connsiteX2" fmla="*/ 0 w 74535"/>
                <a:gd name="connsiteY2" fmla="*/ 0 h 7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35" h="77362">
                  <a:moveTo>
                    <a:pt x="0" y="0"/>
                  </a:moveTo>
                  <a:cubicBezTo>
                    <a:pt x="47524" y="6820"/>
                    <a:pt x="61056" y="41503"/>
                    <a:pt x="74535" y="77359"/>
                  </a:cubicBezTo>
                  <a:cubicBezTo>
                    <a:pt x="33671" y="77679"/>
                    <a:pt x="10069" y="53544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5" name="任意多边形: 形状 454">
              <a:extLst>
                <a:ext uri="{FF2B5EF4-FFF2-40B4-BE49-F238E27FC236}">
                  <a16:creationId xmlns:a16="http://schemas.microsoft.com/office/drawing/2014/main" id="{8E2575E2-790E-3DB5-3A83-58F0310D1F50}"/>
                </a:ext>
              </a:extLst>
            </p:cNvPr>
            <p:cNvSpPr/>
            <p:nvPr/>
          </p:nvSpPr>
          <p:spPr>
            <a:xfrm>
              <a:off x="9687205" y="4282878"/>
              <a:ext cx="74056" cy="69047"/>
            </a:xfrm>
            <a:custGeom>
              <a:avLst/>
              <a:gdLst>
                <a:gd name="connsiteX0" fmla="*/ 74056 w 74056"/>
                <a:gd name="connsiteY0" fmla="*/ 69048 h 69047"/>
                <a:gd name="connsiteX1" fmla="*/ 0 w 74056"/>
                <a:gd name="connsiteY1" fmla="*/ 0 h 69047"/>
                <a:gd name="connsiteX2" fmla="*/ 37774 w 74056"/>
                <a:gd name="connsiteY2" fmla="*/ 8631 h 69047"/>
                <a:gd name="connsiteX3" fmla="*/ 74056 w 74056"/>
                <a:gd name="connsiteY3" fmla="*/ 69048 h 6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056" h="69047">
                  <a:moveTo>
                    <a:pt x="74056" y="69048"/>
                  </a:moveTo>
                  <a:cubicBezTo>
                    <a:pt x="20512" y="66437"/>
                    <a:pt x="20512" y="66437"/>
                    <a:pt x="0" y="0"/>
                  </a:cubicBezTo>
                  <a:cubicBezTo>
                    <a:pt x="15610" y="3143"/>
                    <a:pt x="31807" y="1545"/>
                    <a:pt x="37774" y="8631"/>
                  </a:cubicBezTo>
                  <a:cubicBezTo>
                    <a:pt x="51520" y="24827"/>
                    <a:pt x="60310" y="45233"/>
                    <a:pt x="74056" y="6904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6" name="任意多边形: 形状 455">
              <a:extLst>
                <a:ext uri="{FF2B5EF4-FFF2-40B4-BE49-F238E27FC236}">
                  <a16:creationId xmlns:a16="http://schemas.microsoft.com/office/drawing/2014/main" id="{1EAA99C4-9F2F-1F41-DC29-9A15BD46E949}"/>
                </a:ext>
              </a:extLst>
            </p:cNvPr>
            <p:cNvSpPr/>
            <p:nvPr/>
          </p:nvSpPr>
          <p:spPr>
            <a:xfrm>
              <a:off x="11820067" y="6535243"/>
              <a:ext cx="91317" cy="80769"/>
            </a:xfrm>
            <a:custGeom>
              <a:avLst/>
              <a:gdLst>
                <a:gd name="connsiteX0" fmla="*/ 0 w 91317"/>
                <a:gd name="connsiteY0" fmla="*/ 0 h 80769"/>
                <a:gd name="connsiteX1" fmla="*/ 91318 w 91317"/>
                <a:gd name="connsiteY1" fmla="*/ 80769 h 80769"/>
                <a:gd name="connsiteX2" fmla="*/ 0 w 91317"/>
                <a:gd name="connsiteY2" fmla="*/ 0 h 8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317" h="80769">
                  <a:moveTo>
                    <a:pt x="0" y="0"/>
                  </a:moveTo>
                  <a:cubicBezTo>
                    <a:pt x="48483" y="9697"/>
                    <a:pt x="65585" y="47844"/>
                    <a:pt x="91318" y="80769"/>
                  </a:cubicBezTo>
                  <a:cubicBezTo>
                    <a:pt x="47364" y="79810"/>
                    <a:pt x="14545" y="50454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7" name="任意多边形: 形状 456">
              <a:extLst>
                <a:ext uri="{FF2B5EF4-FFF2-40B4-BE49-F238E27FC236}">
                  <a16:creationId xmlns:a16="http://schemas.microsoft.com/office/drawing/2014/main" id="{12539DA3-4A1E-ABF3-19BA-A17C1E5E8AD4}"/>
                </a:ext>
              </a:extLst>
            </p:cNvPr>
            <p:cNvSpPr/>
            <p:nvPr/>
          </p:nvSpPr>
          <p:spPr>
            <a:xfrm>
              <a:off x="10845727" y="5438203"/>
              <a:ext cx="75654" cy="72353"/>
            </a:xfrm>
            <a:custGeom>
              <a:avLst/>
              <a:gdLst>
                <a:gd name="connsiteX0" fmla="*/ 75654 w 75654"/>
                <a:gd name="connsiteY0" fmla="*/ 69954 h 72353"/>
                <a:gd name="connsiteX1" fmla="*/ 0 w 75654"/>
                <a:gd name="connsiteY1" fmla="*/ 0 h 72353"/>
                <a:gd name="connsiteX2" fmla="*/ 75654 w 75654"/>
                <a:gd name="connsiteY2" fmla="*/ 69954 h 7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54" h="72353">
                  <a:moveTo>
                    <a:pt x="75654" y="69954"/>
                  </a:moveTo>
                  <a:cubicBezTo>
                    <a:pt x="38413" y="78691"/>
                    <a:pt x="24082" y="65372"/>
                    <a:pt x="0" y="0"/>
                  </a:cubicBezTo>
                  <a:cubicBezTo>
                    <a:pt x="37987" y="106"/>
                    <a:pt x="59724" y="20245"/>
                    <a:pt x="75654" y="6995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8" name="任意多边形: 形状 457">
              <a:extLst>
                <a:ext uri="{FF2B5EF4-FFF2-40B4-BE49-F238E27FC236}">
                  <a16:creationId xmlns:a16="http://schemas.microsoft.com/office/drawing/2014/main" id="{32EEBBC5-4F82-25FB-EC28-0EAD1092BF96}"/>
                </a:ext>
              </a:extLst>
            </p:cNvPr>
            <p:cNvSpPr/>
            <p:nvPr/>
          </p:nvSpPr>
          <p:spPr>
            <a:xfrm>
              <a:off x="9981277" y="4515838"/>
              <a:ext cx="66351" cy="63697"/>
            </a:xfrm>
            <a:custGeom>
              <a:avLst/>
              <a:gdLst>
                <a:gd name="connsiteX0" fmla="*/ 66351 w 66351"/>
                <a:gd name="connsiteY0" fmla="*/ 63477 h 63697"/>
                <a:gd name="connsiteX1" fmla="*/ 21 w 66351"/>
                <a:gd name="connsiteY1" fmla="*/ 12650 h 63697"/>
                <a:gd name="connsiteX2" fmla="*/ 22930 w 66351"/>
                <a:gd name="connsiteY2" fmla="*/ 183 h 63697"/>
                <a:gd name="connsiteX3" fmla="*/ 66351 w 66351"/>
                <a:gd name="connsiteY3" fmla="*/ 63477 h 6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51" h="63697">
                  <a:moveTo>
                    <a:pt x="66351" y="63477"/>
                  </a:moveTo>
                  <a:cubicBezTo>
                    <a:pt x="35557" y="66460"/>
                    <a:pt x="-992" y="38703"/>
                    <a:pt x="21" y="12650"/>
                  </a:cubicBezTo>
                  <a:cubicBezTo>
                    <a:pt x="234" y="7855"/>
                    <a:pt x="16324" y="-1415"/>
                    <a:pt x="22930" y="183"/>
                  </a:cubicBezTo>
                  <a:cubicBezTo>
                    <a:pt x="44774" y="5511"/>
                    <a:pt x="62835" y="33694"/>
                    <a:pt x="66351" y="6347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9" name="任意多边形: 形状 458">
              <a:extLst>
                <a:ext uri="{FF2B5EF4-FFF2-40B4-BE49-F238E27FC236}">
                  <a16:creationId xmlns:a16="http://schemas.microsoft.com/office/drawing/2014/main" id="{1947F56C-895D-B789-8DD4-652EC526F5E0}"/>
                </a:ext>
              </a:extLst>
            </p:cNvPr>
            <p:cNvSpPr/>
            <p:nvPr/>
          </p:nvSpPr>
          <p:spPr>
            <a:xfrm>
              <a:off x="11375412" y="5984336"/>
              <a:ext cx="83912" cy="78068"/>
            </a:xfrm>
            <a:custGeom>
              <a:avLst/>
              <a:gdLst>
                <a:gd name="connsiteX0" fmla="*/ 83912 w 83912"/>
                <a:gd name="connsiteY0" fmla="*/ 78068 h 78068"/>
                <a:gd name="connsiteX1" fmla="*/ 0 w 83912"/>
                <a:gd name="connsiteY1" fmla="*/ 2094 h 78068"/>
                <a:gd name="connsiteX2" fmla="*/ 83912 w 83912"/>
                <a:gd name="connsiteY2" fmla="*/ 78068 h 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12" h="78068">
                  <a:moveTo>
                    <a:pt x="83912" y="78068"/>
                  </a:moveTo>
                  <a:cubicBezTo>
                    <a:pt x="38466" y="67200"/>
                    <a:pt x="17848" y="37258"/>
                    <a:pt x="0" y="2094"/>
                  </a:cubicBezTo>
                  <a:cubicBezTo>
                    <a:pt x="33192" y="-7176"/>
                    <a:pt x="55995" y="13656"/>
                    <a:pt x="83912" y="780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0" name="任意多边形: 形状 459">
              <a:extLst>
                <a:ext uri="{FF2B5EF4-FFF2-40B4-BE49-F238E27FC236}">
                  <a16:creationId xmlns:a16="http://schemas.microsoft.com/office/drawing/2014/main" id="{5C04ECA5-A08E-39D9-CBBC-4CB0AB280668}"/>
                </a:ext>
              </a:extLst>
            </p:cNvPr>
            <p:cNvSpPr/>
            <p:nvPr/>
          </p:nvSpPr>
          <p:spPr>
            <a:xfrm>
              <a:off x="9814461" y="4329120"/>
              <a:ext cx="56668" cy="64735"/>
            </a:xfrm>
            <a:custGeom>
              <a:avLst/>
              <a:gdLst>
                <a:gd name="connsiteX0" fmla="*/ 56498 w 56668"/>
                <a:gd name="connsiteY0" fmla="*/ 64736 h 64735"/>
                <a:gd name="connsiteX1" fmla="*/ 24 w 56668"/>
                <a:gd name="connsiteY1" fmla="*/ 643 h 64735"/>
                <a:gd name="connsiteX2" fmla="*/ 56498 w 56668"/>
                <a:gd name="connsiteY2" fmla="*/ 64736 h 6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668" h="64735">
                  <a:moveTo>
                    <a:pt x="56498" y="64736"/>
                  </a:moveTo>
                  <a:cubicBezTo>
                    <a:pt x="16114" y="63137"/>
                    <a:pt x="-722" y="43318"/>
                    <a:pt x="24" y="643"/>
                  </a:cubicBezTo>
                  <a:cubicBezTo>
                    <a:pt x="37904" y="-4206"/>
                    <a:pt x="58789" y="18491"/>
                    <a:pt x="56498" y="647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1" name="任意多边形: 形状 460">
              <a:extLst>
                <a:ext uri="{FF2B5EF4-FFF2-40B4-BE49-F238E27FC236}">
                  <a16:creationId xmlns:a16="http://schemas.microsoft.com/office/drawing/2014/main" id="{486A89F3-3558-AA58-063B-ED167813F43A}"/>
                </a:ext>
              </a:extLst>
            </p:cNvPr>
            <p:cNvSpPr/>
            <p:nvPr/>
          </p:nvSpPr>
          <p:spPr>
            <a:xfrm>
              <a:off x="9314795" y="4184779"/>
              <a:ext cx="63005" cy="63710"/>
            </a:xfrm>
            <a:custGeom>
              <a:avLst/>
              <a:gdLst>
                <a:gd name="connsiteX0" fmla="*/ 0 w 63005"/>
                <a:gd name="connsiteY0" fmla="*/ 1720 h 63710"/>
                <a:gd name="connsiteX1" fmla="*/ 61962 w 63005"/>
                <a:gd name="connsiteY1" fmla="*/ 39441 h 63710"/>
                <a:gd name="connsiteX2" fmla="*/ 37294 w 63005"/>
                <a:gd name="connsiteY2" fmla="*/ 61604 h 63710"/>
                <a:gd name="connsiteX3" fmla="*/ 0 w 63005"/>
                <a:gd name="connsiteY3" fmla="*/ 1720 h 6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05" h="63710">
                  <a:moveTo>
                    <a:pt x="0" y="1720"/>
                  </a:moveTo>
                  <a:cubicBezTo>
                    <a:pt x="35163" y="-5046"/>
                    <a:pt x="55462" y="8273"/>
                    <a:pt x="61962" y="39441"/>
                  </a:cubicBezTo>
                  <a:cubicBezTo>
                    <a:pt x="66650" y="61924"/>
                    <a:pt x="55036" y="67305"/>
                    <a:pt x="37294" y="61604"/>
                  </a:cubicBezTo>
                  <a:cubicBezTo>
                    <a:pt x="8578" y="52387"/>
                    <a:pt x="4369" y="26974"/>
                    <a:pt x="0" y="17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2" name="任意多边形: 形状 461">
              <a:extLst>
                <a:ext uri="{FF2B5EF4-FFF2-40B4-BE49-F238E27FC236}">
                  <a16:creationId xmlns:a16="http://schemas.microsoft.com/office/drawing/2014/main" id="{F87BEB2B-B636-C3CD-7639-D2578CDC2F6C}"/>
                </a:ext>
              </a:extLst>
            </p:cNvPr>
            <p:cNvSpPr/>
            <p:nvPr/>
          </p:nvSpPr>
          <p:spPr>
            <a:xfrm>
              <a:off x="9180801" y="4145795"/>
              <a:ext cx="61056" cy="68994"/>
            </a:xfrm>
            <a:custGeom>
              <a:avLst/>
              <a:gdLst>
                <a:gd name="connsiteX0" fmla="*/ 12254 w 61056"/>
                <a:gd name="connsiteY0" fmla="*/ 0 h 68994"/>
                <a:gd name="connsiteX1" fmla="*/ 55941 w 61056"/>
                <a:gd name="connsiteY1" fmla="*/ 32020 h 68994"/>
                <a:gd name="connsiteX2" fmla="*/ 61056 w 61056"/>
                <a:gd name="connsiteY2" fmla="*/ 68995 h 68994"/>
                <a:gd name="connsiteX3" fmla="*/ 21151 w 61056"/>
                <a:gd name="connsiteY3" fmla="*/ 58925 h 68994"/>
                <a:gd name="connsiteX4" fmla="*/ 0 w 61056"/>
                <a:gd name="connsiteY4" fmla="*/ 12201 h 68994"/>
                <a:gd name="connsiteX5" fmla="*/ 12254 w 61056"/>
                <a:gd name="connsiteY5" fmla="*/ 0 h 68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056" h="68994">
                  <a:moveTo>
                    <a:pt x="12254" y="0"/>
                  </a:moveTo>
                  <a:cubicBezTo>
                    <a:pt x="27118" y="10389"/>
                    <a:pt x="44700" y="18594"/>
                    <a:pt x="55941" y="32020"/>
                  </a:cubicBezTo>
                  <a:cubicBezTo>
                    <a:pt x="62708" y="40118"/>
                    <a:pt x="59671" y="56368"/>
                    <a:pt x="61056" y="68995"/>
                  </a:cubicBezTo>
                  <a:cubicBezTo>
                    <a:pt x="47364" y="66011"/>
                    <a:pt x="29090" y="67343"/>
                    <a:pt x="21151" y="58925"/>
                  </a:cubicBezTo>
                  <a:cubicBezTo>
                    <a:pt x="10070" y="47151"/>
                    <a:pt x="6713" y="28131"/>
                    <a:pt x="0" y="12201"/>
                  </a:cubicBezTo>
                  <a:cubicBezTo>
                    <a:pt x="4102" y="8152"/>
                    <a:pt x="8205" y="4049"/>
                    <a:pt x="1225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3" name="任意多边形: 形状 462">
              <a:extLst>
                <a:ext uri="{FF2B5EF4-FFF2-40B4-BE49-F238E27FC236}">
                  <a16:creationId xmlns:a16="http://schemas.microsoft.com/office/drawing/2014/main" id="{5E17C36B-3B21-4B8B-7001-BB1C99FA3A36}"/>
                </a:ext>
              </a:extLst>
            </p:cNvPr>
            <p:cNvSpPr/>
            <p:nvPr/>
          </p:nvSpPr>
          <p:spPr>
            <a:xfrm>
              <a:off x="10610293" y="5119634"/>
              <a:ext cx="68461" cy="73386"/>
            </a:xfrm>
            <a:custGeom>
              <a:avLst/>
              <a:gdLst>
                <a:gd name="connsiteX0" fmla="*/ 68462 w 68461"/>
                <a:gd name="connsiteY0" fmla="*/ 73386 h 73386"/>
                <a:gd name="connsiteX1" fmla="*/ 0 w 68461"/>
                <a:gd name="connsiteY1" fmla="*/ 662 h 73386"/>
                <a:gd name="connsiteX2" fmla="*/ 68462 w 68461"/>
                <a:gd name="connsiteY2" fmla="*/ 73386 h 7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461" h="73386">
                  <a:moveTo>
                    <a:pt x="68462" y="73386"/>
                  </a:moveTo>
                  <a:cubicBezTo>
                    <a:pt x="23602" y="64915"/>
                    <a:pt x="2025" y="41153"/>
                    <a:pt x="0" y="662"/>
                  </a:cubicBezTo>
                  <a:cubicBezTo>
                    <a:pt x="33245" y="-4186"/>
                    <a:pt x="54077" y="17338"/>
                    <a:pt x="68462" y="733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4" name="任意多边形: 形状 463">
              <a:extLst>
                <a:ext uri="{FF2B5EF4-FFF2-40B4-BE49-F238E27FC236}">
                  <a16:creationId xmlns:a16="http://schemas.microsoft.com/office/drawing/2014/main" id="{9C8FCBF9-59F8-DC54-D704-749F168E300E}"/>
                </a:ext>
              </a:extLst>
            </p:cNvPr>
            <p:cNvSpPr/>
            <p:nvPr/>
          </p:nvSpPr>
          <p:spPr>
            <a:xfrm>
              <a:off x="10437886" y="4931853"/>
              <a:ext cx="64892" cy="68969"/>
            </a:xfrm>
            <a:custGeom>
              <a:avLst/>
              <a:gdLst>
                <a:gd name="connsiteX0" fmla="*/ 0 w 64892"/>
                <a:gd name="connsiteY0" fmla="*/ 0 h 68969"/>
                <a:gd name="connsiteX1" fmla="*/ 64892 w 64892"/>
                <a:gd name="connsiteY1" fmla="*/ 68355 h 68969"/>
                <a:gd name="connsiteX2" fmla="*/ 0 w 64892"/>
                <a:gd name="connsiteY2" fmla="*/ 0 h 68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892" h="68969">
                  <a:moveTo>
                    <a:pt x="0" y="0"/>
                  </a:moveTo>
                  <a:cubicBezTo>
                    <a:pt x="48909" y="13852"/>
                    <a:pt x="63347" y="29622"/>
                    <a:pt x="64892" y="68355"/>
                  </a:cubicBezTo>
                  <a:cubicBezTo>
                    <a:pt x="26692" y="72831"/>
                    <a:pt x="7299" y="53118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5" name="任意多边形: 形状 464">
              <a:extLst>
                <a:ext uri="{FF2B5EF4-FFF2-40B4-BE49-F238E27FC236}">
                  <a16:creationId xmlns:a16="http://schemas.microsoft.com/office/drawing/2014/main" id="{F53046F3-8657-A526-9A4D-3E1AB735D2D8}"/>
                </a:ext>
              </a:extLst>
            </p:cNvPr>
            <p:cNvSpPr/>
            <p:nvPr/>
          </p:nvSpPr>
          <p:spPr>
            <a:xfrm>
              <a:off x="10770499" y="5301864"/>
              <a:ext cx="81088" cy="73952"/>
            </a:xfrm>
            <a:custGeom>
              <a:avLst/>
              <a:gdLst>
                <a:gd name="connsiteX0" fmla="*/ 81088 w 81088"/>
                <a:gd name="connsiteY0" fmla="*/ 73951 h 73952"/>
                <a:gd name="connsiteX1" fmla="*/ 0 w 81088"/>
                <a:gd name="connsiteY1" fmla="*/ 322 h 73952"/>
                <a:gd name="connsiteX2" fmla="*/ 81088 w 81088"/>
                <a:gd name="connsiteY2" fmla="*/ 73951 h 7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088" h="73952">
                  <a:moveTo>
                    <a:pt x="81088" y="73951"/>
                  </a:moveTo>
                  <a:cubicBezTo>
                    <a:pt x="28130" y="74218"/>
                    <a:pt x="21631" y="29997"/>
                    <a:pt x="0" y="322"/>
                  </a:cubicBezTo>
                  <a:cubicBezTo>
                    <a:pt x="38360" y="-2875"/>
                    <a:pt x="61163" y="17477"/>
                    <a:pt x="81088" y="739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6" name="任意多边形: 形状 465">
              <a:extLst>
                <a:ext uri="{FF2B5EF4-FFF2-40B4-BE49-F238E27FC236}">
                  <a16:creationId xmlns:a16="http://schemas.microsoft.com/office/drawing/2014/main" id="{D1D0D48A-777F-6313-52E3-BB277BDF015F}"/>
                </a:ext>
              </a:extLst>
            </p:cNvPr>
            <p:cNvSpPr/>
            <p:nvPr/>
          </p:nvSpPr>
          <p:spPr>
            <a:xfrm>
              <a:off x="7952428" y="4312807"/>
              <a:ext cx="58797" cy="58938"/>
            </a:xfrm>
            <a:custGeom>
              <a:avLst/>
              <a:gdLst>
                <a:gd name="connsiteX0" fmla="*/ 46196 w 58797"/>
                <a:gd name="connsiteY0" fmla="*/ 58938 h 58938"/>
                <a:gd name="connsiteX1" fmla="*/ 4 w 58797"/>
                <a:gd name="connsiteY1" fmla="*/ 20632 h 58938"/>
                <a:gd name="connsiteX2" fmla="*/ 22967 w 58797"/>
                <a:gd name="connsiteY2" fmla="*/ 280 h 58938"/>
                <a:gd name="connsiteX3" fmla="*/ 58769 w 58797"/>
                <a:gd name="connsiteY3" fmla="*/ 39545 h 58938"/>
                <a:gd name="connsiteX4" fmla="*/ 46196 w 58797"/>
                <a:gd name="connsiteY4" fmla="*/ 58938 h 5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97" h="58938">
                  <a:moveTo>
                    <a:pt x="46196" y="58938"/>
                  </a:moveTo>
                  <a:cubicBezTo>
                    <a:pt x="11992" y="58885"/>
                    <a:pt x="-262" y="43221"/>
                    <a:pt x="4" y="20632"/>
                  </a:cubicBezTo>
                  <a:cubicBezTo>
                    <a:pt x="58" y="13439"/>
                    <a:pt x="14283" y="1239"/>
                    <a:pt x="22967" y="280"/>
                  </a:cubicBezTo>
                  <a:cubicBezTo>
                    <a:pt x="49925" y="-2704"/>
                    <a:pt x="57118" y="18714"/>
                    <a:pt x="58769" y="39545"/>
                  </a:cubicBezTo>
                  <a:cubicBezTo>
                    <a:pt x="59409" y="46951"/>
                    <a:pt x="48753" y="55262"/>
                    <a:pt x="46196" y="5893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7" name="任意多边形: 形状 466">
              <a:extLst>
                <a:ext uri="{FF2B5EF4-FFF2-40B4-BE49-F238E27FC236}">
                  <a16:creationId xmlns:a16="http://schemas.microsoft.com/office/drawing/2014/main" id="{04F9DEA7-AF75-CD43-9835-660758EDE2C9}"/>
                </a:ext>
              </a:extLst>
            </p:cNvPr>
            <p:cNvSpPr/>
            <p:nvPr/>
          </p:nvSpPr>
          <p:spPr>
            <a:xfrm>
              <a:off x="11458739" y="6109501"/>
              <a:ext cx="77476" cy="78850"/>
            </a:xfrm>
            <a:custGeom>
              <a:avLst/>
              <a:gdLst>
                <a:gd name="connsiteX0" fmla="*/ 0 w 77476"/>
                <a:gd name="connsiteY0" fmla="*/ 0 h 78850"/>
                <a:gd name="connsiteX1" fmla="*/ 77466 w 77476"/>
                <a:gd name="connsiteY1" fmla="*/ 78851 h 78850"/>
                <a:gd name="connsiteX2" fmla="*/ 0 w 77476"/>
                <a:gd name="connsiteY2" fmla="*/ 0 h 7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476" h="78850">
                  <a:moveTo>
                    <a:pt x="0" y="0"/>
                  </a:moveTo>
                  <a:cubicBezTo>
                    <a:pt x="38786" y="4209"/>
                    <a:pt x="78212" y="45552"/>
                    <a:pt x="77466" y="78851"/>
                  </a:cubicBezTo>
                  <a:cubicBezTo>
                    <a:pt x="44807" y="76294"/>
                    <a:pt x="8205" y="40012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8" name="任意多边形: 形状 467">
              <a:extLst>
                <a:ext uri="{FF2B5EF4-FFF2-40B4-BE49-F238E27FC236}">
                  <a16:creationId xmlns:a16="http://schemas.microsoft.com/office/drawing/2014/main" id="{2288FA9D-A5EA-0120-6409-EFD70B5E4570}"/>
                </a:ext>
              </a:extLst>
            </p:cNvPr>
            <p:cNvSpPr/>
            <p:nvPr/>
          </p:nvSpPr>
          <p:spPr>
            <a:xfrm>
              <a:off x="7543427" y="4640326"/>
              <a:ext cx="58755" cy="57593"/>
            </a:xfrm>
            <a:custGeom>
              <a:avLst/>
              <a:gdLst>
                <a:gd name="connsiteX0" fmla="*/ 14272 w 58755"/>
                <a:gd name="connsiteY0" fmla="*/ 99 h 57593"/>
                <a:gd name="connsiteX1" fmla="*/ 58492 w 58755"/>
                <a:gd name="connsiteY1" fmla="*/ 35368 h 57593"/>
                <a:gd name="connsiteX2" fmla="*/ 36009 w 58755"/>
                <a:gd name="connsiteY2" fmla="*/ 57265 h 57593"/>
                <a:gd name="connsiteX3" fmla="*/ 47 w 58755"/>
                <a:gd name="connsiteY3" fmla="*/ 19119 h 57593"/>
                <a:gd name="connsiteX4" fmla="*/ 14272 w 58755"/>
                <a:gd name="connsiteY4" fmla="*/ 99 h 5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5" h="57593">
                  <a:moveTo>
                    <a:pt x="14272" y="99"/>
                  </a:moveTo>
                  <a:cubicBezTo>
                    <a:pt x="48956" y="-1340"/>
                    <a:pt x="60730" y="13098"/>
                    <a:pt x="58492" y="35368"/>
                  </a:cubicBezTo>
                  <a:cubicBezTo>
                    <a:pt x="57693" y="43680"/>
                    <a:pt x="44587" y="56253"/>
                    <a:pt x="36009" y="57265"/>
                  </a:cubicBezTo>
                  <a:cubicBezTo>
                    <a:pt x="10009" y="60302"/>
                    <a:pt x="-806" y="41868"/>
                    <a:pt x="47" y="19119"/>
                  </a:cubicBezTo>
                  <a:cubicBezTo>
                    <a:pt x="366" y="10861"/>
                    <a:pt x="11928" y="3029"/>
                    <a:pt x="14272" y="9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9" name="任意多边形: 形状 468">
              <a:extLst>
                <a:ext uri="{FF2B5EF4-FFF2-40B4-BE49-F238E27FC236}">
                  <a16:creationId xmlns:a16="http://schemas.microsoft.com/office/drawing/2014/main" id="{286B35EA-6AF5-C3E1-A37F-905DA5FDD39B}"/>
                </a:ext>
              </a:extLst>
            </p:cNvPr>
            <p:cNvSpPr/>
            <p:nvPr/>
          </p:nvSpPr>
          <p:spPr>
            <a:xfrm>
              <a:off x="7669069" y="4469182"/>
              <a:ext cx="62740" cy="59199"/>
            </a:xfrm>
            <a:custGeom>
              <a:avLst/>
              <a:gdLst>
                <a:gd name="connsiteX0" fmla="*/ 53151 w 62740"/>
                <a:gd name="connsiteY0" fmla="*/ 59200 h 59199"/>
                <a:gd name="connsiteX1" fmla="*/ 6426 w 62740"/>
                <a:gd name="connsiteY1" fmla="*/ 46733 h 59199"/>
                <a:gd name="connsiteX2" fmla="*/ 992 w 62740"/>
                <a:gd name="connsiteY2" fmla="*/ 5443 h 59199"/>
                <a:gd name="connsiteX3" fmla="*/ 31680 w 62740"/>
                <a:gd name="connsiteY3" fmla="*/ 1820 h 59199"/>
                <a:gd name="connsiteX4" fmla="*/ 62741 w 62740"/>
                <a:gd name="connsiteY4" fmla="*/ 46626 h 59199"/>
                <a:gd name="connsiteX5" fmla="*/ 53151 w 62740"/>
                <a:gd name="connsiteY5" fmla="*/ 59200 h 5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740" h="59199">
                  <a:moveTo>
                    <a:pt x="53151" y="59200"/>
                  </a:moveTo>
                  <a:cubicBezTo>
                    <a:pt x="37167" y="55524"/>
                    <a:pt x="17455" y="56163"/>
                    <a:pt x="6426" y="46733"/>
                  </a:cubicBezTo>
                  <a:cubicBezTo>
                    <a:pt x="-1725" y="39754"/>
                    <a:pt x="-287" y="19455"/>
                    <a:pt x="992" y="5443"/>
                  </a:cubicBezTo>
                  <a:cubicBezTo>
                    <a:pt x="1205" y="2939"/>
                    <a:pt x="26512" y="-2975"/>
                    <a:pt x="31680" y="1820"/>
                  </a:cubicBezTo>
                  <a:cubicBezTo>
                    <a:pt x="44626" y="13967"/>
                    <a:pt x="52724" y="31336"/>
                    <a:pt x="62741" y="46626"/>
                  </a:cubicBezTo>
                  <a:cubicBezTo>
                    <a:pt x="59544" y="50782"/>
                    <a:pt x="56347" y="54991"/>
                    <a:pt x="53151" y="592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0" name="任意多边形: 形状 469">
              <a:extLst>
                <a:ext uri="{FF2B5EF4-FFF2-40B4-BE49-F238E27FC236}">
                  <a16:creationId xmlns:a16="http://schemas.microsoft.com/office/drawing/2014/main" id="{FE59B64B-69E0-E89B-F863-84C5167C87E3}"/>
                </a:ext>
              </a:extLst>
            </p:cNvPr>
            <p:cNvSpPr/>
            <p:nvPr/>
          </p:nvSpPr>
          <p:spPr>
            <a:xfrm>
              <a:off x="7339032" y="5162329"/>
              <a:ext cx="67198" cy="56584"/>
            </a:xfrm>
            <a:custGeom>
              <a:avLst/>
              <a:gdLst>
                <a:gd name="connsiteX0" fmla="*/ 57076 w 67198"/>
                <a:gd name="connsiteY0" fmla="*/ 56584 h 56584"/>
                <a:gd name="connsiteX1" fmla="*/ 4118 w 67198"/>
                <a:gd name="connsiteY1" fmla="*/ 36712 h 56584"/>
                <a:gd name="connsiteX2" fmla="*/ 2520 w 67198"/>
                <a:gd name="connsiteY2" fmla="*/ 6343 h 56584"/>
                <a:gd name="connsiteX3" fmla="*/ 41519 w 67198"/>
                <a:gd name="connsiteY3" fmla="*/ 2880 h 56584"/>
                <a:gd name="connsiteX4" fmla="*/ 67199 w 67198"/>
                <a:gd name="connsiteY4" fmla="*/ 43318 h 56584"/>
                <a:gd name="connsiteX5" fmla="*/ 57076 w 67198"/>
                <a:gd name="connsiteY5" fmla="*/ 56584 h 5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198" h="56584">
                  <a:moveTo>
                    <a:pt x="57076" y="56584"/>
                  </a:moveTo>
                  <a:cubicBezTo>
                    <a:pt x="39175" y="50351"/>
                    <a:pt x="19941" y="46355"/>
                    <a:pt x="4118" y="36712"/>
                  </a:cubicBezTo>
                  <a:cubicBezTo>
                    <a:pt x="-1157" y="33515"/>
                    <a:pt x="-997" y="7835"/>
                    <a:pt x="2520" y="6343"/>
                  </a:cubicBezTo>
                  <a:cubicBezTo>
                    <a:pt x="14454" y="1388"/>
                    <a:pt x="33048" y="-3140"/>
                    <a:pt x="41519" y="2880"/>
                  </a:cubicBezTo>
                  <a:cubicBezTo>
                    <a:pt x="53560" y="11405"/>
                    <a:pt x="58941" y="29413"/>
                    <a:pt x="67199" y="43318"/>
                  </a:cubicBezTo>
                  <a:cubicBezTo>
                    <a:pt x="63842" y="47740"/>
                    <a:pt x="60486" y="52162"/>
                    <a:pt x="57076" y="5658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1" name="任意多边形: 形状 470">
              <a:extLst>
                <a:ext uri="{FF2B5EF4-FFF2-40B4-BE49-F238E27FC236}">
                  <a16:creationId xmlns:a16="http://schemas.microsoft.com/office/drawing/2014/main" id="{0A24A7E5-D688-BDEB-CC3C-91BA6EEAE0AF}"/>
                </a:ext>
              </a:extLst>
            </p:cNvPr>
            <p:cNvSpPr/>
            <p:nvPr/>
          </p:nvSpPr>
          <p:spPr>
            <a:xfrm>
              <a:off x="8479224" y="4034027"/>
              <a:ext cx="57451" cy="56654"/>
            </a:xfrm>
            <a:custGeom>
              <a:avLst/>
              <a:gdLst>
                <a:gd name="connsiteX0" fmla="*/ 57451 w 57451"/>
                <a:gd name="connsiteY0" fmla="*/ 54548 h 56654"/>
                <a:gd name="connsiteX1" fmla="*/ 18 w 57451"/>
                <a:gd name="connsiteY1" fmla="*/ 23647 h 56654"/>
                <a:gd name="connsiteX2" fmla="*/ 15468 w 57451"/>
                <a:gd name="connsiteY2" fmla="*/ 791 h 56654"/>
                <a:gd name="connsiteX3" fmla="*/ 57451 w 57451"/>
                <a:gd name="connsiteY3" fmla="*/ 54548 h 5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51" h="56654">
                  <a:moveTo>
                    <a:pt x="57451" y="54548"/>
                  </a:moveTo>
                  <a:cubicBezTo>
                    <a:pt x="18345" y="61101"/>
                    <a:pt x="1936" y="52790"/>
                    <a:pt x="18" y="23647"/>
                  </a:cubicBezTo>
                  <a:cubicBezTo>
                    <a:pt x="-462" y="16081"/>
                    <a:pt x="8862" y="1963"/>
                    <a:pt x="15468" y="791"/>
                  </a:cubicBezTo>
                  <a:cubicBezTo>
                    <a:pt x="43013" y="-4164"/>
                    <a:pt x="56865" y="14217"/>
                    <a:pt x="57451" y="5454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2" name="任意多边形: 形状 471">
              <a:extLst>
                <a:ext uri="{FF2B5EF4-FFF2-40B4-BE49-F238E27FC236}">
                  <a16:creationId xmlns:a16="http://schemas.microsoft.com/office/drawing/2014/main" id="{DC86C364-C126-B97C-17F8-4C953F380720}"/>
                </a:ext>
              </a:extLst>
            </p:cNvPr>
            <p:cNvSpPr/>
            <p:nvPr/>
          </p:nvSpPr>
          <p:spPr>
            <a:xfrm>
              <a:off x="9570034" y="4249654"/>
              <a:ext cx="57052" cy="66096"/>
            </a:xfrm>
            <a:custGeom>
              <a:avLst/>
              <a:gdLst>
                <a:gd name="connsiteX0" fmla="*/ 54783 w 57052"/>
                <a:gd name="connsiteY0" fmla="*/ 66097 h 66096"/>
                <a:gd name="connsiteX1" fmla="*/ 67 w 57052"/>
                <a:gd name="connsiteY1" fmla="*/ 13139 h 66096"/>
                <a:gd name="connsiteX2" fmla="*/ 20632 w 57052"/>
                <a:gd name="connsiteY2" fmla="*/ 86 h 66096"/>
                <a:gd name="connsiteX3" fmla="*/ 54783 w 57052"/>
                <a:gd name="connsiteY3" fmla="*/ 66097 h 6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52" h="66096">
                  <a:moveTo>
                    <a:pt x="54783" y="66097"/>
                  </a:moveTo>
                  <a:cubicBezTo>
                    <a:pt x="24095" y="63806"/>
                    <a:pt x="-1478" y="40470"/>
                    <a:pt x="67" y="13139"/>
                  </a:cubicBezTo>
                  <a:cubicBezTo>
                    <a:pt x="333" y="8131"/>
                    <a:pt x="14292" y="-980"/>
                    <a:pt x="20632" y="86"/>
                  </a:cubicBezTo>
                  <a:cubicBezTo>
                    <a:pt x="47643" y="4508"/>
                    <a:pt x="63147" y="36421"/>
                    <a:pt x="54783" y="660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3" name="任意多边形: 形状 472">
              <a:extLst>
                <a:ext uri="{FF2B5EF4-FFF2-40B4-BE49-F238E27FC236}">
                  <a16:creationId xmlns:a16="http://schemas.microsoft.com/office/drawing/2014/main" id="{C6387F10-5FEA-93D8-30F5-9458DF65EFE9}"/>
                </a:ext>
              </a:extLst>
            </p:cNvPr>
            <p:cNvSpPr/>
            <p:nvPr/>
          </p:nvSpPr>
          <p:spPr>
            <a:xfrm>
              <a:off x="6848300" y="6097241"/>
              <a:ext cx="60360" cy="65857"/>
            </a:xfrm>
            <a:custGeom>
              <a:avLst/>
              <a:gdLst>
                <a:gd name="connsiteX0" fmla="*/ 25741 w 60360"/>
                <a:gd name="connsiteY0" fmla="*/ 65858 h 65857"/>
                <a:gd name="connsiteX1" fmla="*/ 487 w 60360"/>
                <a:gd name="connsiteY1" fmla="*/ 26912 h 65857"/>
                <a:gd name="connsiteX2" fmla="*/ 32134 w 60360"/>
                <a:gd name="connsiteY2" fmla="*/ 166 h 65857"/>
                <a:gd name="connsiteX3" fmla="*/ 59732 w 60360"/>
                <a:gd name="connsiteY3" fmla="*/ 33891 h 65857"/>
                <a:gd name="connsiteX4" fmla="*/ 25741 w 60360"/>
                <a:gd name="connsiteY4" fmla="*/ 65858 h 65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60" h="65857">
                  <a:moveTo>
                    <a:pt x="25741" y="65858"/>
                  </a:moveTo>
                  <a:cubicBezTo>
                    <a:pt x="14393" y="49022"/>
                    <a:pt x="2565" y="38793"/>
                    <a:pt x="487" y="26912"/>
                  </a:cubicBezTo>
                  <a:cubicBezTo>
                    <a:pt x="-3295" y="4855"/>
                    <a:pt x="15671" y="1605"/>
                    <a:pt x="32134" y="166"/>
                  </a:cubicBezTo>
                  <a:cubicBezTo>
                    <a:pt x="56908" y="-2018"/>
                    <a:pt x="62449" y="17748"/>
                    <a:pt x="59732" y="33891"/>
                  </a:cubicBezTo>
                  <a:cubicBezTo>
                    <a:pt x="58080" y="44120"/>
                    <a:pt x="41511" y="51846"/>
                    <a:pt x="25741" y="6585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4" name="任意多边形: 形状 473">
              <a:extLst>
                <a:ext uri="{FF2B5EF4-FFF2-40B4-BE49-F238E27FC236}">
                  <a16:creationId xmlns:a16="http://schemas.microsoft.com/office/drawing/2014/main" id="{34FB5376-070D-63EE-C0AB-662AE879FC0C}"/>
                </a:ext>
              </a:extLst>
            </p:cNvPr>
            <p:cNvSpPr/>
            <p:nvPr/>
          </p:nvSpPr>
          <p:spPr>
            <a:xfrm>
              <a:off x="7415603" y="4815068"/>
              <a:ext cx="61222" cy="56900"/>
            </a:xfrm>
            <a:custGeom>
              <a:avLst/>
              <a:gdLst>
                <a:gd name="connsiteX0" fmla="*/ 37885 w 61222"/>
                <a:gd name="connsiteY0" fmla="*/ 56901 h 56900"/>
                <a:gd name="connsiteX1" fmla="*/ 4 w 61222"/>
                <a:gd name="connsiteY1" fmla="*/ 21098 h 56900"/>
                <a:gd name="connsiteX2" fmla="*/ 31758 w 61222"/>
                <a:gd name="connsiteY2" fmla="*/ 0 h 56900"/>
                <a:gd name="connsiteX3" fmla="*/ 61061 w 61222"/>
                <a:gd name="connsiteY3" fmla="*/ 33672 h 56900"/>
                <a:gd name="connsiteX4" fmla="*/ 37885 w 61222"/>
                <a:gd name="connsiteY4" fmla="*/ 56901 h 5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22" h="56900">
                  <a:moveTo>
                    <a:pt x="37885" y="56901"/>
                  </a:moveTo>
                  <a:cubicBezTo>
                    <a:pt x="11619" y="52372"/>
                    <a:pt x="324" y="41717"/>
                    <a:pt x="4" y="21098"/>
                  </a:cubicBezTo>
                  <a:cubicBezTo>
                    <a:pt x="-315" y="-1065"/>
                    <a:pt x="16467" y="53"/>
                    <a:pt x="31758" y="0"/>
                  </a:cubicBezTo>
                  <a:cubicBezTo>
                    <a:pt x="54454" y="-53"/>
                    <a:pt x="62499" y="15983"/>
                    <a:pt x="61061" y="33672"/>
                  </a:cubicBezTo>
                  <a:cubicBezTo>
                    <a:pt x="60368" y="41983"/>
                    <a:pt x="46036" y="49175"/>
                    <a:pt x="37885" y="5690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5" name="任意多边形: 形状 474">
              <a:extLst>
                <a:ext uri="{FF2B5EF4-FFF2-40B4-BE49-F238E27FC236}">
                  <a16:creationId xmlns:a16="http://schemas.microsoft.com/office/drawing/2014/main" id="{27F32671-C552-0729-AB64-C7D019A2F4C6}"/>
                </a:ext>
              </a:extLst>
            </p:cNvPr>
            <p:cNvSpPr/>
            <p:nvPr/>
          </p:nvSpPr>
          <p:spPr>
            <a:xfrm>
              <a:off x="11633809" y="6283133"/>
              <a:ext cx="90465" cy="79713"/>
            </a:xfrm>
            <a:custGeom>
              <a:avLst/>
              <a:gdLst>
                <a:gd name="connsiteX0" fmla="*/ 0 w 90465"/>
                <a:gd name="connsiteY0" fmla="*/ 0 h 79713"/>
                <a:gd name="connsiteX1" fmla="*/ 90465 w 90465"/>
                <a:gd name="connsiteY1" fmla="*/ 79703 h 79713"/>
                <a:gd name="connsiteX2" fmla="*/ 0 w 90465"/>
                <a:gd name="connsiteY2" fmla="*/ 0 h 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465" h="79713">
                  <a:moveTo>
                    <a:pt x="0" y="0"/>
                  </a:moveTo>
                  <a:cubicBezTo>
                    <a:pt x="50188" y="8738"/>
                    <a:pt x="71499" y="42356"/>
                    <a:pt x="90465" y="79703"/>
                  </a:cubicBezTo>
                  <a:cubicBezTo>
                    <a:pt x="57753" y="80236"/>
                    <a:pt x="34630" y="60097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6" name="任意多边形: 形状 475">
              <a:extLst>
                <a:ext uri="{FF2B5EF4-FFF2-40B4-BE49-F238E27FC236}">
                  <a16:creationId xmlns:a16="http://schemas.microsoft.com/office/drawing/2014/main" id="{D7AC3490-A0B7-3B6C-6C20-6B6B5CBD9383}"/>
                </a:ext>
              </a:extLst>
            </p:cNvPr>
            <p:cNvSpPr/>
            <p:nvPr/>
          </p:nvSpPr>
          <p:spPr>
            <a:xfrm>
              <a:off x="7153900" y="5174659"/>
              <a:ext cx="59298" cy="52396"/>
            </a:xfrm>
            <a:custGeom>
              <a:avLst/>
              <a:gdLst>
                <a:gd name="connsiteX0" fmla="*/ 58453 w 59298"/>
                <a:gd name="connsiteY0" fmla="*/ 49156 h 52396"/>
                <a:gd name="connsiteX1" fmla="*/ 221 w 59298"/>
                <a:gd name="connsiteY1" fmla="*/ 21398 h 52396"/>
                <a:gd name="connsiteX2" fmla="*/ 29843 w 59298"/>
                <a:gd name="connsiteY2" fmla="*/ 193 h 52396"/>
                <a:gd name="connsiteX3" fmla="*/ 58453 w 59298"/>
                <a:gd name="connsiteY3" fmla="*/ 49156 h 5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98" h="52396">
                  <a:moveTo>
                    <a:pt x="58453" y="49156"/>
                  </a:moveTo>
                  <a:cubicBezTo>
                    <a:pt x="12954" y="57041"/>
                    <a:pt x="3098" y="51553"/>
                    <a:pt x="221" y="21398"/>
                  </a:cubicBezTo>
                  <a:cubicBezTo>
                    <a:pt x="-2230" y="-4335"/>
                    <a:pt x="16257" y="460"/>
                    <a:pt x="29843" y="193"/>
                  </a:cubicBezTo>
                  <a:cubicBezTo>
                    <a:pt x="55469" y="-286"/>
                    <a:pt x="61863" y="11062"/>
                    <a:pt x="58453" y="4915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7" name="任意多边形: 形状 476">
              <a:extLst>
                <a:ext uri="{FF2B5EF4-FFF2-40B4-BE49-F238E27FC236}">
                  <a16:creationId xmlns:a16="http://schemas.microsoft.com/office/drawing/2014/main" id="{2405431D-0563-63A3-14A2-1BD62BC21A3B}"/>
                </a:ext>
              </a:extLst>
            </p:cNvPr>
            <p:cNvSpPr/>
            <p:nvPr/>
          </p:nvSpPr>
          <p:spPr>
            <a:xfrm>
              <a:off x="8866783" y="3941582"/>
              <a:ext cx="57645" cy="64892"/>
            </a:xfrm>
            <a:custGeom>
              <a:avLst/>
              <a:gdLst>
                <a:gd name="connsiteX0" fmla="*/ 45765 w 57645"/>
                <a:gd name="connsiteY0" fmla="*/ 64892 h 64892"/>
                <a:gd name="connsiteX1" fmla="*/ 3516 w 57645"/>
                <a:gd name="connsiteY1" fmla="*/ 37401 h 64892"/>
                <a:gd name="connsiteX2" fmla="*/ 1118 w 57645"/>
                <a:gd name="connsiteY2" fmla="*/ 0 h 64892"/>
                <a:gd name="connsiteX3" fmla="*/ 40650 w 57645"/>
                <a:gd name="connsiteY3" fmla="*/ 12094 h 64892"/>
                <a:gd name="connsiteX4" fmla="*/ 57646 w 57645"/>
                <a:gd name="connsiteY4" fmla="*/ 53384 h 64892"/>
                <a:gd name="connsiteX5" fmla="*/ 45765 w 57645"/>
                <a:gd name="connsiteY5" fmla="*/ 64892 h 6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5" h="64892">
                  <a:moveTo>
                    <a:pt x="45765" y="64892"/>
                  </a:moveTo>
                  <a:cubicBezTo>
                    <a:pt x="31327" y="56048"/>
                    <a:pt x="13745" y="49761"/>
                    <a:pt x="3516" y="37401"/>
                  </a:cubicBezTo>
                  <a:cubicBezTo>
                    <a:pt x="-2931" y="29622"/>
                    <a:pt x="1544" y="12787"/>
                    <a:pt x="1118" y="0"/>
                  </a:cubicBezTo>
                  <a:cubicBezTo>
                    <a:pt x="14651" y="3676"/>
                    <a:pt x="31966" y="3516"/>
                    <a:pt x="40650" y="12094"/>
                  </a:cubicBezTo>
                  <a:cubicBezTo>
                    <a:pt x="50400" y="21737"/>
                    <a:pt x="52318" y="39266"/>
                    <a:pt x="57646" y="53384"/>
                  </a:cubicBezTo>
                  <a:cubicBezTo>
                    <a:pt x="53703" y="57220"/>
                    <a:pt x="49761" y="61056"/>
                    <a:pt x="45765" y="6489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8" name="任意多边形: 形状 477">
              <a:extLst>
                <a:ext uri="{FF2B5EF4-FFF2-40B4-BE49-F238E27FC236}">
                  <a16:creationId xmlns:a16="http://schemas.microsoft.com/office/drawing/2014/main" id="{341E9C50-BEC7-6ACC-547A-1E437E37C9BE}"/>
                </a:ext>
              </a:extLst>
            </p:cNvPr>
            <p:cNvSpPr/>
            <p:nvPr/>
          </p:nvSpPr>
          <p:spPr>
            <a:xfrm>
              <a:off x="10258607" y="4747118"/>
              <a:ext cx="71984" cy="67104"/>
            </a:xfrm>
            <a:custGeom>
              <a:avLst/>
              <a:gdLst>
                <a:gd name="connsiteX0" fmla="*/ 0 w 71984"/>
                <a:gd name="connsiteY0" fmla="*/ 501 h 67104"/>
                <a:gd name="connsiteX1" fmla="*/ 71978 w 71984"/>
                <a:gd name="connsiteY1" fmla="*/ 52074 h 67104"/>
                <a:gd name="connsiteX2" fmla="*/ 64040 w 71984"/>
                <a:gd name="connsiteY2" fmla="*/ 66725 h 67104"/>
                <a:gd name="connsiteX3" fmla="*/ 41130 w 71984"/>
                <a:gd name="connsiteY3" fmla="*/ 62250 h 67104"/>
                <a:gd name="connsiteX4" fmla="*/ 0 w 71984"/>
                <a:gd name="connsiteY4" fmla="*/ 501 h 6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84" h="67104">
                  <a:moveTo>
                    <a:pt x="0" y="501"/>
                  </a:moveTo>
                  <a:cubicBezTo>
                    <a:pt x="37667" y="-3921"/>
                    <a:pt x="70646" y="21546"/>
                    <a:pt x="71978" y="52074"/>
                  </a:cubicBezTo>
                  <a:cubicBezTo>
                    <a:pt x="72191" y="57082"/>
                    <a:pt x="67396" y="66299"/>
                    <a:pt x="64040" y="66725"/>
                  </a:cubicBezTo>
                  <a:cubicBezTo>
                    <a:pt x="56474" y="67684"/>
                    <a:pt x="44860" y="67045"/>
                    <a:pt x="41130" y="62250"/>
                  </a:cubicBezTo>
                  <a:cubicBezTo>
                    <a:pt x="26532" y="43336"/>
                    <a:pt x="14385" y="22558"/>
                    <a:pt x="0" y="50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9" name="任意多边形: 形状 478">
              <a:extLst>
                <a:ext uri="{FF2B5EF4-FFF2-40B4-BE49-F238E27FC236}">
                  <a16:creationId xmlns:a16="http://schemas.microsoft.com/office/drawing/2014/main" id="{DF60EE49-D9B3-4D6C-BF7C-3D5460B49B60}"/>
                </a:ext>
              </a:extLst>
            </p:cNvPr>
            <p:cNvSpPr/>
            <p:nvPr/>
          </p:nvSpPr>
          <p:spPr>
            <a:xfrm>
              <a:off x="7237269" y="4821643"/>
              <a:ext cx="65336" cy="55919"/>
            </a:xfrm>
            <a:custGeom>
              <a:avLst/>
              <a:gdLst>
                <a:gd name="connsiteX0" fmla="*/ 55054 w 65336"/>
                <a:gd name="connsiteY0" fmla="*/ 55920 h 55919"/>
                <a:gd name="connsiteX1" fmla="*/ 4706 w 65336"/>
                <a:gd name="connsiteY1" fmla="*/ 36740 h 55919"/>
                <a:gd name="connsiteX2" fmla="*/ 2149 w 65336"/>
                <a:gd name="connsiteY2" fmla="*/ 6638 h 55919"/>
                <a:gd name="connsiteX3" fmla="*/ 39870 w 65336"/>
                <a:gd name="connsiteY3" fmla="*/ 2696 h 55919"/>
                <a:gd name="connsiteX4" fmla="*/ 65336 w 65336"/>
                <a:gd name="connsiteY4" fmla="*/ 42920 h 55919"/>
                <a:gd name="connsiteX5" fmla="*/ 55054 w 65336"/>
                <a:gd name="connsiteY5" fmla="*/ 55920 h 5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336" h="55919">
                  <a:moveTo>
                    <a:pt x="55054" y="55920"/>
                  </a:moveTo>
                  <a:cubicBezTo>
                    <a:pt x="38005" y="49900"/>
                    <a:pt x="19518" y="46223"/>
                    <a:pt x="4706" y="36740"/>
                  </a:cubicBezTo>
                  <a:cubicBezTo>
                    <a:pt x="-834" y="33170"/>
                    <a:pt x="-1207" y="8130"/>
                    <a:pt x="2149" y="6638"/>
                  </a:cubicBezTo>
                  <a:cubicBezTo>
                    <a:pt x="13551" y="1524"/>
                    <a:pt x="31878" y="-3112"/>
                    <a:pt x="39870" y="2696"/>
                  </a:cubicBezTo>
                  <a:cubicBezTo>
                    <a:pt x="51804" y="11380"/>
                    <a:pt x="57185" y="29068"/>
                    <a:pt x="65336" y="42920"/>
                  </a:cubicBezTo>
                  <a:cubicBezTo>
                    <a:pt x="61980" y="47236"/>
                    <a:pt x="58517" y="51551"/>
                    <a:pt x="55054" y="559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0" name="任意多边形: 形状 479">
              <a:extLst>
                <a:ext uri="{FF2B5EF4-FFF2-40B4-BE49-F238E27FC236}">
                  <a16:creationId xmlns:a16="http://schemas.microsoft.com/office/drawing/2014/main" id="{2840B322-DDF7-E75B-5D31-A2352CD3889B}"/>
                </a:ext>
              </a:extLst>
            </p:cNvPr>
            <p:cNvSpPr/>
            <p:nvPr/>
          </p:nvSpPr>
          <p:spPr>
            <a:xfrm>
              <a:off x="8723198" y="3915354"/>
              <a:ext cx="55511" cy="59251"/>
            </a:xfrm>
            <a:custGeom>
              <a:avLst/>
              <a:gdLst>
                <a:gd name="connsiteX0" fmla="*/ 55411 w 55511"/>
                <a:gd name="connsiteY0" fmla="*/ 58674 h 59251"/>
                <a:gd name="connsiteX1" fmla="*/ 2 w 55511"/>
                <a:gd name="connsiteY1" fmla="*/ 20847 h 59251"/>
                <a:gd name="connsiteX2" fmla="*/ 15719 w 55511"/>
                <a:gd name="connsiteY2" fmla="*/ 335 h 59251"/>
                <a:gd name="connsiteX3" fmla="*/ 55411 w 55511"/>
                <a:gd name="connsiteY3" fmla="*/ 58674 h 5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11" h="59251">
                  <a:moveTo>
                    <a:pt x="55411" y="58674"/>
                  </a:moveTo>
                  <a:cubicBezTo>
                    <a:pt x="19715" y="62190"/>
                    <a:pt x="695" y="49670"/>
                    <a:pt x="2" y="20847"/>
                  </a:cubicBezTo>
                  <a:cubicBezTo>
                    <a:pt x="-158" y="13814"/>
                    <a:pt x="9326" y="1240"/>
                    <a:pt x="15719" y="335"/>
                  </a:cubicBezTo>
                  <a:cubicBezTo>
                    <a:pt x="40653" y="-3182"/>
                    <a:pt x="56956" y="21326"/>
                    <a:pt x="55411" y="586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1" name="任意多边形: 形状 480">
              <a:extLst>
                <a:ext uri="{FF2B5EF4-FFF2-40B4-BE49-F238E27FC236}">
                  <a16:creationId xmlns:a16="http://schemas.microsoft.com/office/drawing/2014/main" id="{E23397DE-F946-461D-154C-FC888963BF55}"/>
                </a:ext>
              </a:extLst>
            </p:cNvPr>
            <p:cNvSpPr/>
            <p:nvPr/>
          </p:nvSpPr>
          <p:spPr>
            <a:xfrm>
              <a:off x="10944983" y="5484821"/>
              <a:ext cx="79863" cy="76773"/>
            </a:xfrm>
            <a:custGeom>
              <a:avLst/>
              <a:gdLst>
                <a:gd name="connsiteX0" fmla="*/ 0 w 79863"/>
                <a:gd name="connsiteY0" fmla="*/ 0 h 76773"/>
                <a:gd name="connsiteX1" fmla="*/ 79863 w 79863"/>
                <a:gd name="connsiteY1" fmla="*/ 76773 h 76773"/>
                <a:gd name="connsiteX2" fmla="*/ 0 w 79863"/>
                <a:gd name="connsiteY2" fmla="*/ 0 h 7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863" h="76773">
                  <a:moveTo>
                    <a:pt x="0" y="0"/>
                  </a:moveTo>
                  <a:cubicBezTo>
                    <a:pt x="51093" y="5541"/>
                    <a:pt x="68302" y="36335"/>
                    <a:pt x="79863" y="76773"/>
                  </a:cubicBezTo>
                  <a:cubicBezTo>
                    <a:pt x="29782" y="76027"/>
                    <a:pt x="20991" y="3633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2" name="任意多边形: 形状 481">
              <a:extLst>
                <a:ext uri="{FF2B5EF4-FFF2-40B4-BE49-F238E27FC236}">
                  <a16:creationId xmlns:a16="http://schemas.microsoft.com/office/drawing/2014/main" id="{AEB140BE-74C4-8D97-69CC-73C0DA832C0B}"/>
                </a:ext>
              </a:extLst>
            </p:cNvPr>
            <p:cNvSpPr/>
            <p:nvPr/>
          </p:nvSpPr>
          <p:spPr>
            <a:xfrm>
              <a:off x="9264857" y="4025707"/>
              <a:ext cx="61396" cy="66331"/>
            </a:xfrm>
            <a:custGeom>
              <a:avLst/>
              <a:gdLst>
                <a:gd name="connsiteX0" fmla="*/ 10831 w 61396"/>
                <a:gd name="connsiteY0" fmla="*/ 0 h 66331"/>
                <a:gd name="connsiteX1" fmla="*/ 60806 w 61396"/>
                <a:gd name="connsiteY1" fmla="*/ 54876 h 66331"/>
                <a:gd name="connsiteX2" fmla="*/ 39708 w 61396"/>
                <a:gd name="connsiteY2" fmla="*/ 66331 h 66331"/>
                <a:gd name="connsiteX3" fmla="*/ 549 w 61396"/>
                <a:gd name="connsiteY3" fmla="*/ 12574 h 66331"/>
                <a:gd name="connsiteX4" fmla="*/ 10831 w 61396"/>
                <a:gd name="connsiteY4" fmla="*/ 0 h 6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96" h="66331">
                  <a:moveTo>
                    <a:pt x="10831" y="0"/>
                  </a:moveTo>
                  <a:cubicBezTo>
                    <a:pt x="32942" y="799"/>
                    <a:pt x="66240" y="38999"/>
                    <a:pt x="60806" y="54876"/>
                  </a:cubicBezTo>
                  <a:cubicBezTo>
                    <a:pt x="58835" y="60630"/>
                    <a:pt x="47060" y="66277"/>
                    <a:pt x="39708" y="66331"/>
                  </a:cubicBezTo>
                  <a:cubicBezTo>
                    <a:pt x="21647" y="66490"/>
                    <a:pt x="-4086" y="30581"/>
                    <a:pt x="549" y="12574"/>
                  </a:cubicBezTo>
                  <a:cubicBezTo>
                    <a:pt x="1987" y="6979"/>
                    <a:pt x="8487" y="2717"/>
                    <a:pt x="1083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3" name="任意多边形: 形状 482">
              <a:extLst>
                <a:ext uri="{FF2B5EF4-FFF2-40B4-BE49-F238E27FC236}">
                  <a16:creationId xmlns:a16="http://schemas.microsoft.com/office/drawing/2014/main" id="{DF99946C-9579-809D-39FB-B5854A802131}"/>
                </a:ext>
              </a:extLst>
            </p:cNvPr>
            <p:cNvSpPr/>
            <p:nvPr/>
          </p:nvSpPr>
          <p:spPr>
            <a:xfrm>
              <a:off x="11732958" y="6412491"/>
              <a:ext cx="81355" cy="76346"/>
            </a:xfrm>
            <a:custGeom>
              <a:avLst/>
              <a:gdLst>
                <a:gd name="connsiteX0" fmla="*/ 81355 w 81355"/>
                <a:gd name="connsiteY0" fmla="*/ 76347 h 76346"/>
                <a:gd name="connsiteX1" fmla="*/ 0 w 81355"/>
                <a:gd name="connsiteY1" fmla="*/ 0 h 76346"/>
                <a:gd name="connsiteX2" fmla="*/ 81355 w 81355"/>
                <a:gd name="connsiteY2" fmla="*/ 76347 h 7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355" h="76346">
                  <a:moveTo>
                    <a:pt x="81355" y="76347"/>
                  </a:moveTo>
                  <a:cubicBezTo>
                    <a:pt x="36442" y="72351"/>
                    <a:pt x="9537" y="46245"/>
                    <a:pt x="0" y="0"/>
                  </a:cubicBezTo>
                  <a:cubicBezTo>
                    <a:pt x="34577" y="8471"/>
                    <a:pt x="54716" y="27065"/>
                    <a:pt x="81355" y="7634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4" name="任意多边形: 形状 483">
              <a:extLst>
                <a:ext uri="{FF2B5EF4-FFF2-40B4-BE49-F238E27FC236}">
                  <a16:creationId xmlns:a16="http://schemas.microsoft.com/office/drawing/2014/main" id="{5C8EDAED-92C5-5F60-FE74-2E03B982F4DC}"/>
                </a:ext>
              </a:extLst>
            </p:cNvPr>
            <p:cNvSpPr/>
            <p:nvPr/>
          </p:nvSpPr>
          <p:spPr>
            <a:xfrm>
              <a:off x="6789735" y="5925383"/>
              <a:ext cx="62627" cy="64989"/>
            </a:xfrm>
            <a:custGeom>
              <a:avLst/>
              <a:gdLst>
                <a:gd name="connsiteX0" fmla="*/ 29376 w 62627"/>
                <a:gd name="connsiteY0" fmla="*/ 64990 h 64989"/>
                <a:gd name="connsiteX1" fmla="*/ 979 w 62627"/>
                <a:gd name="connsiteY1" fmla="*/ 23753 h 64989"/>
                <a:gd name="connsiteX2" fmla="*/ 29909 w 62627"/>
                <a:gd name="connsiteY2" fmla="*/ 151 h 64989"/>
                <a:gd name="connsiteX3" fmla="*/ 62355 w 62627"/>
                <a:gd name="connsiteY3" fmla="*/ 30306 h 64989"/>
                <a:gd name="connsiteX4" fmla="*/ 29376 w 62627"/>
                <a:gd name="connsiteY4" fmla="*/ 64990 h 64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7" h="64989">
                  <a:moveTo>
                    <a:pt x="29376" y="64990"/>
                  </a:moveTo>
                  <a:cubicBezTo>
                    <a:pt x="16110" y="46449"/>
                    <a:pt x="4122" y="36220"/>
                    <a:pt x="979" y="23753"/>
                  </a:cubicBezTo>
                  <a:cubicBezTo>
                    <a:pt x="-4828" y="1003"/>
                    <a:pt x="16536" y="1270"/>
                    <a:pt x="29909" y="151"/>
                  </a:cubicBezTo>
                  <a:cubicBezTo>
                    <a:pt x="49835" y="-1501"/>
                    <a:pt x="64859" y="10540"/>
                    <a:pt x="62355" y="30306"/>
                  </a:cubicBezTo>
                  <a:cubicBezTo>
                    <a:pt x="61023" y="40376"/>
                    <a:pt x="45626" y="48634"/>
                    <a:pt x="29376" y="649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5" name="任意多边形: 形状 484">
              <a:extLst>
                <a:ext uri="{FF2B5EF4-FFF2-40B4-BE49-F238E27FC236}">
                  <a16:creationId xmlns:a16="http://schemas.microsoft.com/office/drawing/2014/main" id="{49EB90C5-850A-6532-9D96-9BDCDF199F5E}"/>
                </a:ext>
              </a:extLst>
            </p:cNvPr>
            <p:cNvSpPr/>
            <p:nvPr/>
          </p:nvSpPr>
          <p:spPr>
            <a:xfrm>
              <a:off x="7494879" y="4470829"/>
              <a:ext cx="59144" cy="54806"/>
            </a:xfrm>
            <a:custGeom>
              <a:avLst/>
              <a:gdLst>
                <a:gd name="connsiteX0" fmla="*/ 43693 w 59144"/>
                <a:gd name="connsiteY0" fmla="*/ 54782 h 54806"/>
                <a:gd name="connsiteX1" fmla="*/ 5 w 59144"/>
                <a:gd name="connsiteY1" fmla="*/ 18234 h 54806"/>
                <a:gd name="connsiteX2" fmla="*/ 23181 w 59144"/>
                <a:gd name="connsiteY2" fmla="*/ 66 h 54806"/>
                <a:gd name="connsiteX3" fmla="*/ 59144 w 59144"/>
                <a:gd name="connsiteY3" fmla="*/ 36082 h 54806"/>
                <a:gd name="connsiteX4" fmla="*/ 43693 w 59144"/>
                <a:gd name="connsiteY4" fmla="*/ 54782 h 5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44" h="54806">
                  <a:moveTo>
                    <a:pt x="43693" y="54782"/>
                  </a:moveTo>
                  <a:cubicBezTo>
                    <a:pt x="9382" y="55528"/>
                    <a:pt x="-261" y="39012"/>
                    <a:pt x="5" y="18234"/>
                  </a:cubicBezTo>
                  <a:cubicBezTo>
                    <a:pt x="112" y="11734"/>
                    <a:pt x="14763" y="493"/>
                    <a:pt x="23181" y="66"/>
                  </a:cubicBezTo>
                  <a:cubicBezTo>
                    <a:pt x="46090" y="-1159"/>
                    <a:pt x="58984" y="14718"/>
                    <a:pt x="59144" y="36082"/>
                  </a:cubicBezTo>
                  <a:cubicBezTo>
                    <a:pt x="59250" y="43807"/>
                    <a:pt x="46410" y="51692"/>
                    <a:pt x="43693" y="5478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6" name="任意多边形: 形状 485">
              <a:extLst>
                <a:ext uri="{FF2B5EF4-FFF2-40B4-BE49-F238E27FC236}">
                  <a16:creationId xmlns:a16="http://schemas.microsoft.com/office/drawing/2014/main" id="{2C371ED3-D1A9-3FC8-14D4-86B8FA85DAA7}"/>
                </a:ext>
              </a:extLst>
            </p:cNvPr>
            <p:cNvSpPr/>
            <p:nvPr/>
          </p:nvSpPr>
          <p:spPr>
            <a:xfrm>
              <a:off x="7788665" y="4305438"/>
              <a:ext cx="55911" cy="58528"/>
            </a:xfrm>
            <a:custGeom>
              <a:avLst/>
              <a:gdLst>
                <a:gd name="connsiteX0" fmla="*/ 44266 w 55911"/>
                <a:gd name="connsiteY0" fmla="*/ 58529 h 58528"/>
                <a:gd name="connsiteX1" fmla="*/ 365 w 55911"/>
                <a:gd name="connsiteY1" fmla="*/ 23952 h 58528"/>
                <a:gd name="connsiteX2" fmla="*/ 20078 w 55911"/>
                <a:gd name="connsiteY2" fmla="*/ 350 h 58528"/>
                <a:gd name="connsiteX3" fmla="*/ 55881 w 55911"/>
                <a:gd name="connsiteY3" fmla="*/ 38603 h 58528"/>
                <a:gd name="connsiteX4" fmla="*/ 44266 w 55911"/>
                <a:gd name="connsiteY4" fmla="*/ 58529 h 5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11" h="58528">
                  <a:moveTo>
                    <a:pt x="44266" y="58529"/>
                  </a:moveTo>
                  <a:cubicBezTo>
                    <a:pt x="13951" y="56877"/>
                    <a:pt x="-2725" y="48299"/>
                    <a:pt x="365" y="23952"/>
                  </a:cubicBezTo>
                  <a:cubicBezTo>
                    <a:pt x="1484" y="15001"/>
                    <a:pt x="12353" y="1308"/>
                    <a:pt x="20078" y="350"/>
                  </a:cubicBezTo>
                  <a:cubicBezTo>
                    <a:pt x="46397" y="-2954"/>
                    <a:pt x="54176" y="17718"/>
                    <a:pt x="55881" y="38603"/>
                  </a:cubicBezTo>
                  <a:cubicBezTo>
                    <a:pt x="56520" y="45902"/>
                    <a:pt x="47037" y="54107"/>
                    <a:pt x="44266" y="585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7" name="任意多边形: 形状 486">
              <a:extLst>
                <a:ext uri="{FF2B5EF4-FFF2-40B4-BE49-F238E27FC236}">
                  <a16:creationId xmlns:a16="http://schemas.microsoft.com/office/drawing/2014/main" id="{B98EE11E-A777-BA88-85E6-E2704EBAD820}"/>
                </a:ext>
              </a:extLst>
            </p:cNvPr>
            <p:cNvSpPr/>
            <p:nvPr/>
          </p:nvSpPr>
          <p:spPr>
            <a:xfrm>
              <a:off x="9515647" y="4095417"/>
              <a:ext cx="62498" cy="62180"/>
            </a:xfrm>
            <a:custGeom>
              <a:avLst/>
              <a:gdLst>
                <a:gd name="connsiteX0" fmla="*/ 62499 w 62498"/>
                <a:gd name="connsiteY0" fmla="*/ 62099 h 62180"/>
                <a:gd name="connsiteX1" fmla="*/ 217 w 62498"/>
                <a:gd name="connsiteY1" fmla="*/ 21129 h 62180"/>
                <a:gd name="connsiteX2" fmla="*/ 5279 w 62498"/>
                <a:gd name="connsiteY2" fmla="*/ 1416 h 62180"/>
                <a:gd name="connsiteX3" fmla="*/ 22647 w 62498"/>
                <a:gd name="connsiteY3" fmla="*/ 2535 h 62180"/>
                <a:gd name="connsiteX4" fmla="*/ 62499 w 62498"/>
                <a:gd name="connsiteY4" fmla="*/ 62099 h 6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98" h="62180">
                  <a:moveTo>
                    <a:pt x="62499" y="62099"/>
                  </a:moveTo>
                  <a:cubicBezTo>
                    <a:pt x="27176" y="63431"/>
                    <a:pt x="4160" y="48407"/>
                    <a:pt x="217" y="21129"/>
                  </a:cubicBezTo>
                  <a:cubicBezTo>
                    <a:pt x="-688" y="14736"/>
                    <a:pt x="1283" y="6105"/>
                    <a:pt x="5279" y="1416"/>
                  </a:cubicBezTo>
                  <a:cubicBezTo>
                    <a:pt x="7623" y="-1301"/>
                    <a:pt x="17266" y="351"/>
                    <a:pt x="22647" y="2535"/>
                  </a:cubicBezTo>
                  <a:cubicBezTo>
                    <a:pt x="49286" y="13244"/>
                    <a:pt x="58769" y="35461"/>
                    <a:pt x="62499" y="6209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8" name="任意多边形: 形状 487">
              <a:extLst>
                <a:ext uri="{FF2B5EF4-FFF2-40B4-BE49-F238E27FC236}">
                  <a16:creationId xmlns:a16="http://schemas.microsoft.com/office/drawing/2014/main" id="{4DED5F9C-D4B2-373D-D731-8F2F48EA02A6}"/>
                </a:ext>
              </a:extLst>
            </p:cNvPr>
            <p:cNvSpPr/>
            <p:nvPr/>
          </p:nvSpPr>
          <p:spPr>
            <a:xfrm>
              <a:off x="6823274" y="6642277"/>
              <a:ext cx="61060" cy="64428"/>
            </a:xfrm>
            <a:custGeom>
              <a:avLst/>
              <a:gdLst>
                <a:gd name="connsiteX0" fmla="*/ 32119 w 61060"/>
                <a:gd name="connsiteY0" fmla="*/ 0 h 64428"/>
                <a:gd name="connsiteX1" fmla="*/ 60410 w 61060"/>
                <a:gd name="connsiteY1" fmla="*/ 42622 h 64428"/>
                <a:gd name="connsiteX2" fmla="*/ 29988 w 61060"/>
                <a:gd name="connsiteY2" fmla="*/ 64040 h 64428"/>
                <a:gd name="connsiteX3" fmla="*/ 206 w 61060"/>
                <a:gd name="connsiteY3" fmla="*/ 35696 h 64428"/>
                <a:gd name="connsiteX4" fmla="*/ 32119 w 61060"/>
                <a:gd name="connsiteY4" fmla="*/ 0 h 6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0" h="64428">
                  <a:moveTo>
                    <a:pt x="32119" y="0"/>
                  </a:moveTo>
                  <a:cubicBezTo>
                    <a:pt x="46078" y="20245"/>
                    <a:pt x="58065" y="30475"/>
                    <a:pt x="60410" y="42622"/>
                  </a:cubicBezTo>
                  <a:cubicBezTo>
                    <a:pt x="65098" y="66490"/>
                    <a:pt x="43361" y="62175"/>
                    <a:pt x="29988" y="64040"/>
                  </a:cubicBezTo>
                  <a:cubicBezTo>
                    <a:pt x="9210" y="66970"/>
                    <a:pt x="-1659" y="52905"/>
                    <a:pt x="206" y="35696"/>
                  </a:cubicBezTo>
                  <a:cubicBezTo>
                    <a:pt x="1271" y="25946"/>
                    <a:pt x="15656" y="17635"/>
                    <a:pt x="3211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9" name="任意多边形: 形状 488">
              <a:extLst>
                <a:ext uri="{FF2B5EF4-FFF2-40B4-BE49-F238E27FC236}">
                  <a16:creationId xmlns:a16="http://schemas.microsoft.com/office/drawing/2014/main" id="{E6C81851-E187-E258-4B1A-96F0C372808B}"/>
                </a:ext>
              </a:extLst>
            </p:cNvPr>
            <p:cNvSpPr/>
            <p:nvPr/>
          </p:nvSpPr>
          <p:spPr>
            <a:xfrm>
              <a:off x="8328785" y="4018572"/>
              <a:ext cx="57231" cy="53452"/>
            </a:xfrm>
            <a:custGeom>
              <a:avLst/>
              <a:gdLst>
                <a:gd name="connsiteX0" fmla="*/ 57221 w 57231"/>
                <a:gd name="connsiteY0" fmla="*/ 52687 h 53452"/>
                <a:gd name="connsiteX1" fmla="*/ 0 w 57231"/>
                <a:gd name="connsiteY1" fmla="*/ 18590 h 53452"/>
                <a:gd name="connsiteX2" fmla="*/ 16676 w 57231"/>
                <a:gd name="connsiteY2" fmla="*/ 262 h 53452"/>
                <a:gd name="connsiteX3" fmla="*/ 57221 w 57231"/>
                <a:gd name="connsiteY3" fmla="*/ 52687 h 5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31" h="53452">
                  <a:moveTo>
                    <a:pt x="57221" y="52687"/>
                  </a:moveTo>
                  <a:cubicBezTo>
                    <a:pt x="17369" y="56470"/>
                    <a:pt x="-106" y="46401"/>
                    <a:pt x="0" y="18590"/>
                  </a:cubicBezTo>
                  <a:cubicBezTo>
                    <a:pt x="54" y="12143"/>
                    <a:pt x="10336" y="795"/>
                    <a:pt x="16676" y="262"/>
                  </a:cubicBezTo>
                  <a:cubicBezTo>
                    <a:pt x="45126" y="-2348"/>
                    <a:pt x="57647" y="14487"/>
                    <a:pt x="57221" y="526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0" name="任意多边形: 形状 489">
              <a:extLst>
                <a:ext uri="{FF2B5EF4-FFF2-40B4-BE49-F238E27FC236}">
                  <a16:creationId xmlns:a16="http://schemas.microsoft.com/office/drawing/2014/main" id="{5B99A6C6-FDDA-4C5C-1811-C9D097E60659}"/>
                </a:ext>
              </a:extLst>
            </p:cNvPr>
            <p:cNvSpPr/>
            <p:nvPr/>
          </p:nvSpPr>
          <p:spPr>
            <a:xfrm>
              <a:off x="8175967" y="4001979"/>
              <a:ext cx="57238" cy="57841"/>
            </a:xfrm>
            <a:custGeom>
              <a:avLst/>
              <a:gdLst>
                <a:gd name="connsiteX0" fmla="*/ 57239 w 57238"/>
                <a:gd name="connsiteY0" fmla="*/ 44454 h 57841"/>
                <a:gd name="connsiteX1" fmla="*/ 36461 w 57238"/>
                <a:gd name="connsiteY1" fmla="*/ 57720 h 57841"/>
                <a:gd name="connsiteX2" fmla="*/ 19 w 57238"/>
                <a:gd name="connsiteY2" fmla="*/ 18774 h 57841"/>
                <a:gd name="connsiteX3" fmla="*/ 16748 w 57238"/>
                <a:gd name="connsiteY3" fmla="*/ 127 h 57841"/>
                <a:gd name="connsiteX4" fmla="*/ 57239 w 57238"/>
                <a:gd name="connsiteY4" fmla="*/ 44454 h 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38" h="57841">
                  <a:moveTo>
                    <a:pt x="57239" y="44454"/>
                  </a:moveTo>
                  <a:cubicBezTo>
                    <a:pt x="52231" y="47810"/>
                    <a:pt x="44665" y="57134"/>
                    <a:pt x="36461" y="57720"/>
                  </a:cubicBezTo>
                  <a:cubicBezTo>
                    <a:pt x="10248" y="59584"/>
                    <a:pt x="1990" y="39765"/>
                    <a:pt x="19" y="18774"/>
                  </a:cubicBezTo>
                  <a:cubicBezTo>
                    <a:pt x="-514" y="12807"/>
                    <a:pt x="10461" y="553"/>
                    <a:pt x="16748" y="127"/>
                  </a:cubicBezTo>
                  <a:cubicBezTo>
                    <a:pt x="40829" y="-1525"/>
                    <a:pt x="53403" y="12966"/>
                    <a:pt x="57239" y="4445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1" name="任意多边形: 形状 490">
              <a:extLst>
                <a:ext uri="{FF2B5EF4-FFF2-40B4-BE49-F238E27FC236}">
                  <a16:creationId xmlns:a16="http://schemas.microsoft.com/office/drawing/2014/main" id="{097A78A1-5E19-EFB4-4CEB-4DF40245AF43}"/>
                </a:ext>
              </a:extLst>
            </p:cNvPr>
            <p:cNvSpPr/>
            <p:nvPr/>
          </p:nvSpPr>
          <p:spPr>
            <a:xfrm>
              <a:off x="10156634" y="4704256"/>
              <a:ext cx="62281" cy="63369"/>
            </a:xfrm>
            <a:custGeom>
              <a:avLst/>
              <a:gdLst>
                <a:gd name="connsiteX0" fmla="*/ 62282 w 62281"/>
                <a:gd name="connsiteY0" fmla="*/ 63289 h 63369"/>
                <a:gd name="connsiteX1" fmla="*/ 0 w 62281"/>
                <a:gd name="connsiteY1" fmla="*/ 2393 h 63369"/>
                <a:gd name="connsiteX2" fmla="*/ 62282 w 62281"/>
                <a:gd name="connsiteY2" fmla="*/ 63289 h 6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281" h="63369">
                  <a:moveTo>
                    <a:pt x="62282" y="63289"/>
                  </a:moveTo>
                  <a:cubicBezTo>
                    <a:pt x="20246" y="64355"/>
                    <a:pt x="11455" y="55404"/>
                    <a:pt x="0" y="2393"/>
                  </a:cubicBezTo>
                  <a:cubicBezTo>
                    <a:pt x="38254" y="-5918"/>
                    <a:pt x="50614" y="5803"/>
                    <a:pt x="62282" y="632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2" name="任意多边形: 形状 491">
              <a:extLst>
                <a:ext uri="{FF2B5EF4-FFF2-40B4-BE49-F238E27FC236}">
                  <a16:creationId xmlns:a16="http://schemas.microsoft.com/office/drawing/2014/main" id="{6523F275-BA68-15D6-61F8-039019F13824}"/>
                </a:ext>
              </a:extLst>
            </p:cNvPr>
            <p:cNvSpPr/>
            <p:nvPr/>
          </p:nvSpPr>
          <p:spPr>
            <a:xfrm>
              <a:off x="7905173" y="4147076"/>
              <a:ext cx="54303" cy="53459"/>
            </a:xfrm>
            <a:custGeom>
              <a:avLst/>
              <a:gdLst>
                <a:gd name="connsiteX0" fmla="*/ 53280 w 54303"/>
                <a:gd name="connsiteY0" fmla="*/ 52956 h 53459"/>
                <a:gd name="connsiteX1" fmla="*/ 322 w 54303"/>
                <a:gd name="connsiteY1" fmla="*/ 19657 h 53459"/>
                <a:gd name="connsiteX2" fmla="*/ 20834 w 54303"/>
                <a:gd name="connsiteY2" fmla="*/ 104 h 53459"/>
                <a:gd name="connsiteX3" fmla="*/ 53280 w 54303"/>
                <a:gd name="connsiteY3" fmla="*/ 52956 h 5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03" h="53459">
                  <a:moveTo>
                    <a:pt x="53280" y="52956"/>
                  </a:moveTo>
                  <a:cubicBezTo>
                    <a:pt x="15773" y="56046"/>
                    <a:pt x="-2715" y="44911"/>
                    <a:pt x="322" y="19657"/>
                  </a:cubicBezTo>
                  <a:cubicBezTo>
                    <a:pt x="1228" y="12092"/>
                    <a:pt x="13269" y="584"/>
                    <a:pt x="20834" y="104"/>
                  </a:cubicBezTo>
                  <a:cubicBezTo>
                    <a:pt x="47366" y="-1547"/>
                    <a:pt x="57809" y="16407"/>
                    <a:pt x="53280" y="5295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3" name="任意多边形: 形状 492">
              <a:extLst>
                <a:ext uri="{FF2B5EF4-FFF2-40B4-BE49-F238E27FC236}">
                  <a16:creationId xmlns:a16="http://schemas.microsoft.com/office/drawing/2014/main" id="{98B0E78C-3BCD-8D33-F1AB-C97E0301BD9F}"/>
                </a:ext>
              </a:extLst>
            </p:cNvPr>
            <p:cNvSpPr/>
            <p:nvPr/>
          </p:nvSpPr>
          <p:spPr>
            <a:xfrm>
              <a:off x="9003469" y="3969659"/>
              <a:ext cx="62145" cy="58314"/>
            </a:xfrm>
            <a:custGeom>
              <a:avLst/>
              <a:gdLst>
                <a:gd name="connsiteX0" fmla="*/ 62146 w 62145"/>
                <a:gd name="connsiteY0" fmla="*/ 56794 h 58314"/>
                <a:gd name="connsiteX1" fmla="*/ 1622 w 62145"/>
                <a:gd name="connsiteY1" fmla="*/ 32553 h 58314"/>
                <a:gd name="connsiteX2" fmla="*/ 1942 w 62145"/>
                <a:gd name="connsiteY2" fmla="*/ 0 h 58314"/>
                <a:gd name="connsiteX3" fmla="*/ 33482 w 62145"/>
                <a:gd name="connsiteY3" fmla="*/ 6820 h 58314"/>
                <a:gd name="connsiteX4" fmla="*/ 62146 w 62145"/>
                <a:gd name="connsiteY4" fmla="*/ 56794 h 58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45" h="58314">
                  <a:moveTo>
                    <a:pt x="62146" y="56794"/>
                  </a:moveTo>
                  <a:cubicBezTo>
                    <a:pt x="29593" y="61642"/>
                    <a:pt x="10573" y="55249"/>
                    <a:pt x="1622" y="32553"/>
                  </a:cubicBezTo>
                  <a:cubicBezTo>
                    <a:pt x="-2054" y="23176"/>
                    <a:pt x="1622" y="10922"/>
                    <a:pt x="1942" y="0"/>
                  </a:cubicBezTo>
                  <a:cubicBezTo>
                    <a:pt x="12757" y="2025"/>
                    <a:pt x="27728" y="320"/>
                    <a:pt x="33482" y="6820"/>
                  </a:cubicBezTo>
                  <a:cubicBezTo>
                    <a:pt x="44937" y="19659"/>
                    <a:pt x="51330" y="37028"/>
                    <a:pt x="62146" y="5679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4" name="任意多边形: 形状 493">
              <a:extLst>
                <a:ext uri="{FF2B5EF4-FFF2-40B4-BE49-F238E27FC236}">
                  <a16:creationId xmlns:a16="http://schemas.microsoft.com/office/drawing/2014/main" id="{E8CE3D65-7FD1-C46C-F5C5-2EEAF85D5A37}"/>
                </a:ext>
              </a:extLst>
            </p:cNvPr>
            <p:cNvSpPr/>
            <p:nvPr/>
          </p:nvSpPr>
          <p:spPr>
            <a:xfrm>
              <a:off x="10712852" y="5168183"/>
              <a:ext cx="66064" cy="70655"/>
            </a:xfrm>
            <a:custGeom>
              <a:avLst/>
              <a:gdLst>
                <a:gd name="connsiteX0" fmla="*/ 66064 w 66064"/>
                <a:gd name="connsiteY0" fmla="*/ 70655 h 70655"/>
                <a:gd name="connsiteX1" fmla="*/ 0 w 66064"/>
                <a:gd name="connsiteY1" fmla="*/ 4911 h 70655"/>
                <a:gd name="connsiteX2" fmla="*/ 66064 w 66064"/>
                <a:gd name="connsiteY2" fmla="*/ 70655 h 7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064" h="70655">
                  <a:moveTo>
                    <a:pt x="66064" y="70655"/>
                  </a:moveTo>
                  <a:cubicBezTo>
                    <a:pt x="22323" y="67086"/>
                    <a:pt x="11881" y="35386"/>
                    <a:pt x="0" y="4911"/>
                  </a:cubicBezTo>
                  <a:cubicBezTo>
                    <a:pt x="27012" y="-11605"/>
                    <a:pt x="54077" y="14341"/>
                    <a:pt x="66064" y="706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5" name="任意多边形: 形状 494">
              <a:extLst>
                <a:ext uri="{FF2B5EF4-FFF2-40B4-BE49-F238E27FC236}">
                  <a16:creationId xmlns:a16="http://schemas.microsoft.com/office/drawing/2014/main" id="{C0E2ED25-7555-33E4-42C9-4BC41EC5F5D8}"/>
                </a:ext>
              </a:extLst>
            </p:cNvPr>
            <p:cNvSpPr/>
            <p:nvPr/>
          </p:nvSpPr>
          <p:spPr>
            <a:xfrm>
              <a:off x="9213034" y="3874325"/>
              <a:ext cx="62085" cy="62545"/>
            </a:xfrm>
            <a:custGeom>
              <a:avLst/>
              <a:gdLst>
                <a:gd name="connsiteX0" fmla="*/ 62069 w 62085"/>
                <a:gd name="connsiteY0" fmla="*/ 54151 h 62545"/>
                <a:gd name="connsiteX1" fmla="*/ 46831 w 62085"/>
                <a:gd name="connsiteY1" fmla="*/ 62356 h 62545"/>
                <a:gd name="connsiteX2" fmla="*/ 0 w 62085"/>
                <a:gd name="connsiteY2" fmla="*/ 14779 h 62545"/>
                <a:gd name="connsiteX3" fmla="*/ 18541 w 62085"/>
                <a:gd name="connsiteY3" fmla="*/ 21 h 62545"/>
                <a:gd name="connsiteX4" fmla="*/ 62069 w 62085"/>
                <a:gd name="connsiteY4" fmla="*/ 54151 h 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85" h="62545">
                  <a:moveTo>
                    <a:pt x="62069" y="54151"/>
                  </a:moveTo>
                  <a:cubicBezTo>
                    <a:pt x="58552" y="56122"/>
                    <a:pt x="48483" y="63848"/>
                    <a:pt x="46831" y="62356"/>
                  </a:cubicBezTo>
                  <a:cubicBezTo>
                    <a:pt x="30422" y="47385"/>
                    <a:pt x="15397" y="30869"/>
                    <a:pt x="0" y="14779"/>
                  </a:cubicBezTo>
                  <a:cubicBezTo>
                    <a:pt x="6180" y="9611"/>
                    <a:pt x="12147" y="341"/>
                    <a:pt x="18541" y="21"/>
                  </a:cubicBezTo>
                  <a:cubicBezTo>
                    <a:pt x="38467" y="-885"/>
                    <a:pt x="62815" y="27566"/>
                    <a:pt x="62069" y="541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6" name="任意多边形: 形状 495">
              <a:extLst>
                <a:ext uri="{FF2B5EF4-FFF2-40B4-BE49-F238E27FC236}">
                  <a16:creationId xmlns:a16="http://schemas.microsoft.com/office/drawing/2014/main" id="{31C798C8-F298-C97E-389A-78719BF61F21}"/>
                </a:ext>
              </a:extLst>
            </p:cNvPr>
            <p:cNvSpPr/>
            <p:nvPr/>
          </p:nvSpPr>
          <p:spPr>
            <a:xfrm>
              <a:off x="10879505" y="5352902"/>
              <a:ext cx="74375" cy="74325"/>
            </a:xfrm>
            <a:custGeom>
              <a:avLst/>
              <a:gdLst>
                <a:gd name="connsiteX0" fmla="*/ 74375 w 74375"/>
                <a:gd name="connsiteY0" fmla="*/ 74326 h 74325"/>
                <a:gd name="connsiteX1" fmla="*/ 0 w 74375"/>
                <a:gd name="connsiteY1" fmla="*/ 4 h 74325"/>
                <a:gd name="connsiteX2" fmla="*/ 74375 w 74375"/>
                <a:gd name="connsiteY2" fmla="*/ 74326 h 7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75" h="74325">
                  <a:moveTo>
                    <a:pt x="74375" y="74326"/>
                  </a:moveTo>
                  <a:cubicBezTo>
                    <a:pt x="25680" y="68732"/>
                    <a:pt x="14012" y="33835"/>
                    <a:pt x="0" y="4"/>
                  </a:cubicBezTo>
                  <a:cubicBezTo>
                    <a:pt x="35749" y="-263"/>
                    <a:pt x="50560" y="14229"/>
                    <a:pt x="74375" y="7432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7" name="任意多边形: 形状 496">
              <a:extLst>
                <a:ext uri="{FF2B5EF4-FFF2-40B4-BE49-F238E27FC236}">
                  <a16:creationId xmlns:a16="http://schemas.microsoft.com/office/drawing/2014/main" id="{F117145A-5A26-4DA0-CE19-3A100166AE2E}"/>
                </a:ext>
              </a:extLst>
            </p:cNvPr>
            <p:cNvSpPr/>
            <p:nvPr/>
          </p:nvSpPr>
          <p:spPr>
            <a:xfrm>
              <a:off x="6880979" y="5554496"/>
              <a:ext cx="56443" cy="52374"/>
            </a:xfrm>
            <a:custGeom>
              <a:avLst/>
              <a:gdLst>
                <a:gd name="connsiteX0" fmla="*/ 40372 w 56443"/>
                <a:gd name="connsiteY0" fmla="*/ 52278 h 52374"/>
                <a:gd name="connsiteX1" fmla="*/ 520 w 56443"/>
                <a:gd name="connsiteY1" fmla="*/ 21803 h 52374"/>
                <a:gd name="connsiteX2" fmla="*/ 27958 w 56443"/>
                <a:gd name="connsiteY2" fmla="*/ 546 h 52374"/>
                <a:gd name="connsiteX3" fmla="*/ 56142 w 56443"/>
                <a:gd name="connsiteY3" fmla="*/ 29422 h 52374"/>
                <a:gd name="connsiteX4" fmla="*/ 40372 w 56443"/>
                <a:gd name="connsiteY4" fmla="*/ 52278 h 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43" h="52374">
                  <a:moveTo>
                    <a:pt x="40372" y="52278"/>
                  </a:moveTo>
                  <a:cubicBezTo>
                    <a:pt x="9098" y="53610"/>
                    <a:pt x="-2730" y="40983"/>
                    <a:pt x="520" y="21803"/>
                  </a:cubicBezTo>
                  <a:cubicBezTo>
                    <a:pt x="2012" y="13119"/>
                    <a:pt x="17409" y="2464"/>
                    <a:pt x="27958" y="546"/>
                  </a:cubicBezTo>
                  <a:cubicBezTo>
                    <a:pt x="47564" y="-3024"/>
                    <a:pt x="58433" y="11414"/>
                    <a:pt x="56142" y="29422"/>
                  </a:cubicBezTo>
                  <a:cubicBezTo>
                    <a:pt x="54863" y="39278"/>
                    <a:pt x="43622" y="47856"/>
                    <a:pt x="40372" y="5227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8" name="任意多边形: 形状 497">
              <a:extLst>
                <a:ext uri="{FF2B5EF4-FFF2-40B4-BE49-F238E27FC236}">
                  <a16:creationId xmlns:a16="http://schemas.microsoft.com/office/drawing/2014/main" id="{B250B184-441D-CF6F-2268-84A062906E35}"/>
                </a:ext>
              </a:extLst>
            </p:cNvPr>
            <p:cNvSpPr/>
            <p:nvPr/>
          </p:nvSpPr>
          <p:spPr>
            <a:xfrm>
              <a:off x="8434808" y="3876291"/>
              <a:ext cx="52538" cy="54691"/>
            </a:xfrm>
            <a:custGeom>
              <a:avLst/>
              <a:gdLst>
                <a:gd name="connsiteX0" fmla="*/ 0 w 52538"/>
                <a:gd name="connsiteY0" fmla="*/ 2744 h 54691"/>
                <a:gd name="connsiteX1" fmla="*/ 52532 w 52538"/>
                <a:gd name="connsiteY1" fmla="*/ 27837 h 54691"/>
                <a:gd name="connsiteX2" fmla="*/ 34577 w 52538"/>
                <a:gd name="connsiteY2" fmla="*/ 53624 h 54691"/>
                <a:gd name="connsiteX3" fmla="*/ 0 w 52538"/>
                <a:gd name="connsiteY3" fmla="*/ 2744 h 5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38" h="54691">
                  <a:moveTo>
                    <a:pt x="0" y="2744"/>
                  </a:moveTo>
                  <a:cubicBezTo>
                    <a:pt x="29889" y="-5088"/>
                    <a:pt x="51626" y="4022"/>
                    <a:pt x="52532" y="27837"/>
                  </a:cubicBezTo>
                  <a:cubicBezTo>
                    <a:pt x="52851" y="36575"/>
                    <a:pt x="42622" y="51546"/>
                    <a:pt x="34577" y="53624"/>
                  </a:cubicBezTo>
                  <a:cubicBezTo>
                    <a:pt x="12520" y="59324"/>
                    <a:pt x="1865" y="42169"/>
                    <a:pt x="0" y="27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9" name="任意多边形: 形状 498">
              <a:extLst>
                <a:ext uri="{FF2B5EF4-FFF2-40B4-BE49-F238E27FC236}">
                  <a16:creationId xmlns:a16="http://schemas.microsoft.com/office/drawing/2014/main" id="{C9224130-6499-0C41-FA8F-C03C53F7BDFB}"/>
                </a:ext>
              </a:extLst>
            </p:cNvPr>
            <p:cNvSpPr/>
            <p:nvPr/>
          </p:nvSpPr>
          <p:spPr>
            <a:xfrm>
              <a:off x="10100959" y="4559482"/>
              <a:ext cx="62920" cy="65331"/>
            </a:xfrm>
            <a:custGeom>
              <a:avLst/>
              <a:gdLst>
                <a:gd name="connsiteX0" fmla="*/ 62921 w 62920"/>
                <a:gd name="connsiteY0" fmla="*/ 65332 h 65331"/>
                <a:gd name="connsiteX1" fmla="*/ 0 w 62920"/>
                <a:gd name="connsiteY1" fmla="*/ 706 h 65331"/>
                <a:gd name="connsiteX2" fmla="*/ 62921 w 62920"/>
                <a:gd name="connsiteY2" fmla="*/ 65332 h 6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0" h="65331">
                  <a:moveTo>
                    <a:pt x="62921" y="65332"/>
                  </a:moveTo>
                  <a:cubicBezTo>
                    <a:pt x="15024" y="60110"/>
                    <a:pt x="1065" y="45139"/>
                    <a:pt x="0" y="706"/>
                  </a:cubicBezTo>
                  <a:cubicBezTo>
                    <a:pt x="32073" y="-3396"/>
                    <a:pt x="44806" y="9390"/>
                    <a:pt x="62921" y="653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0" name="任意多边形: 形状 499">
              <a:extLst>
                <a:ext uri="{FF2B5EF4-FFF2-40B4-BE49-F238E27FC236}">
                  <a16:creationId xmlns:a16="http://schemas.microsoft.com/office/drawing/2014/main" id="{17DAF5E2-F0FF-A61E-F5CE-FA40D3690B1B}"/>
                </a:ext>
              </a:extLst>
            </p:cNvPr>
            <p:cNvSpPr/>
            <p:nvPr/>
          </p:nvSpPr>
          <p:spPr>
            <a:xfrm>
              <a:off x="7369818" y="4645133"/>
              <a:ext cx="55592" cy="53448"/>
            </a:xfrm>
            <a:custGeom>
              <a:avLst/>
              <a:gdLst>
                <a:gd name="connsiteX0" fmla="*/ 41900 w 55592"/>
                <a:gd name="connsiteY0" fmla="*/ 53257 h 53448"/>
                <a:gd name="connsiteX1" fmla="*/ 503 w 55592"/>
                <a:gd name="connsiteY1" fmla="*/ 21398 h 53448"/>
                <a:gd name="connsiteX2" fmla="*/ 24052 w 55592"/>
                <a:gd name="connsiteY2" fmla="*/ 406 h 53448"/>
                <a:gd name="connsiteX3" fmla="*/ 55592 w 55592"/>
                <a:gd name="connsiteY3" fmla="*/ 34397 h 53448"/>
                <a:gd name="connsiteX4" fmla="*/ 41900 w 55592"/>
                <a:gd name="connsiteY4" fmla="*/ 53257 h 53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92" h="53448">
                  <a:moveTo>
                    <a:pt x="41900" y="53257"/>
                  </a:moveTo>
                  <a:cubicBezTo>
                    <a:pt x="9134" y="55176"/>
                    <a:pt x="-2693" y="42549"/>
                    <a:pt x="503" y="21398"/>
                  </a:cubicBezTo>
                  <a:cubicBezTo>
                    <a:pt x="1729" y="13086"/>
                    <a:pt x="14995" y="1738"/>
                    <a:pt x="24052" y="406"/>
                  </a:cubicBezTo>
                  <a:cubicBezTo>
                    <a:pt x="47547" y="-3004"/>
                    <a:pt x="55486" y="15643"/>
                    <a:pt x="55592" y="34397"/>
                  </a:cubicBezTo>
                  <a:cubicBezTo>
                    <a:pt x="55592" y="42336"/>
                    <a:pt x="44138" y="50380"/>
                    <a:pt x="41900" y="5325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1" name="任意多边形: 形状 500">
              <a:extLst>
                <a:ext uri="{FF2B5EF4-FFF2-40B4-BE49-F238E27FC236}">
                  <a16:creationId xmlns:a16="http://schemas.microsoft.com/office/drawing/2014/main" id="{97D6486C-6AA5-97C7-96CE-518479F8F4D6}"/>
                </a:ext>
              </a:extLst>
            </p:cNvPr>
            <p:cNvSpPr/>
            <p:nvPr/>
          </p:nvSpPr>
          <p:spPr>
            <a:xfrm>
              <a:off x="11127299" y="5673477"/>
              <a:ext cx="68941" cy="67396"/>
            </a:xfrm>
            <a:custGeom>
              <a:avLst/>
              <a:gdLst>
                <a:gd name="connsiteX0" fmla="*/ 68941 w 68941"/>
                <a:gd name="connsiteY0" fmla="*/ 67396 h 67396"/>
                <a:gd name="connsiteX1" fmla="*/ 0 w 68941"/>
                <a:gd name="connsiteY1" fmla="*/ 0 h 67396"/>
                <a:gd name="connsiteX2" fmla="*/ 68941 w 68941"/>
                <a:gd name="connsiteY2" fmla="*/ 67396 h 6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941" h="67396">
                  <a:moveTo>
                    <a:pt x="68941" y="67396"/>
                  </a:moveTo>
                  <a:cubicBezTo>
                    <a:pt x="29676" y="64999"/>
                    <a:pt x="14971" y="50134"/>
                    <a:pt x="0" y="0"/>
                  </a:cubicBezTo>
                  <a:cubicBezTo>
                    <a:pt x="36176" y="692"/>
                    <a:pt x="51679" y="15450"/>
                    <a:pt x="68941" y="6739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2" name="任意多边形: 形状 501">
              <a:extLst>
                <a:ext uri="{FF2B5EF4-FFF2-40B4-BE49-F238E27FC236}">
                  <a16:creationId xmlns:a16="http://schemas.microsoft.com/office/drawing/2014/main" id="{DDF70E1D-181B-64D9-136D-E11545A26D09}"/>
                </a:ext>
              </a:extLst>
            </p:cNvPr>
            <p:cNvSpPr/>
            <p:nvPr/>
          </p:nvSpPr>
          <p:spPr>
            <a:xfrm>
              <a:off x="9136900" y="4001002"/>
              <a:ext cx="53223" cy="57430"/>
            </a:xfrm>
            <a:custGeom>
              <a:avLst/>
              <a:gdLst>
                <a:gd name="connsiteX0" fmla="*/ 52851 w 53223"/>
                <a:gd name="connsiteY0" fmla="*/ 57417 h 57430"/>
                <a:gd name="connsiteX1" fmla="*/ 0 w 53223"/>
                <a:gd name="connsiteY1" fmla="*/ 2488 h 57430"/>
                <a:gd name="connsiteX2" fmla="*/ 52851 w 53223"/>
                <a:gd name="connsiteY2" fmla="*/ 57417 h 5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23" h="57430">
                  <a:moveTo>
                    <a:pt x="52851" y="57417"/>
                  </a:moveTo>
                  <a:cubicBezTo>
                    <a:pt x="13053" y="57897"/>
                    <a:pt x="1598" y="45483"/>
                    <a:pt x="0" y="2488"/>
                  </a:cubicBezTo>
                  <a:cubicBezTo>
                    <a:pt x="39319" y="-6835"/>
                    <a:pt x="55995" y="9734"/>
                    <a:pt x="52851" y="574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3" name="任意多边形: 形状 502">
              <a:extLst>
                <a:ext uri="{FF2B5EF4-FFF2-40B4-BE49-F238E27FC236}">
                  <a16:creationId xmlns:a16="http://schemas.microsoft.com/office/drawing/2014/main" id="{E59DF44E-37A8-B833-6E0A-77A7E2359031}"/>
                </a:ext>
              </a:extLst>
            </p:cNvPr>
            <p:cNvSpPr/>
            <p:nvPr/>
          </p:nvSpPr>
          <p:spPr>
            <a:xfrm>
              <a:off x="11551815" y="6151697"/>
              <a:ext cx="78270" cy="83485"/>
            </a:xfrm>
            <a:custGeom>
              <a:avLst/>
              <a:gdLst>
                <a:gd name="connsiteX0" fmla="*/ 15078 w 78270"/>
                <a:gd name="connsiteY0" fmla="*/ 0 h 83485"/>
                <a:gd name="connsiteX1" fmla="*/ 76667 w 78270"/>
                <a:gd name="connsiteY1" fmla="*/ 64093 h 83485"/>
                <a:gd name="connsiteX2" fmla="*/ 77146 w 78270"/>
                <a:gd name="connsiteY2" fmla="*/ 83486 h 83485"/>
                <a:gd name="connsiteX3" fmla="*/ 59937 w 78270"/>
                <a:gd name="connsiteY3" fmla="*/ 80769 h 83485"/>
                <a:gd name="connsiteX4" fmla="*/ 0 w 78270"/>
                <a:gd name="connsiteY4" fmla="*/ 14332 h 83485"/>
                <a:gd name="connsiteX5" fmla="*/ 15078 w 78270"/>
                <a:gd name="connsiteY5" fmla="*/ 0 h 8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270" h="83485">
                  <a:moveTo>
                    <a:pt x="15078" y="0"/>
                  </a:moveTo>
                  <a:cubicBezTo>
                    <a:pt x="35750" y="21204"/>
                    <a:pt x="56954" y="42036"/>
                    <a:pt x="76667" y="64093"/>
                  </a:cubicBezTo>
                  <a:cubicBezTo>
                    <a:pt x="79970" y="67769"/>
                    <a:pt x="77146" y="76880"/>
                    <a:pt x="77146" y="83486"/>
                  </a:cubicBezTo>
                  <a:cubicBezTo>
                    <a:pt x="71285" y="82687"/>
                    <a:pt x="63134" y="84072"/>
                    <a:pt x="59937" y="80769"/>
                  </a:cubicBezTo>
                  <a:cubicBezTo>
                    <a:pt x="39372" y="59191"/>
                    <a:pt x="19872" y="36602"/>
                    <a:pt x="0" y="14332"/>
                  </a:cubicBezTo>
                  <a:cubicBezTo>
                    <a:pt x="5008" y="9537"/>
                    <a:pt x="10016" y="4742"/>
                    <a:pt x="1507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4" name="任意多边形: 形状 503">
              <a:extLst>
                <a:ext uri="{FF2B5EF4-FFF2-40B4-BE49-F238E27FC236}">
                  <a16:creationId xmlns:a16="http://schemas.microsoft.com/office/drawing/2014/main" id="{42510EC3-F855-759B-99DC-F69C4C7D884A}"/>
                </a:ext>
              </a:extLst>
            </p:cNvPr>
            <p:cNvSpPr/>
            <p:nvPr/>
          </p:nvSpPr>
          <p:spPr>
            <a:xfrm>
              <a:off x="10379494" y="4792958"/>
              <a:ext cx="63293" cy="63899"/>
            </a:xfrm>
            <a:custGeom>
              <a:avLst/>
              <a:gdLst>
                <a:gd name="connsiteX0" fmla="*/ 63294 w 63293"/>
                <a:gd name="connsiteY0" fmla="*/ 63880 h 63899"/>
                <a:gd name="connsiteX1" fmla="*/ 0 w 63293"/>
                <a:gd name="connsiteY1" fmla="*/ 320 h 63899"/>
                <a:gd name="connsiteX2" fmla="*/ 63294 w 63293"/>
                <a:gd name="connsiteY2" fmla="*/ 63880 h 63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93" h="63899">
                  <a:moveTo>
                    <a:pt x="63294" y="63880"/>
                  </a:moveTo>
                  <a:cubicBezTo>
                    <a:pt x="21098" y="64573"/>
                    <a:pt x="2611" y="46032"/>
                    <a:pt x="0" y="320"/>
                  </a:cubicBezTo>
                  <a:cubicBezTo>
                    <a:pt x="31540" y="-2024"/>
                    <a:pt x="40970" y="7459"/>
                    <a:pt x="63294" y="638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5" name="任意多边形: 形状 504">
              <a:extLst>
                <a:ext uri="{FF2B5EF4-FFF2-40B4-BE49-F238E27FC236}">
                  <a16:creationId xmlns:a16="http://schemas.microsoft.com/office/drawing/2014/main" id="{5085089F-A213-553A-0326-DBC5341CEC0A}"/>
                </a:ext>
              </a:extLst>
            </p:cNvPr>
            <p:cNvSpPr/>
            <p:nvPr/>
          </p:nvSpPr>
          <p:spPr>
            <a:xfrm>
              <a:off x="10035534" y="4416232"/>
              <a:ext cx="62515" cy="59600"/>
            </a:xfrm>
            <a:custGeom>
              <a:avLst/>
              <a:gdLst>
                <a:gd name="connsiteX0" fmla="*/ 0 w 62515"/>
                <a:gd name="connsiteY0" fmla="*/ 1333 h 59600"/>
                <a:gd name="connsiteX1" fmla="*/ 61376 w 62515"/>
                <a:gd name="connsiteY1" fmla="*/ 37188 h 59600"/>
                <a:gd name="connsiteX2" fmla="*/ 59618 w 62515"/>
                <a:gd name="connsiteY2" fmla="*/ 56848 h 59600"/>
                <a:gd name="connsiteX3" fmla="*/ 37135 w 62515"/>
                <a:gd name="connsiteY3" fmla="*/ 57114 h 59600"/>
                <a:gd name="connsiteX4" fmla="*/ 0 w 62515"/>
                <a:gd name="connsiteY4" fmla="*/ 1333 h 5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5" h="59600">
                  <a:moveTo>
                    <a:pt x="0" y="1333"/>
                  </a:moveTo>
                  <a:cubicBezTo>
                    <a:pt x="37241" y="-5007"/>
                    <a:pt x="53065" y="11988"/>
                    <a:pt x="61376" y="37188"/>
                  </a:cubicBezTo>
                  <a:cubicBezTo>
                    <a:pt x="63347" y="43262"/>
                    <a:pt x="62761" y="55303"/>
                    <a:pt x="59618" y="56848"/>
                  </a:cubicBezTo>
                  <a:cubicBezTo>
                    <a:pt x="53278" y="59938"/>
                    <a:pt x="40172" y="60950"/>
                    <a:pt x="37135" y="57114"/>
                  </a:cubicBezTo>
                  <a:cubicBezTo>
                    <a:pt x="23389" y="39586"/>
                    <a:pt x="12147" y="20086"/>
                    <a:pt x="0" y="13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6" name="任意多边形: 形状 505">
              <a:extLst>
                <a:ext uri="{FF2B5EF4-FFF2-40B4-BE49-F238E27FC236}">
                  <a16:creationId xmlns:a16="http://schemas.microsoft.com/office/drawing/2014/main" id="{F15B0F89-5A06-41C9-FE13-8385B408B995}"/>
                </a:ext>
              </a:extLst>
            </p:cNvPr>
            <p:cNvSpPr/>
            <p:nvPr/>
          </p:nvSpPr>
          <p:spPr>
            <a:xfrm>
              <a:off x="9639521" y="4141251"/>
              <a:ext cx="58552" cy="58676"/>
            </a:xfrm>
            <a:custGeom>
              <a:avLst/>
              <a:gdLst>
                <a:gd name="connsiteX0" fmla="*/ 0 w 58552"/>
                <a:gd name="connsiteY0" fmla="*/ 3053 h 58676"/>
                <a:gd name="connsiteX1" fmla="*/ 58552 w 58552"/>
                <a:gd name="connsiteY1" fmla="*/ 58035 h 58676"/>
                <a:gd name="connsiteX2" fmla="*/ 0 w 58552"/>
                <a:gd name="connsiteY2" fmla="*/ 3053 h 5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552" h="58676">
                  <a:moveTo>
                    <a:pt x="0" y="3053"/>
                  </a:moveTo>
                  <a:cubicBezTo>
                    <a:pt x="36069" y="-7816"/>
                    <a:pt x="54343" y="10298"/>
                    <a:pt x="58552" y="58035"/>
                  </a:cubicBezTo>
                  <a:cubicBezTo>
                    <a:pt x="24508" y="61605"/>
                    <a:pt x="13160" y="51216"/>
                    <a:pt x="0" y="305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7" name="任意多边形: 形状 506">
              <a:extLst>
                <a:ext uri="{FF2B5EF4-FFF2-40B4-BE49-F238E27FC236}">
                  <a16:creationId xmlns:a16="http://schemas.microsoft.com/office/drawing/2014/main" id="{A2049424-7781-03D9-27B9-C9C9B0C42179}"/>
                </a:ext>
              </a:extLst>
            </p:cNvPr>
            <p:cNvSpPr/>
            <p:nvPr/>
          </p:nvSpPr>
          <p:spPr>
            <a:xfrm>
              <a:off x="6829869" y="5363242"/>
              <a:ext cx="52709" cy="67642"/>
            </a:xfrm>
            <a:custGeom>
              <a:avLst/>
              <a:gdLst>
                <a:gd name="connsiteX0" fmla="*/ 27070 w 52709"/>
                <a:gd name="connsiteY0" fmla="*/ 0 h 67642"/>
                <a:gd name="connsiteX1" fmla="*/ 52696 w 52709"/>
                <a:gd name="connsiteY1" fmla="*/ 44434 h 67642"/>
                <a:gd name="connsiteX2" fmla="*/ 27549 w 52709"/>
                <a:gd name="connsiteY2" fmla="*/ 66810 h 67642"/>
                <a:gd name="connsiteX3" fmla="*/ 111 w 52709"/>
                <a:gd name="connsiteY3" fmla="*/ 37720 h 67642"/>
                <a:gd name="connsiteX4" fmla="*/ 27070 w 52709"/>
                <a:gd name="connsiteY4" fmla="*/ 0 h 6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709" h="67642">
                  <a:moveTo>
                    <a:pt x="27070" y="0"/>
                  </a:moveTo>
                  <a:cubicBezTo>
                    <a:pt x="40069" y="21045"/>
                    <a:pt x="51737" y="32340"/>
                    <a:pt x="52696" y="44434"/>
                  </a:cubicBezTo>
                  <a:cubicBezTo>
                    <a:pt x="53229" y="51519"/>
                    <a:pt x="37672" y="64413"/>
                    <a:pt x="27549" y="66810"/>
                  </a:cubicBezTo>
                  <a:cubicBezTo>
                    <a:pt x="6185" y="71765"/>
                    <a:pt x="-1008" y="53651"/>
                    <a:pt x="111" y="37720"/>
                  </a:cubicBezTo>
                  <a:cubicBezTo>
                    <a:pt x="804" y="27971"/>
                    <a:pt x="12845" y="19073"/>
                    <a:pt x="2707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8" name="任意多边形: 形状 507">
              <a:extLst>
                <a:ext uri="{FF2B5EF4-FFF2-40B4-BE49-F238E27FC236}">
                  <a16:creationId xmlns:a16="http://schemas.microsoft.com/office/drawing/2014/main" id="{16B59A62-6649-918F-A5D8-8D9869FD3F99}"/>
                </a:ext>
              </a:extLst>
            </p:cNvPr>
            <p:cNvSpPr/>
            <p:nvPr/>
          </p:nvSpPr>
          <p:spPr>
            <a:xfrm>
              <a:off x="7742935" y="4140665"/>
              <a:ext cx="57390" cy="53091"/>
            </a:xfrm>
            <a:custGeom>
              <a:avLst/>
              <a:gdLst>
                <a:gd name="connsiteX0" fmla="*/ 55739 w 57390"/>
                <a:gd name="connsiteY0" fmla="*/ 39494 h 53091"/>
                <a:gd name="connsiteX1" fmla="*/ 32030 w 57390"/>
                <a:gd name="connsiteY1" fmla="*/ 53079 h 53091"/>
                <a:gd name="connsiteX2" fmla="*/ 437 w 57390"/>
                <a:gd name="connsiteY2" fmla="*/ 23457 h 53091"/>
                <a:gd name="connsiteX3" fmla="*/ 19723 w 57390"/>
                <a:gd name="connsiteY3" fmla="*/ 68 h 53091"/>
                <a:gd name="connsiteX4" fmla="*/ 57390 w 57390"/>
                <a:gd name="connsiteY4" fmla="*/ 25215 h 53091"/>
                <a:gd name="connsiteX5" fmla="*/ 55739 w 57390"/>
                <a:gd name="connsiteY5" fmla="*/ 39494 h 5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90" h="53091">
                  <a:moveTo>
                    <a:pt x="55739" y="39494"/>
                  </a:moveTo>
                  <a:cubicBezTo>
                    <a:pt x="47854" y="44289"/>
                    <a:pt x="40022" y="52920"/>
                    <a:pt x="32030" y="53079"/>
                  </a:cubicBezTo>
                  <a:cubicBezTo>
                    <a:pt x="13596" y="53452"/>
                    <a:pt x="-2920" y="45301"/>
                    <a:pt x="437" y="23457"/>
                  </a:cubicBezTo>
                  <a:cubicBezTo>
                    <a:pt x="1822" y="14400"/>
                    <a:pt x="16740" y="-1157"/>
                    <a:pt x="19723" y="68"/>
                  </a:cubicBezTo>
                  <a:cubicBezTo>
                    <a:pt x="33416" y="5769"/>
                    <a:pt x="45030" y="16371"/>
                    <a:pt x="57390" y="25215"/>
                  </a:cubicBezTo>
                  <a:cubicBezTo>
                    <a:pt x="56804" y="29957"/>
                    <a:pt x="56272" y="34752"/>
                    <a:pt x="55739" y="3949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9" name="任意多边形: 形状 508">
              <a:extLst>
                <a:ext uri="{FF2B5EF4-FFF2-40B4-BE49-F238E27FC236}">
                  <a16:creationId xmlns:a16="http://schemas.microsoft.com/office/drawing/2014/main" id="{435FD8A2-D3ED-341F-72E4-C25EDD4A469B}"/>
                </a:ext>
              </a:extLst>
            </p:cNvPr>
            <p:cNvSpPr/>
            <p:nvPr/>
          </p:nvSpPr>
          <p:spPr>
            <a:xfrm>
              <a:off x="7020202" y="5361527"/>
              <a:ext cx="57546" cy="65913"/>
            </a:xfrm>
            <a:custGeom>
              <a:avLst/>
              <a:gdLst>
                <a:gd name="connsiteX0" fmla="*/ 27790 w 57546"/>
                <a:gd name="connsiteY0" fmla="*/ 65914 h 65913"/>
                <a:gd name="connsiteX1" fmla="*/ 778 w 57546"/>
                <a:gd name="connsiteY1" fmla="*/ 23239 h 65913"/>
                <a:gd name="connsiteX2" fmla="*/ 26511 w 57546"/>
                <a:gd name="connsiteY2" fmla="*/ 10 h 65913"/>
                <a:gd name="connsiteX3" fmla="*/ 57412 w 57546"/>
                <a:gd name="connsiteY3" fmla="*/ 31923 h 65913"/>
                <a:gd name="connsiteX4" fmla="*/ 27790 w 57546"/>
                <a:gd name="connsiteY4" fmla="*/ 65914 h 6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46" h="65913">
                  <a:moveTo>
                    <a:pt x="27790" y="65914"/>
                  </a:moveTo>
                  <a:cubicBezTo>
                    <a:pt x="14790" y="46095"/>
                    <a:pt x="3655" y="35652"/>
                    <a:pt x="778" y="23239"/>
                  </a:cubicBezTo>
                  <a:cubicBezTo>
                    <a:pt x="-3484" y="5124"/>
                    <a:pt x="10421" y="329"/>
                    <a:pt x="26511" y="10"/>
                  </a:cubicBezTo>
                  <a:cubicBezTo>
                    <a:pt x="48781" y="-417"/>
                    <a:pt x="58851" y="13382"/>
                    <a:pt x="57412" y="31923"/>
                  </a:cubicBezTo>
                  <a:cubicBezTo>
                    <a:pt x="56773" y="40927"/>
                    <a:pt x="43347" y="48865"/>
                    <a:pt x="27790" y="659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0" name="任意多边形: 形状 509">
              <a:extLst>
                <a:ext uri="{FF2B5EF4-FFF2-40B4-BE49-F238E27FC236}">
                  <a16:creationId xmlns:a16="http://schemas.microsoft.com/office/drawing/2014/main" id="{45F384F2-2644-D875-2A79-CA0C5170F083}"/>
                </a:ext>
              </a:extLst>
            </p:cNvPr>
            <p:cNvSpPr/>
            <p:nvPr/>
          </p:nvSpPr>
          <p:spPr>
            <a:xfrm>
              <a:off x="11824383" y="6461080"/>
              <a:ext cx="85190" cy="77412"/>
            </a:xfrm>
            <a:custGeom>
              <a:avLst/>
              <a:gdLst>
                <a:gd name="connsiteX0" fmla="*/ 85191 w 85190"/>
                <a:gd name="connsiteY0" fmla="*/ 77413 h 77412"/>
                <a:gd name="connsiteX1" fmla="*/ 0 w 85190"/>
                <a:gd name="connsiteY1" fmla="*/ 0 h 77412"/>
                <a:gd name="connsiteX2" fmla="*/ 85191 w 85190"/>
                <a:gd name="connsiteY2" fmla="*/ 77413 h 7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190" h="77412">
                  <a:moveTo>
                    <a:pt x="85191" y="77413"/>
                  </a:moveTo>
                  <a:cubicBezTo>
                    <a:pt x="47897" y="73470"/>
                    <a:pt x="20352" y="48429"/>
                    <a:pt x="0" y="0"/>
                  </a:cubicBezTo>
                  <a:cubicBezTo>
                    <a:pt x="36815" y="9324"/>
                    <a:pt x="59777" y="30208"/>
                    <a:pt x="85191" y="774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1" name="任意多边形: 形状 510">
              <a:extLst>
                <a:ext uri="{FF2B5EF4-FFF2-40B4-BE49-F238E27FC236}">
                  <a16:creationId xmlns:a16="http://schemas.microsoft.com/office/drawing/2014/main" id="{291D9510-B767-CAD8-790E-FA904820331C}"/>
                </a:ext>
              </a:extLst>
            </p:cNvPr>
            <p:cNvSpPr/>
            <p:nvPr/>
          </p:nvSpPr>
          <p:spPr>
            <a:xfrm>
              <a:off x="8066551" y="4156942"/>
              <a:ext cx="55304" cy="51778"/>
            </a:xfrm>
            <a:custGeom>
              <a:avLst/>
              <a:gdLst>
                <a:gd name="connsiteX0" fmla="*/ 55304 w 55304"/>
                <a:gd name="connsiteY0" fmla="*/ 48684 h 51778"/>
                <a:gd name="connsiteX1" fmla="*/ 55 w 55304"/>
                <a:gd name="connsiteY1" fmla="*/ 5050 h 51778"/>
                <a:gd name="connsiteX2" fmla="*/ 55304 w 55304"/>
                <a:gd name="connsiteY2" fmla="*/ 48684 h 5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04" h="51778">
                  <a:moveTo>
                    <a:pt x="55304" y="48684"/>
                  </a:moveTo>
                  <a:cubicBezTo>
                    <a:pt x="6609" y="56836"/>
                    <a:pt x="-744" y="51028"/>
                    <a:pt x="55" y="5050"/>
                  </a:cubicBezTo>
                  <a:cubicBezTo>
                    <a:pt x="38469" y="-8376"/>
                    <a:pt x="54878" y="4570"/>
                    <a:pt x="55304" y="4868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2" name="任意多边形: 形状 511">
              <a:extLst>
                <a:ext uri="{FF2B5EF4-FFF2-40B4-BE49-F238E27FC236}">
                  <a16:creationId xmlns:a16="http://schemas.microsoft.com/office/drawing/2014/main" id="{216BD8D5-277B-3872-CF0E-0C50CDA94E08}"/>
                </a:ext>
              </a:extLst>
            </p:cNvPr>
            <p:cNvSpPr/>
            <p:nvPr/>
          </p:nvSpPr>
          <p:spPr>
            <a:xfrm>
              <a:off x="8021742" y="3992081"/>
              <a:ext cx="51809" cy="69109"/>
            </a:xfrm>
            <a:custGeom>
              <a:avLst/>
              <a:gdLst>
                <a:gd name="connsiteX0" fmla="*/ 31599 w 51809"/>
                <a:gd name="connsiteY0" fmla="*/ 69109 h 69109"/>
                <a:gd name="connsiteX1" fmla="*/ 165 w 51809"/>
                <a:gd name="connsiteY1" fmla="*/ 21426 h 69109"/>
                <a:gd name="connsiteX2" fmla="*/ 17853 w 51809"/>
                <a:gd name="connsiteY2" fmla="*/ 62 h 69109"/>
                <a:gd name="connsiteX3" fmla="*/ 51791 w 51809"/>
                <a:gd name="connsiteY3" fmla="*/ 37676 h 69109"/>
                <a:gd name="connsiteX4" fmla="*/ 31599 w 51809"/>
                <a:gd name="connsiteY4" fmla="*/ 69109 h 6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09" h="69109">
                  <a:moveTo>
                    <a:pt x="31599" y="69109"/>
                  </a:moveTo>
                  <a:cubicBezTo>
                    <a:pt x="16681" y="47639"/>
                    <a:pt x="5599" y="35598"/>
                    <a:pt x="165" y="21426"/>
                  </a:cubicBezTo>
                  <a:cubicBezTo>
                    <a:pt x="-1593" y="16897"/>
                    <a:pt x="11140" y="435"/>
                    <a:pt x="17853" y="62"/>
                  </a:cubicBezTo>
                  <a:cubicBezTo>
                    <a:pt x="41935" y="-1217"/>
                    <a:pt x="50192" y="17590"/>
                    <a:pt x="51791" y="37676"/>
                  </a:cubicBezTo>
                  <a:cubicBezTo>
                    <a:pt x="52270" y="44229"/>
                    <a:pt x="43320" y="51528"/>
                    <a:pt x="31599" y="691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3" name="任意多边形: 形状 512">
              <a:extLst>
                <a:ext uri="{FF2B5EF4-FFF2-40B4-BE49-F238E27FC236}">
                  <a16:creationId xmlns:a16="http://schemas.microsoft.com/office/drawing/2014/main" id="{B1E722DA-36B2-EAF9-6356-3FD525B6A1A7}"/>
                </a:ext>
              </a:extLst>
            </p:cNvPr>
            <p:cNvSpPr/>
            <p:nvPr/>
          </p:nvSpPr>
          <p:spPr>
            <a:xfrm>
              <a:off x="7860258" y="3979247"/>
              <a:ext cx="52487" cy="68197"/>
            </a:xfrm>
            <a:custGeom>
              <a:avLst/>
              <a:gdLst>
                <a:gd name="connsiteX0" fmla="*/ 28561 w 52487"/>
                <a:gd name="connsiteY0" fmla="*/ 68197 h 68197"/>
                <a:gd name="connsiteX1" fmla="*/ 111 w 52487"/>
                <a:gd name="connsiteY1" fmla="*/ 20354 h 68197"/>
                <a:gd name="connsiteX2" fmla="*/ 19131 w 52487"/>
                <a:gd name="connsiteY2" fmla="*/ 2 h 68197"/>
                <a:gd name="connsiteX3" fmla="*/ 52483 w 52487"/>
                <a:gd name="connsiteY3" fmla="*/ 39587 h 68197"/>
                <a:gd name="connsiteX4" fmla="*/ 28561 w 52487"/>
                <a:gd name="connsiteY4" fmla="*/ 68197 h 68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87" h="68197">
                  <a:moveTo>
                    <a:pt x="28561" y="68197"/>
                  </a:moveTo>
                  <a:cubicBezTo>
                    <a:pt x="15401" y="47259"/>
                    <a:pt x="4906" y="34739"/>
                    <a:pt x="111" y="20354"/>
                  </a:cubicBezTo>
                  <a:cubicBezTo>
                    <a:pt x="-1381" y="15826"/>
                    <a:pt x="12578" y="-211"/>
                    <a:pt x="19131" y="2"/>
                  </a:cubicBezTo>
                  <a:cubicBezTo>
                    <a:pt x="42413" y="695"/>
                    <a:pt x="51470" y="19235"/>
                    <a:pt x="52483" y="39587"/>
                  </a:cubicBezTo>
                  <a:cubicBezTo>
                    <a:pt x="52749" y="45874"/>
                    <a:pt x="41987" y="52694"/>
                    <a:pt x="28561" y="681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4" name="任意多边形: 形状 513">
              <a:extLst>
                <a:ext uri="{FF2B5EF4-FFF2-40B4-BE49-F238E27FC236}">
                  <a16:creationId xmlns:a16="http://schemas.microsoft.com/office/drawing/2014/main" id="{16254647-918B-527F-1FE8-319E739BA934}"/>
                </a:ext>
              </a:extLst>
            </p:cNvPr>
            <p:cNvSpPr/>
            <p:nvPr/>
          </p:nvSpPr>
          <p:spPr>
            <a:xfrm>
              <a:off x="6763749" y="6481015"/>
              <a:ext cx="57810" cy="62219"/>
            </a:xfrm>
            <a:custGeom>
              <a:avLst/>
              <a:gdLst>
                <a:gd name="connsiteX0" fmla="*/ 27604 w 57810"/>
                <a:gd name="connsiteY0" fmla="*/ 62220 h 62219"/>
                <a:gd name="connsiteX1" fmla="*/ 912 w 57810"/>
                <a:gd name="connsiteY1" fmla="*/ 24180 h 62219"/>
                <a:gd name="connsiteX2" fmla="*/ 29043 w 57810"/>
                <a:gd name="connsiteY2" fmla="*/ 45 h 62219"/>
                <a:gd name="connsiteX3" fmla="*/ 57333 w 57810"/>
                <a:gd name="connsiteY3" fmla="*/ 29827 h 62219"/>
                <a:gd name="connsiteX4" fmla="*/ 27604 w 57810"/>
                <a:gd name="connsiteY4" fmla="*/ 62220 h 6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10" h="62219">
                  <a:moveTo>
                    <a:pt x="27604" y="62220"/>
                  </a:moveTo>
                  <a:cubicBezTo>
                    <a:pt x="15297" y="45331"/>
                    <a:pt x="3683" y="35794"/>
                    <a:pt x="912" y="24180"/>
                  </a:cubicBezTo>
                  <a:cubicBezTo>
                    <a:pt x="-4256" y="2762"/>
                    <a:pt x="13539" y="737"/>
                    <a:pt x="29043" y="45"/>
                  </a:cubicBezTo>
                  <a:cubicBezTo>
                    <a:pt x="49555" y="-861"/>
                    <a:pt x="60263" y="12086"/>
                    <a:pt x="57333" y="29827"/>
                  </a:cubicBezTo>
                  <a:cubicBezTo>
                    <a:pt x="55682" y="39470"/>
                    <a:pt x="41989" y="47195"/>
                    <a:pt x="27604" y="622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5" name="任意多边形: 形状 514">
              <a:extLst>
                <a:ext uri="{FF2B5EF4-FFF2-40B4-BE49-F238E27FC236}">
                  <a16:creationId xmlns:a16="http://schemas.microsoft.com/office/drawing/2014/main" id="{C662E0AD-FF50-6CE1-A197-9FCED3F28694}"/>
                </a:ext>
              </a:extLst>
            </p:cNvPr>
            <p:cNvSpPr/>
            <p:nvPr/>
          </p:nvSpPr>
          <p:spPr>
            <a:xfrm>
              <a:off x="11052284" y="5537779"/>
              <a:ext cx="66810" cy="68248"/>
            </a:xfrm>
            <a:custGeom>
              <a:avLst/>
              <a:gdLst>
                <a:gd name="connsiteX0" fmla="*/ 66810 w 66810"/>
                <a:gd name="connsiteY0" fmla="*/ 68249 h 68248"/>
                <a:gd name="connsiteX1" fmla="*/ 0 w 66810"/>
                <a:gd name="connsiteY1" fmla="*/ 0 h 68248"/>
                <a:gd name="connsiteX2" fmla="*/ 66810 w 66810"/>
                <a:gd name="connsiteY2" fmla="*/ 68249 h 6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810" h="68248">
                  <a:moveTo>
                    <a:pt x="66810" y="68249"/>
                  </a:moveTo>
                  <a:cubicBezTo>
                    <a:pt x="31753" y="66704"/>
                    <a:pt x="13159" y="46884"/>
                    <a:pt x="0" y="0"/>
                  </a:cubicBezTo>
                  <a:cubicBezTo>
                    <a:pt x="35163" y="1332"/>
                    <a:pt x="57167" y="23282"/>
                    <a:pt x="66810" y="682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6" name="任意多边形: 形状 515">
              <a:extLst>
                <a:ext uri="{FF2B5EF4-FFF2-40B4-BE49-F238E27FC236}">
                  <a16:creationId xmlns:a16="http://schemas.microsoft.com/office/drawing/2014/main" id="{09715D0E-56CB-FEB2-3789-E9A57DEF7F50}"/>
                </a:ext>
              </a:extLst>
            </p:cNvPr>
            <p:cNvSpPr/>
            <p:nvPr/>
          </p:nvSpPr>
          <p:spPr>
            <a:xfrm>
              <a:off x="9761448" y="4177655"/>
              <a:ext cx="52067" cy="61267"/>
            </a:xfrm>
            <a:custGeom>
              <a:avLst/>
              <a:gdLst>
                <a:gd name="connsiteX0" fmla="*/ 132 w 52067"/>
                <a:gd name="connsiteY0" fmla="*/ 0 h 61267"/>
                <a:gd name="connsiteX1" fmla="*/ 51865 w 52067"/>
                <a:gd name="connsiteY1" fmla="*/ 61163 h 61267"/>
                <a:gd name="connsiteX2" fmla="*/ 132 w 52067"/>
                <a:gd name="connsiteY2" fmla="*/ 0 h 6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67" h="61267">
                  <a:moveTo>
                    <a:pt x="132" y="0"/>
                  </a:moveTo>
                  <a:cubicBezTo>
                    <a:pt x="41049" y="6766"/>
                    <a:pt x="53889" y="22483"/>
                    <a:pt x="51865" y="61163"/>
                  </a:cubicBezTo>
                  <a:cubicBezTo>
                    <a:pt x="14091" y="62814"/>
                    <a:pt x="-1626" y="45073"/>
                    <a:pt x="13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7" name="任意多边形: 形状 516">
              <a:extLst>
                <a:ext uri="{FF2B5EF4-FFF2-40B4-BE49-F238E27FC236}">
                  <a16:creationId xmlns:a16="http://schemas.microsoft.com/office/drawing/2014/main" id="{38D4D66C-BCF7-EBF4-B732-10A23B35ABAC}"/>
                </a:ext>
              </a:extLst>
            </p:cNvPr>
            <p:cNvSpPr/>
            <p:nvPr/>
          </p:nvSpPr>
          <p:spPr>
            <a:xfrm>
              <a:off x="6968116" y="5188532"/>
              <a:ext cx="56540" cy="50145"/>
            </a:xfrm>
            <a:custGeom>
              <a:avLst/>
              <a:gdLst>
                <a:gd name="connsiteX0" fmla="*/ 56540 w 56540"/>
                <a:gd name="connsiteY0" fmla="*/ 43967 h 50145"/>
                <a:gd name="connsiteX1" fmla="*/ 279 w 56540"/>
                <a:gd name="connsiteY1" fmla="*/ 21111 h 50145"/>
                <a:gd name="connsiteX2" fmla="*/ 27184 w 56540"/>
                <a:gd name="connsiteY2" fmla="*/ 13 h 50145"/>
                <a:gd name="connsiteX3" fmla="*/ 56540 w 56540"/>
                <a:gd name="connsiteY3" fmla="*/ 43967 h 5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40" h="50145">
                  <a:moveTo>
                    <a:pt x="56540" y="43967"/>
                  </a:moveTo>
                  <a:cubicBezTo>
                    <a:pt x="14344" y="59204"/>
                    <a:pt x="2996" y="44233"/>
                    <a:pt x="279" y="21111"/>
                  </a:cubicBezTo>
                  <a:cubicBezTo>
                    <a:pt x="-2278" y="-626"/>
                    <a:pt x="13225" y="279"/>
                    <a:pt x="27184" y="13"/>
                  </a:cubicBezTo>
                  <a:cubicBezTo>
                    <a:pt x="60323" y="-626"/>
                    <a:pt x="55688" y="22762"/>
                    <a:pt x="56540" y="439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8" name="任意多边形: 形状 517">
              <a:extLst>
                <a:ext uri="{FF2B5EF4-FFF2-40B4-BE49-F238E27FC236}">
                  <a16:creationId xmlns:a16="http://schemas.microsoft.com/office/drawing/2014/main" id="{2665B36C-DF74-13CE-D357-AD0070E59A30}"/>
                </a:ext>
              </a:extLst>
            </p:cNvPr>
            <p:cNvSpPr/>
            <p:nvPr/>
          </p:nvSpPr>
          <p:spPr>
            <a:xfrm>
              <a:off x="7105412" y="5001831"/>
              <a:ext cx="54898" cy="50688"/>
            </a:xfrm>
            <a:custGeom>
              <a:avLst/>
              <a:gdLst>
                <a:gd name="connsiteX0" fmla="*/ 41090 w 54898"/>
                <a:gd name="connsiteY0" fmla="*/ 50429 h 50688"/>
                <a:gd name="connsiteX1" fmla="*/ 66 w 54898"/>
                <a:gd name="connsiteY1" fmla="*/ 20328 h 50688"/>
                <a:gd name="connsiteX2" fmla="*/ 21057 w 54898"/>
                <a:gd name="connsiteY2" fmla="*/ 934 h 50688"/>
                <a:gd name="connsiteX3" fmla="*/ 54889 w 54898"/>
                <a:gd name="connsiteY3" fmla="*/ 28532 h 50688"/>
                <a:gd name="connsiteX4" fmla="*/ 41090 w 54898"/>
                <a:gd name="connsiteY4" fmla="*/ 50429 h 5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98" h="50688">
                  <a:moveTo>
                    <a:pt x="41090" y="50429"/>
                  </a:moveTo>
                  <a:cubicBezTo>
                    <a:pt x="9549" y="52720"/>
                    <a:pt x="-946" y="39614"/>
                    <a:pt x="66" y="20328"/>
                  </a:cubicBezTo>
                  <a:cubicBezTo>
                    <a:pt x="439" y="13242"/>
                    <a:pt x="12693" y="2746"/>
                    <a:pt x="21057" y="934"/>
                  </a:cubicBezTo>
                  <a:cubicBezTo>
                    <a:pt x="41409" y="-3488"/>
                    <a:pt x="55315" y="8127"/>
                    <a:pt x="54889" y="28532"/>
                  </a:cubicBezTo>
                  <a:cubicBezTo>
                    <a:pt x="54782" y="37483"/>
                    <a:pt x="43860" y="46327"/>
                    <a:pt x="41090" y="504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9" name="任意多边形: 形状 518">
              <a:extLst>
                <a:ext uri="{FF2B5EF4-FFF2-40B4-BE49-F238E27FC236}">
                  <a16:creationId xmlns:a16="http://schemas.microsoft.com/office/drawing/2014/main" id="{4D0F1FF1-F683-A4A0-715C-F049D9A2EB4D}"/>
                </a:ext>
              </a:extLst>
            </p:cNvPr>
            <p:cNvSpPr/>
            <p:nvPr/>
          </p:nvSpPr>
          <p:spPr>
            <a:xfrm>
              <a:off x="11214834" y="5716419"/>
              <a:ext cx="81514" cy="77998"/>
            </a:xfrm>
            <a:custGeom>
              <a:avLst/>
              <a:gdLst>
                <a:gd name="connsiteX0" fmla="*/ 0 w 81514"/>
                <a:gd name="connsiteY0" fmla="*/ 0 h 77998"/>
                <a:gd name="connsiteX1" fmla="*/ 81515 w 81514"/>
                <a:gd name="connsiteY1" fmla="*/ 77999 h 77998"/>
                <a:gd name="connsiteX2" fmla="*/ 0 w 81514"/>
                <a:gd name="connsiteY2" fmla="*/ 0 h 7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514" h="77998">
                  <a:moveTo>
                    <a:pt x="0" y="0"/>
                  </a:moveTo>
                  <a:cubicBezTo>
                    <a:pt x="49335" y="7619"/>
                    <a:pt x="65371" y="38999"/>
                    <a:pt x="81515" y="77999"/>
                  </a:cubicBezTo>
                  <a:cubicBezTo>
                    <a:pt x="33991" y="72191"/>
                    <a:pt x="23229" y="34790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0" name="任意多边形: 形状 519">
              <a:extLst>
                <a:ext uri="{FF2B5EF4-FFF2-40B4-BE49-F238E27FC236}">
                  <a16:creationId xmlns:a16="http://schemas.microsoft.com/office/drawing/2014/main" id="{6B8F09FB-746E-378D-3E17-ECEFA0B3970F}"/>
                </a:ext>
              </a:extLst>
            </p:cNvPr>
            <p:cNvSpPr/>
            <p:nvPr/>
          </p:nvSpPr>
          <p:spPr>
            <a:xfrm>
              <a:off x="7056195" y="4833091"/>
              <a:ext cx="55492" cy="51312"/>
            </a:xfrm>
            <a:custGeom>
              <a:avLst/>
              <a:gdLst>
                <a:gd name="connsiteX0" fmla="*/ 41878 w 55492"/>
                <a:gd name="connsiteY0" fmla="*/ 50919 h 51312"/>
                <a:gd name="connsiteX1" fmla="*/ 1 w 55492"/>
                <a:gd name="connsiteY1" fmla="*/ 17727 h 51312"/>
                <a:gd name="connsiteX2" fmla="*/ 23177 w 55492"/>
                <a:gd name="connsiteY2" fmla="*/ 465 h 51312"/>
                <a:gd name="connsiteX3" fmla="*/ 55357 w 55492"/>
                <a:gd name="connsiteY3" fmla="*/ 29768 h 51312"/>
                <a:gd name="connsiteX4" fmla="*/ 41878 w 55492"/>
                <a:gd name="connsiteY4" fmla="*/ 50919 h 5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92" h="51312">
                  <a:moveTo>
                    <a:pt x="41878" y="50919"/>
                  </a:moveTo>
                  <a:cubicBezTo>
                    <a:pt x="7034" y="54222"/>
                    <a:pt x="534" y="36161"/>
                    <a:pt x="1" y="17727"/>
                  </a:cubicBezTo>
                  <a:cubicBezTo>
                    <a:pt x="-159" y="11920"/>
                    <a:pt x="14333" y="1744"/>
                    <a:pt x="23177" y="465"/>
                  </a:cubicBezTo>
                  <a:cubicBezTo>
                    <a:pt x="43423" y="-2519"/>
                    <a:pt x="57008" y="9043"/>
                    <a:pt x="55357" y="29768"/>
                  </a:cubicBezTo>
                  <a:cubicBezTo>
                    <a:pt x="54664" y="38878"/>
                    <a:pt x="44328" y="47296"/>
                    <a:pt x="41878" y="509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1" name="任意多边形: 形状 520">
              <a:extLst>
                <a:ext uri="{FF2B5EF4-FFF2-40B4-BE49-F238E27FC236}">
                  <a16:creationId xmlns:a16="http://schemas.microsoft.com/office/drawing/2014/main" id="{3904B1CD-DCEF-72C0-8C3A-470F235603CD}"/>
                </a:ext>
              </a:extLst>
            </p:cNvPr>
            <p:cNvSpPr/>
            <p:nvPr/>
          </p:nvSpPr>
          <p:spPr>
            <a:xfrm>
              <a:off x="10212096" y="4602065"/>
              <a:ext cx="55621" cy="69154"/>
            </a:xfrm>
            <a:custGeom>
              <a:avLst/>
              <a:gdLst>
                <a:gd name="connsiteX0" fmla="*/ 0 w 55621"/>
                <a:gd name="connsiteY0" fmla="*/ 0 h 69154"/>
                <a:gd name="connsiteX1" fmla="*/ 55622 w 55621"/>
                <a:gd name="connsiteY1" fmla="*/ 69154 h 69154"/>
                <a:gd name="connsiteX2" fmla="*/ 0 w 55621"/>
                <a:gd name="connsiteY2" fmla="*/ 0 h 6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21" h="69154">
                  <a:moveTo>
                    <a:pt x="0" y="0"/>
                  </a:moveTo>
                  <a:cubicBezTo>
                    <a:pt x="38520" y="5754"/>
                    <a:pt x="51413" y="22430"/>
                    <a:pt x="55622" y="69154"/>
                  </a:cubicBezTo>
                  <a:cubicBezTo>
                    <a:pt x="16836" y="61536"/>
                    <a:pt x="426" y="41876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2" name="任意多边形: 形状 521">
              <a:extLst>
                <a:ext uri="{FF2B5EF4-FFF2-40B4-BE49-F238E27FC236}">
                  <a16:creationId xmlns:a16="http://schemas.microsoft.com/office/drawing/2014/main" id="{E9C012CA-5267-3090-DD31-C1CC90A7C5C7}"/>
                </a:ext>
              </a:extLst>
            </p:cNvPr>
            <p:cNvSpPr/>
            <p:nvPr/>
          </p:nvSpPr>
          <p:spPr>
            <a:xfrm>
              <a:off x="8582388" y="3893176"/>
              <a:ext cx="54501" cy="57630"/>
            </a:xfrm>
            <a:custGeom>
              <a:avLst/>
              <a:gdLst>
                <a:gd name="connsiteX0" fmla="*/ 54502 w 54501"/>
                <a:gd name="connsiteY0" fmla="*/ 54959 h 57630"/>
                <a:gd name="connsiteX1" fmla="*/ 105 w 54501"/>
                <a:gd name="connsiteY1" fmla="*/ 28214 h 57630"/>
                <a:gd name="connsiteX2" fmla="*/ 12146 w 54501"/>
                <a:gd name="connsiteY2" fmla="*/ 1628 h 57630"/>
                <a:gd name="connsiteX3" fmla="*/ 54502 w 54501"/>
                <a:gd name="connsiteY3" fmla="*/ 54959 h 5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01" h="57630">
                  <a:moveTo>
                    <a:pt x="54502" y="54959"/>
                  </a:moveTo>
                  <a:cubicBezTo>
                    <a:pt x="21097" y="62471"/>
                    <a:pt x="3249" y="54320"/>
                    <a:pt x="105" y="28214"/>
                  </a:cubicBezTo>
                  <a:cubicBezTo>
                    <a:pt x="-907" y="19583"/>
                    <a:pt x="5540" y="3973"/>
                    <a:pt x="12146" y="1628"/>
                  </a:cubicBezTo>
                  <a:cubicBezTo>
                    <a:pt x="33457" y="-5937"/>
                    <a:pt x="48055" y="13030"/>
                    <a:pt x="54502" y="5495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3" name="任意多边形: 形状 522">
              <a:extLst>
                <a:ext uri="{FF2B5EF4-FFF2-40B4-BE49-F238E27FC236}">
                  <a16:creationId xmlns:a16="http://schemas.microsoft.com/office/drawing/2014/main" id="{2135CF4B-8FD7-DE36-C8FE-ABC249EB5394}"/>
                </a:ext>
              </a:extLst>
            </p:cNvPr>
            <p:cNvSpPr/>
            <p:nvPr/>
          </p:nvSpPr>
          <p:spPr>
            <a:xfrm>
              <a:off x="12008242" y="6701149"/>
              <a:ext cx="88069" cy="89559"/>
            </a:xfrm>
            <a:custGeom>
              <a:avLst/>
              <a:gdLst>
                <a:gd name="connsiteX0" fmla="*/ 1014 w 88069"/>
                <a:gd name="connsiteY0" fmla="*/ 28503 h 89559"/>
                <a:gd name="connsiteX1" fmla="*/ 1014 w 88069"/>
                <a:gd name="connsiteY1" fmla="*/ 5967 h 89559"/>
                <a:gd name="connsiteX2" fmla="*/ 11563 w 88069"/>
                <a:gd name="connsiteY2" fmla="*/ 0 h 89559"/>
                <a:gd name="connsiteX3" fmla="*/ 88070 w 88069"/>
                <a:gd name="connsiteY3" fmla="*/ 76933 h 89559"/>
                <a:gd name="connsiteX4" fmla="*/ 77148 w 88069"/>
                <a:gd name="connsiteY4" fmla="*/ 89560 h 89559"/>
                <a:gd name="connsiteX5" fmla="*/ 23444 w 88069"/>
                <a:gd name="connsiteY5" fmla="*/ 45712 h 89559"/>
                <a:gd name="connsiteX6" fmla="*/ 2 w 88069"/>
                <a:gd name="connsiteY6" fmla="*/ 27331 h 89559"/>
                <a:gd name="connsiteX7" fmla="*/ 1014 w 88069"/>
                <a:gd name="connsiteY7" fmla="*/ 28503 h 8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69" h="89559">
                  <a:moveTo>
                    <a:pt x="1014" y="28503"/>
                  </a:moveTo>
                  <a:cubicBezTo>
                    <a:pt x="1014" y="20991"/>
                    <a:pt x="1014" y="13479"/>
                    <a:pt x="1014" y="5967"/>
                  </a:cubicBezTo>
                  <a:cubicBezTo>
                    <a:pt x="4530" y="3996"/>
                    <a:pt x="8047" y="1971"/>
                    <a:pt x="11563" y="0"/>
                  </a:cubicBezTo>
                  <a:cubicBezTo>
                    <a:pt x="37083" y="25627"/>
                    <a:pt x="62550" y="51306"/>
                    <a:pt x="88070" y="76933"/>
                  </a:cubicBezTo>
                  <a:cubicBezTo>
                    <a:pt x="84447" y="81142"/>
                    <a:pt x="80771" y="85351"/>
                    <a:pt x="77148" y="89560"/>
                  </a:cubicBezTo>
                  <a:cubicBezTo>
                    <a:pt x="59247" y="74908"/>
                    <a:pt x="41399" y="60257"/>
                    <a:pt x="23444" y="45712"/>
                  </a:cubicBezTo>
                  <a:cubicBezTo>
                    <a:pt x="15719" y="39426"/>
                    <a:pt x="7780" y="33405"/>
                    <a:pt x="2" y="27331"/>
                  </a:cubicBezTo>
                  <a:cubicBezTo>
                    <a:pt x="-51" y="27385"/>
                    <a:pt x="1014" y="28503"/>
                    <a:pt x="1014" y="2850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4" name="任意多边形: 形状 523">
              <a:extLst>
                <a:ext uri="{FF2B5EF4-FFF2-40B4-BE49-F238E27FC236}">
                  <a16:creationId xmlns:a16="http://schemas.microsoft.com/office/drawing/2014/main" id="{7933F5B0-C50B-5265-9AD0-F908D8AC48E4}"/>
                </a:ext>
              </a:extLst>
            </p:cNvPr>
            <p:cNvSpPr/>
            <p:nvPr/>
          </p:nvSpPr>
          <p:spPr>
            <a:xfrm>
              <a:off x="7613534" y="4301845"/>
              <a:ext cx="58317" cy="55431"/>
            </a:xfrm>
            <a:custGeom>
              <a:avLst/>
              <a:gdLst>
                <a:gd name="connsiteX0" fmla="*/ 8578 w 58317"/>
                <a:gd name="connsiteY0" fmla="*/ 0 h 55431"/>
                <a:gd name="connsiteX1" fmla="*/ 52478 w 58317"/>
                <a:gd name="connsiteY1" fmla="*/ 11774 h 55431"/>
                <a:gd name="connsiteX2" fmla="*/ 57167 w 58317"/>
                <a:gd name="connsiteY2" fmla="*/ 49655 h 55431"/>
                <a:gd name="connsiteX3" fmla="*/ 29889 w 58317"/>
                <a:gd name="connsiteY3" fmla="*/ 53970 h 55431"/>
                <a:gd name="connsiteX4" fmla="*/ 0 w 58317"/>
                <a:gd name="connsiteY4" fmla="*/ 12094 h 55431"/>
                <a:gd name="connsiteX5" fmla="*/ 8578 w 58317"/>
                <a:gd name="connsiteY5" fmla="*/ 0 h 55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317" h="55431">
                  <a:moveTo>
                    <a:pt x="8578" y="0"/>
                  </a:moveTo>
                  <a:cubicBezTo>
                    <a:pt x="23602" y="3463"/>
                    <a:pt x="41823" y="3037"/>
                    <a:pt x="52478" y="11774"/>
                  </a:cubicBezTo>
                  <a:cubicBezTo>
                    <a:pt x="59884" y="17901"/>
                    <a:pt x="58712" y="36921"/>
                    <a:pt x="57167" y="49655"/>
                  </a:cubicBezTo>
                  <a:cubicBezTo>
                    <a:pt x="56794" y="52532"/>
                    <a:pt x="34204" y="58073"/>
                    <a:pt x="29889" y="53970"/>
                  </a:cubicBezTo>
                  <a:cubicBezTo>
                    <a:pt x="17688" y="42356"/>
                    <a:pt x="9696" y="26372"/>
                    <a:pt x="0" y="12094"/>
                  </a:cubicBezTo>
                  <a:cubicBezTo>
                    <a:pt x="2824" y="8045"/>
                    <a:pt x="5701" y="4049"/>
                    <a:pt x="857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5" name="任意多边形: 形状 524">
              <a:extLst>
                <a:ext uri="{FF2B5EF4-FFF2-40B4-BE49-F238E27FC236}">
                  <a16:creationId xmlns:a16="http://schemas.microsoft.com/office/drawing/2014/main" id="{72D24DA7-9E35-07DF-2A37-1F61C8CCBCB1}"/>
                </a:ext>
              </a:extLst>
            </p:cNvPr>
            <p:cNvSpPr/>
            <p:nvPr/>
          </p:nvSpPr>
          <p:spPr>
            <a:xfrm>
              <a:off x="9929991" y="4372761"/>
              <a:ext cx="53064" cy="61532"/>
            </a:xfrm>
            <a:custGeom>
              <a:avLst/>
              <a:gdLst>
                <a:gd name="connsiteX0" fmla="*/ 0 w 53064"/>
                <a:gd name="connsiteY0" fmla="*/ 476 h 61532"/>
                <a:gd name="connsiteX1" fmla="*/ 53065 w 53064"/>
                <a:gd name="connsiteY1" fmla="*/ 61533 h 61532"/>
                <a:gd name="connsiteX2" fmla="*/ 0 w 53064"/>
                <a:gd name="connsiteY2" fmla="*/ 476 h 6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64" h="61532">
                  <a:moveTo>
                    <a:pt x="0" y="476"/>
                  </a:moveTo>
                  <a:cubicBezTo>
                    <a:pt x="39479" y="-2987"/>
                    <a:pt x="52425" y="11931"/>
                    <a:pt x="53065" y="61533"/>
                  </a:cubicBezTo>
                  <a:cubicBezTo>
                    <a:pt x="15824" y="56098"/>
                    <a:pt x="3996" y="42459"/>
                    <a:pt x="0" y="4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6" name="任意多边形: 形状 525">
              <a:extLst>
                <a:ext uri="{FF2B5EF4-FFF2-40B4-BE49-F238E27FC236}">
                  <a16:creationId xmlns:a16="http://schemas.microsoft.com/office/drawing/2014/main" id="{C5ADA30C-2488-EFA6-6543-892DD6AF9230}"/>
                </a:ext>
              </a:extLst>
            </p:cNvPr>
            <p:cNvSpPr/>
            <p:nvPr/>
          </p:nvSpPr>
          <p:spPr>
            <a:xfrm>
              <a:off x="11300824" y="5840822"/>
              <a:ext cx="80982" cy="81036"/>
            </a:xfrm>
            <a:custGeom>
              <a:avLst/>
              <a:gdLst>
                <a:gd name="connsiteX0" fmla="*/ 8791 w 80982"/>
                <a:gd name="connsiteY0" fmla="*/ 0 h 81036"/>
                <a:gd name="connsiteX1" fmla="*/ 80982 w 80982"/>
                <a:gd name="connsiteY1" fmla="*/ 81035 h 81036"/>
                <a:gd name="connsiteX2" fmla="*/ 0 w 80982"/>
                <a:gd name="connsiteY2" fmla="*/ 7992 h 81036"/>
                <a:gd name="connsiteX3" fmla="*/ 8791 w 80982"/>
                <a:gd name="connsiteY3" fmla="*/ 0 h 8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82" h="81036">
                  <a:moveTo>
                    <a:pt x="8791" y="0"/>
                  </a:moveTo>
                  <a:cubicBezTo>
                    <a:pt x="31114" y="25094"/>
                    <a:pt x="53491" y="50187"/>
                    <a:pt x="80982" y="81035"/>
                  </a:cubicBezTo>
                  <a:cubicBezTo>
                    <a:pt x="37081" y="81248"/>
                    <a:pt x="8365" y="50987"/>
                    <a:pt x="0" y="7992"/>
                  </a:cubicBezTo>
                  <a:cubicBezTo>
                    <a:pt x="2931" y="5328"/>
                    <a:pt x="5860" y="2664"/>
                    <a:pt x="879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7" name="任意多边形: 形状 526">
              <a:extLst>
                <a:ext uri="{FF2B5EF4-FFF2-40B4-BE49-F238E27FC236}">
                  <a16:creationId xmlns:a16="http://schemas.microsoft.com/office/drawing/2014/main" id="{1A290D2F-58EC-7A34-F213-7CD42114B7C0}"/>
                </a:ext>
              </a:extLst>
            </p:cNvPr>
            <p:cNvSpPr/>
            <p:nvPr/>
          </p:nvSpPr>
          <p:spPr>
            <a:xfrm>
              <a:off x="6779589" y="5209877"/>
              <a:ext cx="52928" cy="53096"/>
            </a:xfrm>
            <a:custGeom>
              <a:avLst/>
              <a:gdLst>
                <a:gd name="connsiteX0" fmla="*/ 20662 w 52928"/>
                <a:gd name="connsiteY0" fmla="*/ 53097 h 53096"/>
                <a:gd name="connsiteX1" fmla="*/ 44 w 52928"/>
                <a:gd name="connsiteY1" fmla="*/ 17933 h 53096"/>
                <a:gd name="connsiteX2" fmla="*/ 23966 w 52928"/>
                <a:gd name="connsiteY2" fmla="*/ 139 h 53096"/>
                <a:gd name="connsiteX3" fmla="*/ 52682 w 52928"/>
                <a:gd name="connsiteY3" fmla="*/ 24433 h 53096"/>
                <a:gd name="connsiteX4" fmla="*/ 33822 w 52928"/>
                <a:gd name="connsiteY4" fmla="*/ 52617 h 53096"/>
                <a:gd name="connsiteX5" fmla="*/ 20662 w 52928"/>
                <a:gd name="connsiteY5" fmla="*/ 53097 h 5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28" h="53096">
                  <a:moveTo>
                    <a:pt x="20662" y="53097"/>
                  </a:moveTo>
                  <a:cubicBezTo>
                    <a:pt x="13310" y="41482"/>
                    <a:pt x="3294" y="30560"/>
                    <a:pt x="44" y="17933"/>
                  </a:cubicBezTo>
                  <a:cubicBezTo>
                    <a:pt x="-1022" y="13831"/>
                    <a:pt x="17625" y="-1619"/>
                    <a:pt x="23966" y="139"/>
                  </a:cubicBezTo>
                  <a:cubicBezTo>
                    <a:pt x="35420" y="3282"/>
                    <a:pt x="48686" y="13778"/>
                    <a:pt x="52682" y="24433"/>
                  </a:cubicBezTo>
                  <a:cubicBezTo>
                    <a:pt x="54973" y="30614"/>
                    <a:pt x="40695" y="43027"/>
                    <a:pt x="33822" y="52617"/>
                  </a:cubicBezTo>
                  <a:cubicBezTo>
                    <a:pt x="29506" y="52777"/>
                    <a:pt x="25084" y="52937"/>
                    <a:pt x="20662" y="530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8" name="任意多边形: 形状 527">
              <a:extLst>
                <a:ext uri="{FF2B5EF4-FFF2-40B4-BE49-F238E27FC236}">
                  <a16:creationId xmlns:a16="http://schemas.microsoft.com/office/drawing/2014/main" id="{7BD77516-BA40-BA6E-EC95-1A7C1A1EA4AA}"/>
                </a:ext>
              </a:extLst>
            </p:cNvPr>
            <p:cNvSpPr/>
            <p:nvPr/>
          </p:nvSpPr>
          <p:spPr>
            <a:xfrm>
              <a:off x="10539700" y="4976713"/>
              <a:ext cx="65962" cy="69953"/>
            </a:xfrm>
            <a:custGeom>
              <a:avLst/>
              <a:gdLst>
                <a:gd name="connsiteX0" fmla="*/ 14385 w 65962"/>
                <a:gd name="connsiteY0" fmla="*/ 0 h 69953"/>
                <a:gd name="connsiteX1" fmla="*/ 64306 w 65962"/>
                <a:gd name="connsiteY1" fmla="*/ 46938 h 69953"/>
                <a:gd name="connsiteX2" fmla="*/ 63933 w 65962"/>
                <a:gd name="connsiteY2" fmla="*/ 69953 h 69953"/>
                <a:gd name="connsiteX3" fmla="*/ 40970 w 65962"/>
                <a:gd name="connsiteY3" fmla="*/ 67130 h 69953"/>
                <a:gd name="connsiteX4" fmla="*/ 0 w 65962"/>
                <a:gd name="connsiteY4" fmla="*/ 13319 h 69953"/>
                <a:gd name="connsiteX5" fmla="*/ 14385 w 65962"/>
                <a:gd name="connsiteY5" fmla="*/ 0 h 6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962" h="69953">
                  <a:moveTo>
                    <a:pt x="14385" y="0"/>
                  </a:moveTo>
                  <a:cubicBezTo>
                    <a:pt x="31221" y="15450"/>
                    <a:pt x="48909" y="30155"/>
                    <a:pt x="64306" y="46938"/>
                  </a:cubicBezTo>
                  <a:cubicBezTo>
                    <a:pt x="68089" y="51040"/>
                    <a:pt x="64253" y="62122"/>
                    <a:pt x="63933" y="69953"/>
                  </a:cubicBezTo>
                  <a:cubicBezTo>
                    <a:pt x="56101" y="69208"/>
                    <a:pt x="44807" y="71445"/>
                    <a:pt x="40970" y="67130"/>
                  </a:cubicBezTo>
                  <a:cubicBezTo>
                    <a:pt x="26053" y="50347"/>
                    <a:pt x="13426" y="31434"/>
                    <a:pt x="0" y="13319"/>
                  </a:cubicBezTo>
                  <a:cubicBezTo>
                    <a:pt x="4795" y="8897"/>
                    <a:pt x="9590" y="4422"/>
                    <a:pt x="1438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9" name="任意多边形: 形状 528">
              <a:extLst>
                <a:ext uri="{FF2B5EF4-FFF2-40B4-BE49-F238E27FC236}">
                  <a16:creationId xmlns:a16="http://schemas.microsoft.com/office/drawing/2014/main" id="{A7449F04-57C9-0BCC-4636-117A4B18E6E3}"/>
                </a:ext>
              </a:extLst>
            </p:cNvPr>
            <p:cNvSpPr/>
            <p:nvPr/>
          </p:nvSpPr>
          <p:spPr>
            <a:xfrm>
              <a:off x="10812854" y="5213265"/>
              <a:ext cx="73203" cy="76719"/>
            </a:xfrm>
            <a:custGeom>
              <a:avLst/>
              <a:gdLst>
                <a:gd name="connsiteX0" fmla="*/ 73203 w 73203"/>
                <a:gd name="connsiteY0" fmla="*/ 76720 h 76719"/>
                <a:gd name="connsiteX1" fmla="*/ 0 w 73203"/>
                <a:gd name="connsiteY1" fmla="*/ 0 h 76719"/>
                <a:gd name="connsiteX2" fmla="*/ 73203 w 73203"/>
                <a:gd name="connsiteY2" fmla="*/ 76720 h 7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203" h="76719">
                  <a:moveTo>
                    <a:pt x="73203" y="76720"/>
                  </a:moveTo>
                  <a:cubicBezTo>
                    <a:pt x="26852" y="67449"/>
                    <a:pt x="9004" y="40171"/>
                    <a:pt x="0" y="0"/>
                  </a:cubicBezTo>
                  <a:cubicBezTo>
                    <a:pt x="46724" y="5061"/>
                    <a:pt x="54556" y="42143"/>
                    <a:pt x="73203" y="767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0" name="任意多边形: 形状 529">
              <a:extLst>
                <a:ext uri="{FF2B5EF4-FFF2-40B4-BE49-F238E27FC236}">
                  <a16:creationId xmlns:a16="http://schemas.microsoft.com/office/drawing/2014/main" id="{FACF1A3D-1016-A392-57CF-B087849FF3E5}"/>
                </a:ext>
              </a:extLst>
            </p:cNvPr>
            <p:cNvSpPr/>
            <p:nvPr/>
          </p:nvSpPr>
          <p:spPr>
            <a:xfrm>
              <a:off x="9089688" y="3843390"/>
              <a:ext cx="49432" cy="58436"/>
            </a:xfrm>
            <a:custGeom>
              <a:avLst/>
              <a:gdLst>
                <a:gd name="connsiteX0" fmla="*/ 115 w 49432"/>
                <a:gd name="connsiteY0" fmla="*/ 267 h 58436"/>
                <a:gd name="connsiteX1" fmla="*/ 48225 w 49432"/>
                <a:gd name="connsiteY1" fmla="*/ 58340 h 58436"/>
                <a:gd name="connsiteX2" fmla="*/ 115 w 49432"/>
                <a:gd name="connsiteY2" fmla="*/ 267 h 5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32" h="58436">
                  <a:moveTo>
                    <a:pt x="115" y="267"/>
                  </a:moveTo>
                  <a:cubicBezTo>
                    <a:pt x="40340" y="-2343"/>
                    <a:pt x="53819" y="13960"/>
                    <a:pt x="48225" y="58340"/>
                  </a:cubicBezTo>
                  <a:cubicBezTo>
                    <a:pt x="13541" y="59938"/>
                    <a:pt x="-1483" y="41771"/>
                    <a:pt x="115" y="2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1" name="任意多边形: 形状 530">
              <a:extLst>
                <a:ext uri="{FF2B5EF4-FFF2-40B4-BE49-F238E27FC236}">
                  <a16:creationId xmlns:a16="http://schemas.microsoft.com/office/drawing/2014/main" id="{F9671FD4-BC93-2AB5-F732-4B08ED4AAAB8}"/>
                </a:ext>
              </a:extLst>
            </p:cNvPr>
            <p:cNvSpPr/>
            <p:nvPr/>
          </p:nvSpPr>
          <p:spPr>
            <a:xfrm>
              <a:off x="8678780" y="3760761"/>
              <a:ext cx="50923" cy="53231"/>
            </a:xfrm>
            <a:custGeom>
              <a:avLst/>
              <a:gdLst>
                <a:gd name="connsiteX0" fmla="*/ 253 w 50923"/>
                <a:gd name="connsiteY0" fmla="*/ 1062 h 53231"/>
                <a:gd name="connsiteX1" fmla="*/ 50920 w 50923"/>
                <a:gd name="connsiteY1" fmla="*/ 34840 h 53231"/>
                <a:gd name="connsiteX2" fmla="*/ 34084 w 50923"/>
                <a:gd name="connsiteY2" fmla="*/ 53061 h 53231"/>
                <a:gd name="connsiteX3" fmla="*/ 253 w 50923"/>
                <a:gd name="connsiteY3" fmla="*/ 1062 h 5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23" h="53231">
                  <a:moveTo>
                    <a:pt x="253" y="1062"/>
                  </a:moveTo>
                  <a:cubicBezTo>
                    <a:pt x="29929" y="-3839"/>
                    <a:pt x="49908" y="8361"/>
                    <a:pt x="50920" y="34840"/>
                  </a:cubicBezTo>
                  <a:cubicBezTo>
                    <a:pt x="51133" y="40967"/>
                    <a:pt x="40584" y="52422"/>
                    <a:pt x="34084" y="53061"/>
                  </a:cubicBezTo>
                  <a:cubicBezTo>
                    <a:pt x="11388" y="55405"/>
                    <a:pt x="-2038" y="33295"/>
                    <a:pt x="253" y="106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2" name="任意多边形: 形状 531">
              <a:extLst>
                <a:ext uri="{FF2B5EF4-FFF2-40B4-BE49-F238E27FC236}">
                  <a16:creationId xmlns:a16="http://schemas.microsoft.com/office/drawing/2014/main" id="{6095D543-8CB5-8F01-1AB2-AC362979A9BB}"/>
                </a:ext>
              </a:extLst>
            </p:cNvPr>
            <p:cNvSpPr/>
            <p:nvPr/>
          </p:nvSpPr>
          <p:spPr>
            <a:xfrm>
              <a:off x="11731733" y="6334120"/>
              <a:ext cx="89026" cy="85190"/>
            </a:xfrm>
            <a:custGeom>
              <a:avLst/>
              <a:gdLst>
                <a:gd name="connsiteX0" fmla="*/ 0 w 89026"/>
                <a:gd name="connsiteY0" fmla="*/ 0 h 85190"/>
                <a:gd name="connsiteX1" fmla="*/ 89027 w 89026"/>
                <a:gd name="connsiteY1" fmla="*/ 85191 h 85190"/>
                <a:gd name="connsiteX2" fmla="*/ 0 w 89026"/>
                <a:gd name="connsiteY2" fmla="*/ 0 h 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026" h="85190">
                  <a:moveTo>
                    <a:pt x="0" y="0"/>
                  </a:moveTo>
                  <a:cubicBezTo>
                    <a:pt x="42303" y="11295"/>
                    <a:pt x="65052" y="33725"/>
                    <a:pt x="89027" y="85191"/>
                  </a:cubicBezTo>
                  <a:cubicBezTo>
                    <a:pt x="45659" y="70753"/>
                    <a:pt x="22856" y="3931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3" name="任意多边形: 形状 532">
              <a:extLst>
                <a:ext uri="{FF2B5EF4-FFF2-40B4-BE49-F238E27FC236}">
                  <a16:creationId xmlns:a16="http://schemas.microsoft.com/office/drawing/2014/main" id="{24DD66A0-485F-25FB-DCCC-48E210036F3F}"/>
                </a:ext>
              </a:extLst>
            </p:cNvPr>
            <p:cNvSpPr/>
            <p:nvPr/>
          </p:nvSpPr>
          <p:spPr>
            <a:xfrm>
              <a:off x="6705312" y="6302260"/>
              <a:ext cx="58239" cy="52127"/>
            </a:xfrm>
            <a:custGeom>
              <a:avLst/>
              <a:gdLst>
                <a:gd name="connsiteX0" fmla="*/ 22002 w 58239"/>
                <a:gd name="connsiteY0" fmla="*/ 0 h 52127"/>
                <a:gd name="connsiteX1" fmla="*/ 58231 w 58239"/>
                <a:gd name="connsiteY1" fmla="*/ 32340 h 52127"/>
                <a:gd name="connsiteX2" fmla="*/ 29567 w 58239"/>
                <a:gd name="connsiteY2" fmla="*/ 51999 h 52127"/>
                <a:gd name="connsiteX3" fmla="*/ 318 w 58239"/>
                <a:gd name="connsiteY3" fmla="*/ 24241 h 52127"/>
                <a:gd name="connsiteX4" fmla="*/ 22002 w 58239"/>
                <a:gd name="connsiteY4" fmla="*/ 0 h 5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39" h="52127">
                  <a:moveTo>
                    <a:pt x="22002" y="0"/>
                  </a:moveTo>
                  <a:cubicBezTo>
                    <a:pt x="46723" y="4102"/>
                    <a:pt x="57805" y="11987"/>
                    <a:pt x="58231" y="32340"/>
                  </a:cubicBezTo>
                  <a:cubicBezTo>
                    <a:pt x="58657" y="53704"/>
                    <a:pt x="43260" y="51040"/>
                    <a:pt x="29567" y="51999"/>
                  </a:cubicBezTo>
                  <a:cubicBezTo>
                    <a:pt x="9215" y="53437"/>
                    <a:pt x="-2079" y="42729"/>
                    <a:pt x="318" y="24241"/>
                  </a:cubicBezTo>
                  <a:cubicBezTo>
                    <a:pt x="1437" y="15344"/>
                    <a:pt x="14383" y="8045"/>
                    <a:pt x="2200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4" name="任意多边形: 形状 533">
              <a:extLst>
                <a:ext uri="{FF2B5EF4-FFF2-40B4-BE49-F238E27FC236}">
                  <a16:creationId xmlns:a16="http://schemas.microsoft.com/office/drawing/2014/main" id="{2754E55E-7499-AECA-06BB-412352CA2E5A}"/>
                </a:ext>
              </a:extLst>
            </p:cNvPr>
            <p:cNvSpPr/>
            <p:nvPr/>
          </p:nvSpPr>
          <p:spPr>
            <a:xfrm>
              <a:off x="9397002" y="4066223"/>
              <a:ext cx="51773" cy="59433"/>
            </a:xfrm>
            <a:custGeom>
              <a:avLst/>
              <a:gdLst>
                <a:gd name="connsiteX0" fmla="*/ 51466 w 51773"/>
                <a:gd name="connsiteY0" fmla="*/ 59433 h 59433"/>
                <a:gd name="connsiteX1" fmla="*/ 0 w 51773"/>
                <a:gd name="connsiteY1" fmla="*/ 1734 h 59433"/>
                <a:gd name="connsiteX2" fmla="*/ 51466 w 51773"/>
                <a:gd name="connsiteY2" fmla="*/ 59433 h 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773" h="59433">
                  <a:moveTo>
                    <a:pt x="51466" y="59433"/>
                  </a:moveTo>
                  <a:cubicBezTo>
                    <a:pt x="8418" y="55224"/>
                    <a:pt x="266" y="45741"/>
                    <a:pt x="0" y="1734"/>
                  </a:cubicBezTo>
                  <a:cubicBezTo>
                    <a:pt x="31008" y="-7057"/>
                    <a:pt x="54769" y="18409"/>
                    <a:pt x="51466" y="594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5" name="任意多边形: 形状 534">
              <a:extLst>
                <a:ext uri="{FF2B5EF4-FFF2-40B4-BE49-F238E27FC236}">
                  <a16:creationId xmlns:a16="http://schemas.microsoft.com/office/drawing/2014/main" id="{9CBDD3FE-D201-ED17-58A2-EAF40D856BB5}"/>
                </a:ext>
              </a:extLst>
            </p:cNvPr>
            <p:cNvSpPr/>
            <p:nvPr/>
          </p:nvSpPr>
          <p:spPr>
            <a:xfrm>
              <a:off x="10318438" y="4649641"/>
              <a:ext cx="54534" cy="66437"/>
            </a:xfrm>
            <a:custGeom>
              <a:avLst/>
              <a:gdLst>
                <a:gd name="connsiteX0" fmla="*/ 0 w 54534"/>
                <a:gd name="connsiteY0" fmla="*/ 0 h 66437"/>
                <a:gd name="connsiteX1" fmla="*/ 54503 w 54534"/>
                <a:gd name="connsiteY1" fmla="*/ 66437 h 66437"/>
                <a:gd name="connsiteX2" fmla="*/ 0 w 54534"/>
                <a:gd name="connsiteY2" fmla="*/ 0 h 6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534" h="66437">
                  <a:moveTo>
                    <a:pt x="0" y="0"/>
                  </a:moveTo>
                  <a:cubicBezTo>
                    <a:pt x="36602" y="2238"/>
                    <a:pt x="55409" y="26106"/>
                    <a:pt x="54503" y="66437"/>
                  </a:cubicBezTo>
                  <a:cubicBezTo>
                    <a:pt x="20299" y="61589"/>
                    <a:pt x="4741" y="43261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6" name="任意多边形: 形状 535">
              <a:extLst>
                <a:ext uri="{FF2B5EF4-FFF2-40B4-BE49-F238E27FC236}">
                  <a16:creationId xmlns:a16="http://schemas.microsoft.com/office/drawing/2014/main" id="{456B7799-2875-2BE4-747A-C04B12FE2F3A}"/>
                </a:ext>
              </a:extLst>
            </p:cNvPr>
            <p:cNvSpPr/>
            <p:nvPr/>
          </p:nvSpPr>
          <p:spPr>
            <a:xfrm>
              <a:off x="8130425" y="3838043"/>
              <a:ext cx="67564" cy="55347"/>
            </a:xfrm>
            <a:custGeom>
              <a:avLst/>
              <a:gdLst>
                <a:gd name="connsiteX0" fmla="*/ 67564 w 67564"/>
                <a:gd name="connsiteY0" fmla="*/ 35130 h 55347"/>
                <a:gd name="connsiteX1" fmla="*/ 35491 w 67564"/>
                <a:gd name="connsiteY1" fmla="*/ 55163 h 55347"/>
                <a:gd name="connsiteX2" fmla="*/ 328 w 67564"/>
                <a:gd name="connsiteY2" fmla="*/ 15151 h 55347"/>
                <a:gd name="connsiteX3" fmla="*/ 17803 w 67564"/>
                <a:gd name="connsiteY3" fmla="*/ 127 h 55347"/>
                <a:gd name="connsiteX4" fmla="*/ 67564 w 67564"/>
                <a:gd name="connsiteY4" fmla="*/ 35130 h 5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64" h="55347">
                  <a:moveTo>
                    <a:pt x="67564" y="35130"/>
                  </a:moveTo>
                  <a:cubicBezTo>
                    <a:pt x="50516" y="46159"/>
                    <a:pt x="43483" y="54097"/>
                    <a:pt x="35491" y="55163"/>
                  </a:cubicBezTo>
                  <a:cubicBezTo>
                    <a:pt x="17217" y="57613"/>
                    <a:pt x="-2815" y="35184"/>
                    <a:pt x="328" y="15151"/>
                  </a:cubicBezTo>
                  <a:cubicBezTo>
                    <a:pt x="1287" y="9024"/>
                    <a:pt x="15192" y="-1258"/>
                    <a:pt x="17803" y="127"/>
                  </a:cubicBezTo>
                  <a:cubicBezTo>
                    <a:pt x="32827" y="8385"/>
                    <a:pt x="46200" y="19520"/>
                    <a:pt x="67564" y="3513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7" name="任意多边形: 形状 536">
              <a:extLst>
                <a:ext uri="{FF2B5EF4-FFF2-40B4-BE49-F238E27FC236}">
                  <a16:creationId xmlns:a16="http://schemas.microsoft.com/office/drawing/2014/main" id="{5E2BDC9A-5494-AFEC-9CC2-78E35BC43F53}"/>
                </a:ext>
              </a:extLst>
            </p:cNvPr>
            <p:cNvSpPr/>
            <p:nvPr/>
          </p:nvSpPr>
          <p:spPr>
            <a:xfrm>
              <a:off x="10481148" y="4843936"/>
              <a:ext cx="59830" cy="62769"/>
            </a:xfrm>
            <a:custGeom>
              <a:avLst/>
              <a:gdLst>
                <a:gd name="connsiteX0" fmla="*/ 59831 w 59830"/>
                <a:gd name="connsiteY0" fmla="*/ 62769 h 62769"/>
                <a:gd name="connsiteX1" fmla="*/ 0 w 59830"/>
                <a:gd name="connsiteY1" fmla="*/ 1074 h 62769"/>
                <a:gd name="connsiteX2" fmla="*/ 59831 w 59830"/>
                <a:gd name="connsiteY2" fmla="*/ 62769 h 6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830" h="62769">
                  <a:moveTo>
                    <a:pt x="59831" y="62769"/>
                  </a:moveTo>
                  <a:cubicBezTo>
                    <a:pt x="16037" y="61864"/>
                    <a:pt x="11668" y="28565"/>
                    <a:pt x="0" y="1074"/>
                  </a:cubicBezTo>
                  <a:cubicBezTo>
                    <a:pt x="37348" y="-4201"/>
                    <a:pt x="50401" y="8959"/>
                    <a:pt x="59831" y="6276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8" name="任意多边形: 形状 537">
              <a:extLst>
                <a:ext uri="{FF2B5EF4-FFF2-40B4-BE49-F238E27FC236}">
                  <a16:creationId xmlns:a16="http://schemas.microsoft.com/office/drawing/2014/main" id="{03FF1737-C8E7-9F46-638C-729C321FC229}"/>
                </a:ext>
              </a:extLst>
            </p:cNvPr>
            <p:cNvSpPr/>
            <p:nvPr/>
          </p:nvSpPr>
          <p:spPr>
            <a:xfrm>
              <a:off x="11908349" y="6586123"/>
              <a:ext cx="94727" cy="78851"/>
            </a:xfrm>
            <a:custGeom>
              <a:avLst/>
              <a:gdLst>
                <a:gd name="connsiteX0" fmla="*/ 0 w 94727"/>
                <a:gd name="connsiteY0" fmla="*/ 0 h 78851"/>
                <a:gd name="connsiteX1" fmla="*/ 94728 w 94727"/>
                <a:gd name="connsiteY1" fmla="*/ 78851 h 78851"/>
                <a:gd name="connsiteX2" fmla="*/ 0 w 94727"/>
                <a:gd name="connsiteY2" fmla="*/ 0 h 7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727" h="78851">
                  <a:moveTo>
                    <a:pt x="0" y="0"/>
                  </a:moveTo>
                  <a:cubicBezTo>
                    <a:pt x="52692" y="4902"/>
                    <a:pt x="68515" y="42249"/>
                    <a:pt x="94728" y="78851"/>
                  </a:cubicBezTo>
                  <a:cubicBezTo>
                    <a:pt x="45446" y="69528"/>
                    <a:pt x="27545" y="33831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9" name="任意多边形: 形状 538">
              <a:extLst>
                <a:ext uri="{FF2B5EF4-FFF2-40B4-BE49-F238E27FC236}">
                  <a16:creationId xmlns:a16="http://schemas.microsoft.com/office/drawing/2014/main" id="{1B417580-C950-BE96-2497-A7B166B9AA8A}"/>
                </a:ext>
              </a:extLst>
            </p:cNvPr>
            <p:cNvSpPr/>
            <p:nvPr/>
          </p:nvSpPr>
          <p:spPr>
            <a:xfrm>
              <a:off x="9424063" y="3791770"/>
              <a:ext cx="50839" cy="64217"/>
            </a:xfrm>
            <a:custGeom>
              <a:avLst/>
              <a:gdLst>
                <a:gd name="connsiteX0" fmla="*/ 6131 w 50839"/>
                <a:gd name="connsiteY0" fmla="*/ 49 h 64217"/>
                <a:gd name="connsiteX1" fmla="*/ 50032 w 50839"/>
                <a:gd name="connsiteY1" fmla="*/ 57482 h 64217"/>
                <a:gd name="connsiteX2" fmla="*/ 44278 w 50839"/>
                <a:gd name="connsiteY2" fmla="*/ 64195 h 64217"/>
                <a:gd name="connsiteX3" fmla="*/ 8209 w 50839"/>
                <a:gd name="connsiteY3" fmla="*/ 44429 h 64217"/>
                <a:gd name="connsiteX4" fmla="*/ 4 w 50839"/>
                <a:gd name="connsiteY4" fmla="*/ 4045 h 64217"/>
                <a:gd name="connsiteX5" fmla="*/ 6131 w 50839"/>
                <a:gd name="connsiteY5" fmla="*/ 49 h 6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39" h="64217">
                  <a:moveTo>
                    <a:pt x="6131" y="49"/>
                  </a:moveTo>
                  <a:cubicBezTo>
                    <a:pt x="24405" y="-1656"/>
                    <a:pt x="56318" y="41659"/>
                    <a:pt x="50032" y="57482"/>
                  </a:cubicBezTo>
                  <a:cubicBezTo>
                    <a:pt x="48966" y="60199"/>
                    <a:pt x="45023" y="64568"/>
                    <a:pt x="44278" y="64195"/>
                  </a:cubicBezTo>
                  <a:cubicBezTo>
                    <a:pt x="31704" y="58228"/>
                    <a:pt x="15614" y="54499"/>
                    <a:pt x="8209" y="44429"/>
                  </a:cubicBezTo>
                  <a:cubicBezTo>
                    <a:pt x="803" y="34360"/>
                    <a:pt x="1922" y="17844"/>
                    <a:pt x="4" y="4045"/>
                  </a:cubicBezTo>
                  <a:cubicBezTo>
                    <a:pt x="-156" y="2819"/>
                    <a:pt x="4799" y="901"/>
                    <a:pt x="6131" y="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0" name="任意多边形: 形状 539">
              <a:extLst>
                <a:ext uri="{FF2B5EF4-FFF2-40B4-BE49-F238E27FC236}">
                  <a16:creationId xmlns:a16="http://schemas.microsoft.com/office/drawing/2014/main" id="{02F8924A-260F-2EB0-66B7-CE632B8EDA1B}"/>
                </a:ext>
              </a:extLst>
            </p:cNvPr>
            <p:cNvSpPr/>
            <p:nvPr/>
          </p:nvSpPr>
          <p:spPr>
            <a:xfrm>
              <a:off x="6740606" y="5749123"/>
              <a:ext cx="54104" cy="49680"/>
            </a:xfrm>
            <a:custGeom>
              <a:avLst/>
              <a:gdLst>
                <a:gd name="connsiteX0" fmla="*/ 54104 w 54104"/>
                <a:gd name="connsiteY0" fmla="*/ 43217 h 49680"/>
                <a:gd name="connsiteX1" fmla="*/ 134 w 54104"/>
                <a:gd name="connsiteY1" fmla="*/ 28246 h 49680"/>
                <a:gd name="connsiteX2" fmla="*/ 20166 w 54104"/>
                <a:gd name="connsiteY2" fmla="*/ 1021 h 49680"/>
                <a:gd name="connsiteX3" fmla="*/ 54104 w 54104"/>
                <a:gd name="connsiteY3" fmla="*/ 43217 h 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04" h="49680">
                  <a:moveTo>
                    <a:pt x="54104" y="43217"/>
                  </a:moveTo>
                  <a:cubicBezTo>
                    <a:pt x="30875" y="47479"/>
                    <a:pt x="6740" y="61171"/>
                    <a:pt x="134" y="28246"/>
                  </a:cubicBezTo>
                  <a:cubicBezTo>
                    <a:pt x="-1464" y="20414"/>
                    <a:pt x="11589" y="2726"/>
                    <a:pt x="20166" y="1021"/>
                  </a:cubicBezTo>
                  <a:cubicBezTo>
                    <a:pt x="51227" y="-5159"/>
                    <a:pt x="53412" y="17697"/>
                    <a:pt x="54104" y="432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1" name="任意多边形: 形状 540">
              <a:extLst>
                <a:ext uri="{FF2B5EF4-FFF2-40B4-BE49-F238E27FC236}">
                  <a16:creationId xmlns:a16="http://schemas.microsoft.com/office/drawing/2014/main" id="{C12621D9-2112-4B88-3241-900655D99D6F}"/>
                </a:ext>
              </a:extLst>
            </p:cNvPr>
            <p:cNvSpPr/>
            <p:nvPr/>
          </p:nvSpPr>
          <p:spPr>
            <a:xfrm>
              <a:off x="10985580" y="5396753"/>
              <a:ext cx="67023" cy="81568"/>
            </a:xfrm>
            <a:custGeom>
              <a:avLst/>
              <a:gdLst>
                <a:gd name="connsiteX0" fmla="*/ 67023 w 67023"/>
                <a:gd name="connsiteY0" fmla="*/ 81568 h 81568"/>
                <a:gd name="connsiteX1" fmla="*/ 0 w 67023"/>
                <a:gd name="connsiteY1" fmla="*/ 0 h 81568"/>
                <a:gd name="connsiteX2" fmla="*/ 67023 w 67023"/>
                <a:gd name="connsiteY2" fmla="*/ 81568 h 8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023" h="81568">
                  <a:moveTo>
                    <a:pt x="67023" y="81568"/>
                  </a:moveTo>
                  <a:cubicBezTo>
                    <a:pt x="21897" y="67130"/>
                    <a:pt x="-53" y="40438"/>
                    <a:pt x="0" y="0"/>
                  </a:cubicBezTo>
                  <a:cubicBezTo>
                    <a:pt x="37241" y="15557"/>
                    <a:pt x="52372" y="44487"/>
                    <a:pt x="67023" y="815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2" name="任意多边形: 形状 541">
              <a:extLst>
                <a:ext uri="{FF2B5EF4-FFF2-40B4-BE49-F238E27FC236}">
                  <a16:creationId xmlns:a16="http://schemas.microsoft.com/office/drawing/2014/main" id="{FC82ED98-BD02-7FDA-4D52-4E973B68C5A6}"/>
                </a:ext>
              </a:extLst>
            </p:cNvPr>
            <p:cNvSpPr/>
            <p:nvPr/>
          </p:nvSpPr>
          <p:spPr>
            <a:xfrm>
              <a:off x="9877193" y="4223814"/>
              <a:ext cx="52478" cy="59224"/>
            </a:xfrm>
            <a:custGeom>
              <a:avLst/>
              <a:gdLst>
                <a:gd name="connsiteX0" fmla="*/ 52478 w 52478"/>
                <a:gd name="connsiteY0" fmla="*/ 59224 h 59224"/>
                <a:gd name="connsiteX1" fmla="*/ 0 w 52478"/>
                <a:gd name="connsiteY1" fmla="*/ 939 h 59224"/>
                <a:gd name="connsiteX2" fmla="*/ 52478 w 52478"/>
                <a:gd name="connsiteY2" fmla="*/ 59224 h 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78" h="59224">
                  <a:moveTo>
                    <a:pt x="52478" y="59224"/>
                  </a:moveTo>
                  <a:cubicBezTo>
                    <a:pt x="13905" y="56987"/>
                    <a:pt x="4582" y="46651"/>
                    <a:pt x="0" y="939"/>
                  </a:cubicBezTo>
                  <a:cubicBezTo>
                    <a:pt x="32233" y="-4922"/>
                    <a:pt x="51892" y="16922"/>
                    <a:pt x="52478" y="592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3" name="任意多边形: 形状 542">
              <a:extLst>
                <a:ext uri="{FF2B5EF4-FFF2-40B4-BE49-F238E27FC236}">
                  <a16:creationId xmlns:a16="http://schemas.microsoft.com/office/drawing/2014/main" id="{13E87F84-9036-BD78-D1BC-DF8378B0D708}"/>
                </a:ext>
              </a:extLst>
            </p:cNvPr>
            <p:cNvSpPr/>
            <p:nvPr/>
          </p:nvSpPr>
          <p:spPr>
            <a:xfrm>
              <a:off x="9709527" y="4025334"/>
              <a:ext cx="54140" cy="67674"/>
            </a:xfrm>
            <a:custGeom>
              <a:avLst/>
              <a:gdLst>
                <a:gd name="connsiteX0" fmla="*/ 161 w 54140"/>
                <a:gd name="connsiteY0" fmla="*/ 0 h 67674"/>
                <a:gd name="connsiteX1" fmla="*/ 53332 w 54140"/>
                <a:gd name="connsiteY1" fmla="*/ 51413 h 67674"/>
                <a:gd name="connsiteX2" fmla="*/ 31115 w 54140"/>
                <a:gd name="connsiteY2" fmla="*/ 64306 h 67674"/>
                <a:gd name="connsiteX3" fmla="*/ 161 w 54140"/>
                <a:gd name="connsiteY3" fmla="*/ 0 h 6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40" h="67674">
                  <a:moveTo>
                    <a:pt x="161" y="0"/>
                  </a:moveTo>
                  <a:cubicBezTo>
                    <a:pt x="33992" y="5221"/>
                    <a:pt x="47205" y="26639"/>
                    <a:pt x="53332" y="51413"/>
                  </a:cubicBezTo>
                  <a:cubicBezTo>
                    <a:pt x="57860" y="69740"/>
                    <a:pt x="42410" y="70220"/>
                    <a:pt x="31115" y="64306"/>
                  </a:cubicBezTo>
                  <a:cubicBezTo>
                    <a:pt x="7460" y="51892"/>
                    <a:pt x="-1331" y="30688"/>
                    <a:pt x="16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4" name="任意多边形: 形状 543">
              <a:extLst>
                <a:ext uri="{FF2B5EF4-FFF2-40B4-BE49-F238E27FC236}">
                  <a16:creationId xmlns:a16="http://schemas.microsoft.com/office/drawing/2014/main" id="{2A180B34-B332-D7E9-BDFE-F333E07A547E}"/>
                </a:ext>
              </a:extLst>
            </p:cNvPr>
            <p:cNvSpPr/>
            <p:nvPr/>
          </p:nvSpPr>
          <p:spPr>
            <a:xfrm>
              <a:off x="9468119" y="3946537"/>
              <a:ext cx="57761" cy="61482"/>
            </a:xfrm>
            <a:custGeom>
              <a:avLst/>
              <a:gdLst>
                <a:gd name="connsiteX0" fmla="*/ 3311 w 57761"/>
                <a:gd name="connsiteY0" fmla="*/ 0 h 61482"/>
                <a:gd name="connsiteX1" fmla="*/ 57761 w 57761"/>
                <a:gd name="connsiteY1" fmla="*/ 61482 h 61482"/>
                <a:gd name="connsiteX2" fmla="*/ 24143 w 57761"/>
                <a:gd name="connsiteY2" fmla="*/ 55835 h 61482"/>
                <a:gd name="connsiteX3" fmla="*/ 3311 w 57761"/>
                <a:gd name="connsiteY3" fmla="*/ 0 h 6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61" h="61482">
                  <a:moveTo>
                    <a:pt x="3311" y="0"/>
                  </a:moveTo>
                  <a:cubicBezTo>
                    <a:pt x="40605" y="852"/>
                    <a:pt x="49609" y="25627"/>
                    <a:pt x="57761" y="61482"/>
                  </a:cubicBezTo>
                  <a:cubicBezTo>
                    <a:pt x="44548" y="59511"/>
                    <a:pt x="31974" y="61163"/>
                    <a:pt x="24143" y="55835"/>
                  </a:cubicBezTo>
                  <a:cubicBezTo>
                    <a:pt x="5602" y="43155"/>
                    <a:pt x="-6066" y="25413"/>
                    <a:pt x="331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5" name="任意多边形: 形状 544">
              <a:extLst>
                <a:ext uri="{FF2B5EF4-FFF2-40B4-BE49-F238E27FC236}">
                  <a16:creationId xmlns:a16="http://schemas.microsoft.com/office/drawing/2014/main" id="{17F2EA3D-C892-16C3-CB0E-6813884EC7F4}"/>
                </a:ext>
              </a:extLst>
            </p:cNvPr>
            <p:cNvSpPr/>
            <p:nvPr/>
          </p:nvSpPr>
          <p:spPr>
            <a:xfrm>
              <a:off x="10651690" y="5026794"/>
              <a:ext cx="61428" cy="68514"/>
            </a:xfrm>
            <a:custGeom>
              <a:avLst/>
              <a:gdLst>
                <a:gd name="connsiteX0" fmla="*/ 0 w 61428"/>
                <a:gd name="connsiteY0" fmla="*/ 0 h 68514"/>
                <a:gd name="connsiteX1" fmla="*/ 61429 w 61428"/>
                <a:gd name="connsiteY1" fmla="*/ 68515 h 68514"/>
                <a:gd name="connsiteX2" fmla="*/ 0 w 61428"/>
                <a:gd name="connsiteY2" fmla="*/ 0 h 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28" h="68514">
                  <a:moveTo>
                    <a:pt x="0" y="0"/>
                  </a:moveTo>
                  <a:cubicBezTo>
                    <a:pt x="41343" y="7459"/>
                    <a:pt x="50347" y="38040"/>
                    <a:pt x="61429" y="68515"/>
                  </a:cubicBezTo>
                  <a:cubicBezTo>
                    <a:pt x="22430" y="68089"/>
                    <a:pt x="7832" y="52052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6" name="任意多边形: 形状 545">
              <a:extLst>
                <a:ext uri="{FF2B5EF4-FFF2-40B4-BE49-F238E27FC236}">
                  <a16:creationId xmlns:a16="http://schemas.microsoft.com/office/drawing/2014/main" id="{416B3F85-0A10-48D3-3C05-3CD28068F61A}"/>
                </a:ext>
              </a:extLst>
            </p:cNvPr>
            <p:cNvSpPr/>
            <p:nvPr/>
          </p:nvSpPr>
          <p:spPr>
            <a:xfrm>
              <a:off x="6551977" y="6513932"/>
              <a:ext cx="59174" cy="48449"/>
            </a:xfrm>
            <a:custGeom>
              <a:avLst/>
              <a:gdLst>
                <a:gd name="connsiteX0" fmla="*/ 9164 w 59174"/>
                <a:gd name="connsiteY0" fmla="*/ 0 h 48449"/>
                <a:gd name="connsiteX1" fmla="*/ 57273 w 59174"/>
                <a:gd name="connsiteY1" fmla="*/ 17262 h 48449"/>
                <a:gd name="connsiteX2" fmla="*/ 55569 w 59174"/>
                <a:gd name="connsiteY2" fmla="*/ 41716 h 48449"/>
                <a:gd name="connsiteX3" fmla="*/ 21045 w 59174"/>
                <a:gd name="connsiteY3" fmla="*/ 46245 h 48449"/>
                <a:gd name="connsiteX4" fmla="*/ 0 w 59174"/>
                <a:gd name="connsiteY4" fmla="*/ 10709 h 48449"/>
                <a:gd name="connsiteX5" fmla="*/ 9164 w 59174"/>
                <a:gd name="connsiteY5" fmla="*/ 0 h 4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74" h="48449">
                  <a:moveTo>
                    <a:pt x="9164" y="0"/>
                  </a:moveTo>
                  <a:cubicBezTo>
                    <a:pt x="25360" y="5381"/>
                    <a:pt x="42249" y="9484"/>
                    <a:pt x="57273" y="17262"/>
                  </a:cubicBezTo>
                  <a:cubicBezTo>
                    <a:pt x="60470" y="18913"/>
                    <a:pt x="59458" y="39852"/>
                    <a:pt x="55569" y="41716"/>
                  </a:cubicBezTo>
                  <a:cubicBezTo>
                    <a:pt x="45179" y="46618"/>
                    <a:pt x="28397" y="51360"/>
                    <a:pt x="21045" y="46245"/>
                  </a:cubicBezTo>
                  <a:cubicBezTo>
                    <a:pt x="10762" y="39106"/>
                    <a:pt x="6713" y="23016"/>
                    <a:pt x="0" y="10709"/>
                  </a:cubicBezTo>
                  <a:cubicBezTo>
                    <a:pt x="3037" y="7139"/>
                    <a:pt x="6127" y="3570"/>
                    <a:pt x="916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7" name="任意多边形: 形状 546">
              <a:extLst>
                <a:ext uri="{FF2B5EF4-FFF2-40B4-BE49-F238E27FC236}">
                  <a16:creationId xmlns:a16="http://schemas.microsoft.com/office/drawing/2014/main" id="{2A5C0121-0E49-432A-2E14-95DAD5367DF3}"/>
                </a:ext>
              </a:extLst>
            </p:cNvPr>
            <p:cNvSpPr/>
            <p:nvPr/>
          </p:nvSpPr>
          <p:spPr>
            <a:xfrm>
              <a:off x="8537407" y="3734439"/>
              <a:ext cx="47902" cy="53375"/>
            </a:xfrm>
            <a:custGeom>
              <a:avLst/>
              <a:gdLst>
                <a:gd name="connsiteX0" fmla="*/ 1612 w 47902"/>
                <a:gd name="connsiteY0" fmla="*/ 0 h 53375"/>
                <a:gd name="connsiteX1" fmla="*/ 47697 w 47902"/>
                <a:gd name="connsiteY1" fmla="*/ 52212 h 53375"/>
                <a:gd name="connsiteX2" fmla="*/ 1612 w 47902"/>
                <a:gd name="connsiteY2" fmla="*/ 0 h 5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02" h="53375">
                  <a:moveTo>
                    <a:pt x="1612" y="0"/>
                  </a:moveTo>
                  <a:cubicBezTo>
                    <a:pt x="40451" y="1918"/>
                    <a:pt x="49455" y="12520"/>
                    <a:pt x="47697" y="52212"/>
                  </a:cubicBezTo>
                  <a:cubicBezTo>
                    <a:pt x="8112" y="57806"/>
                    <a:pt x="-4941" y="43688"/>
                    <a:pt x="161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8" name="任意多边形: 形状 547">
              <a:extLst>
                <a:ext uri="{FF2B5EF4-FFF2-40B4-BE49-F238E27FC236}">
                  <a16:creationId xmlns:a16="http://schemas.microsoft.com/office/drawing/2014/main" id="{820FBCCB-E05D-3A29-359F-19E0BF32EEB1}"/>
                </a:ext>
              </a:extLst>
            </p:cNvPr>
            <p:cNvSpPr/>
            <p:nvPr/>
          </p:nvSpPr>
          <p:spPr>
            <a:xfrm>
              <a:off x="11396244" y="5904010"/>
              <a:ext cx="68035" cy="74269"/>
            </a:xfrm>
            <a:custGeom>
              <a:avLst/>
              <a:gdLst>
                <a:gd name="connsiteX0" fmla="*/ 0 w 68035"/>
                <a:gd name="connsiteY0" fmla="*/ 0 h 74269"/>
                <a:gd name="connsiteX1" fmla="*/ 68036 w 68035"/>
                <a:gd name="connsiteY1" fmla="*/ 74269 h 74269"/>
                <a:gd name="connsiteX2" fmla="*/ 0 w 68035"/>
                <a:gd name="connsiteY2" fmla="*/ 0 h 7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035" h="74269">
                  <a:moveTo>
                    <a:pt x="0" y="0"/>
                  </a:moveTo>
                  <a:cubicBezTo>
                    <a:pt x="36016" y="5168"/>
                    <a:pt x="67396" y="40704"/>
                    <a:pt x="68036" y="74269"/>
                  </a:cubicBezTo>
                  <a:cubicBezTo>
                    <a:pt x="37720" y="66437"/>
                    <a:pt x="15930" y="43208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9" name="任意多边形: 形状 548">
              <a:extLst>
                <a:ext uri="{FF2B5EF4-FFF2-40B4-BE49-F238E27FC236}">
                  <a16:creationId xmlns:a16="http://schemas.microsoft.com/office/drawing/2014/main" id="{895A7E1A-877F-97F8-784C-40ABBB690525}"/>
                </a:ext>
              </a:extLst>
            </p:cNvPr>
            <p:cNvSpPr/>
            <p:nvPr/>
          </p:nvSpPr>
          <p:spPr>
            <a:xfrm>
              <a:off x="6594255" y="5945353"/>
              <a:ext cx="51892" cy="58392"/>
            </a:xfrm>
            <a:custGeom>
              <a:avLst/>
              <a:gdLst>
                <a:gd name="connsiteX0" fmla="*/ 28635 w 51892"/>
                <a:gd name="connsiteY0" fmla="*/ 0 h 58392"/>
                <a:gd name="connsiteX1" fmla="*/ 51651 w 51892"/>
                <a:gd name="connsiteY1" fmla="*/ 32340 h 58392"/>
                <a:gd name="connsiteX2" fmla="*/ 23467 w 51892"/>
                <a:gd name="connsiteY2" fmla="*/ 58392 h 58392"/>
                <a:gd name="connsiteX3" fmla="*/ 78 w 51892"/>
                <a:gd name="connsiteY3" fmla="*/ 26319 h 58392"/>
                <a:gd name="connsiteX4" fmla="*/ 28635 w 51892"/>
                <a:gd name="connsiteY4" fmla="*/ 0 h 58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92" h="58392">
                  <a:moveTo>
                    <a:pt x="28635" y="0"/>
                  </a:moveTo>
                  <a:cubicBezTo>
                    <a:pt x="39451" y="14491"/>
                    <a:pt x="53942" y="26958"/>
                    <a:pt x="51651" y="32340"/>
                  </a:cubicBezTo>
                  <a:cubicBezTo>
                    <a:pt x="47123" y="43048"/>
                    <a:pt x="33430" y="49921"/>
                    <a:pt x="23467" y="58392"/>
                  </a:cubicBezTo>
                  <a:cubicBezTo>
                    <a:pt x="15156" y="47897"/>
                    <a:pt x="4447" y="38253"/>
                    <a:pt x="78" y="26319"/>
                  </a:cubicBezTo>
                  <a:cubicBezTo>
                    <a:pt x="-1253" y="22590"/>
                    <a:pt x="14623" y="12520"/>
                    <a:pt x="2863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0" name="任意多边形: 形状 549">
              <a:extLst>
                <a:ext uri="{FF2B5EF4-FFF2-40B4-BE49-F238E27FC236}">
                  <a16:creationId xmlns:a16="http://schemas.microsoft.com/office/drawing/2014/main" id="{51E3B7F2-B8BC-552A-7D1B-D60C365690E9}"/>
                </a:ext>
              </a:extLst>
            </p:cNvPr>
            <p:cNvSpPr/>
            <p:nvPr/>
          </p:nvSpPr>
          <p:spPr>
            <a:xfrm>
              <a:off x="7188698" y="4652769"/>
              <a:ext cx="55664" cy="46485"/>
            </a:xfrm>
            <a:custGeom>
              <a:avLst/>
              <a:gdLst>
                <a:gd name="connsiteX0" fmla="*/ 55089 w 55664"/>
                <a:gd name="connsiteY0" fmla="*/ 43118 h 46485"/>
                <a:gd name="connsiteX1" fmla="*/ 0 w 55664"/>
                <a:gd name="connsiteY1" fmla="*/ 6463 h 46485"/>
                <a:gd name="connsiteX2" fmla="*/ 55089 w 55664"/>
                <a:gd name="connsiteY2" fmla="*/ 43118 h 4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64" h="46485">
                  <a:moveTo>
                    <a:pt x="55089" y="43118"/>
                  </a:moveTo>
                  <a:cubicBezTo>
                    <a:pt x="7779" y="51163"/>
                    <a:pt x="1385" y="46954"/>
                    <a:pt x="0" y="6463"/>
                  </a:cubicBezTo>
                  <a:cubicBezTo>
                    <a:pt x="44860" y="-8135"/>
                    <a:pt x="58819" y="1135"/>
                    <a:pt x="55089" y="4311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1" name="任意多边形: 形状 550">
              <a:extLst>
                <a:ext uri="{FF2B5EF4-FFF2-40B4-BE49-F238E27FC236}">
                  <a16:creationId xmlns:a16="http://schemas.microsoft.com/office/drawing/2014/main" id="{BFCEF2E5-A9ED-1252-6A6A-9F2E770970E4}"/>
                </a:ext>
              </a:extLst>
            </p:cNvPr>
            <p:cNvSpPr/>
            <p:nvPr/>
          </p:nvSpPr>
          <p:spPr>
            <a:xfrm>
              <a:off x="11465292" y="6027667"/>
              <a:ext cx="85776" cy="86416"/>
            </a:xfrm>
            <a:custGeom>
              <a:avLst/>
              <a:gdLst>
                <a:gd name="connsiteX0" fmla="*/ 75175 w 85776"/>
                <a:gd name="connsiteY0" fmla="*/ 86416 h 86416"/>
                <a:gd name="connsiteX1" fmla="*/ 0 w 85776"/>
                <a:gd name="connsiteY1" fmla="*/ 6606 h 86416"/>
                <a:gd name="connsiteX2" fmla="*/ 6766 w 85776"/>
                <a:gd name="connsiteY2" fmla="*/ 0 h 86416"/>
                <a:gd name="connsiteX3" fmla="*/ 85777 w 85776"/>
                <a:gd name="connsiteY3" fmla="*/ 76400 h 86416"/>
                <a:gd name="connsiteX4" fmla="*/ 75175 w 85776"/>
                <a:gd name="connsiteY4" fmla="*/ 86416 h 8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6" h="86416">
                  <a:moveTo>
                    <a:pt x="75175" y="86416"/>
                  </a:moveTo>
                  <a:cubicBezTo>
                    <a:pt x="50134" y="59831"/>
                    <a:pt x="25041" y="33192"/>
                    <a:pt x="0" y="6606"/>
                  </a:cubicBezTo>
                  <a:cubicBezTo>
                    <a:pt x="2238" y="4422"/>
                    <a:pt x="4475" y="2184"/>
                    <a:pt x="6766" y="0"/>
                  </a:cubicBezTo>
                  <a:cubicBezTo>
                    <a:pt x="48217" y="9750"/>
                    <a:pt x="68196" y="41823"/>
                    <a:pt x="85777" y="76400"/>
                  </a:cubicBezTo>
                  <a:cubicBezTo>
                    <a:pt x="82261" y="79703"/>
                    <a:pt x="78744" y="83060"/>
                    <a:pt x="75175" y="8641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2" name="任意多边形: 形状 551">
              <a:extLst>
                <a:ext uri="{FF2B5EF4-FFF2-40B4-BE49-F238E27FC236}">
                  <a16:creationId xmlns:a16="http://schemas.microsoft.com/office/drawing/2014/main" id="{37414E2A-A102-73DE-ABE3-9C2D412D48EC}"/>
                </a:ext>
              </a:extLst>
            </p:cNvPr>
            <p:cNvSpPr/>
            <p:nvPr/>
          </p:nvSpPr>
          <p:spPr>
            <a:xfrm>
              <a:off x="8955474" y="3814552"/>
              <a:ext cx="54626" cy="54246"/>
            </a:xfrm>
            <a:custGeom>
              <a:avLst/>
              <a:gdLst>
                <a:gd name="connsiteX0" fmla="*/ 54626 w 54626"/>
                <a:gd name="connsiteY0" fmla="*/ 53401 h 54246"/>
                <a:gd name="connsiteX1" fmla="*/ 70 w 54626"/>
                <a:gd name="connsiteY1" fmla="*/ 20369 h 54246"/>
                <a:gd name="connsiteX2" fmla="*/ 15201 w 54626"/>
                <a:gd name="connsiteY2" fmla="*/ 230 h 54246"/>
                <a:gd name="connsiteX3" fmla="*/ 54626 w 54626"/>
                <a:gd name="connsiteY3" fmla="*/ 53401 h 5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26" h="54246">
                  <a:moveTo>
                    <a:pt x="54626" y="53401"/>
                  </a:moveTo>
                  <a:cubicBezTo>
                    <a:pt x="23458" y="57290"/>
                    <a:pt x="4545" y="48020"/>
                    <a:pt x="70" y="20369"/>
                  </a:cubicBezTo>
                  <a:cubicBezTo>
                    <a:pt x="-942" y="14295"/>
                    <a:pt x="9287" y="709"/>
                    <a:pt x="15201" y="230"/>
                  </a:cubicBezTo>
                  <a:cubicBezTo>
                    <a:pt x="52282" y="-2967"/>
                    <a:pt x="46847" y="27827"/>
                    <a:pt x="54626" y="5340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3" name="任意多边形: 形状 552">
              <a:extLst>
                <a:ext uri="{FF2B5EF4-FFF2-40B4-BE49-F238E27FC236}">
                  <a16:creationId xmlns:a16="http://schemas.microsoft.com/office/drawing/2014/main" id="{C6B43149-21E4-558D-2D08-79BF5F58B6FC}"/>
                </a:ext>
              </a:extLst>
            </p:cNvPr>
            <p:cNvSpPr/>
            <p:nvPr/>
          </p:nvSpPr>
          <p:spPr>
            <a:xfrm>
              <a:off x="8816755" y="3786162"/>
              <a:ext cx="51298" cy="51395"/>
            </a:xfrm>
            <a:custGeom>
              <a:avLst/>
              <a:gdLst>
                <a:gd name="connsiteX0" fmla="*/ 0 w 51298"/>
                <a:gd name="connsiteY0" fmla="*/ 329 h 51395"/>
                <a:gd name="connsiteX1" fmla="*/ 50241 w 51298"/>
                <a:gd name="connsiteY1" fmla="*/ 51315 h 51395"/>
                <a:gd name="connsiteX2" fmla="*/ 0 w 51298"/>
                <a:gd name="connsiteY2" fmla="*/ 329 h 5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298" h="51395">
                  <a:moveTo>
                    <a:pt x="0" y="329"/>
                  </a:moveTo>
                  <a:cubicBezTo>
                    <a:pt x="40704" y="-2548"/>
                    <a:pt x="55622" y="13382"/>
                    <a:pt x="50241" y="51315"/>
                  </a:cubicBezTo>
                  <a:cubicBezTo>
                    <a:pt x="9910" y="52221"/>
                    <a:pt x="3623" y="46094"/>
                    <a:pt x="0" y="3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4" name="任意多边形: 形状 553">
              <a:extLst>
                <a:ext uri="{FF2B5EF4-FFF2-40B4-BE49-F238E27FC236}">
                  <a16:creationId xmlns:a16="http://schemas.microsoft.com/office/drawing/2014/main" id="{AE1F770C-F0E8-B197-6706-92C7E4F32A93}"/>
                </a:ext>
              </a:extLst>
            </p:cNvPr>
            <p:cNvSpPr/>
            <p:nvPr/>
          </p:nvSpPr>
          <p:spPr>
            <a:xfrm>
              <a:off x="9168654" y="3723839"/>
              <a:ext cx="54730" cy="53920"/>
            </a:xfrm>
            <a:custGeom>
              <a:avLst/>
              <a:gdLst>
                <a:gd name="connsiteX0" fmla="*/ 0 w 54730"/>
                <a:gd name="connsiteY0" fmla="*/ 1649 h 53920"/>
                <a:gd name="connsiteX1" fmla="*/ 54503 w 54730"/>
                <a:gd name="connsiteY1" fmla="*/ 41075 h 53920"/>
                <a:gd name="connsiteX2" fmla="*/ 36175 w 54730"/>
                <a:gd name="connsiteY2" fmla="*/ 53861 h 53920"/>
                <a:gd name="connsiteX3" fmla="*/ 0 w 54730"/>
                <a:gd name="connsiteY3" fmla="*/ 1649 h 5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0" h="53920">
                  <a:moveTo>
                    <a:pt x="0" y="1649"/>
                  </a:moveTo>
                  <a:cubicBezTo>
                    <a:pt x="31700" y="-5863"/>
                    <a:pt x="57433" y="13157"/>
                    <a:pt x="54503" y="41075"/>
                  </a:cubicBezTo>
                  <a:cubicBezTo>
                    <a:pt x="53970" y="46189"/>
                    <a:pt x="41769" y="54714"/>
                    <a:pt x="36175" y="53861"/>
                  </a:cubicBezTo>
                  <a:cubicBezTo>
                    <a:pt x="8364" y="49492"/>
                    <a:pt x="4155" y="26690"/>
                    <a:pt x="0" y="16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5" name="任意多边形: 形状 554">
              <a:extLst>
                <a:ext uri="{FF2B5EF4-FFF2-40B4-BE49-F238E27FC236}">
                  <a16:creationId xmlns:a16="http://schemas.microsoft.com/office/drawing/2014/main" id="{37C22B32-3244-EACE-867C-BA72BD0086DE}"/>
                </a:ext>
              </a:extLst>
            </p:cNvPr>
            <p:cNvSpPr/>
            <p:nvPr/>
          </p:nvSpPr>
          <p:spPr>
            <a:xfrm>
              <a:off x="10152909" y="4457935"/>
              <a:ext cx="56422" cy="66290"/>
            </a:xfrm>
            <a:custGeom>
              <a:avLst/>
              <a:gdLst>
                <a:gd name="connsiteX0" fmla="*/ 56311 w 56422"/>
                <a:gd name="connsiteY0" fmla="*/ 66291 h 66290"/>
                <a:gd name="connsiteX1" fmla="*/ 475 w 56422"/>
                <a:gd name="connsiteY1" fmla="*/ 15517 h 66290"/>
                <a:gd name="connsiteX2" fmla="*/ 3885 w 56422"/>
                <a:gd name="connsiteY2" fmla="*/ 1718 h 66290"/>
                <a:gd name="connsiteX3" fmla="*/ 20881 w 56422"/>
                <a:gd name="connsiteY3" fmla="*/ 2038 h 66290"/>
                <a:gd name="connsiteX4" fmla="*/ 56311 w 56422"/>
                <a:gd name="connsiteY4" fmla="*/ 66291 h 6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22" h="66290">
                  <a:moveTo>
                    <a:pt x="56311" y="66291"/>
                  </a:moveTo>
                  <a:cubicBezTo>
                    <a:pt x="21413" y="65065"/>
                    <a:pt x="9906" y="41037"/>
                    <a:pt x="475" y="15517"/>
                  </a:cubicBezTo>
                  <a:cubicBezTo>
                    <a:pt x="-963" y="11628"/>
                    <a:pt x="1061" y="2997"/>
                    <a:pt x="3885" y="1718"/>
                  </a:cubicBezTo>
                  <a:cubicBezTo>
                    <a:pt x="8680" y="-466"/>
                    <a:pt x="16885" y="-786"/>
                    <a:pt x="20881" y="2038"/>
                  </a:cubicBezTo>
                  <a:cubicBezTo>
                    <a:pt x="42245" y="17329"/>
                    <a:pt x="57909" y="36402"/>
                    <a:pt x="56311" y="6629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6" name="任意多边形: 形状 555">
              <a:extLst>
                <a:ext uri="{FF2B5EF4-FFF2-40B4-BE49-F238E27FC236}">
                  <a16:creationId xmlns:a16="http://schemas.microsoft.com/office/drawing/2014/main" id="{9D135764-986E-F031-8094-8DBDB0E4C532}"/>
                </a:ext>
              </a:extLst>
            </p:cNvPr>
            <p:cNvSpPr/>
            <p:nvPr/>
          </p:nvSpPr>
          <p:spPr>
            <a:xfrm>
              <a:off x="6617982" y="6693314"/>
              <a:ext cx="52422" cy="59460"/>
            </a:xfrm>
            <a:custGeom>
              <a:avLst/>
              <a:gdLst>
                <a:gd name="connsiteX0" fmla="*/ 24460 w 52422"/>
                <a:gd name="connsiteY0" fmla="*/ 59461 h 59460"/>
                <a:gd name="connsiteX1" fmla="*/ 6 w 52422"/>
                <a:gd name="connsiteY1" fmla="*/ 19130 h 59460"/>
                <a:gd name="connsiteX2" fmla="*/ 28403 w 52422"/>
                <a:gd name="connsiteY2" fmla="*/ 56 h 59460"/>
                <a:gd name="connsiteX3" fmla="*/ 52378 w 52422"/>
                <a:gd name="connsiteY3" fmla="*/ 25203 h 59460"/>
                <a:gd name="connsiteX4" fmla="*/ 24460 w 52422"/>
                <a:gd name="connsiteY4" fmla="*/ 59461 h 5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22" h="59460">
                  <a:moveTo>
                    <a:pt x="24460" y="59461"/>
                  </a:moveTo>
                  <a:cubicBezTo>
                    <a:pt x="12207" y="40707"/>
                    <a:pt x="-314" y="29732"/>
                    <a:pt x="6" y="19130"/>
                  </a:cubicBezTo>
                  <a:cubicBezTo>
                    <a:pt x="219" y="11937"/>
                    <a:pt x="19079" y="-956"/>
                    <a:pt x="28403" y="56"/>
                  </a:cubicBezTo>
                  <a:cubicBezTo>
                    <a:pt x="37780" y="1069"/>
                    <a:pt x="51206" y="15454"/>
                    <a:pt x="52378" y="25203"/>
                  </a:cubicBezTo>
                  <a:cubicBezTo>
                    <a:pt x="53337" y="33142"/>
                    <a:pt x="38686" y="42892"/>
                    <a:pt x="24460" y="594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7" name="任意多边形: 形状 556">
              <a:extLst>
                <a:ext uri="{FF2B5EF4-FFF2-40B4-BE49-F238E27FC236}">
                  <a16:creationId xmlns:a16="http://schemas.microsoft.com/office/drawing/2014/main" id="{BEAF2555-FD5B-5FD2-A391-6E9C5C1AE927}"/>
                </a:ext>
              </a:extLst>
            </p:cNvPr>
            <p:cNvSpPr/>
            <p:nvPr/>
          </p:nvSpPr>
          <p:spPr>
            <a:xfrm>
              <a:off x="8283870" y="3859229"/>
              <a:ext cx="51606" cy="47811"/>
            </a:xfrm>
            <a:custGeom>
              <a:avLst/>
              <a:gdLst>
                <a:gd name="connsiteX0" fmla="*/ 50510 w 51606"/>
                <a:gd name="connsiteY0" fmla="*/ 46177 h 47811"/>
                <a:gd name="connsiteX1" fmla="*/ 3 w 51606"/>
                <a:gd name="connsiteY1" fmla="*/ 2916 h 47811"/>
                <a:gd name="connsiteX2" fmla="*/ 50510 w 51606"/>
                <a:gd name="connsiteY2" fmla="*/ 46177 h 4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06" h="47811">
                  <a:moveTo>
                    <a:pt x="50510" y="46177"/>
                  </a:moveTo>
                  <a:cubicBezTo>
                    <a:pt x="6503" y="51452"/>
                    <a:pt x="-157" y="45698"/>
                    <a:pt x="3" y="2916"/>
                  </a:cubicBezTo>
                  <a:cubicBezTo>
                    <a:pt x="42518" y="-6142"/>
                    <a:pt x="55784" y="5260"/>
                    <a:pt x="50510" y="4617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8" name="任意多边形: 形状 557">
              <a:extLst>
                <a:ext uri="{FF2B5EF4-FFF2-40B4-BE49-F238E27FC236}">
                  <a16:creationId xmlns:a16="http://schemas.microsoft.com/office/drawing/2014/main" id="{A296CB38-171D-4F01-413E-FFC8F69956FE}"/>
                </a:ext>
              </a:extLst>
            </p:cNvPr>
            <p:cNvSpPr/>
            <p:nvPr/>
          </p:nvSpPr>
          <p:spPr>
            <a:xfrm>
              <a:off x="6687327" y="5563459"/>
              <a:ext cx="51580" cy="60101"/>
            </a:xfrm>
            <a:custGeom>
              <a:avLst/>
              <a:gdLst>
                <a:gd name="connsiteX0" fmla="*/ 22779 w 51580"/>
                <a:gd name="connsiteY0" fmla="*/ 0 h 60101"/>
                <a:gd name="connsiteX1" fmla="*/ 51549 w 51580"/>
                <a:gd name="connsiteY1" fmla="*/ 37614 h 60101"/>
                <a:gd name="connsiteX2" fmla="*/ 27520 w 51580"/>
                <a:gd name="connsiteY2" fmla="*/ 59991 h 60101"/>
                <a:gd name="connsiteX3" fmla="*/ 242 w 51580"/>
                <a:gd name="connsiteY3" fmla="*/ 33458 h 60101"/>
                <a:gd name="connsiteX4" fmla="*/ 22779 w 51580"/>
                <a:gd name="connsiteY4" fmla="*/ 0 h 6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80" h="60101">
                  <a:moveTo>
                    <a:pt x="22779" y="0"/>
                  </a:moveTo>
                  <a:cubicBezTo>
                    <a:pt x="36950" y="17369"/>
                    <a:pt x="50057" y="26692"/>
                    <a:pt x="51549" y="37614"/>
                  </a:cubicBezTo>
                  <a:cubicBezTo>
                    <a:pt x="52454" y="44434"/>
                    <a:pt x="33594" y="61642"/>
                    <a:pt x="27520" y="59991"/>
                  </a:cubicBezTo>
                  <a:cubicBezTo>
                    <a:pt x="16439" y="56901"/>
                    <a:pt x="5090" y="44647"/>
                    <a:pt x="242" y="33458"/>
                  </a:cubicBezTo>
                  <a:cubicBezTo>
                    <a:pt x="-1942" y="28397"/>
                    <a:pt x="11058" y="16729"/>
                    <a:pt x="2277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9" name="任意多边形: 形状 558">
              <a:extLst>
                <a:ext uri="{FF2B5EF4-FFF2-40B4-BE49-F238E27FC236}">
                  <a16:creationId xmlns:a16="http://schemas.microsoft.com/office/drawing/2014/main" id="{21223A27-5AE3-AE53-9022-B2D57099B3D5}"/>
                </a:ext>
              </a:extLst>
            </p:cNvPr>
            <p:cNvSpPr/>
            <p:nvPr/>
          </p:nvSpPr>
          <p:spPr>
            <a:xfrm>
              <a:off x="6919912" y="5004950"/>
              <a:ext cx="53185" cy="61746"/>
            </a:xfrm>
            <a:custGeom>
              <a:avLst/>
              <a:gdLst>
                <a:gd name="connsiteX0" fmla="*/ 24401 w 53185"/>
                <a:gd name="connsiteY0" fmla="*/ 0 h 61746"/>
                <a:gd name="connsiteX1" fmla="*/ 53118 w 53185"/>
                <a:gd name="connsiteY1" fmla="*/ 41663 h 61746"/>
                <a:gd name="connsiteX2" fmla="*/ 28983 w 53185"/>
                <a:gd name="connsiteY2" fmla="*/ 61003 h 61746"/>
                <a:gd name="connsiteX3" fmla="*/ 0 w 53185"/>
                <a:gd name="connsiteY3" fmla="*/ 31753 h 61746"/>
                <a:gd name="connsiteX4" fmla="*/ 24401 w 53185"/>
                <a:gd name="connsiteY4" fmla="*/ 0 h 61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85" h="61746">
                  <a:moveTo>
                    <a:pt x="24401" y="0"/>
                  </a:moveTo>
                  <a:cubicBezTo>
                    <a:pt x="37987" y="18541"/>
                    <a:pt x="48430" y="29036"/>
                    <a:pt x="53118" y="41663"/>
                  </a:cubicBezTo>
                  <a:cubicBezTo>
                    <a:pt x="54343" y="44966"/>
                    <a:pt x="38520" y="58978"/>
                    <a:pt x="28983" y="61003"/>
                  </a:cubicBezTo>
                  <a:cubicBezTo>
                    <a:pt x="7566" y="65585"/>
                    <a:pt x="267" y="48163"/>
                    <a:pt x="0" y="31753"/>
                  </a:cubicBezTo>
                  <a:cubicBezTo>
                    <a:pt x="-53" y="24081"/>
                    <a:pt x="11455" y="16196"/>
                    <a:pt x="2440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0" name="任意多边形: 形状 559">
              <a:extLst>
                <a:ext uri="{FF2B5EF4-FFF2-40B4-BE49-F238E27FC236}">
                  <a16:creationId xmlns:a16="http://schemas.microsoft.com/office/drawing/2014/main" id="{12A56831-0A60-E860-F9CD-39AD8567A7CC}"/>
                </a:ext>
              </a:extLst>
            </p:cNvPr>
            <p:cNvSpPr/>
            <p:nvPr/>
          </p:nvSpPr>
          <p:spPr>
            <a:xfrm>
              <a:off x="9589973" y="3990603"/>
              <a:ext cx="51892" cy="54598"/>
            </a:xfrm>
            <a:custGeom>
              <a:avLst/>
              <a:gdLst>
                <a:gd name="connsiteX0" fmla="*/ 51892 w 51892"/>
                <a:gd name="connsiteY0" fmla="*/ 54338 h 54598"/>
                <a:gd name="connsiteX1" fmla="*/ 0 w 51892"/>
                <a:gd name="connsiteY1" fmla="*/ 1540 h 54598"/>
                <a:gd name="connsiteX2" fmla="*/ 51892 w 51892"/>
                <a:gd name="connsiteY2" fmla="*/ 54338 h 5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2" h="54598">
                  <a:moveTo>
                    <a:pt x="51892" y="54338"/>
                  </a:moveTo>
                  <a:cubicBezTo>
                    <a:pt x="15291" y="56096"/>
                    <a:pt x="9643" y="50076"/>
                    <a:pt x="0" y="1540"/>
                  </a:cubicBezTo>
                  <a:cubicBezTo>
                    <a:pt x="33299" y="-5333"/>
                    <a:pt x="49495" y="10544"/>
                    <a:pt x="51892" y="5433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1" name="任意多边形: 形状 560">
              <a:extLst>
                <a:ext uri="{FF2B5EF4-FFF2-40B4-BE49-F238E27FC236}">
                  <a16:creationId xmlns:a16="http://schemas.microsoft.com/office/drawing/2014/main" id="{053B5DC6-D10D-8093-FC05-23FDDB0CFB72}"/>
                </a:ext>
              </a:extLst>
            </p:cNvPr>
            <p:cNvSpPr/>
            <p:nvPr/>
          </p:nvSpPr>
          <p:spPr>
            <a:xfrm>
              <a:off x="10422330" y="4701799"/>
              <a:ext cx="59404" cy="67557"/>
            </a:xfrm>
            <a:custGeom>
              <a:avLst/>
              <a:gdLst>
                <a:gd name="connsiteX0" fmla="*/ 59404 w 59404"/>
                <a:gd name="connsiteY0" fmla="*/ 67558 h 67557"/>
                <a:gd name="connsiteX1" fmla="*/ 0 w 59404"/>
                <a:gd name="connsiteY1" fmla="*/ 961 h 67557"/>
                <a:gd name="connsiteX2" fmla="*/ 59404 w 59404"/>
                <a:gd name="connsiteY2" fmla="*/ 67558 h 6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404" h="67557">
                  <a:moveTo>
                    <a:pt x="59404" y="67558"/>
                  </a:moveTo>
                  <a:cubicBezTo>
                    <a:pt x="22643" y="57062"/>
                    <a:pt x="5967" y="34099"/>
                    <a:pt x="0" y="961"/>
                  </a:cubicBezTo>
                  <a:cubicBezTo>
                    <a:pt x="32393" y="-4101"/>
                    <a:pt x="44966" y="9805"/>
                    <a:pt x="59404" y="6755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2" name="任意多边形: 形状 561">
              <a:extLst>
                <a:ext uri="{FF2B5EF4-FFF2-40B4-BE49-F238E27FC236}">
                  <a16:creationId xmlns:a16="http://schemas.microsoft.com/office/drawing/2014/main" id="{332E3C3A-1915-53FC-5617-AAAE826DFAD3}"/>
                </a:ext>
              </a:extLst>
            </p:cNvPr>
            <p:cNvSpPr/>
            <p:nvPr/>
          </p:nvSpPr>
          <p:spPr>
            <a:xfrm>
              <a:off x="7573735" y="4139063"/>
              <a:ext cx="51309" cy="47883"/>
            </a:xfrm>
            <a:custGeom>
              <a:avLst/>
              <a:gdLst>
                <a:gd name="connsiteX0" fmla="*/ 0 w 51309"/>
                <a:gd name="connsiteY0" fmla="*/ 1298 h 47883"/>
                <a:gd name="connsiteX1" fmla="*/ 51253 w 51309"/>
                <a:gd name="connsiteY1" fmla="*/ 21970 h 47883"/>
                <a:gd name="connsiteX2" fmla="*/ 29569 w 51309"/>
                <a:gd name="connsiteY2" fmla="*/ 47703 h 47883"/>
                <a:gd name="connsiteX3" fmla="*/ 0 w 51309"/>
                <a:gd name="connsiteY3" fmla="*/ 1298 h 4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09" h="47883">
                  <a:moveTo>
                    <a:pt x="0" y="1298"/>
                  </a:moveTo>
                  <a:cubicBezTo>
                    <a:pt x="23922" y="1138"/>
                    <a:pt x="47364" y="-7493"/>
                    <a:pt x="51253" y="21970"/>
                  </a:cubicBezTo>
                  <a:cubicBezTo>
                    <a:pt x="52318" y="29855"/>
                    <a:pt x="37934" y="46957"/>
                    <a:pt x="29569" y="47703"/>
                  </a:cubicBezTo>
                  <a:cubicBezTo>
                    <a:pt x="-1119" y="50260"/>
                    <a:pt x="3836" y="25220"/>
                    <a:pt x="0" y="129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3" name="任意多边形: 形状 562">
              <a:extLst>
                <a:ext uri="{FF2B5EF4-FFF2-40B4-BE49-F238E27FC236}">
                  <a16:creationId xmlns:a16="http://schemas.microsoft.com/office/drawing/2014/main" id="{4D4A17AA-DBE1-F2C8-A174-015B0EC55FEF}"/>
                </a:ext>
              </a:extLst>
            </p:cNvPr>
            <p:cNvSpPr/>
            <p:nvPr/>
          </p:nvSpPr>
          <p:spPr>
            <a:xfrm>
              <a:off x="7324582" y="4475630"/>
              <a:ext cx="50011" cy="62607"/>
            </a:xfrm>
            <a:custGeom>
              <a:avLst/>
              <a:gdLst>
                <a:gd name="connsiteX0" fmla="*/ 26560 w 50011"/>
                <a:gd name="connsiteY0" fmla="*/ 62608 h 62607"/>
                <a:gd name="connsiteX1" fmla="*/ 81 w 50011"/>
                <a:gd name="connsiteY1" fmla="*/ 22437 h 62607"/>
                <a:gd name="connsiteX2" fmla="*/ 21445 w 50011"/>
                <a:gd name="connsiteY2" fmla="*/ 273 h 62607"/>
                <a:gd name="connsiteX3" fmla="*/ 50002 w 50011"/>
                <a:gd name="connsiteY3" fmla="*/ 34051 h 62607"/>
                <a:gd name="connsiteX4" fmla="*/ 26560 w 50011"/>
                <a:gd name="connsiteY4" fmla="*/ 62608 h 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11" h="62607">
                  <a:moveTo>
                    <a:pt x="26560" y="62608"/>
                  </a:moveTo>
                  <a:cubicBezTo>
                    <a:pt x="14039" y="44813"/>
                    <a:pt x="2638" y="34584"/>
                    <a:pt x="81" y="22437"/>
                  </a:cubicBezTo>
                  <a:cubicBezTo>
                    <a:pt x="-1198" y="16470"/>
                    <a:pt x="13027" y="1285"/>
                    <a:pt x="21445" y="273"/>
                  </a:cubicBezTo>
                  <a:cubicBezTo>
                    <a:pt x="44088" y="-2551"/>
                    <a:pt x="49149" y="17056"/>
                    <a:pt x="50002" y="34051"/>
                  </a:cubicBezTo>
                  <a:cubicBezTo>
                    <a:pt x="50375" y="40444"/>
                    <a:pt x="39559" y="47424"/>
                    <a:pt x="26560" y="6260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4" name="任意多边形: 形状 563">
              <a:extLst>
                <a:ext uri="{FF2B5EF4-FFF2-40B4-BE49-F238E27FC236}">
                  <a16:creationId xmlns:a16="http://schemas.microsoft.com/office/drawing/2014/main" id="{44845F4D-33D8-D7D1-EF95-55D4AA77D49E}"/>
                </a:ext>
              </a:extLst>
            </p:cNvPr>
            <p:cNvSpPr/>
            <p:nvPr/>
          </p:nvSpPr>
          <p:spPr>
            <a:xfrm>
              <a:off x="9988168" y="4267801"/>
              <a:ext cx="61750" cy="56428"/>
            </a:xfrm>
            <a:custGeom>
              <a:avLst/>
              <a:gdLst>
                <a:gd name="connsiteX0" fmla="*/ 61751 w 61750"/>
                <a:gd name="connsiteY0" fmla="*/ 55675 h 56428"/>
                <a:gd name="connsiteX1" fmla="*/ 2 w 61750"/>
                <a:gd name="connsiteY1" fmla="*/ 12147 h 56428"/>
                <a:gd name="connsiteX2" fmla="*/ 6289 w 61750"/>
                <a:gd name="connsiteY2" fmla="*/ 0 h 56428"/>
                <a:gd name="connsiteX3" fmla="*/ 29038 w 61750"/>
                <a:gd name="connsiteY3" fmla="*/ 5168 h 56428"/>
                <a:gd name="connsiteX4" fmla="*/ 61751 w 61750"/>
                <a:gd name="connsiteY4" fmla="*/ 55675 h 5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50" h="56428">
                  <a:moveTo>
                    <a:pt x="61751" y="55675"/>
                  </a:moveTo>
                  <a:cubicBezTo>
                    <a:pt x="26001" y="60630"/>
                    <a:pt x="695" y="40598"/>
                    <a:pt x="2" y="12147"/>
                  </a:cubicBezTo>
                  <a:cubicBezTo>
                    <a:pt x="-104" y="7938"/>
                    <a:pt x="4158" y="0"/>
                    <a:pt x="6289" y="0"/>
                  </a:cubicBezTo>
                  <a:cubicBezTo>
                    <a:pt x="14121" y="107"/>
                    <a:pt x="25096" y="266"/>
                    <a:pt x="29038" y="5168"/>
                  </a:cubicBezTo>
                  <a:cubicBezTo>
                    <a:pt x="40706" y="19659"/>
                    <a:pt x="49550" y="36335"/>
                    <a:pt x="61751" y="556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5" name="任意多边形: 形状 564">
              <a:extLst>
                <a:ext uri="{FF2B5EF4-FFF2-40B4-BE49-F238E27FC236}">
                  <a16:creationId xmlns:a16="http://schemas.microsoft.com/office/drawing/2014/main" id="{DE087C38-3FBD-2C23-4008-2C2A0B6A897F}"/>
                </a:ext>
              </a:extLst>
            </p:cNvPr>
            <p:cNvSpPr/>
            <p:nvPr/>
          </p:nvSpPr>
          <p:spPr>
            <a:xfrm>
              <a:off x="10913922" y="5257592"/>
              <a:ext cx="75014" cy="81568"/>
            </a:xfrm>
            <a:custGeom>
              <a:avLst/>
              <a:gdLst>
                <a:gd name="connsiteX0" fmla="*/ 8684 w 75014"/>
                <a:gd name="connsiteY0" fmla="*/ 0 h 81568"/>
                <a:gd name="connsiteX1" fmla="*/ 75015 w 75014"/>
                <a:gd name="connsiteY1" fmla="*/ 81568 h 81568"/>
                <a:gd name="connsiteX2" fmla="*/ 0 w 75014"/>
                <a:gd name="connsiteY2" fmla="*/ 7832 h 81568"/>
                <a:gd name="connsiteX3" fmla="*/ 8684 w 75014"/>
                <a:gd name="connsiteY3" fmla="*/ 0 h 8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14" h="81568">
                  <a:moveTo>
                    <a:pt x="8684" y="0"/>
                  </a:moveTo>
                  <a:cubicBezTo>
                    <a:pt x="29143" y="25200"/>
                    <a:pt x="49655" y="50347"/>
                    <a:pt x="75015" y="81568"/>
                  </a:cubicBezTo>
                  <a:cubicBezTo>
                    <a:pt x="27758" y="73790"/>
                    <a:pt x="8951" y="52851"/>
                    <a:pt x="0" y="7832"/>
                  </a:cubicBezTo>
                  <a:cubicBezTo>
                    <a:pt x="2877" y="5221"/>
                    <a:pt x="5807" y="2611"/>
                    <a:pt x="868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6" name="任意多边形: 形状 565">
              <a:extLst>
                <a:ext uri="{FF2B5EF4-FFF2-40B4-BE49-F238E27FC236}">
                  <a16:creationId xmlns:a16="http://schemas.microsoft.com/office/drawing/2014/main" id="{0C935986-2927-653B-B795-9427AB7582BD}"/>
                </a:ext>
              </a:extLst>
            </p:cNvPr>
            <p:cNvSpPr/>
            <p:nvPr/>
          </p:nvSpPr>
          <p:spPr>
            <a:xfrm>
              <a:off x="7143625" y="4481863"/>
              <a:ext cx="56314" cy="46993"/>
            </a:xfrm>
            <a:custGeom>
              <a:avLst/>
              <a:gdLst>
                <a:gd name="connsiteX0" fmla="*/ 55462 w 56314"/>
                <a:gd name="connsiteY0" fmla="*/ 33253 h 46993"/>
                <a:gd name="connsiteX1" fmla="*/ 30635 w 56314"/>
                <a:gd name="connsiteY1" fmla="*/ 46679 h 46993"/>
                <a:gd name="connsiteX2" fmla="*/ 0 w 56314"/>
                <a:gd name="connsiteY2" fmla="*/ 20946 h 46993"/>
                <a:gd name="connsiteX3" fmla="*/ 19713 w 56314"/>
                <a:gd name="connsiteY3" fmla="*/ 61 h 46993"/>
                <a:gd name="connsiteX4" fmla="*/ 56314 w 56314"/>
                <a:gd name="connsiteY4" fmla="*/ 19880 h 46993"/>
                <a:gd name="connsiteX5" fmla="*/ 55462 w 56314"/>
                <a:gd name="connsiteY5" fmla="*/ 33253 h 4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314" h="46993">
                  <a:moveTo>
                    <a:pt x="55462" y="33253"/>
                  </a:moveTo>
                  <a:cubicBezTo>
                    <a:pt x="46991" y="38154"/>
                    <a:pt x="36016" y="48970"/>
                    <a:pt x="30635" y="46679"/>
                  </a:cubicBezTo>
                  <a:cubicBezTo>
                    <a:pt x="18914" y="41617"/>
                    <a:pt x="10016" y="29950"/>
                    <a:pt x="0" y="20946"/>
                  </a:cubicBezTo>
                  <a:cubicBezTo>
                    <a:pt x="6660" y="13540"/>
                    <a:pt x="15078" y="-1058"/>
                    <a:pt x="19713" y="61"/>
                  </a:cubicBezTo>
                  <a:cubicBezTo>
                    <a:pt x="32766" y="3204"/>
                    <a:pt x="44220" y="12794"/>
                    <a:pt x="56314" y="19880"/>
                  </a:cubicBezTo>
                  <a:cubicBezTo>
                    <a:pt x="55995" y="24355"/>
                    <a:pt x="55728" y="28831"/>
                    <a:pt x="55462" y="3325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7" name="任意多边形: 形状 566">
              <a:extLst>
                <a:ext uri="{FF2B5EF4-FFF2-40B4-BE49-F238E27FC236}">
                  <a16:creationId xmlns:a16="http://schemas.microsoft.com/office/drawing/2014/main" id="{7462D753-1EE1-087A-1288-104A4A5328F2}"/>
                </a:ext>
              </a:extLst>
            </p:cNvPr>
            <p:cNvSpPr/>
            <p:nvPr/>
          </p:nvSpPr>
          <p:spPr>
            <a:xfrm>
              <a:off x="8908996" y="3655981"/>
              <a:ext cx="49795" cy="53532"/>
            </a:xfrm>
            <a:custGeom>
              <a:avLst/>
              <a:gdLst>
                <a:gd name="connsiteX0" fmla="*/ 1048 w 49795"/>
                <a:gd name="connsiteY0" fmla="*/ 193 h 53532"/>
                <a:gd name="connsiteX1" fmla="*/ 49584 w 49795"/>
                <a:gd name="connsiteY1" fmla="*/ 40737 h 53532"/>
                <a:gd name="connsiteX2" fmla="*/ 31363 w 49795"/>
                <a:gd name="connsiteY2" fmla="*/ 53418 h 53532"/>
                <a:gd name="connsiteX3" fmla="*/ 1048 w 49795"/>
                <a:gd name="connsiteY3" fmla="*/ 193 h 5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95" h="53532">
                  <a:moveTo>
                    <a:pt x="1048" y="193"/>
                  </a:moveTo>
                  <a:cubicBezTo>
                    <a:pt x="32162" y="-1991"/>
                    <a:pt x="52088" y="14525"/>
                    <a:pt x="49584" y="40737"/>
                  </a:cubicBezTo>
                  <a:cubicBezTo>
                    <a:pt x="49105" y="45799"/>
                    <a:pt x="36424" y="54643"/>
                    <a:pt x="31363" y="53418"/>
                  </a:cubicBezTo>
                  <a:cubicBezTo>
                    <a:pt x="5257" y="46971"/>
                    <a:pt x="-3214" y="28057"/>
                    <a:pt x="1048" y="19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8" name="任意多边形: 形状 567">
              <a:extLst>
                <a:ext uri="{FF2B5EF4-FFF2-40B4-BE49-F238E27FC236}">
                  <a16:creationId xmlns:a16="http://schemas.microsoft.com/office/drawing/2014/main" id="{79E67321-9597-AA53-B40B-0BFDA371016B}"/>
                </a:ext>
              </a:extLst>
            </p:cNvPr>
            <p:cNvSpPr/>
            <p:nvPr/>
          </p:nvSpPr>
          <p:spPr>
            <a:xfrm>
              <a:off x="8388510" y="3715733"/>
              <a:ext cx="51316" cy="50533"/>
            </a:xfrm>
            <a:custGeom>
              <a:avLst/>
              <a:gdLst>
                <a:gd name="connsiteX0" fmla="*/ 0 w 51316"/>
                <a:gd name="connsiteY0" fmla="*/ 2616 h 50533"/>
                <a:gd name="connsiteX1" fmla="*/ 51306 w 51316"/>
                <a:gd name="connsiteY1" fmla="*/ 27230 h 50533"/>
                <a:gd name="connsiteX2" fmla="*/ 35643 w 51316"/>
                <a:gd name="connsiteY2" fmla="*/ 50353 h 50533"/>
                <a:gd name="connsiteX3" fmla="*/ 0 w 51316"/>
                <a:gd name="connsiteY3" fmla="*/ 2616 h 50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16" h="50533">
                  <a:moveTo>
                    <a:pt x="0" y="2616"/>
                  </a:moveTo>
                  <a:cubicBezTo>
                    <a:pt x="31061" y="-4843"/>
                    <a:pt x="50187" y="3735"/>
                    <a:pt x="51306" y="27230"/>
                  </a:cubicBezTo>
                  <a:cubicBezTo>
                    <a:pt x="51679" y="35009"/>
                    <a:pt x="41716" y="49927"/>
                    <a:pt x="35643" y="50353"/>
                  </a:cubicBezTo>
                  <a:cubicBezTo>
                    <a:pt x="-213" y="53123"/>
                    <a:pt x="6180" y="23394"/>
                    <a:pt x="0" y="261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9" name="任意多边形: 形状 568">
              <a:extLst>
                <a:ext uri="{FF2B5EF4-FFF2-40B4-BE49-F238E27FC236}">
                  <a16:creationId xmlns:a16="http://schemas.microsoft.com/office/drawing/2014/main" id="{464C61B9-7041-9A8C-E059-FC7F3EB41151}"/>
                </a:ext>
              </a:extLst>
            </p:cNvPr>
            <p:cNvSpPr/>
            <p:nvPr/>
          </p:nvSpPr>
          <p:spPr>
            <a:xfrm>
              <a:off x="11914688" y="6513612"/>
              <a:ext cx="85084" cy="76453"/>
            </a:xfrm>
            <a:custGeom>
              <a:avLst/>
              <a:gdLst>
                <a:gd name="connsiteX0" fmla="*/ 0 w 85084"/>
                <a:gd name="connsiteY0" fmla="*/ 0 h 76453"/>
                <a:gd name="connsiteX1" fmla="*/ 85085 w 85084"/>
                <a:gd name="connsiteY1" fmla="*/ 76454 h 76453"/>
                <a:gd name="connsiteX2" fmla="*/ 0 w 85084"/>
                <a:gd name="connsiteY2" fmla="*/ 0 h 7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84" h="76453">
                  <a:moveTo>
                    <a:pt x="0" y="0"/>
                  </a:moveTo>
                  <a:cubicBezTo>
                    <a:pt x="39586" y="9270"/>
                    <a:pt x="58019" y="26426"/>
                    <a:pt x="85085" y="76454"/>
                  </a:cubicBezTo>
                  <a:cubicBezTo>
                    <a:pt x="42356" y="67183"/>
                    <a:pt x="24455" y="34311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0" name="任意多边形: 形状 569">
              <a:extLst>
                <a:ext uri="{FF2B5EF4-FFF2-40B4-BE49-F238E27FC236}">
                  <a16:creationId xmlns:a16="http://schemas.microsoft.com/office/drawing/2014/main" id="{1CBE2DE5-F68B-11E5-F424-CAA26B54F14C}"/>
                </a:ext>
              </a:extLst>
            </p:cNvPr>
            <p:cNvSpPr/>
            <p:nvPr/>
          </p:nvSpPr>
          <p:spPr>
            <a:xfrm>
              <a:off x="7405381" y="4127254"/>
              <a:ext cx="51861" cy="58501"/>
            </a:xfrm>
            <a:custGeom>
              <a:avLst/>
              <a:gdLst>
                <a:gd name="connsiteX0" fmla="*/ 27702 w 51861"/>
                <a:gd name="connsiteY0" fmla="*/ 0 h 58501"/>
                <a:gd name="connsiteX1" fmla="*/ 51836 w 51861"/>
                <a:gd name="connsiteY1" fmla="*/ 42782 h 58501"/>
                <a:gd name="connsiteX2" fmla="*/ 28128 w 51861"/>
                <a:gd name="connsiteY2" fmla="*/ 58286 h 58501"/>
                <a:gd name="connsiteX3" fmla="*/ 51 w 51861"/>
                <a:gd name="connsiteY3" fmla="*/ 25360 h 58501"/>
                <a:gd name="connsiteX4" fmla="*/ 27702 w 51861"/>
                <a:gd name="connsiteY4" fmla="*/ 0 h 5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61" h="58501">
                  <a:moveTo>
                    <a:pt x="27702" y="0"/>
                  </a:moveTo>
                  <a:cubicBezTo>
                    <a:pt x="38890" y="18541"/>
                    <a:pt x="47734" y="29889"/>
                    <a:pt x="51836" y="42782"/>
                  </a:cubicBezTo>
                  <a:cubicBezTo>
                    <a:pt x="52689" y="45446"/>
                    <a:pt x="31165" y="60470"/>
                    <a:pt x="28128" y="58286"/>
                  </a:cubicBezTo>
                  <a:cubicBezTo>
                    <a:pt x="16567" y="50134"/>
                    <a:pt x="7403" y="37721"/>
                    <a:pt x="51" y="25360"/>
                  </a:cubicBezTo>
                  <a:cubicBezTo>
                    <a:pt x="-961" y="23762"/>
                    <a:pt x="13370" y="12947"/>
                    <a:pt x="2770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1" name="任意多边形: 形状 570">
              <a:extLst>
                <a:ext uri="{FF2B5EF4-FFF2-40B4-BE49-F238E27FC236}">
                  <a16:creationId xmlns:a16="http://schemas.microsoft.com/office/drawing/2014/main" id="{4C5A2351-5BA9-67B3-EAAA-93F7B624B5DB}"/>
                </a:ext>
              </a:extLst>
            </p:cNvPr>
            <p:cNvSpPr/>
            <p:nvPr/>
          </p:nvSpPr>
          <p:spPr>
            <a:xfrm>
              <a:off x="7449895" y="4304121"/>
              <a:ext cx="55484" cy="46837"/>
            </a:xfrm>
            <a:custGeom>
              <a:avLst/>
              <a:gdLst>
                <a:gd name="connsiteX0" fmla="*/ 55485 w 55484"/>
                <a:gd name="connsiteY0" fmla="*/ 44502 h 46837"/>
                <a:gd name="connsiteX1" fmla="*/ 23 w 55484"/>
                <a:gd name="connsiteY1" fmla="*/ 20474 h 46837"/>
                <a:gd name="connsiteX2" fmla="*/ 19895 w 55484"/>
                <a:gd name="connsiteY2" fmla="*/ 229 h 46837"/>
                <a:gd name="connsiteX3" fmla="*/ 55485 w 55484"/>
                <a:gd name="connsiteY3" fmla="*/ 44502 h 4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84" h="46837">
                  <a:moveTo>
                    <a:pt x="55485" y="44502"/>
                  </a:moveTo>
                  <a:cubicBezTo>
                    <a:pt x="29006" y="46740"/>
                    <a:pt x="3379" y="54412"/>
                    <a:pt x="23" y="20474"/>
                  </a:cubicBezTo>
                  <a:cubicBezTo>
                    <a:pt x="-616" y="14134"/>
                    <a:pt x="12330" y="921"/>
                    <a:pt x="19895" y="229"/>
                  </a:cubicBezTo>
                  <a:cubicBezTo>
                    <a:pt x="49837" y="-2489"/>
                    <a:pt x="53354" y="19409"/>
                    <a:pt x="55485" y="445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2" name="任意多边形: 形状 571">
              <a:extLst>
                <a:ext uri="{FF2B5EF4-FFF2-40B4-BE49-F238E27FC236}">
                  <a16:creationId xmlns:a16="http://schemas.microsoft.com/office/drawing/2014/main" id="{8C7FF188-5938-1039-6FF7-701D855EECE1}"/>
                </a:ext>
              </a:extLst>
            </p:cNvPr>
            <p:cNvSpPr/>
            <p:nvPr/>
          </p:nvSpPr>
          <p:spPr>
            <a:xfrm>
              <a:off x="8490744" y="3573484"/>
              <a:ext cx="62606" cy="53474"/>
            </a:xfrm>
            <a:custGeom>
              <a:avLst/>
              <a:gdLst>
                <a:gd name="connsiteX0" fmla="*/ 62607 w 62606"/>
                <a:gd name="connsiteY0" fmla="*/ 37936 h 53474"/>
                <a:gd name="connsiteX1" fmla="*/ 34210 w 62606"/>
                <a:gd name="connsiteY1" fmla="*/ 53440 h 53474"/>
                <a:gd name="connsiteX2" fmla="*/ 6 w 62606"/>
                <a:gd name="connsiteY2" fmla="*/ 14068 h 53474"/>
                <a:gd name="connsiteX3" fmla="*/ 14710 w 62606"/>
                <a:gd name="connsiteY3" fmla="*/ 56 h 53474"/>
                <a:gd name="connsiteX4" fmla="*/ 62607 w 62606"/>
                <a:gd name="connsiteY4" fmla="*/ 37936 h 53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06" h="53474">
                  <a:moveTo>
                    <a:pt x="62607" y="37936"/>
                  </a:moveTo>
                  <a:cubicBezTo>
                    <a:pt x="46570" y="46993"/>
                    <a:pt x="40017" y="54026"/>
                    <a:pt x="34210" y="53440"/>
                  </a:cubicBezTo>
                  <a:cubicBezTo>
                    <a:pt x="11407" y="51309"/>
                    <a:pt x="1391" y="34846"/>
                    <a:pt x="6" y="14068"/>
                  </a:cubicBezTo>
                  <a:cubicBezTo>
                    <a:pt x="-314" y="9486"/>
                    <a:pt x="13378" y="-850"/>
                    <a:pt x="14710" y="56"/>
                  </a:cubicBezTo>
                  <a:cubicBezTo>
                    <a:pt x="29148" y="9859"/>
                    <a:pt x="42308" y="21367"/>
                    <a:pt x="62607" y="379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3" name="任意多边形: 形状 572">
              <a:extLst>
                <a:ext uri="{FF2B5EF4-FFF2-40B4-BE49-F238E27FC236}">
                  <a16:creationId xmlns:a16="http://schemas.microsoft.com/office/drawing/2014/main" id="{46B68438-BBF7-7D33-E3AE-DECBC3602692}"/>
                </a:ext>
              </a:extLst>
            </p:cNvPr>
            <p:cNvSpPr/>
            <p:nvPr/>
          </p:nvSpPr>
          <p:spPr>
            <a:xfrm>
              <a:off x="11660088" y="6217689"/>
              <a:ext cx="70739" cy="74447"/>
            </a:xfrm>
            <a:custGeom>
              <a:avLst/>
              <a:gdLst>
                <a:gd name="connsiteX0" fmla="*/ 58113 w 70739"/>
                <a:gd name="connsiteY0" fmla="*/ 74448 h 74447"/>
                <a:gd name="connsiteX1" fmla="*/ 1852 w 70739"/>
                <a:gd name="connsiteY1" fmla="*/ 17761 h 74447"/>
                <a:gd name="connsiteX2" fmla="*/ 146 w 70739"/>
                <a:gd name="connsiteY2" fmla="*/ 605 h 74447"/>
                <a:gd name="connsiteX3" fmla="*/ 19167 w 70739"/>
                <a:gd name="connsiteY3" fmla="*/ 1830 h 74447"/>
                <a:gd name="connsiteX4" fmla="*/ 70739 w 70739"/>
                <a:gd name="connsiteY4" fmla="*/ 63153 h 74447"/>
                <a:gd name="connsiteX5" fmla="*/ 58113 w 70739"/>
                <a:gd name="connsiteY5" fmla="*/ 74448 h 7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39" h="74447">
                  <a:moveTo>
                    <a:pt x="58113" y="74448"/>
                  </a:moveTo>
                  <a:cubicBezTo>
                    <a:pt x="39253" y="55694"/>
                    <a:pt x="19966" y="37260"/>
                    <a:pt x="1852" y="17761"/>
                  </a:cubicBezTo>
                  <a:cubicBezTo>
                    <a:pt x="-1238" y="14404"/>
                    <a:pt x="573" y="6466"/>
                    <a:pt x="146" y="605"/>
                  </a:cubicBezTo>
                  <a:cubicBezTo>
                    <a:pt x="6647" y="871"/>
                    <a:pt x="16077" y="-1579"/>
                    <a:pt x="19167" y="1830"/>
                  </a:cubicBezTo>
                  <a:cubicBezTo>
                    <a:pt x="37175" y="21543"/>
                    <a:pt x="53744" y="42588"/>
                    <a:pt x="70739" y="63153"/>
                  </a:cubicBezTo>
                  <a:cubicBezTo>
                    <a:pt x="66584" y="66936"/>
                    <a:pt x="62375" y="70665"/>
                    <a:pt x="58113" y="7444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4" name="任意多边形: 形状 573">
              <a:extLst>
                <a:ext uri="{FF2B5EF4-FFF2-40B4-BE49-F238E27FC236}">
                  <a16:creationId xmlns:a16="http://schemas.microsoft.com/office/drawing/2014/main" id="{0B3D76ED-237B-9FEF-E742-AB23E9CE3969}"/>
                </a:ext>
              </a:extLst>
            </p:cNvPr>
            <p:cNvSpPr/>
            <p:nvPr/>
          </p:nvSpPr>
          <p:spPr>
            <a:xfrm>
              <a:off x="9044622" y="3687818"/>
              <a:ext cx="48454" cy="55342"/>
            </a:xfrm>
            <a:custGeom>
              <a:avLst/>
              <a:gdLst>
                <a:gd name="connsiteX0" fmla="*/ 2 w 48454"/>
                <a:gd name="connsiteY0" fmla="*/ 109 h 55342"/>
                <a:gd name="connsiteX1" fmla="*/ 48431 w 48454"/>
                <a:gd name="connsiteY1" fmla="*/ 39215 h 55342"/>
                <a:gd name="connsiteX2" fmla="*/ 31595 w 48454"/>
                <a:gd name="connsiteY2" fmla="*/ 55305 h 55342"/>
                <a:gd name="connsiteX3" fmla="*/ 2 w 48454"/>
                <a:gd name="connsiteY3" fmla="*/ 109 h 5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54" h="55342">
                  <a:moveTo>
                    <a:pt x="2" y="109"/>
                  </a:moveTo>
                  <a:cubicBezTo>
                    <a:pt x="31702" y="-1489"/>
                    <a:pt x="45075" y="14601"/>
                    <a:pt x="48431" y="39215"/>
                  </a:cubicBezTo>
                  <a:cubicBezTo>
                    <a:pt x="49070" y="44010"/>
                    <a:pt x="36550" y="56104"/>
                    <a:pt x="31595" y="55305"/>
                  </a:cubicBezTo>
                  <a:cubicBezTo>
                    <a:pt x="1067" y="50510"/>
                    <a:pt x="-52" y="26961"/>
                    <a:pt x="2" y="1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5" name="任意多边形: 形状 574">
              <a:extLst>
                <a:ext uri="{FF2B5EF4-FFF2-40B4-BE49-F238E27FC236}">
                  <a16:creationId xmlns:a16="http://schemas.microsoft.com/office/drawing/2014/main" id="{6DF6D5F1-95D9-A650-5736-12A74243B9DD}"/>
                </a:ext>
              </a:extLst>
            </p:cNvPr>
            <p:cNvSpPr/>
            <p:nvPr/>
          </p:nvSpPr>
          <p:spPr>
            <a:xfrm>
              <a:off x="6636783" y="5400025"/>
              <a:ext cx="56166" cy="45781"/>
            </a:xfrm>
            <a:custGeom>
              <a:avLst/>
              <a:gdLst>
                <a:gd name="connsiteX0" fmla="*/ 56167 w 56166"/>
                <a:gd name="connsiteY0" fmla="*/ 42760 h 45781"/>
                <a:gd name="connsiteX1" fmla="*/ 119 w 56166"/>
                <a:gd name="connsiteY1" fmla="*/ 24965 h 45781"/>
                <a:gd name="connsiteX2" fmla="*/ 19725 w 56166"/>
                <a:gd name="connsiteY2" fmla="*/ 884 h 45781"/>
                <a:gd name="connsiteX3" fmla="*/ 56167 w 56166"/>
                <a:gd name="connsiteY3" fmla="*/ 42760 h 4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66" h="45781">
                  <a:moveTo>
                    <a:pt x="56167" y="42760"/>
                  </a:moveTo>
                  <a:cubicBezTo>
                    <a:pt x="31872" y="42813"/>
                    <a:pt x="7311" y="56559"/>
                    <a:pt x="119" y="24965"/>
                  </a:cubicBezTo>
                  <a:cubicBezTo>
                    <a:pt x="-1373" y="18412"/>
                    <a:pt x="11520" y="2482"/>
                    <a:pt x="19725" y="884"/>
                  </a:cubicBezTo>
                  <a:cubicBezTo>
                    <a:pt x="48229" y="-4710"/>
                    <a:pt x="51478" y="17080"/>
                    <a:pt x="56167" y="4276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6" name="任意多边形: 形状 575">
              <a:extLst>
                <a:ext uri="{FF2B5EF4-FFF2-40B4-BE49-F238E27FC236}">
                  <a16:creationId xmlns:a16="http://schemas.microsoft.com/office/drawing/2014/main" id="{EAA8A7CE-F304-E959-9D94-7A134B2C0746}"/>
                </a:ext>
              </a:extLst>
            </p:cNvPr>
            <p:cNvSpPr/>
            <p:nvPr/>
          </p:nvSpPr>
          <p:spPr>
            <a:xfrm>
              <a:off x="11153192" y="5583332"/>
              <a:ext cx="74002" cy="73789"/>
            </a:xfrm>
            <a:custGeom>
              <a:avLst/>
              <a:gdLst>
                <a:gd name="connsiteX0" fmla="*/ 9537 w 74002"/>
                <a:gd name="connsiteY0" fmla="*/ 0 h 73789"/>
                <a:gd name="connsiteX1" fmla="*/ 74002 w 74002"/>
                <a:gd name="connsiteY1" fmla="*/ 73790 h 73789"/>
                <a:gd name="connsiteX2" fmla="*/ 0 w 74002"/>
                <a:gd name="connsiteY2" fmla="*/ 8524 h 73789"/>
                <a:gd name="connsiteX3" fmla="*/ 9537 w 74002"/>
                <a:gd name="connsiteY3" fmla="*/ 0 h 7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002" h="73789">
                  <a:moveTo>
                    <a:pt x="9537" y="0"/>
                  </a:moveTo>
                  <a:cubicBezTo>
                    <a:pt x="29462" y="22749"/>
                    <a:pt x="49335" y="45552"/>
                    <a:pt x="74002" y="73790"/>
                  </a:cubicBezTo>
                  <a:cubicBezTo>
                    <a:pt x="30901" y="72831"/>
                    <a:pt x="16889" y="58446"/>
                    <a:pt x="0" y="8524"/>
                  </a:cubicBezTo>
                  <a:cubicBezTo>
                    <a:pt x="3197" y="5647"/>
                    <a:pt x="6393" y="2824"/>
                    <a:pt x="953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7" name="任意多边形: 形状 576">
              <a:extLst>
                <a:ext uri="{FF2B5EF4-FFF2-40B4-BE49-F238E27FC236}">
                  <a16:creationId xmlns:a16="http://schemas.microsoft.com/office/drawing/2014/main" id="{645C1DCE-A81A-0960-467E-CE48A05C80EF}"/>
                </a:ext>
              </a:extLst>
            </p:cNvPr>
            <p:cNvSpPr/>
            <p:nvPr/>
          </p:nvSpPr>
          <p:spPr>
            <a:xfrm>
              <a:off x="6541415" y="5775992"/>
              <a:ext cx="53077" cy="53056"/>
            </a:xfrm>
            <a:custGeom>
              <a:avLst/>
              <a:gdLst>
                <a:gd name="connsiteX0" fmla="*/ 22497 w 53077"/>
                <a:gd name="connsiteY0" fmla="*/ 53056 h 53056"/>
                <a:gd name="connsiteX1" fmla="*/ 13 w 53077"/>
                <a:gd name="connsiteY1" fmla="*/ 19811 h 53056"/>
                <a:gd name="connsiteX2" fmla="*/ 24681 w 53077"/>
                <a:gd name="connsiteY2" fmla="*/ 205 h 53056"/>
                <a:gd name="connsiteX3" fmla="*/ 53078 w 53077"/>
                <a:gd name="connsiteY3" fmla="*/ 27323 h 53056"/>
                <a:gd name="connsiteX4" fmla="*/ 22497 w 53077"/>
                <a:gd name="connsiteY4" fmla="*/ 53056 h 5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77" h="53056">
                  <a:moveTo>
                    <a:pt x="22497" y="53056"/>
                  </a:moveTo>
                  <a:cubicBezTo>
                    <a:pt x="12054" y="38725"/>
                    <a:pt x="-466" y="28975"/>
                    <a:pt x="13" y="19811"/>
                  </a:cubicBezTo>
                  <a:cubicBezTo>
                    <a:pt x="386" y="12352"/>
                    <a:pt x="19140" y="-1873"/>
                    <a:pt x="24681" y="205"/>
                  </a:cubicBezTo>
                  <a:cubicBezTo>
                    <a:pt x="35976" y="4467"/>
                    <a:pt x="43808" y="17733"/>
                    <a:pt x="53078" y="27323"/>
                  </a:cubicBezTo>
                  <a:cubicBezTo>
                    <a:pt x="44820" y="34303"/>
                    <a:pt x="36615" y="41176"/>
                    <a:pt x="22497" y="5305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8" name="任意多边形: 形状 577">
              <a:extLst>
                <a:ext uri="{FF2B5EF4-FFF2-40B4-BE49-F238E27FC236}">
                  <a16:creationId xmlns:a16="http://schemas.microsoft.com/office/drawing/2014/main" id="{C81C33EF-EDE5-B05E-F509-A3FA5553C141}"/>
                </a:ext>
              </a:extLst>
            </p:cNvPr>
            <p:cNvSpPr/>
            <p:nvPr/>
          </p:nvSpPr>
          <p:spPr>
            <a:xfrm>
              <a:off x="10365216" y="4559123"/>
              <a:ext cx="54236" cy="65904"/>
            </a:xfrm>
            <a:custGeom>
              <a:avLst/>
              <a:gdLst>
                <a:gd name="connsiteX0" fmla="*/ 0 w 54236"/>
                <a:gd name="connsiteY0" fmla="*/ 0 h 65904"/>
                <a:gd name="connsiteX1" fmla="*/ 54237 w 54236"/>
                <a:gd name="connsiteY1" fmla="*/ 65904 h 65904"/>
                <a:gd name="connsiteX2" fmla="*/ 0 w 54236"/>
                <a:gd name="connsiteY2" fmla="*/ 0 h 65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236" h="65904">
                  <a:moveTo>
                    <a:pt x="0" y="0"/>
                  </a:moveTo>
                  <a:cubicBezTo>
                    <a:pt x="34257" y="746"/>
                    <a:pt x="51306" y="22590"/>
                    <a:pt x="54237" y="65904"/>
                  </a:cubicBezTo>
                  <a:cubicBezTo>
                    <a:pt x="20459" y="57913"/>
                    <a:pt x="5168" y="34790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9" name="任意多边形: 形状 578">
              <a:extLst>
                <a:ext uri="{FF2B5EF4-FFF2-40B4-BE49-F238E27FC236}">
                  <a16:creationId xmlns:a16="http://schemas.microsoft.com/office/drawing/2014/main" id="{AB412D00-2ABE-3E0D-8D15-BBDF8DE1C743}"/>
                </a:ext>
              </a:extLst>
            </p:cNvPr>
            <p:cNvSpPr/>
            <p:nvPr/>
          </p:nvSpPr>
          <p:spPr>
            <a:xfrm>
              <a:off x="7009950" y="4648895"/>
              <a:ext cx="53145" cy="58367"/>
            </a:xfrm>
            <a:custGeom>
              <a:avLst/>
              <a:gdLst>
                <a:gd name="connsiteX0" fmla="*/ 24616 w 53145"/>
                <a:gd name="connsiteY0" fmla="*/ 0 h 58367"/>
                <a:gd name="connsiteX1" fmla="*/ 53119 w 53145"/>
                <a:gd name="connsiteY1" fmla="*/ 41876 h 58367"/>
                <a:gd name="connsiteX2" fmla="*/ 30210 w 53145"/>
                <a:gd name="connsiteY2" fmla="*/ 58179 h 58367"/>
                <a:gd name="connsiteX3" fmla="*/ 108 w 53145"/>
                <a:gd name="connsiteY3" fmla="*/ 28983 h 58367"/>
                <a:gd name="connsiteX4" fmla="*/ 24616 w 53145"/>
                <a:gd name="connsiteY4" fmla="*/ 0 h 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5" h="58367">
                  <a:moveTo>
                    <a:pt x="24616" y="0"/>
                  </a:moveTo>
                  <a:cubicBezTo>
                    <a:pt x="37882" y="18381"/>
                    <a:pt x="47258" y="29303"/>
                    <a:pt x="53119" y="41876"/>
                  </a:cubicBezTo>
                  <a:cubicBezTo>
                    <a:pt x="53971" y="43688"/>
                    <a:pt x="34152" y="60310"/>
                    <a:pt x="30210" y="58179"/>
                  </a:cubicBezTo>
                  <a:cubicBezTo>
                    <a:pt x="18169" y="51839"/>
                    <a:pt x="7886" y="40491"/>
                    <a:pt x="108" y="28983"/>
                  </a:cubicBezTo>
                  <a:cubicBezTo>
                    <a:pt x="-1331" y="26852"/>
                    <a:pt x="11882" y="14811"/>
                    <a:pt x="2461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0" name="任意多边形: 形状 579">
              <a:extLst>
                <a:ext uri="{FF2B5EF4-FFF2-40B4-BE49-F238E27FC236}">
                  <a16:creationId xmlns:a16="http://schemas.microsoft.com/office/drawing/2014/main" id="{231AFF1D-9237-17BD-C43E-96A5D562622E}"/>
                </a:ext>
              </a:extLst>
            </p:cNvPr>
            <p:cNvSpPr/>
            <p:nvPr/>
          </p:nvSpPr>
          <p:spPr>
            <a:xfrm>
              <a:off x="11069492" y="5456158"/>
              <a:ext cx="73097" cy="77518"/>
            </a:xfrm>
            <a:custGeom>
              <a:avLst/>
              <a:gdLst>
                <a:gd name="connsiteX0" fmla="*/ 63826 w 73097"/>
                <a:gd name="connsiteY0" fmla="*/ 77519 h 77518"/>
                <a:gd name="connsiteX1" fmla="*/ 0 w 73097"/>
                <a:gd name="connsiteY1" fmla="*/ 0 h 77518"/>
                <a:gd name="connsiteX2" fmla="*/ 73097 w 73097"/>
                <a:gd name="connsiteY2" fmla="*/ 69581 h 77518"/>
                <a:gd name="connsiteX3" fmla="*/ 63826 w 73097"/>
                <a:gd name="connsiteY3" fmla="*/ 77519 h 7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97" h="77518">
                  <a:moveTo>
                    <a:pt x="63826" y="77519"/>
                  </a:moveTo>
                  <a:cubicBezTo>
                    <a:pt x="42569" y="51679"/>
                    <a:pt x="21258" y="25840"/>
                    <a:pt x="0" y="0"/>
                  </a:cubicBezTo>
                  <a:cubicBezTo>
                    <a:pt x="41716" y="6447"/>
                    <a:pt x="60683" y="27598"/>
                    <a:pt x="73097" y="69581"/>
                  </a:cubicBezTo>
                  <a:cubicBezTo>
                    <a:pt x="70007" y="72244"/>
                    <a:pt x="66917" y="74855"/>
                    <a:pt x="63826" y="775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1" name="任意多边形: 形状 580">
              <a:extLst>
                <a:ext uri="{FF2B5EF4-FFF2-40B4-BE49-F238E27FC236}">
                  <a16:creationId xmlns:a16="http://schemas.microsoft.com/office/drawing/2014/main" id="{5BEE7220-0E5F-8432-7AE9-3ECAF653C6A3}"/>
                </a:ext>
              </a:extLst>
            </p:cNvPr>
            <p:cNvSpPr/>
            <p:nvPr/>
          </p:nvSpPr>
          <p:spPr>
            <a:xfrm>
              <a:off x="7976010" y="3828032"/>
              <a:ext cx="48934" cy="51805"/>
            </a:xfrm>
            <a:custGeom>
              <a:avLst/>
              <a:gdLst>
                <a:gd name="connsiteX0" fmla="*/ 12172 w 48934"/>
                <a:gd name="connsiteY0" fmla="*/ 15 h 51805"/>
                <a:gd name="connsiteX1" fmla="*/ 48933 w 48934"/>
                <a:gd name="connsiteY1" fmla="*/ 33687 h 51805"/>
                <a:gd name="connsiteX2" fmla="*/ 34282 w 48934"/>
                <a:gd name="connsiteY2" fmla="*/ 51801 h 51805"/>
                <a:gd name="connsiteX3" fmla="*/ 25 w 48934"/>
                <a:gd name="connsiteY3" fmla="*/ 18396 h 51805"/>
                <a:gd name="connsiteX4" fmla="*/ 12172 w 48934"/>
                <a:gd name="connsiteY4" fmla="*/ 15 h 5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34" h="51805">
                  <a:moveTo>
                    <a:pt x="12172" y="15"/>
                  </a:moveTo>
                  <a:cubicBezTo>
                    <a:pt x="42540" y="-571"/>
                    <a:pt x="48614" y="15679"/>
                    <a:pt x="48933" y="33687"/>
                  </a:cubicBezTo>
                  <a:cubicBezTo>
                    <a:pt x="49040" y="39974"/>
                    <a:pt x="39557" y="51748"/>
                    <a:pt x="34282" y="51801"/>
                  </a:cubicBezTo>
                  <a:cubicBezTo>
                    <a:pt x="13344" y="52068"/>
                    <a:pt x="-668" y="40187"/>
                    <a:pt x="25" y="18396"/>
                  </a:cubicBezTo>
                  <a:cubicBezTo>
                    <a:pt x="291" y="10991"/>
                    <a:pt x="9508" y="3851"/>
                    <a:pt x="12172" y="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2" name="任意多边形: 形状 581">
              <a:extLst>
                <a:ext uri="{FF2B5EF4-FFF2-40B4-BE49-F238E27FC236}">
                  <a16:creationId xmlns:a16="http://schemas.microsoft.com/office/drawing/2014/main" id="{9A7C0108-054A-22A0-A1A2-9F143D83A38A}"/>
                </a:ext>
              </a:extLst>
            </p:cNvPr>
            <p:cNvSpPr/>
            <p:nvPr/>
          </p:nvSpPr>
          <p:spPr>
            <a:xfrm>
              <a:off x="6442439" y="6149406"/>
              <a:ext cx="55408" cy="54475"/>
            </a:xfrm>
            <a:custGeom>
              <a:avLst/>
              <a:gdLst>
                <a:gd name="connsiteX0" fmla="*/ 25893 w 55408"/>
                <a:gd name="connsiteY0" fmla="*/ 0 h 54475"/>
                <a:gd name="connsiteX1" fmla="*/ 55409 w 55408"/>
                <a:gd name="connsiteY1" fmla="*/ 36069 h 54475"/>
                <a:gd name="connsiteX2" fmla="*/ 31540 w 55408"/>
                <a:gd name="connsiteY2" fmla="*/ 54343 h 54475"/>
                <a:gd name="connsiteX3" fmla="*/ 0 w 55408"/>
                <a:gd name="connsiteY3" fmla="*/ 31647 h 54475"/>
                <a:gd name="connsiteX4" fmla="*/ 25893 w 55408"/>
                <a:gd name="connsiteY4" fmla="*/ 0 h 5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08" h="54475">
                  <a:moveTo>
                    <a:pt x="25893" y="0"/>
                  </a:moveTo>
                  <a:cubicBezTo>
                    <a:pt x="39319" y="16410"/>
                    <a:pt x="47364" y="26212"/>
                    <a:pt x="55409" y="36069"/>
                  </a:cubicBezTo>
                  <a:cubicBezTo>
                    <a:pt x="47311" y="42622"/>
                    <a:pt x="37348" y="55941"/>
                    <a:pt x="31540" y="54343"/>
                  </a:cubicBezTo>
                  <a:cubicBezTo>
                    <a:pt x="19819" y="51093"/>
                    <a:pt x="10389" y="39692"/>
                    <a:pt x="0" y="31647"/>
                  </a:cubicBezTo>
                  <a:cubicBezTo>
                    <a:pt x="6713" y="23442"/>
                    <a:pt x="13426" y="15237"/>
                    <a:pt x="2589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3" name="任意多边形: 形状 582">
              <a:extLst>
                <a:ext uri="{FF2B5EF4-FFF2-40B4-BE49-F238E27FC236}">
                  <a16:creationId xmlns:a16="http://schemas.microsoft.com/office/drawing/2014/main" id="{53AB8582-436D-2C30-795F-CF85F4952873}"/>
                </a:ext>
              </a:extLst>
            </p:cNvPr>
            <p:cNvSpPr/>
            <p:nvPr/>
          </p:nvSpPr>
          <p:spPr>
            <a:xfrm>
              <a:off x="11318725" y="5772414"/>
              <a:ext cx="68728" cy="68635"/>
            </a:xfrm>
            <a:custGeom>
              <a:avLst/>
              <a:gdLst>
                <a:gd name="connsiteX0" fmla="*/ 0 w 68728"/>
                <a:gd name="connsiteY0" fmla="*/ 0 h 68635"/>
                <a:gd name="connsiteX1" fmla="*/ 68728 w 68728"/>
                <a:gd name="connsiteY1" fmla="*/ 68622 h 68635"/>
                <a:gd name="connsiteX2" fmla="*/ 0 w 68728"/>
                <a:gd name="connsiteY2" fmla="*/ 0 h 68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28" h="68635">
                  <a:moveTo>
                    <a:pt x="0" y="0"/>
                  </a:moveTo>
                  <a:cubicBezTo>
                    <a:pt x="36548" y="10922"/>
                    <a:pt x="46459" y="21204"/>
                    <a:pt x="68728" y="68622"/>
                  </a:cubicBezTo>
                  <a:cubicBezTo>
                    <a:pt x="37721" y="69208"/>
                    <a:pt x="19926" y="51946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4" name="任意多边形: 形状 583">
              <a:extLst>
                <a:ext uri="{FF2B5EF4-FFF2-40B4-BE49-F238E27FC236}">
                  <a16:creationId xmlns:a16="http://schemas.microsoft.com/office/drawing/2014/main" id="{1CA2975F-C5C9-0020-13DE-CE45DEED2C29}"/>
                </a:ext>
              </a:extLst>
            </p:cNvPr>
            <p:cNvSpPr/>
            <p:nvPr/>
          </p:nvSpPr>
          <p:spPr>
            <a:xfrm>
              <a:off x="10263720" y="4505366"/>
              <a:ext cx="51361" cy="60423"/>
            </a:xfrm>
            <a:custGeom>
              <a:avLst/>
              <a:gdLst>
                <a:gd name="connsiteX0" fmla="*/ 428 w 51361"/>
                <a:gd name="connsiteY0" fmla="*/ 0 h 60423"/>
                <a:gd name="connsiteX1" fmla="*/ 51362 w 51361"/>
                <a:gd name="connsiteY1" fmla="*/ 60044 h 60423"/>
                <a:gd name="connsiteX2" fmla="*/ 428 w 51361"/>
                <a:gd name="connsiteY2" fmla="*/ 0 h 6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361" h="60423">
                  <a:moveTo>
                    <a:pt x="428" y="0"/>
                  </a:moveTo>
                  <a:cubicBezTo>
                    <a:pt x="36977" y="3729"/>
                    <a:pt x="45075" y="30794"/>
                    <a:pt x="51362" y="60044"/>
                  </a:cubicBezTo>
                  <a:cubicBezTo>
                    <a:pt x="16998" y="63773"/>
                    <a:pt x="-3248" y="39745"/>
                    <a:pt x="42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5" name="任意多边形: 形状 584">
              <a:extLst>
                <a:ext uri="{FF2B5EF4-FFF2-40B4-BE49-F238E27FC236}">
                  <a16:creationId xmlns:a16="http://schemas.microsoft.com/office/drawing/2014/main" id="{9AFC8889-EEC1-A151-C5DB-114DC8B856BC}"/>
                </a:ext>
              </a:extLst>
            </p:cNvPr>
            <p:cNvSpPr/>
            <p:nvPr/>
          </p:nvSpPr>
          <p:spPr>
            <a:xfrm>
              <a:off x="6872787" y="4842640"/>
              <a:ext cx="51770" cy="47124"/>
            </a:xfrm>
            <a:custGeom>
              <a:avLst/>
              <a:gdLst>
                <a:gd name="connsiteX0" fmla="*/ 51547 w 51770"/>
                <a:gd name="connsiteY0" fmla="*/ 40784 h 47124"/>
                <a:gd name="connsiteX1" fmla="*/ 81 w 51770"/>
                <a:gd name="connsiteY1" fmla="*/ 24108 h 47124"/>
                <a:gd name="connsiteX2" fmla="*/ 19314 w 51770"/>
                <a:gd name="connsiteY2" fmla="*/ 240 h 47124"/>
                <a:gd name="connsiteX3" fmla="*/ 51547 w 51770"/>
                <a:gd name="connsiteY3" fmla="*/ 40784 h 4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70" h="47124">
                  <a:moveTo>
                    <a:pt x="51547" y="40784"/>
                  </a:moveTo>
                  <a:cubicBezTo>
                    <a:pt x="28052" y="47976"/>
                    <a:pt x="5515" y="55489"/>
                    <a:pt x="81" y="24108"/>
                  </a:cubicBezTo>
                  <a:cubicBezTo>
                    <a:pt x="-1144" y="17075"/>
                    <a:pt x="11802" y="932"/>
                    <a:pt x="19314" y="240"/>
                  </a:cubicBezTo>
                  <a:cubicBezTo>
                    <a:pt x="45420" y="-2264"/>
                    <a:pt x="53252" y="15104"/>
                    <a:pt x="51547" y="4078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6" name="任意多边形: 形状 585">
              <a:extLst>
                <a:ext uri="{FF2B5EF4-FFF2-40B4-BE49-F238E27FC236}">
                  <a16:creationId xmlns:a16="http://schemas.microsoft.com/office/drawing/2014/main" id="{E09170A1-EF7C-4ACA-896E-47D4DD51A7C8}"/>
                </a:ext>
              </a:extLst>
            </p:cNvPr>
            <p:cNvSpPr/>
            <p:nvPr/>
          </p:nvSpPr>
          <p:spPr>
            <a:xfrm>
              <a:off x="10753769" y="5075916"/>
              <a:ext cx="59511" cy="70486"/>
            </a:xfrm>
            <a:custGeom>
              <a:avLst/>
              <a:gdLst>
                <a:gd name="connsiteX0" fmla="*/ 59511 w 59511"/>
                <a:gd name="connsiteY0" fmla="*/ 70486 h 70486"/>
                <a:gd name="connsiteX1" fmla="*/ 0 w 59511"/>
                <a:gd name="connsiteY1" fmla="*/ 0 h 70486"/>
                <a:gd name="connsiteX2" fmla="*/ 59511 w 59511"/>
                <a:gd name="connsiteY2" fmla="*/ 70486 h 7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11" h="70486">
                  <a:moveTo>
                    <a:pt x="59511" y="70486"/>
                  </a:moveTo>
                  <a:cubicBezTo>
                    <a:pt x="14758" y="59511"/>
                    <a:pt x="2291" y="44061"/>
                    <a:pt x="0" y="0"/>
                  </a:cubicBezTo>
                  <a:cubicBezTo>
                    <a:pt x="35856" y="9004"/>
                    <a:pt x="45659" y="38307"/>
                    <a:pt x="59511" y="704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7" name="任意多边形: 形状 586">
              <a:extLst>
                <a:ext uri="{FF2B5EF4-FFF2-40B4-BE49-F238E27FC236}">
                  <a16:creationId xmlns:a16="http://schemas.microsoft.com/office/drawing/2014/main" id="{5F6C235A-1DA2-5DC5-89A5-40CE113C3903}"/>
                </a:ext>
              </a:extLst>
            </p:cNvPr>
            <p:cNvSpPr/>
            <p:nvPr/>
          </p:nvSpPr>
          <p:spPr>
            <a:xfrm>
              <a:off x="8770404" y="3627004"/>
              <a:ext cx="50770" cy="51881"/>
            </a:xfrm>
            <a:custGeom>
              <a:avLst/>
              <a:gdLst>
                <a:gd name="connsiteX0" fmla="*/ 0 w 50770"/>
                <a:gd name="connsiteY0" fmla="*/ 4875 h 51881"/>
                <a:gd name="connsiteX1" fmla="*/ 50507 w 50770"/>
                <a:gd name="connsiteY1" fmla="*/ 30608 h 51881"/>
                <a:gd name="connsiteX2" fmla="*/ 43208 w 50770"/>
                <a:gd name="connsiteY2" fmla="*/ 51866 h 51881"/>
                <a:gd name="connsiteX3" fmla="*/ 0 w 50770"/>
                <a:gd name="connsiteY3" fmla="*/ 4875 h 5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70" h="51881">
                  <a:moveTo>
                    <a:pt x="0" y="4875"/>
                  </a:moveTo>
                  <a:cubicBezTo>
                    <a:pt x="29729" y="-7858"/>
                    <a:pt x="44220" y="5621"/>
                    <a:pt x="50507" y="30608"/>
                  </a:cubicBezTo>
                  <a:cubicBezTo>
                    <a:pt x="52105" y="37001"/>
                    <a:pt x="46032" y="51812"/>
                    <a:pt x="43208" y="51866"/>
                  </a:cubicBezTo>
                  <a:cubicBezTo>
                    <a:pt x="14012" y="52505"/>
                    <a:pt x="3516" y="33378"/>
                    <a:pt x="0" y="48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8" name="任意多边形: 形状 587">
              <a:extLst>
                <a:ext uri="{FF2B5EF4-FFF2-40B4-BE49-F238E27FC236}">
                  <a16:creationId xmlns:a16="http://schemas.microsoft.com/office/drawing/2014/main" id="{331E579A-D3D1-51F5-CC93-30D611348774}"/>
                </a:ext>
              </a:extLst>
            </p:cNvPr>
            <p:cNvSpPr/>
            <p:nvPr/>
          </p:nvSpPr>
          <p:spPr>
            <a:xfrm>
              <a:off x="7931003" y="3662295"/>
              <a:ext cx="48346" cy="48446"/>
            </a:xfrm>
            <a:custGeom>
              <a:avLst/>
              <a:gdLst>
                <a:gd name="connsiteX0" fmla="*/ 11520 w 48346"/>
                <a:gd name="connsiteY0" fmla="*/ 645 h 48446"/>
                <a:gd name="connsiteX1" fmla="*/ 48335 w 48346"/>
                <a:gd name="connsiteY1" fmla="*/ 32185 h 48446"/>
                <a:gd name="connsiteX2" fmla="*/ 33098 w 48346"/>
                <a:gd name="connsiteY2" fmla="*/ 48435 h 48446"/>
                <a:gd name="connsiteX3" fmla="*/ 119 w 48346"/>
                <a:gd name="connsiteY3" fmla="*/ 15989 h 48446"/>
                <a:gd name="connsiteX4" fmla="*/ 11520 w 48346"/>
                <a:gd name="connsiteY4" fmla="*/ 645 h 4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46" h="48446">
                  <a:moveTo>
                    <a:pt x="11520" y="645"/>
                  </a:moveTo>
                  <a:cubicBezTo>
                    <a:pt x="45298" y="-3830"/>
                    <a:pt x="46790" y="15882"/>
                    <a:pt x="48335" y="32185"/>
                  </a:cubicBezTo>
                  <a:cubicBezTo>
                    <a:pt x="48815" y="37300"/>
                    <a:pt x="33684" y="48861"/>
                    <a:pt x="33098" y="48435"/>
                  </a:cubicBezTo>
                  <a:cubicBezTo>
                    <a:pt x="21164" y="38632"/>
                    <a:pt x="9389" y="28189"/>
                    <a:pt x="119" y="15989"/>
                  </a:cubicBezTo>
                  <a:cubicBezTo>
                    <a:pt x="-1266" y="14124"/>
                    <a:pt x="9869" y="2776"/>
                    <a:pt x="11520" y="64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9" name="任意多边形: 形状 588">
              <a:extLst>
                <a:ext uri="{FF2B5EF4-FFF2-40B4-BE49-F238E27FC236}">
                  <a16:creationId xmlns:a16="http://schemas.microsoft.com/office/drawing/2014/main" id="{30318E0D-07F6-38AF-B51B-DEEF2C8ED49C}"/>
                </a:ext>
              </a:extLst>
            </p:cNvPr>
            <p:cNvSpPr/>
            <p:nvPr/>
          </p:nvSpPr>
          <p:spPr>
            <a:xfrm>
              <a:off x="9935852" y="4121667"/>
              <a:ext cx="50560" cy="58012"/>
            </a:xfrm>
            <a:custGeom>
              <a:avLst/>
              <a:gdLst>
                <a:gd name="connsiteX0" fmla="*/ 0 w 50560"/>
                <a:gd name="connsiteY0" fmla="*/ 579 h 58012"/>
                <a:gd name="connsiteX1" fmla="*/ 50560 w 50560"/>
                <a:gd name="connsiteY1" fmla="*/ 58012 h 58012"/>
                <a:gd name="connsiteX2" fmla="*/ 0 w 50560"/>
                <a:gd name="connsiteY2" fmla="*/ 579 h 5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60" h="58012">
                  <a:moveTo>
                    <a:pt x="0" y="579"/>
                  </a:moveTo>
                  <a:cubicBezTo>
                    <a:pt x="31700" y="-3097"/>
                    <a:pt x="43368" y="10116"/>
                    <a:pt x="50560" y="58012"/>
                  </a:cubicBezTo>
                  <a:cubicBezTo>
                    <a:pt x="18541" y="54230"/>
                    <a:pt x="3889" y="37607"/>
                    <a:pt x="0" y="5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0" name="任意多边形: 形状 589">
              <a:extLst>
                <a:ext uri="{FF2B5EF4-FFF2-40B4-BE49-F238E27FC236}">
                  <a16:creationId xmlns:a16="http://schemas.microsoft.com/office/drawing/2014/main" id="{FA83C7AF-99BD-1681-6A4C-A2510F4FD11C}"/>
                </a:ext>
              </a:extLst>
            </p:cNvPr>
            <p:cNvSpPr/>
            <p:nvPr/>
          </p:nvSpPr>
          <p:spPr>
            <a:xfrm>
              <a:off x="7808849" y="3811052"/>
              <a:ext cx="55226" cy="51937"/>
            </a:xfrm>
            <a:custGeom>
              <a:avLst/>
              <a:gdLst>
                <a:gd name="connsiteX0" fmla="*/ 11029 w 55226"/>
                <a:gd name="connsiteY0" fmla="*/ 0 h 51937"/>
                <a:gd name="connsiteX1" fmla="*/ 51733 w 55226"/>
                <a:gd name="connsiteY1" fmla="*/ 19766 h 51937"/>
                <a:gd name="connsiteX2" fmla="*/ 51679 w 55226"/>
                <a:gd name="connsiteY2" fmla="*/ 47897 h 51937"/>
                <a:gd name="connsiteX3" fmla="*/ 25840 w 55226"/>
                <a:gd name="connsiteY3" fmla="*/ 49175 h 51937"/>
                <a:gd name="connsiteX4" fmla="*/ 0 w 55226"/>
                <a:gd name="connsiteY4" fmla="*/ 12946 h 51937"/>
                <a:gd name="connsiteX5" fmla="*/ 11029 w 55226"/>
                <a:gd name="connsiteY5" fmla="*/ 0 h 5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26" h="51937">
                  <a:moveTo>
                    <a:pt x="11029" y="0"/>
                  </a:moveTo>
                  <a:cubicBezTo>
                    <a:pt x="24881" y="6233"/>
                    <a:pt x="40491" y="10389"/>
                    <a:pt x="51733" y="19766"/>
                  </a:cubicBezTo>
                  <a:cubicBezTo>
                    <a:pt x="56687" y="23922"/>
                    <a:pt x="56101" y="40704"/>
                    <a:pt x="51679" y="47897"/>
                  </a:cubicBezTo>
                  <a:cubicBezTo>
                    <a:pt x="48962" y="52372"/>
                    <a:pt x="30741" y="53597"/>
                    <a:pt x="25840" y="49175"/>
                  </a:cubicBezTo>
                  <a:cubicBezTo>
                    <a:pt x="15078" y="39479"/>
                    <a:pt x="8365" y="25307"/>
                    <a:pt x="0" y="12946"/>
                  </a:cubicBezTo>
                  <a:cubicBezTo>
                    <a:pt x="3676" y="8631"/>
                    <a:pt x="7352" y="4315"/>
                    <a:pt x="1102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1" name="任意多边形: 形状 590">
              <a:extLst>
                <a:ext uri="{FF2B5EF4-FFF2-40B4-BE49-F238E27FC236}">
                  <a16:creationId xmlns:a16="http://schemas.microsoft.com/office/drawing/2014/main" id="{9B0827BF-EF24-F38F-1181-F9778BED5AFE}"/>
                </a:ext>
              </a:extLst>
            </p:cNvPr>
            <p:cNvSpPr/>
            <p:nvPr/>
          </p:nvSpPr>
          <p:spPr>
            <a:xfrm>
              <a:off x="9534565" y="3840324"/>
              <a:ext cx="58463" cy="53051"/>
            </a:xfrm>
            <a:custGeom>
              <a:avLst/>
              <a:gdLst>
                <a:gd name="connsiteX0" fmla="*/ 0 w 58463"/>
                <a:gd name="connsiteY0" fmla="*/ 350 h 53051"/>
                <a:gd name="connsiteX1" fmla="*/ 58339 w 58463"/>
                <a:gd name="connsiteY1" fmla="*/ 41640 h 53051"/>
                <a:gd name="connsiteX2" fmla="*/ 50187 w 58463"/>
                <a:gd name="connsiteY2" fmla="*/ 52828 h 53051"/>
                <a:gd name="connsiteX3" fmla="*/ 29729 w 58463"/>
                <a:gd name="connsiteY3" fmla="*/ 48779 h 53051"/>
                <a:gd name="connsiteX4" fmla="*/ 0 w 58463"/>
                <a:gd name="connsiteY4" fmla="*/ 350 h 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63" h="53051">
                  <a:moveTo>
                    <a:pt x="0" y="350"/>
                  </a:moveTo>
                  <a:cubicBezTo>
                    <a:pt x="35003" y="-3006"/>
                    <a:pt x="60470" y="18305"/>
                    <a:pt x="58339" y="41640"/>
                  </a:cubicBezTo>
                  <a:cubicBezTo>
                    <a:pt x="57966" y="45796"/>
                    <a:pt x="53331" y="52562"/>
                    <a:pt x="50187" y="52828"/>
                  </a:cubicBezTo>
                  <a:cubicBezTo>
                    <a:pt x="43315" y="53414"/>
                    <a:pt x="32979" y="53095"/>
                    <a:pt x="29729" y="48779"/>
                  </a:cubicBezTo>
                  <a:cubicBezTo>
                    <a:pt x="19233" y="35087"/>
                    <a:pt x="11348" y="19370"/>
                    <a:pt x="0" y="35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2" name="任意多边形: 形状 591">
              <a:extLst>
                <a:ext uri="{FF2B5EF4-FFF2-40B4-BE49-F238E27FC236}">
                  <a16:creationId xmlns:a16="http://schemas.microsoft.com/office/drawing/2014/main" id="{18D5DFFA-3E04-0F29-F268-CE0AF40063CE}"/>
                </a:ext>
              </a:extLst>
            </p:cNvPr>
            <p:cNvSpPr/>
            <p:nvPr/>
          </p:nvSpPr>
          <p:spPr>
            <a:xfrm>
              <a:off x="6437857" y="5422699"/>
              <a:ext cx="61375" cy="45570"/>
            </a:xfrm>
            <a:custGeom>
              <a:avLst/>
              <a:gdLst>
                <a:gd name="connsiteX0" fmla="*/ 61376 w 61375"/>
                <a:gd name="connsiteY0" fmla="*/ 25308 h 45570"/>
                <a:gd name="connsiteX1" fmla="*/ 28770 w 61375"/>
                <a:gd name="connsiteY1" fmla="*/ 45287 h 45570"/>
                <a:gd name="connsiteX2" fmla="*/ 0 w 61375"/>
                <a:gd name="connsiteY2" fmla="*/ 18648 h 45570"/>
                <a:gd name="connsiteX3" fmla="*/ 26905 w 61375"/>
                <a:gd name="connsiteY3" fmla="*/ 1 h 45570"/>
                <a:gd name="connsiteX4" fmla="*/ 61376 w 61375"/>
                <a:gd name="connsiteY4" fmla="*/ 25308 h 4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75" h="45570">
                  <a:moveTo>
                    <a:pt x="61376" y="25308"/>
                  </a:moveTo>
                  <a:cubicBezTo>
                    <a:pt x="44487" y="36123"/>
                    <a:pt x="33192" y="47524"/>
                    <a:pt x="28770" y="45287"/>
                  </a:cubicBezTo>
                  <a:cubicBezTo>
                    <a:pt x="17528" y="39692"/>
                    <a:pt x="9377" y="27918"/>
                    <a:pt x="0" y="18648"/>
                  </a:cubicBezTo>
                  <a:cubicBezTo>
                    <a:pt x="8951" y="11935"/>
                    <a:pt x="18008" y="-106"/>
                    <a:pt x="26905" y="1"/>
                  </a:cubicBezTo>
                  <a:cubicBezTo>
                    <a:pt x="35856" y="54"/>
                    <a:pt x="44647" y="12254"/>
                    <a:pt x="61376" y="2530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3" name="任意多边形: 形状 592">
              <a:extLst>
                <a:ext uri="{FF2B5EF4-FFF2-40B4-BE49-F238E27FC236}">
                  <a16:creationId xmlns:a16="http://schemas.microsoft.com/office/drawing/2014/main" id="{5D0583A7-CD97-7831-309C-A72CF84ACD3C}"/>
                </a:ext>
              </a:extLst>
            </p:cNvPr>
            <p:cNvSpPr/>
            <p:nvPr/>
          </p:nvSpPr>
          <p:spPr>
            <a:xfrm>
              <a:off x="11495234" y="5964480"/>
              <a:ext cx="72777" cy="67076"/>
            </a:xfrm>
            <a:custGeom>
              <a:avLst/>
              <a:gdLst>
                <a:gd name="connsiteX0" fmla="*/ 0 w 72777"/>
                <a:gd name="connsiteY0" fmla="*/ 0 h 67076"/>
                <a:gd name="connsiteX1" fmla="*/ 72777 w 72777"/>
                <a:gd name="connsiteY1" fmla="*/ 67077 h 67076"/>
                <a:gd name="connsiteX2" fmla="*/ 0 w 72777"/>
                <a:gd name="connsiteY2" fmla="*/ 0 h 6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7" h="67076">
                  <a:moveTo>
                    <a:pt x="0" y="0"/>
                  </a:moveTo>
                  <a:cubicBezTo>
                    <a:pt x="40172" y="746"/>
                    <a:pt x="47417" y="36708"/>
                    <a:pt x="72777" y="67077"/>
                  </a:cubicBezTo>
                  <a:cubicBezTo>
                    <a:pt x="26852" y="59724"/>
                    <a:pt x="14012" y="29516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4" name="任意多边形: 形状 593">
              <a:extLst>
                <a:ext uri="{FF2B5EF4-FFF2-40B4-BE49-F238E27FC236}">
                  <a16:creationId xmlns:a16="http://schemas.microsoft.com/office/drawing/2014/main" id="{361A8E9C-745F-3467-FF0A-C8A84323B785}"/>
                </a:ext>
              </a:extLst>
            </p:cNvPr>
            <p:cNvSpPr/>
            <p:nvPr/>
          </p:nvSpPr>
          <p:spPr>
            <a:xfrm>
              <a:off x="12005740" y="6635404"/>
              <a:ext cx="87908" cy="82207"/>
            </a:xfrm>
            <a:custGeom>
              <a:avLst/>
              <a:gdLst>
                <a:gd name="connsiteX0" fmla="*/ 77999 w 87908"/>
                <a:gd name="connsiteY0" fmla="*/ 82208 h 82207"/>
                <a:gd name="connsiteX1" fmla="*/ 0 w 87908"/>
                <a:gd name="connsiteY1" fmla="*/ 9111 h 82207"/>
                <a:gd name="connsiteX2" fmla="*/ 7992 w 87908"/>
                <a:gd name="connsiteY2" fmla="*/ 0 h 82207"/>
                <a:gd name="connsiteX3" fmla="*/ 87908 w 87908"/>
                <a:gd name="connsiteY3" fmla="*/ 70966 h 82207"/>
                <a:gd name="connsiteX4" fmla="*/ 77999 w 87908"/>
                <a:gd name="connsiteY4" fmla="*/ 82208 h 8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08" h="82207">
                  <a:moveTo>
                    <a:pt x="77999" y="82208"/>
                  </a:moveTo>
                  <a:cubicBezTo>
                    <a:pt x="51999" y="57860"/>
                    <a:pt x="26000" y="33458"/>
                    <a:pt x="0" y="9111"/>
                  </a:cubicBezTo>
                  <a:cubicBezTo>
                    <a:pt x="2664" y="6074"/>
                    <a:pt x="5328" y="3037"/>
                    <a:pt x="7992" y="0"/>
                  </a:cubicBezTo>
                  <a:cubicBezTo>
                    <a:pt x="44753" y="11455"/>
                    <a:pt x="64092" y="43901"/>
                    <a:pt x="87908" y="70966"/>
                  </a:cubicBezTo>
                  <a:cubicBezTo>
                    <a:pt x="84605" y="74695"/>
                    <a:pt x="81302" y="78425"/>
                    <a:pt x="77999" y="8220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5" name="任意多边形: 形状 594">
              <a:extLst>
                <a:ext uri="{FF2B5EF4-FFF2-40B4-BE49-F238E27FC236}">
                  <a16:creationId xmlns:a16="http://schemas.microsoft.com/office/drawing/2014/main" id="{882D0334-C252-73AA-CDAD-E365E4D79543}"/>
                </a:ext>
              </a:extLst>
            </p:cNvPr>
            <p:cNvSpPr/>
            <p:nvPr/>
          </p:nvSpPr>
          <p:spPr>
            <a:xfrm>
              <a:off x="6732071" y="5022478"/>
              <a:ext cx="52410" cy="54466"/>
            </a:xfrm>
            <a:custGeom>
              <a:avLst/>
              <a:gdLst>
                <a:gd name="connsiteX0" fmla="*/ 23214 w 52410"/>
                <a:gd name="connsiteY0" fmla="*/ 0 h 54466"/>
                <a:gd name="connsiteX1" fmla="*/ 52410 w 52410"/>
                <a:gd name="connsiteY1" fmla="*/ 38733 h 54466"/>
                <a:gd name="connsiteX2" fmla="*/ 23480 w 52410"/>
                <a:gd name="connsiteY2" fmla="*/ 54237 h 54466"/>
                <a:gd name="connsiteX3" fmla="*/ 145 w 52410"/>
                <a:gd name="connsiteY3" fmla="*/ 28290 h 54466"/>
                <a:gd name="connsiteX4" fmla="*/ 23214 w 52410"/>
                <a:gd name="connsiteY4" fmla="*/ 0 h 54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10" h="54466">
                  <a:moveTo>
                    <a:pt x="23214" y="0"/>
                  </a:moveTo>
                  <a:cubicBezTo>
                    <a:pt x="36427" y="17528"/>
                    <a:pt x="44418" y="28131"/>
                    <a:pt x="52410" y="38733"/>
                  </a:cubicBezTo>
                  <a:cubicBezTo>
                    <a:pt x="42660" y="44434"/>
                    <a:pt x="31259" y="56261"/>
                    <a:pt x="23480" y="54237"/>
                  </a:cubicBezTo>
                  <a:cubicBezTo>
                    <a:pt x="13731" y="51679"/>
                    <a:pt x="4247" y="38839"/>
                    <a:pt x="145" y="28290"/>
                  </a:cubicBezTo>
                  <a:cubicBezTo>
                    <a:pt x="-1507" y="24028"/>
                    <a:pt x="11280" y="14119"/>
                    <a:pt x="2321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6" name="任意多边形: 形状 595">
              <a:extLst>
                <a:ext uri="{FF2B5EF4-FFF2-40B4-BE49-F238E27FC236}">
                  <a16:creationId xmlns:a16="http://schemas.microsoft.com/office/drawing/2014/main" id="{416CFD50-93B0-F066-5EE1-F18018014232}"/>
                </a:ext>
              </a:extLst>
            </p:cNvPr>
            <p:cNvSpPr/>
            <p:nvPr/>
          </p:nvSpPr>
          <p:spPr>
            <a:xfrm>
              <a:off x="6391330" y="5967730"/>
              <a:ext cx="48125" cy="59319"/>
            </a:xfrm>
            <a:custGeom>
              <a:avLst/>
              <a:gdLst>
                <a:gd name="connsiteX0" fmla="*/ 27081 w 48125"/>
                <a:gd name="connsiteY0" fmla="*/ 0 h 59319"/>
                <a:gd name="connsiteX1" fmla="*/ 48125 w 48125"/>
                <a:gd name="connsiteY1" fmla="*/ 38093 h 59319"/>
                <a:gd name="connsiteX2" fmla="*/ 27987 w 48125"/>
                <a:gd name="connsiteY2" fmla="*/ 58605 h 59319"/>
                <a:gd name="connsiteX3" fmla="*/ 335 w 48125"/>
                <a:gd name="connsiteY3" fmla="*/ 33618 h 59319"/>
                <a:gd name="connsiteX4" fmla="*/ 27081 w 48125"/>
                <a:gd name="connsiteY4" fmla="*/ 0 h 5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25" h="59319">
                  <a:moveTo>
                    <a:pt x="27081" y="0"/>
                  </a:moveTo>
                  <a:cubicBezTo>
                    <a:pt x="38163" y="18753"/>
                    <a:pt x="48072" y="28397"/>
                    <a:pt x="48125" y="38093"/>
                  </a:cubicBezTo>
                  <a:cubicBezTo>
                    <a:pt x="48179" y="45179"/>
                    <a:pt x="36245" y="56847"/>
                    <a:pt x="27987" y="58605"/>
                  </a:cubicBezTo>
                  <a:cubicBezTo>
                    <a:pt x="10671" y="62228"/>
                    <a:pt x="-2275" y="51786"/>
                    <a:pt x="335" y="33618"/>
                  </a:cubicBezTo>
                  <a:cubicBezTo>
                    <a:pt x="1721" y="24561"/>
                    <a:pt x="13069" y="16996"/>
                    <a:pt x="2708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7" name="任意多边形: 形状 596">
              <a:extLst>
                <a:ext uri="{FF2B5EF4-FFF2-40B4-BE49-F238E27FC236}">
                  <a16:creationId xmlns:a16="http://schemas.microsoft.com/office/drawing/2014/main" id="{CC2574B6-F136-5424-7218-3EA1D05BA91B}"/>
                </a:ext>
              </a:extLst>
            </p:cNvPr>
            <p:cNvSpPr/>
            <p:nvPr/>
          </p:nvSpPr>
          <p:spPr>
            <a:xfrm>
              <a:off x="12105742" y="6754373"/>
              <a:ext cx="86469" cy="72900"/>
            </a:xfrm>
            <a:custGeom>
              <a:avLst/>
              <a:gdLst>
                <a:gd name="connsiteX0" fmla="*/ 8258 w 86469"/>
                <a:gd name="connsiteY0" fmla="*/ 0 h 72900"/>
                <a:gd name="connsiteX1" fmla="*/ 86469 w 86469"/>
                <a:gd name="connsiteY1" fmla="*/ 72617 h 72900"/>
                <a:gd name="connsiteX2" fmla="*/ 0 w 86469"/>
                <a:gd name="connsiteY2" fmla="*/ 8471 h 72900"/>
                <a:gd name="connsiteX3" fmla="*/ 8258 w 86469"/>
                <a:gd name="connsiteY3" fmla="*/ 0 h 7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69" h="72900">
                  <a:moveTo>
                    <a:pt x="8258" y="0"/>
                  </a:moveTo>
                  <a:cubicBezTo>
                    <a:pt x="34310" y="24188"/>
                    <a:pt x="60417" y="48429"/>
                    <a:pt x="86469" y="72617"/>
                  </a:cubicBezTo>
                  <a:cubicBezTo>
                    <a:pt x="53278" y="75921"/>
                    <a:pt x="23548" y="50028"/>
                    <a:pt x="0" y="8471"/>
                  </a:cubicBezTo>
                  <a:cubicBezTo>
                    <a:pt x="2770" y="5647"/>
                    <a:pt x="5540" y="2824"/>
                    <a:pt x="825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8" name="任意多边形: 形状 597">
              <a:extLst>
                <a:ext uri="{FF2B5EF4-FFF2-40B4-BE49-F238E27FC236}">
                  <a16:creationId xmlns:a16="http://schemas.microsoft.com/office/drawing/2014/main" id="{D476191D-AE9D-DCE9-0D9D-8D7697E1D2A6}"/>
                </a:ext>
              </a:extLst>
            </p:cNvPr>
            <p:cNvSpPr/>
            <p:nvPr/>
          </p:nvSpPr>
          <p:spPr>
            <a:xfrm>
              <a:off x="10585998" y="4891417"/>
              <a:ext cx="57539" cy="65369"/>
            </a:xfrm>
            <a:custGeom>
              <a:avLst/>
              <a:gdLst>
                <a:gd name="connsiteX0" fmla="*/ 57540 w 57539"/>
                <a:gd name="connsiteY0" fmla="*/ 65369 h 65369"/>
                <a:gd name="connsiteX1" fmla="*/ 0 w 57539"/>
                <a:gd name="connsiteY1" fmla="*/ 158 h 65369"/>
                <a:gd name="connsiteX2" fmla="*/ 57540 w 57539"/>
                <a:gd name="connsiteY2" fmla="*/ 65369 h 6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9" h="65369">
                  <a:moveTo>
                    <a:pt x="57540" y="65369"/>
                  </a:moveTo>
                  <a:cubicBezTo>
                    <a:pt x="14119" y="61160"/>
                    <a:pt x="12946" y="26530"/>
                    <a:pt x="0" y="158"/>
                  </a:cubicBezTo>
                  <a:cubicBezTo>
                    <a:pt x="29676" y="-2240"/>
                    <a:pt x="52585" y="22854"/>
                    <a:pt x="57540" y="6536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9" name="任意多边形: 形状 598">
              <a:extLst>
                <a:ext uri="{FF2B5EF4-FFF2-40B4-BE49-F238E27FC236}">
                  <a16:creationId xmlns:a16="http://schemas.microsoft.com/office/drawing/2014/main" id="{E3A835F4-787E-7DC7-43A1-2C1C6446958C}"/>
                </a:ext>
              </a:extLst>
            </p:cNvPr>
            <p:cNvSpPr/>
            <p:nvPr/>
          </p:nvSpPr>
          <p:spPr>
            <a:xfrm>
              <a:off x="6409509" y="6729507"/>
              <a:ext cx="49695" cy="55022"/>
            </a:xfrm>
            <a:custGeom>
              <a:avLst/>
              <a:gdLst>
                <a:gd name="connsiteX0" fmla="*/ 24565 w 49695"/>
                <a:gd name="connsiteY0" fmla="*/ 55022 h 55022"/>
                <a:gd name="connsiteX1" fmla="*/ 4 w 49695"/>
                <a:gd name="connsiteY1" fmla="*/ 20871 h 55022"/>
                <a:gd name="connsiteX2" fmla="*/ 22274 w 49695"/>
                <a:gd name="connsiteY2" fmla="*/ 146 h 55022"/>
                <a:gd name="connsiteX3" fmla="*/ 49605 w 49695"/>
                <a:gd name="connsiteY3" fmla="*/ 27744 h 55022"/>
                <a:gd name="connsiteX4" fmla="*/ 24565 w 49695"/>
                <a:gd name="connsiteY4" fmla="*/ 55022 h 5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5" h="55022">
                  <a:moveTo>
                    <a:pt x="24565" y="55022"/>
                  </a:moveTo>
                  <a:cubicBezTo>
                    <a:pt x="12631" y="39518"/>
                    <a:pt x="484" y="30461"/>
                    <a:pt x="4" y="20871"/>
                  </a:cubicBezTo>
                  <a:cubicBezTo>
                    <a:pt x="-316" y="13838"/>
                    <a:pt x="18438" y="-1665"/>
                    <a:pt x="22274" y="146"/>
                  </a:cubicBezTo>
                  <a:cubicBezTo>
                    <a:pt x="33516" y="5527"/>
                    <a:pt x="42946" y="16716"/>
                    <a:pt x="49605" y="27744"/>
                  </a:cubicBezTo>
                  <a:cubicBezTo>
                    <a:pt x="50937" y="30035"/>
                    <a:pt x="37298" y="41383"/>
                    <a:pt x="24565" y="5502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0" name="任意多边形: 形状 599">
              <a:extLst>
                <a:ext uri="{FF2B5EF4-FFF2-40B4-BE49-F238E27FC236}">
                  <a16:creationId xmlns:a16="http://schemas.microsoft.com/office/drawing/2014/main" id="{1DEE081B-23D9-10D7-CB8A-4910CD4D2239}"/>
                </a:ext>
              </a:extLst>
            </p:cNvPr>
            <p:cNvSpPr/>
            <p:nvPr/>
          </p:nvSpPr>
          <p:spPr>
            <a:xfrm>
              <a:off x="7698061" y="3976899"/>
              <a:ext cx="50424" cy="45881"/>
            </a:xfrm>
            <a:custGeom>
              <a:avLst/>
              <a:gdLst>
                <a:gd name="connsiteX0" fmla="*/ 50425 w 50424"/>
                <a:gd name="connsiteY0" fmla="*/ 44013 h 45881"/>
                <a:gd name="connsiteX1" fmla="*/ 24 w 50424"/>
                <a:gd name="connsiteY1" fmla="*/ 20518 h 45881"/>
                <a:gd name="connsiteX2" fmla="*/ 16274 w 50424"/>
                <a:gd name="connsiteY2" fmla="*/ 1018 h 45881"/>
                <a:gd name="connsiteX3" fmla="*/ 50425 w 50424"/>
                <a:gd name="connsiteY3" fmla="*/ 44013 h 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24" h="45881">
                  <a:moveTo>
                    <a:pt x="50425" y="44013"/>
                  </a:moveTo>
                  <a:cubicBezTo>
                    <a:pt x="26503" y="45931"/>
                    <a:pt x="3168" y="52484"/>
                    <a:pt x="24" y="20518"/>
                  </a:cubicBezTo>
                  <a:cubicBezTo>
                    <a:pt x="-562" y="14337"/>
                    <a:pt x="9561" y="2350"/>
                    <a:pt x="16274" y="1018"/>
                  </a:cubicBezTo>
                  <a:cubicBezTo>
                    <a:pt x="48400" y="-5215"/>
                    <a:pt x="48827" y="18173"/>
                    <a:pt x="50425" y="440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1" name="任意多边形: 形状 600">
              <a:extLst>
                <a:ext uri="{FF2B5EF4-FFF2-40B4-BE49-F238E27FC236}">
                  <a16:creationId xmlns:a16="http://schemas.microsoft.com/office/drawing/2014/main" id="{B79C6809-5BA2-504F-B4D6-76E4A4C6CB0E}"/>
                </a:ext>
              </a:extLst>
            </p:cNvPr>
            <p:cNvSpPr/>
            <p:nvPr/>
          </p:nvSpPr>
          <p:spPr>
            <a:xfrm>
              <a:off x="6964453" y="4491195"/>
              <a:ext cx="54236" cy="44423"/>
            </a:xfrm>
            <a:custGeom>
              <a:avLst/>
              <a:gdLst>
                <a:gd name="connsiteX0" fmla="*/ 54023 w 54236"/>
                <a:gd name="connsiteY0" fmla="*/ 30474 h 44423"/>
                <a:gd name="connsiteX1" fmla="*/ 29835 w 54236"/>
                <a:gd name="connsiteY1" fmla="*/ 44113 h 44423"/>
                <a:gd name="connsiteX2" fmla="*/ 0 w 54236"/>
                <a:gd name="connsiteY2" fmla="*/ 18113 h 44423"/>
                <a:gd name="connsiteX3" fmla="*/ 20778 w 54236"/>
                <a:gd name="connsiteY3" fmla="*/ 52 h 44423"/>
                <a:gd name="connsiteX4" fmla="*/ 54237 w 54236"/>
                <a:gd name="connsiteY4" fmla="*/ 17314 h 44423"/>
                <a:gd name="connsiteX5" fmla="*/ 54023 w 54236"/>
                <a:gd name="connsiteY5" fmla="*/ 30474 h 4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36" h="44423">
                  <a:moveTo>
                    <a:pt x="54023" y="30474"/>
                  </a:moveTo>
                  <a:cubicBezTo>
                    <a:pt x="45765" y="35428"/>
                    <a:pt x="34790" y="46403"/>
                    <a:pt x="29835" y="44113"/>
                  </a:cubicBezTo>
                  <a:cubicBezTo>
                    <a:pt x="18328" y="38838"/>
                    <a:pt x="9750" y="27170"/>
                    <a:pt x="0" y="18113"/>
                  </a:cubicBezTo>
                  <a:cubicBezTo>
                    <a:pt x="6979" y="11667"/>
                    <a:pt x="14971" y="-907"/>
                    <a:pt x="20778" y="52"/>
                  </a:cubicBezTo>
                  <a:cubicBezTo>
                    <a:pt x="32553" y="1917"/>
                    <a:pt x="43155" y="11134"/>
                    <a:pt x="54237" y="17314"/>
                  </a:cubicBezTo>
                  <a:cubicBezTo>
                    <a:pt x="54183" y="21683"/>
                    <a:pt x="54077" y="26051"/>
                    <a:pt x="54023" y="304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2" name="任意多边形: 形状 601">
              <a:extLst>
                <a:ext uri="{FF2B5EF4-FFF2-40B4-BE49-F238E27FC236}">
                  <a16:creationId xmlns:a16="http://schemas.microsoft.com/office/drawing/2014/main" id="{D33BCC5D-36E5-03BB-1484-C657748736E5}"/>
                </a:ext>
              </a:extLst>
            </p:cNvPr>
            <p:cNvSpPr/>
            <p:nvPr/>
          </p:nvSpPr>
          <p:spPr>
            <a:xfrm>
              <a:off x="11567478" y="6083928"/>
              <a:ext cx="73096" cy="81514"/>
            </a:xfrm>
            <a:custGeom>
              <a:avLst/>
              <a:gdLst>
                <a:gd name="connsiteX0" fmla="*/ 8418 w 73096"/>
                <a:gd name="connsiteY0" fmla="*/ 0 h 81514"/>
                <a:gd name="connsiteX1" fmla="*/ 73097 w 73096"/>
                <a:gd name="connsiteY1" fmla="*/ 73470 h 81514"/>
                <a:gd name="connsiteX2" fmla="*/ 63826 w 73096"/>
                <a:gd name="connsiteY2" fmla="*/ 81515 h 81514"/>
                <a:gd name="connsiteX3" fmla="*/ 0 w 73096"/>
                <a:gd name="connsiteY3" fmla="*/ 7139 h 81514"/>
                <a:gd name="connsiteX4" fmla="*/ 8418 w 73096"/>
                <a:gd name="connsiteY4" fmla="*/ 0 h 8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96" h="81514">
                  <a:moveTo>
                    <a:pt x="8418" y="0"/>
                  </a:moveTo>
                  <a:cubicBezTo>
                    <a:pt x="40278" y="15717"/>
                    <a:pt x="64252" y="38147"/>
                    <a:pt x="73097" y="73470"/>
                  </a:cubicBezTo>
                  <a:cubicBezTo>
                    <a:pt x="70007" y="76134"/>
                    <a:pt x="66916" y="78851"/>
                    <a:pt x="63826" y="81515"/>
                  </a:cubicBezTo>
                  <a:cubicBezTo>
                    <a:pt x="42569" y="56740"/>
                    <a:pt x="21258" y="31967"/>
                    <a:pt x="0" y="7139"/>
                  </a:cubicBezTo>
                  <a:cubicBezTo>
                    <a:pt x="2771" y="4795"/>
                    <a:pt x="5594" y="2397"/>
                    <a:pt x="841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3" name="任意多边形: 形状 602">
              <a:extLst>
                <a:ext uri="{FF2B5EF4-FFF2-40B4-BE49-F238E27FC236}">
                  <a16:creationId xmlns:a16="http://schemas.microsoft.com/office/drawing/2014/main" id="{FCD4D76F-C776-D65D-59DA-DCBAF31CE37E}"/>
                </a:ext>
              </a:extLst>
            </p:cNvPr>
            <p:cNvSpPr/>
            <p:nvPr/>
          </p:nvSpPr>
          <p:spPr>
            <a:xfrm>
              <a:off x="10527659" y="4746820"/>
              <a:ext cx="59031" cy="65957"/>
            </a:xfrm>
            <a:custGeom>
              <a:avLst/>
              <a:gdLst>
                <a:gd name="connsiteX0" fmla="*/ 59032 w 59031"/>
                <a:gd name="connsiteY0" fmla="*/ 65958 h 65957"/>
                <a:gd name="connsiteX1" fmla="*/ 0 w 59031"/>
                <a:gd name="connsiteY1" fmla="*/ 0 h 65957"/>
                <a:gd name="connsiteX2" fmla="*/ 59032 w 59031"/>
                <a:gd name="connsiteY2" fmla="*/ 65958 h 65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31" h="65957">
                  <a:moveTo>
                    <a:pt x="59032" y="65958"/>
                  </a:moveTo>
                  <a:cubicBezTo>
                    <a:pt x="21684" y="63613"/>
                    <a:pt x="1758" y="40544"/>
                    <a:pt x="0" y="0"/>
                  </a:cubicBezTo>
                  <a:cubicBezTo>
                    <a:pt x="32979" y="10709"/>
                    <a:pt x="46512" y="34524"/>
                    <a:pt x="59032" y="6595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4" name="任意多边形: 形状 603">
              <a:extLst>
                <a:ext uri="{FF2B5EF4-FFF2-40B4-BE49-F238E27FC236}">
                  <a16:creationId xmlns:a16="http://schemas.microsoft.com/office/drawing/2014/main" id="{32210BEC-C683-5539-4DC6-787BC0B68531}"/>
                </a:ext>
              </a:extLst>
            </p:cNvPr>
            <p:cNvSpPr/>
            <p:nvPr/>
          </p:nvSpPr>
          <p:spPr>
            <a:xfrm>
              <a:off x="10837948" y="5130951"/>
              <a:ext cx="74109" cy="69314"/>
            </a:xfrm>
            <a:custGeom>
              <a:avLst/>
              <a:gdLst>
                <a:gd name="connsiteX0" fmla="*/ 0 w 74109"/>
                <a:gd name="connsiteY0" fmla="*/ 0 h 69314"/>
                <a:gd name="connsiteX1" fmla="*/ 74109 w 74109"/>
                <a:gd name="connsiteY1" fmla="*/ 69314 h 69314"/>
                <a:gd name="connsiteX2" fmla="*/ 0 w 74109"/>
                <a:gd name="connsiteY2" fmla="*/ 0 h 6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09" h="69314">
                  <a:moveTo>
                    <a:pt x="0" y="0"/>
                  </a:moveTo>
                  <a:cubicBezTo>
                    <a:pt x="47684" y="5168"/>
                    <a:pt x="58179" y="37774"/>
                    <a:pt x="74109" y="69314"/>
                  </a:cubicBezTo>
                  <a:cubicBezTo>
                    <a:pt x="31221" y="66437"/>
                    <a:pt x="23016" y="31114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5" name="任意多边形: 形状 604">
              <a:extLst>
                <a:ext uri="{FF2B5EF4-FFF2-40B4-BE49-F238E27FC236}">
                  <a16:creationId xmlns:a16="http://schemas.microsoft.com/office/drawing/2014/main" id="{AF75E8C8-8E17-A8B2-ADD1-65AD96061E1E}"/>
                </a:ext>
              </a:extLst>
            </p:cNvPr>
            <p:cNvSpPr/>
            <p:nvPr/>
          </p:nvSpPr>
          <p:spPr>
            <a:xfrm>
              <a:off x="7531806" y="3971570"/>
              <a:ext cx="61482" cy="47542"/>
            </a:xfrm>
            <a:custGeom>
              <a:avLst/>
              <a:gdLst>
                <a:gd name="connsiteX0" fmla="*/ 61482 w 61482"/>
                <a:gd name="connsiteY0" fmla="*/ 37835 h 47542"/>
                <a:gd name="connsiteX1" fmla="*/ 32659 w 61482"/>
                <a:gd name="connsiteY1" fmla="*/ 46892 h 47542"/>
                <a:gd name="connsiteX2" fmla="*/ 0 w 61482"/>
                <a:gd name="connsiteY2" fmla="*/ 18921 h 47542"/>
                <a:gd name="connsiteX3" fmla="*/ 18594 w 61482"/>
                <a:gd name="connsiteY3" fmla="*/ 61 h 47542"/>
                <a:gd name="connsiteX4" fmla="*/ 52638 w 61482"/>
                <a:gd name="connsiteY4" fmla="*/ 18388 h 47542"/>
                <a:gd name="connsiteX5" fmla="*/ 61482 w 61482"/>
                <a:gd name="connsiteY5" fmla="*/ 37835 h 4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82" h="47542">
                  <a:moveTo>
                    <a:pt x="61482" y="37835"/>
                  </a:moveTo>
                  <a:cubicBezTo>
                    <a:pt x="51679" y="41244"/>
                    <a:pt x="39532" y="49982"/>
                    <a:pt x="32659" y="46892"/>
                  </a:cubicBezTo>
                  <a:cubicBezTo>
                    <a:pt x="20139" y="41244"/>
                    <a:pt x="10709" y="28671"/>
                    <a:pt x="0" y="18921"/>
                  </a:cubicBezTo>
                  <a:cubicBezTo>
                    <a:pt x="6287" y="12208"/>
                    <a:pt x="14119" y="-1005"/>
                    <a:pt x="18594" y="61"/>
                  </a:cubicBezTo>
                  <a:cubicBezTo>
                    <a:pt x="30688" y="2938"/>
                    <a:pt x="41397" y="11835"/>
                    <a:pt x="52638" y="18388"/>
                  </a:cubicBezTo>
                  <a:cubicBezTo>
                    <a:pt x="55569" y="24835"/>
                    <a:pt x="58499" y="31335"/>
                    <a:pt x="61482" y="378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6" name="任意多边形: 形状 605">
              <a:extLst>
                <a:ext uri="{FF2B5EF4-FFF2-40B4-BE49-F238E27FC236}">
                  <a16:creationId xmlns:a16="http://schemas.microsoft.com/office/drawing/2014/main" id="{F97F5459-1EDE-3E23-B901-444E528816B1}"/>
                </a:ext>
              </a:extLst>
            </p:cNvPr>
            <p:cNvSpPr/>
            <p:nvPr/>
          </p:nvSpPr>
          <p:spPr>
            <a:xfrm>
              <a:off x="8090707" y="3675583"/>
              <a:ext cx="46470" cy="49601"/>
            </a:xfrm>
            <a:custGeom>
              <a:avLst/>
              <a:gdLst>
                <a:gd name="connsiteX0" fmla="*/ 300 w 46470"/>
                <a:gd name="connsiteY0" fmla="*/ 11332 h 49601"/>
                <a:gd name="connsiteX1" fmla="*/ 15644 w 46470"/>
                <a:gd name="connsiteY1" fmla="*/ 90 h 49601"/>
                <a:gd name="connsiteX2" fmla="*/ 46439 w 46470"/>
                <a:gd name="connsiteY2" fmla="*/ 34188 h 49601"/>
                <a:gd name="connsiteX3" fmla="*/ 30402 w 46470"/>
                <a:gd name="connsiteY3" fmla="*/ 49532 h 49601"/>
                <a:gd name="connsiteX4" fmla="*/ 300 w 46470"/>
                <a:gd name="connsiteY4" fmla="*/ 11332 h 4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70" h="49601">
                  <a:moveTo>
                    <a:pt x="300" y="11332"/>
                  </a:moveTo>
                  <a:cubicBezTo>
                    <a:pt x="2751" y="9520"/>
                    <a:pt x="14206" y="-1082"/>
                    <a:pt x="15644" y="90"/>
                  </a:cubicBezTo>
                  <a:cubicBezTo>
                    <a:pt x="27259" y="10000"/>
                    <a:pt x="37435" y="21828"/>
                    <a:pt x="46439" y="34188"/>
                  </a:cubicBezTo>
                  <a:cubicBezTo>
                    <a:pt x="47131" y="35147"/>
                    <a:pt x="36263" y="49265"/>
                    <a:pt x="30402" y="49532"/>
                  </a:cubicBezTo>
                  <a:cubicBezTo>
                    <a:pt x="11222" y="50491"/>
                    <a:pt x="-2204" y="41807"/>
                    <a:pt x="300" y="113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7" name="任意多边形: 形状 606">
              <a:extLst>
                <a:ext uri="{FF2B5EF4-FFF2-40B4-BE49-F238E27FC236}">
                  <a16:creationId xmlns:a16="http://schemas.microsoft.com/office/drawing/2014/main" id="{28EFBCE5-CB63-3980-AA56-160A95F2D7E4}"/>
                </a:ext>
              </a:extLst>
            </p:cNvPr>
            <p:cNvSpPr/>
            <p:nvPr/>
          </p:nvSpPr>
          <p:spPr>
            <a:xfrm>
              <a:off x="11741696" y="6261769"/>
              <a:ext cx="79916" cy="78371"/>
            </a:xfrm>
            <a:custGeom>
              <a:avLst/>
              <a:gdLst>
                <a:gd name="connsiteX0" fmla="*/ 79916 w 79916"/>
                <a:gd name="connsiteY0" fmla="*/ 78371 h 78371"/>
                <a:gd name="connsiteX1" fmla="*/ 0 w 79916"/>
                <a:gd name="connsiteY1" fmla="*/ 0 h 78371"/>
                <a:gd name="connsiteX2" fmla="*/ 79916 w 79916"/>
                <a:gd name="connsiteY2" fmla="*/ 78371 h 7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916" h="78371">
                  <a:moveTo>
                    <a:pt x="79916" y="78371"/>
                  </a:moveTo>
                  <a:cubicBezTo>
                    <a:pt x="34524" y="66917"/>
                    <a:pt x="19286" y="35749"/>
                    <a:pt x="0" y="0"/>
                  </a:cubicBezTo>
                  <a:cubicBezTo>
                    <a:pt x="42249" y="12840"/>
                    <a:pt x="58979" y="43048"/>
                    <a:pt x="79916" y="7837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8" name="任意多边形: 形状 607">
              <a:extLst>
                <a:ext uri="{FF2B5EF4-FFF2-40B4-BE49-F238E27FC236}">
                  <a16:creationId xmlns:a16="http://schemas.microsoft.com/office/drawing/2014/main" id="{84837E4D-8A3F-9FC0-8001-2E74EF0D787F}"/>
                </a:ext>
              </a:extLst>
            </p:cNvPr>
            <p:cNvSpPr/>
            <p:nvPr/>
          </p:nvSpPr>
          <p:spPr>
            <a:xfrm>
              <a:off x="8238320" y="3696997"/>
              <a:ext cx="51431" cy="46774"/>
            </a:xfrm>
            <a:custGeom>
              <a:avLst/>
              <a:gdLst>
                <a:gd name="connsiteX0" fmla="*/ 0 w 51431"/>
                <a:gd name="connsiteY0" fmla="*/ 2172 h 46774"/>
                <a:gd name="connsiteX1" fmla="*/ 51413 w 51431"/>
                <a:gd name="connsiteY1" fmla="*/ 30089 h 46774"/>
                <a:gd name="connsiteX2" fmla="*/ 35483 w 51431"/>
                <a:gd name="connsiteY2" fmla="*/ 46765 h 46774"/>
                <a:gd name="connsiteX3" fmla="*/ 0 w 51431"/>
                <a:gd name="connsiteY3" fmla="*/ 2172 h 4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1" h="46774">
                  <a:moveTo>
                    <a:pt x="0" y="2172"/>
                  </a:moveTo>
                  <a:cubicBezTo>
                    <a:pt x="30475" y="-4062"/>
                    <a:pt x="48696" y="2491"/>
                    <a:pt x="51413" y="30089"/>
                  </a:cubicBezTo>
                  <a:cubicBezTo>
                    <a:pt x="51946" y="35364"/>
                    <a:pt x="41184" y="46659"/>
                    <a:pt x="35483" y="46765"/>
                  </a:cubicBezTo>
                  <a:cubicBezTo>
                    <a:pt x="6287" y="47298"/>
                    <a:pt x="3463" y="25667"/>
                    <a:pt x="0" y="21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9" name="任意多边形: 形状 608">
              <a:extLst>
                <a:ext uri="{FF2B5EF4-FFF2-40B4-BE49-F238E27FC236}">
                  <a16:creationId xmlns:a16="http://schemas.microsoft.com/office/drawing/2014/main" id="{DD669790-90D5-DFF4-55E4-D264A75258B3}"/>
                </a:ext>
              </a:extLst>
            </p:cNvPr>
            <p:cNvSpPr/>
            <p:nvPr/>
          </p:nvSpPr>
          <p:spPr>
            <a:xfrm>
              <a:off x="6539137" y="5050219"/>
              <a:ext cx="59457" cy="45368"/>
            </a:xfrm>
            <a:custGeom>
              <a:avLst/>
              <a:gdLst>
                <a:gd name="connsiteX0" fmla="*/ 59458 w 59457"/>
                <a:gd name="connsiteY0" fmla="*/ 31131 h 45368"/>
                <a:gd name="connsiteX1" fmla="*/ 23602 w 59457"/>
                <a:gd name="connsiteY1" fmla="*/ 44770 h 45368"/>
                <a:gd name="connsiteX2" fmla="*/ 0 w 59457"/>
                <a:gd name="connsiteY2" fmla="*/ 16586 h 45368"/>
                <a:gd name="connsiteX3" fmla="*/ 25307 w 59457"/>
                <a:gd name="connsiteY3" fmla="*/ 230 h 45368"/>
                <a:gd name="connsiteX4" fmla="*/ 59458 w 59457"/>
                <a:gd name="connsiteY4" fmla="*/ 31131 h 45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57" h="45368">
                  <a:moveTo>
                    <a:pt x="59458" y="31131"/>
                  </a:moveTo>
                  <a:cubicBezTo>
                    <a:pt x="41876" y="38324"/>
                    <a:pt x="29463" y="47860"/>
                    <a:pt x="23602" y="44770"/>
                  </a:cubicBezTo>
                  <a:cubicBezTo>
                    <a:pt x="13586" y="39496"/>
                    <a:pt x="7619" y="26389"/>
                    <a:pt x="0" y="16586"/>
                  </a:cubicBezTo>
                  <a:cubicBezTo>
                    <a:pt x="8578" y="10673"/>
                    <a:pt x="19446" y="-1848"/>
                    <a:pt x="25307" y="230"/>
                  </a:cubicBezTo>
                  <a:cubicBezTo>
                    <a:pt x="36122" y="4013"/>
                    <a:pt x="43954" y="16213"/>
                    <a:pt x="59458" y="3113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0" name="任意多边形: 形状 609">
              <a:extLst>
                <a:ext uri="{FF2B5EF4-FFF2-40B4-BE49-F238E27FC236}">
                  <a16:creationId xmlns:a16="http://schemas.microsoft.com/office/drawing/2014/main" id="{E7549181-840C-1FA6-3721-11540C23688D}"/>
                </a:ext>
              </a:extLst>
            </p:cNvPr>
            <p:cNvSpPr/>
            <p:nvPr/>
          </p:nvSpPr>
          <p:spPr>
            <a:xfrm>
              <a:off x="10681738" y="4931587"/>
              <a:ext cx="67928" cy="75707"/>
            </a:xfrm>
            <a:custGeom>
              <a:avLst/>
              <a:gdLst>
                <a:gd name="connsiteX0" fmla="*/ 11295 w 67928"/>
                <a:gd name="connsiteY0" fmla="*/ 0 h 75707"/>
                <a:gd name="connsiteX1" fmla="*/ 67929 w 67928"/>
                <a:gd name="connsiteY1" fmla="*/ 68621 h 75707"/>
                <a:gd name="connsiteX2" fmla="*/ 59564 w 67928"/>
                <a:gd name="connsiteY2" fmla="*/ 75707 h 75707"/>
                <a:gd name="connsiteX3" fmla="*/ 0 w 67928"/>
                <a:gd name="connsiteY3" fmla="*/ 9643 h 75707"/>
                <a:gd name="connsiteX4" fmla="*/ 11295 w 67928"/>
                <a:gd name="connsiteY4" fmla="*/ 0 h 75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28" h="75707">
                  <a:moveTo>
                    <a:pt x="11295" y="0"/>
                  </a:moveTo>
                  <a:cubicBezTo>
                    <a:pt x="30155" y="22856"/>
                    <a:pt x="49068" y="45712"/>
                    <a:pt x="67929" y="68621"/>
                  </a:cubicBezTo>
                  <a:cubicBezTo>
                    <a:pt x="65158" y="70966"/>
                    <a:pt x="62335" y="73363"/>
                    <a:pt x="59564" y="75707"/>
                  </a:cubicBezTo>
                  <a:cubicBezTo>
                    <a:pt x="19180" y="72351"/>
                    <a:pt x="14598" y="36442"/>
                    <a:pt x="0" y="9643"/>
                  </a:cubicBezTo>
                  <a:cubicBezTo>
                    <a:pt x="3729" y="6393"/>
                    <a:pt x="7512" y="3197"/>
                    <a:pt x="1129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1" name="任意多边形: 形状 610">
              <a:extLst>
                <a:ext uri="{FF2B5EF4-FFF2-40B4-BE49-F238E27FC236}">
                  <a16:creationId xmlns:a16="http://schemas.microsoft.com/office/drawing/2014/main" id="{5B55718E-5C9B-D1E3-A13D-1783FB4FABA3}"/>
                </a:ext>
              </a:extLst>
            </p:cNvPr>
            <p:cNvSpPr/>
            <p:nvPr/>
          </p:nvSpPr>
          <p:spPr>
            <a:xfrm>
              <a:off x="8632255" y="3601924"/>
              <a:ext cx="50400" cy="47128"/>
            </a:xfrm>
            <a:custGeom>
              <a:avLst/>
              <a:gdLst>
                <a:gd name="connsiteX0" fmla="*/ 0 w 50400"/>
                <a:gd name="connsiteY0" fmla="*/ 3317 h 47128"/>
                <a:gd name="connsiteX1" fmla="*/ 50401 w 50400"/>
                <a:gd name="connsiteY1" fmla="*/ 42476 h 47128"/>
                <a:gd name="connsiteX2" fmla="*/ 0 w 50400"/>
                <a:gd name="connsiteY2" fmla="*/ 3317 h 4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00" h="47128">
                  <a:moveTo>
                    <a:pt x="0" y="3317"/>
                  </a:moveTo>
                  <a:cubicBezTo>
                    <a:pt x="34204" y="-5954"/>
                    <a:pt x="45553" y="3317"/>
                    <a:pt x="50401" y="42476"/>
                  </a:cubicBezTo>
                  <a:cubicBezTo>
                    <a:pt x="17209" y="53185"/>
                    <a:pt x="9430" y="47484"/>
                    <a:pt x="0" y="33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2" name="任意多边形: 形状 611">
              <a:extLst>
                <a:ext uri="{FF2B5EF4-FFF2-40B4-BE49-F238E27FC236}">
                  <a16:creationId xmlns:a16="http://schemas.microsoft.com/office/drawing/2014/main" id="{22506DC8-E48B-7F30-186C-E24DFF17EC32}"/>
                </a:ext>
              </a:extLst>
            </p:cNvPr>
            <p:cNvSpPr/>
            <p:nvPr/>
          </p:nvSpPr>
          <p:spPr>
            <a:xfrm>
              <a:off x="7230627" y="4140083"/>
              <a:ext cx="53330" cy="43881"/>
            </a:xfrm>
            <a:custGeom>
              <a:avLst/>
              <a:gdLst>
                <a:gd name="connsiteX0" fmla="*/ 51999 w 53330"/>
                <a:gd name="connsiteY0" fmla="*/ 30646 h 43881"/>
                <a:gd name="connsiteX1" fmla="*/ 30848 w 53330"/>
                <a:gd name="connsiteY1" fmla="*/ 43646 h 43881"/>
                <a:gd name="connsiteX2" fmla="*/ 0 w 53330"/>
                <a:gd name="connsiteY2" fmla="*/ 14077 h 43881"/>
                <a:gd name="connsiteX3" fmla="*/ 22004 w 53330"/>
                <a:gd name="connsiteY3" fmla="*/ 118 h 43881"/>
                <a:gd name="connsiteX4" fmla="*/ 53331 w 53330"/>
                <a:gd name="connsiteY4" fmla="*/ 18392 h 43881"/>
                <a:gd name="connsiteX5" fmla="*/ 51999 w 53330"/>
                <a:gd name="connsiteY5" fmla="*/ 30646 h 43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30" h="43881">
                  <a:moveTo>
                    <a:pt x="51999" y="30646"/>
                  </a:moveTo>
                  <a:cubicBezTo>
                    <a:pt x="44700" y="35281"/>
                    <a:pt x="33671" y="45564"/>
                    <a:pt x="30848" y="43646"/>
                  </a:cubicBezTo>
                  <a:cubicBezTo>
                    <a:pt x="19180" y="35814"/>
                    <a:pt x="10070" y="24253"/>
                    <a:pt x="0" y="14077"/>
                  </a:cubicBezTo>
                  <a:cubicBezTo>
                    <a:pt x="7406" y="9069"/>
                    <a:pt x="16037" y="-1214"/>
                    <a:pt x="22004" y="118"/>
                  </a:cubicBezTo>
                  <a:cubicBezTo>
                    <a:pt x="33245" y="2675"/>
                    <a:pt x="42995" y="11946"/>
                    <a:pt x="53331" y="18392"/>
                  </a:cubicBezTo>
                  <a:cubicBezTo>
                    <a:pt x="52851" y="22495"/>
                    <a:pt x="52425" y="26597"/>
                    <a:pt x="51999" y="3064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3" name="任意多边形: 形状 612">
              <a:extLst>
                <a:ext uri="{FF2B5EF4-FFF2-40B4-BE49-F238E27FC236}">
                  <a16:creationId xmlns:a16="http://schemas.microsoft.com/office/drawing/2014/main" id="{25DDD78B-36FF-2CA0-2690-AFA0E7D54F21}"/>
                </a:ext>
              </a:extLst>
            </p:cNvPr>
            <p:cNvSpPr/>
            <p:nvPr/>
          </p:nvSpPr>
          <p:spPr>
            <a:xfrm>
              <a:off x="8730531" y="3466174"/>
              <a:ext cx="55216" cy="51652"/>
            </a:xfrm>
            <a:custGeom>
              <a:avLst/>
              <a:gdLst>
                <a:gd name="connsiteX0" fmla="*/ 55216 w 55216"/>
                <a:gd name="connsiteY0" fmla="*/ 36773 h 51652"/>
                <a:gd name="connsiteX1" fmla="*/ 33639 w 55216"/>
                <a:gd name="connsiteY1" fmla="*/ 51585 h 51652"/>
                <a:gd name="connsiteX2" fmla="*/ 21 w 55216"/>
                <a:gd name="connsiteY2" fmla="*/ 14610 h 51652"/>
                <a:gd name="connsiteX3" fmla="*/ 14193 w 55216"/>
                <a:gd name="connsiteY3" fmla="*/ 12 h 51652"/>
                <a:gd name="connsiteX4" fmla="*/ 55216 w 55216"/>
                <a:gd name="connsiteY4" fmla="*/ 36773 h 5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16" h="51652">
                  <a:moveTo>
                    <a:pt x="55216" y="36773"/>
                  </a:moveTo>
                  <a:cubicBezTo>
                    <a:pt x="43282" y="45085"/>
                    <a:pt x="34545" y="52437"/>
                    <a:pt x="33639" y="51585"/>
                  </a:cubicBezTo>
                  <a:cubicBezTo>
                    <a:pt x="21545" y="40130"/>
                    <a:pt x="10250" y="27769"/>
                    <a:pt x="21" y="14610"/>
                  </a:cubicBezTo>
                  <a:cubicBezTo>
                    <a:pt x="-618" y="13811"/>
                    <a:pt x="13660" y="-468"/>
                    <a:pt x="14193" y="12"/>
                  </a:cubicBezTo>
                  <a:cubicBezTo>
                    <a:pt x="27086" y="10241"/>
                    <a:pt x="38967" y="21643"/>
                    <a:pt x="55216" y="3677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4" name="任意多边形: 形状 613">
              <a:extLst>
                <a:ext uri="{FF2B5EF4-FFF2-40B4-BE49-F238E27FC236}">
                  <a16:creationId xmlns:a16="http://schemas.microsoft.com/office/drawing/2014/main" id="{384EA66C-5D4B-4E59-5465-D1432F5A754E}"/>
                </a:ext>
              </a:extLst>
            </p:cNvPr>
            <p:cNvSpPr/>
            <p:nvPr/>
          </p:nvSpPr>
          <p:spPr>
            <a:xfrm>
              <a:off x="9823382" y="4077344"/>
              <a:ext cx="49921" cy="54090"/>
            </a:xfrm>
            <a:custGeom>
              <a:avLst/>
              <a:gdLst>
                <a:gd name="connsiteX0" fmla="*/ 49921 w 49921"/>
                <a:gd name="connsiteY0" fmla="*/ 54066 h 54090"/>
                <a:gd name="connsiteX1" fmla="*/ 0 w 49921"/>
                <a:gd name="connsiteY1" fmla="*/ 1694 h 54090"/>
                <a:gd name="connsiteX2" fmla="*/ 49921 w 49921"/>
                <a:gd name="connsiteY2" fmla="*/ 54066 h 5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921" h="54090">
                  <a:moveTo>
                    <a:pt x="49921" y="54066"/>
                  </a:moveTo>
                  <a:cubicBezTo>
                    <a:pt x="10762" y="55025"/>
                    <a:pt x="7299" y="27001"/>
                    <a:pt x="0" y="1694"/>
                  </a:cubicBezTo>
                  <a:cubicBezTo>
                    <a:pt x="34577" y="-4646"/>
                    <a:pt x="44700" y="5530"/>
                    <a:pt x="49921" y="5406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5" name="任意多边形: 形状 614">
              <a:extLst>
                <a:ext uri="{FF2B5EF4-FFF2-40B4-BE49-F238E27FC236}">
                  <a16:creationId xmlns:a16="http://schemas.microsoft.com/office/drawing/2014/main" id="{EE0FE211-3F9C-6183-7D1E-5EBE8B31D176}"/>
                </a:ext>
              </a:extLst>
            </p:cNvPr>
            <p:cNvSpPr/>
            <p:nvPr/>
          </p:nvSpPr>
          <p:spPr>
            <a:xfrm>
              <a:off x="10207247" y="4365246"/>
              <a:ext cx="46824" cy="57912"/>
            </a:xfrm>
            <a:custGeom>
              <a:avLst/>
              <a:gdLst>
                <a:gd name="connsiteX0" fmla="*/ 46778 w 46824"/>
                <a:gd name="connsiteY0" fmla="*/ 57913 h 57912"/>
                <a:gd name="connsiteX1" fmla="*/ 0 w 46824"/>
                <a:gd name="connsiteY1" fmla="*/ 0 h 57912"/>
                <a:gd name="connsiteX2" fmla="*/ 46778 w 46824"/>
                <a:gd name="connsiteY2" fmla="*/ 57913 h 5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824" h="57912">
                  <a:moveTo>
                    <a:pt x="46778" y="57913"/>
                  </a:moveTo>
                  <a:cubicBezTo>
                    <a:pt x="12840" y="52052"/>
                    <a:pt x="6607" y="44274"/>
                    <a:pt x="0" y="0"/>
                  </a:cubicBezTo>
                  <a:cubicBezTo>
                    <a:pt x="34044" y="4688"/>
                    <a:pt x="47737" y="21631"/>
                    <a:pt x="46778" y="579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6" name="任意多边形: 形状 615">
              <a:extLst>
                <a:ext uri="{FF2B5EF4-FFF2-40B4-BE49-F238E27FC236}">
                  <a16:creationId xmlns:a16="http://schemas.microsoft.com/office/drawing/2014/main" id="{F6BA41C4-55EB-7AF1-4E0E-B335EC21ACF4}"/>
                </a:ext>
              </a:extLst>
            </p:cNvPr>
            <p:cNvSpPr/>
            <p:nvPr/>
          </p:nvSpPr>
          <p:spPr>
            <a:xfrm>
              <a:off x="11171945" y="5509436"/>
              <a:ext cx="69101" cy="71338"/>
            </a:xfrm>
            <a:custGeom>
              <a:avLst/>
              <a:gdLst>
                <a:gd name="connsiteX0" fmla="*/ 0 w 69101"/>
                <a:gd name="connsiteY0" fmla="*/ 0 h 71338"/>
                <a:gd name="connsiteX1" fmla="*/ 69101 w 69101"/>
                <a:gd name="connsiteY1" fmla="*/ 71339 h 71338"/>
                <a:gd name="connsiteX2" fmla="*/ 0 w 69101"/>
                <a:gd name="connsiteY2" fmla="*/ 0 h 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01" h="71338">
                  <a:moveTo>
                    <a:pt x="0" y="0"/>
                  </a:moveTo>
                  <a:cubicBezTo>
                    <a:pt x="40172" y="8791"/>
                    <a:pt x="51520" y="41929"/>
                    <a:pt x="69101" y="71339"/>
                  </a:cubicBezTo>
                  <a:cubicBezTo>
                    <a:pt x="35749" y="65425"/>
                    <a:pt x="17049" y="4608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7" name="任意多边形: 形状 616">
              <a:extLst>
                <a:ext uri="{FF2B5EF4-FFF2-40B4-BE49-F238E27FC236}">
                  <a16:creationId xmlns:a16="http://schemas.microsoft.com/office/drawing/2014/main" id="{3C3323B9-DABA-E412-79E9-7BC38B2A3B47}"/>
                </a:ext>
              </a:extLst>
            </p:cNvPr>
            <p:cNvSpPr/>
            <p:nvPr/>
          </p:nvSpPr>
          <p:spPr>
            <a:xfrm>
              <a:off x="7277616" y="4304768"/>
              <a:ext cx="47113" cy="46517"/>
            </a:xfrm>
            <a:custGeom>
              <a:avLst/>
              <a:gdLst>
                <a:gd name="connsiteX0" fmla="*/ 46887 w 47113"/>
                <a:gd name="connsiteY0" fmla="*/ 45453 h 46517"/>
                <a:gd name="connsiteX1" fmla="*/ 56 w 47113"/>
                <a:gd name="connsiteY1" fmla="*/ 26060 h 46517"/>
                <a:gd name="connsiteX2" fmla="*/ 17691 w 47113"/>
                <a:gd name="connsiteY2" fmla="*/ 274 h 46517"/>
                <a:gd name="connsiteX3" fmla="*/ 46887 w 47113"/>
                <a:gd name="connsiteY3" fmla="*/ 45453 h 4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13" h="46517">
                  <a:moveTo>
                    <a:pt x="46887" y="45453"/>
                  </a:moveTo>
                  <a:cubicBezTo>
                    <a:pt x="26801" y="43908"/>
                    <a:pt x="3626" y="55736"/>
                    <a:pt x="56" y="26060"/>
                  </a:cubicBezTo>
                  <a:cubicBezTo>
                    <a:pt x="-903" y="17856"/>
                    <a:pt x="10658" y="1020"/>
                    <a:pt x="17691" y="274"/>
                  </a:cubicBezTo>
                  <a:cubicBezTo>
                    <a:pt x="47047" y="-2710"/>
                    <a:pt x="47846" y="19081"/>
                    <a:pt x="46887" y="4545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8" name="任意多边形: 形状 617">
              <a:extLst>
                <a:ext uri="{FF2B5EF4-FFF2-40B4-BE49-F238E27FC236}">
                  <a16:creationId xmlns:a16="http://schemas.microsoft.com/office/drawing/2014/main" id="{877112EF-92E3-F1D6-D5F0-E9D54CEBA5F6}"/>
                </a:ext>
              </a:extLst>
            </p:cNvPr>
            <p:cNvSpPr/>
            <p:nvPr/>
          </p:nvSpPr>
          <p:spPr>
            <a:xfrm>
              <a:off x="6487085" y="5592176"/>
              <a:ext cx="50670" cy="51718"/>
            </a:xfrm>
            <a:custGeom>
              <a:avLst/>
              <a:gdLst>
                <a:gd name="connsiteX0" fmla="*/ 32126 w 50670"/>
                <a:gd name="connsiteY0" fmla="*/ 0 h 51718"/>
                <a:gd name="connsiteX1" fmla="*/ 50560 w 50670"/>
                <a:gd name="connsiteY1" fmla="*/ 33458 h 51718"/>
                <a:gd name="connsiteX2" fmla="*/ 26319 w 50670"/>
                <a:gd name="connsiteY2" fmla="*/ 51519 h 51718"/>
                <a:gd name="connsiteX3" fmla="*/ 0 w 50670"/>
                <a:gd name="connsiteY3" fmla="*/ 26585 h 51718"/>
                <a:gd name="connsiteX4" fmla="*/ 32126 w 50670"/>
                <a:gd name="connsiteY4" fmla="*/ 0 h 51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70" h="51718">
                  <a:moveTo>
                    <a:pt x="32126" y="0"/>
                  </a:moveTo>
                  <a:cubicBezTo>
                    <a:pt x="40811" y="14651"/>
                    <a:pt x="51892" y="25040"/>
                    <a:pt x="50560" y="33458"/>
                  </a:cubicBezTo>
                  <a:cubicBezTo>
                    <a:pt x="49335" y="41077"/>
                    <a:pt x="32499" y="53437"/>
                    <a:pt x="26319" y="51519"/>
                  </a:cubicBezTo>
                  <a:cubicBezTo>
                    <a:pt x="15930" y="48270"/>
                    <a:pt x="8578" y="35376"/>
                    <a:pt x="0" y="26585"/>
                  </a:cubicBezTo>
                  <a:cubicBezTo>
                    <a:pt x="8791" y="19340"/>
                    <a:pt x="17582" y="12041"/>
                    <a:pt x="3212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9" name="任意多边形: 形状 618">
              <a:extLst>
                <a:ext uri="{FF2B5EF4-FFF2-40B4-BE49-F238E27FC236}">
                  <a16:creationId xmlns:a16="http://schemas.microsoft.com/office/drawing/2014/main" id="{863F0F27-8F9F-E9EB-7C89-38E205C55754}"/>
                </a:ext>
              </a:extLst>
            </p:cNvPr>
            <p:cNvSpPr/>
            <p:nvPr/>
          </p:nvSpPr>
          <p:spPr>
            <a:xfrm>
              <a:off x="10101438" y="4315058"/>
              <a:ext cx="49495" cy="56101"/>
            </a:xfrm>
            <a:custGeom>
              <a:avLst/>
              <a:gdLst>
                <a:gd name="connsiteX0" fmla="*/ 49495 w 49495"/>
                <a:gd name="connsiteY0" fmla="*/ 56101 h 56101"/>
                <a:gd name="connsiteX1" fmla="*/ 0 w 49495"/>
                <a:gd name="connsiteY1" fmla="*/ 0 h 56101"/>
                <a:gd name="connsiteX2" fmla="*/ 49495 w 49495"/>
                <a:gd name="connsiteY2" fmla="*/ 56101 h 56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95" h="56101">
                  <a:moveTo>
                    <a:pt x="49495" y="56101"/>
                  </a:moveTo>
                  <a:cubicBezTo>
                    <a:pt x="10336" y="51413"/>
                    <a:pt x="1545" y="40971"/>
                    <a:pt x="0" y="0"/>
                  </a:cubicBezTo>
                  <a:cubicBezTo>
                    <a:pt x="30422" y="2451"/>
                    <a:pt x="38467" y="11188"/>
                    <a:pt x="49495" y="5610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0" name="任意多边形: 形状 619">
              <a:extLst>
                <a:ext uri="{FF2B5EF4-FFF2-40B4-BE49-F238E27FC236}">
                  <a16:creationId xmlns:a16="http://schemas.microsoft.com/office/drawing/2014/main" id="{9F58E25E-022B-DA76-A74B-6028131EF3BE}"/>
                </a:ext>
              </a:extLst>
            </p:cNvPr>
            <p:cNvSpPr/>
            <p:nvPr/>
          </p:nvSpPr>
          <p:spPr>
            <a:xfrm>
              <a:off x="8199469" y="3533171"/>
              <a:ext cx="44459" cy="46660"/>
            </a:xfrm>
            <a:custGeom>
              <a:avLst/>
              <a:gdLst>
                <a:gd name="connsiteX0" fmla="*/ 12 w 44459"/>
                <a:gd name="connsiteY0" fmla="*/ 2116 h 46660"/>
                <a:gd name="connsiteX1" fmla="*/ 44445 w 44459"/>
                <a:gd name="connsiteY1" fmla="*/ 26944 h 46660"/>
                <a:gd name="connsiteX2" fmla="*/ 28249 w 44459"/>
                <a:gd name="connsiteY2" fmla="*/ 46656 h 46660"/>
                <a:gd name="connsiteX3" fmla="*/ 12 w 44459"/>
                <a:gd name="connsiteY3" fmla="*/ 2116 h 4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9" h="46660">
                  <a:moveTo>
                    <a:pt x="12" y="2116"/>
                  </a:moveTo>
                  <a:cubicBezTo>
                    <a:pt x="23933" y="-2998"/>
                    <a:pt x="42367" y="-334"/>
                    <a:pt x="44445" y="26944"/>
                  </a:cubicBezTo>
                  <a:cubicBezTo>
                    <a:pt x="44925" y="33390"/>
                    <a:pt x="33630" y="46923"/>
                    <a:pt x="28249" y="46656"/>
                  </a:cubicBezTo>
                  <a:cubicBezTo>
                    <a:pt x="971" y="45378"/>
                    <a:pt x="-148" y="24919"/>
                    <a:pt x="12" y="211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1" name="任意多边形: 形状 620">
              <a:extLst>
                <a:ext uri="{FF2B5EF4-FFF2-40B4-BE49-F238E27FC236}">
                  <a16:creationId xmlns:a16="http://schemas.microsoft.com/office/drawing/2014/main" id="{CB2982F4-0133-C5EF-CF28-668605D7BA5A}"/>
                </a:ext>
              </a:extLst>
            </p:cNvPr>
            <p:cNvSpPr/>
            <p:nvPr/>
          </p:nvSpPr>
          <p:spPr>
            <a:xfrm>
              <a:off x="9653320" y="3882121"/>
              <a:ext cx="58818" cy="60100"/>
            </a:xfrm>
            <a:custGeom>
              <a:avLst/>
              <a:gdLst>
                <a:gd name="connsiteX0" fmla="*/ 43421 w 58818"/>
                <a:gd name="connsiteY0" fmla="*/ 60100 h 60100"/>
                <a:gd name="connsiteX1" fmla="*/ 0 w 58818"/>
                <a:gd name="connsiteY1" fmla="*/ 11564 h 60100"/>
                <a:gd name="connsiteX2" fmla="*/ 4209 w 58818"/>
                <a:gd name="connsiteY2" fmla="*/ 1655 h 60100"/>
                <a:gd name="connsiteX3" fmla="*/ 34364 w 58818"/>
                <a:gd name="connsiteY3" fmla="*/ 2454 h 60100"/>
                <a:gd name="connsiteX4" fmla="*/ 58818 w 58818"/>
                <a:gd name="connsiteY4" fmla="*/ 50350 h 60100"/>
                <a:gd name="connsiteX5" fmla="*/ 43421 w 58818"/>
                <a:gd name="connsiteY5" fmla="*/ 60100 h 6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818" h="60100">
                  <a:moveTo>
                    <a:pt x="43421" y="60100"/>
                  </a:moveTo>
                  <a:cubicBezTo>
                    <a:pt x="28930" y="43904"/>
                    <a:pt x="14491" y="27761"/>
                    <a:pt x="0" y="11564"/>
                  </a:cubicBezTo>
                  <a:cubicBezTo>
                    <a:pt x="1385" y="8261"/>
                    <a:pt x="2824" y="4958"/>
                    <a:pt x="4209" y="1655"/>
                  </a:cubicBezTo>
                  <a:cubicBezTo>
                    <a:pt x="14598" y="1655"/>
                    <a:pt x="30422" y="-2554"/>
                    <a:pt x="34364" y="2454"/>
                  </a:cubicBezTo>
                  <a:cubicBezTo>
                    <a:pt x="45179" y="16359"/>
                    <a:pt x="50987" y="34101"/>
                    <a:pt x="58818" y="50350"/>
                  </a:cubicBezTo>
                  <a:cubicBezTo>
                    <a:pt x="53651" y="53600"/>
                    <a:pt x="48536" y="56850"/>
                    <a:pt x="43421" y="601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2" name="任意多边形: 形状 621">
              <a:extLst>
                <a:ext uri="{FF2B5EF4-FFF2-40B4-BE49-F238E27FC236}">
                  <a16:creationId xmlns:a16="http://schemas.microsoft.com/office/drawing/2014/main" id="{D12122EE-8432-8565-9CB7-94B80730C84D}"/>
                </a:ext>
              </a:extLst>
            </p:cNvPr>
            <p:cNvSpPr/>
            <p:nvPr/>
          </p:nvSpPr>
          <p:spPr>
            <a:xfrm>
              <a:off x="8861775" y="3499305"/>
              <a:ext cx="48129" cy="50101"/>
            </a:xfrm>
            <a:custGeom>
              <a:avLst/>
              <a:gdLst>
                <a:gd name="connsiteX0" fmla="*/ 0 w 48129"/>
                <a:gd name="connsiteY0" fmla="*/ 2204 h 50101"/>
                <a:gd name="connsiteX1" fmla="*/ 48057 w 48129"/>
                <a:gd name="connsiteY1" fmla="*/ 31880 h 50101"/>
                <a:gd name="connsiteX2" fmla="*/ 39159 w 48129"/>
                <a:gd name="connsiteY2" fmla="*/ 50101 h 50101"/>
                <a:gd name="connsiteX3" fmla="*/ 0 w 48129"/>
                <a:gd name="connsiteY3" fmla="*/ 2204 h 5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29" h="50101">
                  <a:moveTo>
                    <a:pt x="0" y="2204"/>
                  </a:moveTo>
                  <a:cubicBezTo>
                    <a:pt x="31168" y="-5468"/>
                    <a:pt x="44487" y="7479"/>
                    <a:pt x="48057" y="31880"/>
                  </a:cubicBezTo>
                  <a:cubicBezTo>
                    <a:pt x="48909" y="37687"/>
                    <a:pt x="42089" y="50207"/>
                    <a:pt x="39159" y="50101"/>
                  </a:cubicBezTo>
                  <a:cubicBezTo>
                    <a:pt x="10283" y="49195"/>
                    <a:pt x="6020" y="26925"/>
                    <a:pt x="0" y="220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3" name="任意多边形: 形状 622">
              <a:extLst>
                <a:ext uri="{FF2B5EF4-FFF2-40B4-BE49-F238E27FC236}">
                  <a16:creationId xmlns:a16="http://schemas.microsoft.com/office/drawing/2014/main" id="{49F20E30-7D85-64C4-24DD-FAF98B3C36B9}"/>
                </a:ext>
              </a:extLst>
            </p:cNvPr>
            <p:cNvSpPr/>
            <p:nvPr/>
          </p:nvSpPr>
          <p:spPr>
            <a:xfrm>
              <a:off x="8348579" y="3553018"/>
              <a:ext cx="44992" cy="48955"/>
            </a:xfrm>
            <a:custGeom>
              <a:avLst/>
              <a:gdLst>
                <a:gd name="connsiteX0" fmla="*/ 2050 w 44992"/>
                <a:gd name="connsiteY0" fmla="*/ 170 h 48955"/>
                <a:gd name="connsiteX1" fmla="*/ 44992 w 44992"/>
                <a:gd name="connsiteY1" fmla="*/ 30805 h 48955"/>
                <a:gd name="connsiteX2" fmla="*/ 27676 w 44992"/>
                <a:gd name="connsiteY2" fmla="*/ 48919 h 48955"/>
                <a:gd name="connsiteX3" fmla="*/ 2050 w 44992"/>
                <a:gd name="connsiteY3" fmla="*/ 170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92" h="48955">
                  <a:moveTo>
                    <a:pt x="2050" y="170"/>
                  </a:moveTo>
                  <a:cubicBezTo>
                    <a:pt x="26558" y="-1055"/>
                    <a:pt x="45152" y="3847"/>
                    <a:pt x="44992" y="30805"/>
                  </a:cubicBezTo>
                  <a:cubicBezTo>
                    <a:pt x="44939" y="37198"/>
                    <a:pt x="32685" y="49719"/>
                    <a:pt x="27676" y="48919"/>
                  </a:cubicBezTo>
                  <a:cubicBezTo>
                    <a:pt x="-347" y="44604"/>
                    <a:pt x="-2958" y="24891"/>
                    <a:pt x="2050" y="17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4" name="任意多边形: 形状 623">
              <a:extLst>
                <a:ext uri="{FF2B5EF4-FFF2-40B4-BE49-F238E27FC236}">
                  <a16:creationId xmlns:a16="http://schemas.microsoft.com/office/drawing/2014/main" id="{3B3C80C7-096D-CF6E-D3E0-D93DE25CDC46}"/>
                </a:ext>
              </a:extLst>
            </p:cNvPr>
            <p:cNvSpPr/>
            <p:nvPr/>
          </p:nvSpPr>
          <p:spPr>
            <a:xfrm>
              <a:off x="6587087" y="5228243"/>
              <a:ext cx="53064" cy="42312"/>
            </a:xfrm>
            <a:custGeom>
              <a:avLst/>
              <a:gdLst>
                <a:gd name="connsiteX0" fmla="*/ 52319 w 53064"/>
                <a:gd name="connsiteY0" fmla="*/ 29723 h 42312"/>
                <a:gd name="connsiteX1" fmla="*/ 26426 w 53064"/>
                <a:gd name="connsiteY1" fmla="*/ 41977 h 42312"/>
                <a:gd name="connsiteX2" fmla="*/ 0 w 53064"/>
                <a:gd name="connsiteY2" fmla="*/ 17948 h 42312"/>
                <a:gd name="connsiteX3" fmla="*/ 22963 w 53064"/>
                <a:gd name="connsiteY3" fmla="*/ 47 h 42312"/>
                <a:gd name="connsiteX4" fmla="*/ 53065 w 53064"/>
                <a:gd name="connsiteY4" fmla="*/ 18321 h 42312"/>
                <a:gd name="connsiteX5" fmla="*/ 52319 w 53064"/>
                <a:gd name="connsiteY5" fmla="*/ 29723 h 4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64" h="42312">
                  <a:moveTo>
                    <a:pt x="52319" y="29723"/>
                  </a:moveTo>
                  <a:cubicBezTo>
                    <a:pt x="43528" y="34251"/>
                    <a:pt x="32712" y="44267"/>
                    <a:pt x="26426" y="41977"/>
                  </a:cubicBezTo>
                  <a:cubicBezTo>
                    <a:pt x="16090" y="38194"/>
                    <a:pt x="8631" y="26366"/>
                    <a:pt x="0" y="17948"/>
                  </a:cubicBezTo>
                  <a:cubicBezTo>
                    <a:pt x="7725" y="11555"/>
                    <a:pt x="16250" y="-859"/>
                    <a:pt x="22963" y="47"/>
                  </a:cubicBezTo>
                  <a:cubicBezTo>
                    <a:pt x="33618" y="1432"/>
                    <a:pt x="43102" y="11768"/>
                    <a:pt x="53065" y="18321"/>
                  </a:cubicBezTo>
                  <a:cubicBezTo>
                    <a:pt x="52851" y="22157"/>
                    <a:pt x="52585" y="25940"/>
                    <a:pt x="52319" y="297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5" name="任意多边形: 形状 624">
              <a:extLst>
                <a:ext uri="{FF2B5EF4-FFF2-40B4-BE49-F238E27FC236}">
                  <a16:creationId xmlns:a16="http://schemas.microsoft.com/office/drawing/2014/main" id="{FB04EBB7-7E52-632D-C6AF-9DA2A93A51DA}"/>
                </a:ext>
              </a:extLst>
            </p:cNvPr>
            <p:cNvSpPr/>
            <p:nvPr/>
          </p:nvSpPr>
          <p:spPr>
            <a:xfrm>
              <a:off x="11653042" y="6141628"/>
              <a:ext cx="68994" cy="74428"/>
            </a:xfrm>
            <a:custGeom>
              <a:avLst/>
              <a:gdLst>
                <a:gd name="connsiteX0" fmla="*/ 68995 w 68994"/>
                <a:gd name="connsiteY0" fmla="*/ 74429 h 74428"/>
                <a:gd name="connsiteX1" fmla="*/ 0 w 68994"/>
                <a:gd name="connsiteY1" fmla="*/ 0 h 74428"/>
                <a:gd name="connsiteX2" fmla="*/ 68995 w 68994"/>
                <a:gd name="connsiteY2" fmla="*/ 74429 h 7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994" h="74428">
                  <a:moveTo>
                    <a:pt x="68995" y="74429"/>
                  </a:moveTo>
                  <a:cubicBezTo>
                    <a:pt x="47577" y="51306"/>
                    <a:pt x="26106" y="28184"/>
                    <a:pt x="0" y="0"/>
                  </a:cubicBezTo>
                  <a:cubicBezTo>
                    <a:pt x="40864" y="4955"/>
                    <a:pt x="61855" y="26426"/>
                    <a:pt x="68995" y="744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6" name="任意多边形: 形状 625">
              <a:extLst>
                <a:ext uri="{FF2B5EF4-FFF2-40B4-BE49-F238E27FC236}">
                  <a16:creationId xmlns:a16="http://schemas.microsoft.com/office/drawing/2014/main" id="{4EA10A6B-CE57-6EE9-6910-E1558D15A83F}"/>
                </a:ext>
              </a:extLst>
            </p:cNvPr>
            <p:cNvSpPr/>
            <p:nvPr/>
          </p:nvSpPr>
          <p:spPr>
            <a:xfrm>
              <a:off x="7364970" y="3967489"/>
              <a:ext cx="48026" cy="44875"/>
            </a:xfrm>
            <a:custGeom>
              <a:avLst/>
              <a:gdLst>
                <a:gd name="connsiteX0" fmla="*/ 48027 w 48026"/>
                <a:gd name="connsiteY0" fmla="*/ 38452 h 44875"/>
                <a:gd name="connsiteX1" fmla="*/ 397 w 48026"/>
                <a:gd name="connsiteY1" fmla="*/ 26092 h 44875"/>
                <a:gd name="connsiteX2" fmla="*/ 11532 w 48026"/>
                <a:gd name="connsiteY2" fmla="*/ 625 h 44875"/>
                <a:gd name="connsiteX3" fmla="*/ 48027 w 48026"/>
                <a:gd name="connsiteY3" fmla="*/ 38452 h 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26" h="44875">
                  <a:moveTo>
                    <a:pt x="48027" y="38452"/>
                  </a:moveTo>
                  <a:cubicBezTo>
                    <a:pt x="27675" y="46550"/>
                    <a:pt x="8815" y="51132"/>
                    <a:pt x="397" y="26092"/>
                  </a:cubicBezTo>
                  <a:cubicBezTo>
                    <a:pt x="-1894" y="19219"/>
                    <a:pt x="6257" y="1478"/>
                    <a:pt x="11532" y="625"/>
                  </a:cubicBezTo>
                  <a:cubicBezTo>
                    <a:pt x="38490" y="-3797"/>
                    <a:pt x="44138" y="15916"/>
                    <a:pt x="48027" y="3845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7" name="任意多边形: 形状 626">
              <a:extLst>
                <a:ext uri="{FF2B5EF4-FFF2-40B4-BE49-F238E27FC236}">
                  <a16:creationId xmlns:a16="http://schemas.microsoft.com/office/drawing/2014/main" id="{BB506F62-0213-8BB5-C1D3-22D567952F4F}"/>
                </a:ext>
              </a:extLst>
            </p:cNvPr>
            <p:cNvSpPr/>
            <p:nvPr/>
          </p:nvSpPr>
          <p:spPr>
            <a:xfrm>
              <a:off x="9374146" y="3644293"/>
              <a:ext cx="47582" cy="52786"/>
            </a:xfrm>
            <a:custGeom>
              <a:avLst/>
              <a:gdLst>
                <a:gd name="connsiteX0" fmla="*/ 0 w 47582"/>
                <a:gd name="connsiteY0" fmla="*/ 0 h 52786"/>
                <a:gd name="connsiteX1" fmla="*/ 47577 w 47582"/>
                <a:gd name="connsiteY1" fmla="*/ 39585 h 52786"/>
                <a:gd name="connsiteX2" fmla="*/ 34311 w 47582"/>
                <a:gd name="connsiteY2" fmla="*/ 52745 h 52786"/>
                <a:gd name="connsiteX3" fmla="*/ 0 w 47582"/>
                <a:gd name="connsiteY3" fmla="*/ 0 h 5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82" h="52786">
                  <a:moveTo>
                    <a:pt x="0" y="0"/>
                  </a:moveTo>
                  <a:cubicBezTo>
                    <a:pt x="30422" y="160"/>
                    <a:pt x="46032" y="13160"/>
                    <a:pt x="47577" y="39585"/>
                  </a:cubicBezTo>
                  <a:cubicBezTo>
                    <a:pt x="47844" y="43954"/>
                    <a:pt x="37934" y="53491"/>
                    <a:pt x="34311" y="52745"/>
                  </a:cubicBezTo>
                  <a:cubicBezTo>
                    <a:pt x="7352" y="47151"/>
                    <a:pt x="2451" y="25840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8" name="任意多边形: 形状 627">
              <a:extLst>
                <a:ext uri="{FF2B5EF4-FFF2-40B4-BE49-F238E27FC236}">
                  <a16:creationId xmlns:a16="http://schemas.microsoft.com/office/drawing/2014/main" id="{E7B3DCE1-F8DD-83C2-64CA-0C2478D3C1A9}"/>
                </a:ext>
              </a:extLst>
            </p:cNvPr>
            <p:cNvSpPr/>
            <p:nvPr/>
          </p:nvSpPr>
          <p:spPr>
            <a:xfrm>
              <a:off x="9257285" y="3606093"/>
              <a:ext cx="42222" cy="50986"/>
            </a:xfrm>
            <a:custGeom>
              <a:avLst/>
              <a:gdLst>
                <a:gd name="connsiteX0" fmla="*/ 42219 w 42222"/>
                <a:gd name="connsiteY0" fmla="*/ 50987 h 50986"/>
                <a:gd name="connsiteX1" fmla="*/ 2527 w 42222"/>
                <a:gd name="connsiteY1" fmla="*/ 0 h 50986"/>
                <a:gd name="connsiteX2" fmla="*/ 42219 w 42222"/>
                <a:gd name="connsiteY2" fmla="*/ 50987 h 50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22" h="50986">
                  <a:moveTo>
                    <a:pt x="42219" y="50987"/>
                  </a:moveTo>
                  <a:cubicBezTo>
                    <a:pt x="-137" y="44487"/>
                    <a:pt x="-4027" y="39212"/>
                    <a:pt x="2527" y="0"/>
                  </a:cubicBezTo>
                  <a:cubicBezTo>
                    <a:pt x="34120" y="2184"/>
                    <a:pt x="42432" y="12360"/>
                    <a:pt x="42219" y="509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9" name="任意多边形: 形状 628">
              <a:extLst>
                <a:ext uri="{FF2B5EF4-FFF2-40B4-BE49-F238E27FC236}">
                  <a16:creationId xmlns:a16="http://schemas.microsoft.com/office/drawing/2014/main" id="{CA009ECF-5ACA-2899-7280-D122A48EF70E}"/>
                </a:ext>
              </a:extLst>
            </p:cNvPr>
            <p:cNvSpPr/>
            <p:nvPr/>
          </p:nvSpPr>
          <p:spPr>
            <a:xfrm>
              <a:off x="6996099" y="5903162"/>
              <a:ext cx="50572" cy="49809"/>
            </a:xfrm>
            <a:custGeom>
              <a:avLst/>
              <a:gdLst>
                <a:gd name="connsiteX0" fmla="*/ 0 w 50572"/>
                <a:gd name="connsiteY0" fmla="*/ 3458 h 49809"/>
                <a:gd name="connsiteX1" fmla="*/ 50401 w 50572"/>
                <a:gd name="connsiteY1" fmla="*/ 31002 h 49809"/>
                <a:gd name="connsiteX2" fmla="*/ 41130 w 50572"/>
                <a:gd name="connsiteY2" fmla="*/ 49810 h 49809"/>
                <a:gd name="connsiteX3" fmla="*/ 0 w 50572"/>
                <a:gd name="connsiteY3" fmla="*/ 3458 h 4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72" h="49809">
                  <a:moveTo>
                    <a:pt x="0" y="3458"/>
                  </a:moveTo>
                  <a:cubicBezTo>
                    <a:pt x="31647" y="-7144"/>
                    <a:pt x="44593" y="7933"/>
                    <a:pt x="50401" y="31002"/>
                  </a:cubicBezTo>
                  <a:cubicBezTo>
                    <a:pt x="51786" y="36437"/>
                    <a:pt x="44434" y="49810"/>
                    <a:pt x="41130" y="49810"/>
                  </a:cubicBezTo>
                  <a:cubicBezTo>
                    <a:pt x="11987" y="49863"/>
                    <a:pt x="7459" y="26900"/>
                    <a:pt x="0" y="345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0" name="任意多边形: 形状 629">
              <a:extLst>
                <a:ext uri="{FF2B5EF4-FFF2-40B4-BE49-F238E27FC236}">
                  <a16:creationId xmlns:a16="http://schemas.microsoft.com/office/drawing/2014/main" id="{2FA8F959-D1D0-59DA-13F1-037168FEEDB3}"/>
                </a:ext>
              </a:extLst>
            </p:cNvPr>
            <p:cNvSpPr/>
            <p:nvPr/>
          </p:nvSpPr>
          <p:spPr>
            <a:xfrm>
              <a:off x="11832695" y="6385586"/>
              <a:ext cx="75067" cy="78051"/>
            </a:xfrm>
            <a:custGeom>
              <a:avLst/>
              <a:gdLst>
                <a:gd name="connsiteX0" fmla="*/ 9164 w 75067"/>
                <a:gd name="connsiteY0" fmla="*/ 0 h 78051"/>
                <a:gd name="connsiteX1" fmla="*/ 75068 w 75067"/>
                <a:gd name="connsiteY1" fmla="*/ 70273 h 78051"/>
                <a:gd name="connsiteX2" fmla="*/ 67130 w 75067"/>
                <a:gd name="connsiteY2" fmla="*/ 78052 h 78051"/>
                <a:gd name="connsiteX3" fmla="*/ 0 w 75067"/>
                <a:gd name="connsiteY3" fmla="*/ 8311 h 78051"/>
                <a:gd name="connsiteX4" fmla="*/ 9164 w 75067"/>
                <a:gd name="connsiteY4" fmla="*/ 0 h 7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67" h="78051">
                  <a:moveTo>
                    <a:pt x="9164" y="0"/>
                  </a:moveTo>
                  <a:cubicBezTo>
                    <a:pt x="31114" y="23442"/>
                    <a:pt x="53118" y="46831"/>
                    <a:pt x="75068" y="70273"/>
                  </a:cubicBezTo>
                  <a:cubicBezTo>
                    <a:pt x="72404" y="72884"/>
                    <a:pt x="69740" y="75441"/>
                    <a:pt x="67130" y="78052"/>
                  </a:cubicBezTo>
                  <a:cubicBezTo>
                    <a:pt x="34790" y="64999"/>
                    <a:pt x="15184" y="38946"/>
                    <a:pt x="0" y="8311"/>
                  </a:cubicBezTo>
                  <a:cubicBezTo>
                    <a:pt x="3037" y="5594"/>
                    <a:pt x="6126" y="2824"/>
                    <a:pt x="916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1" name="任意多边形: 形状 630">
              <a:extLst>
                <a:ext uri="{FF2B5EF4-FFF2-40B4-BE49-F238E27FC236}">
                  <a16:creationId xmlns:a16="http://schemas.microsoft.com/office/drawing/2014/main" id="{C193CAB7-1CB2-C532-5F57-F03239B20F57}"/>
                </a:ext>
              </a:extLst>
            </p:cNvPr>
            <p:cNvSpPr/>
            <p:nvPr/>
          </p:nvSpPr>
          <p:spPr>
            <a:xfrm>
              <a:off x="10471940" y="4606327"/>
              <a:ext cx="46608" cy="67076"/>
            </a:xfrm>
            <a:custGeom>
              <a:avLst/>
              <a:gdLst>
                <a:gd name="connsiteX0" fmla="*/ 46609 w 46608"/>
                <a:gd name="connsiteY0" fmla="*/ 67076 h 67076"/>
                <a:gd name="connsiteX1" fmla="*/ 311 w 46608"/>
                <a:gd name="connsiteY1" fmla="*/ 0 h 67076"/>
                <a:gd name="connsiteX2" fmla="*/ 46609 w 46608"/>
                <a:gd name="connsiteY2" fmla="*/ 67076 h 6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08" h="67076">
                  <a:moveTo>
                    <a:pt x="46609" y="67076"/>
                  </a:moveTo>
                  <a:cubicBezTo>
                    <a:pt x="8462" y="53651"/>
                    <a:pt x="-2034" y="38520"/>
                    <a:pt x="311" y="0"/>
                  </a:cubicBezTo>
                  <a:cubicBezTo>
                    <a:pt x="31424" y="11614"/>
                    <a:pt x="44691" y="32713"/>
                    <a:pt x="46609" y="670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2" name="任意多边形: 形状 631">
              <a:extLst>
                <a:ext uri="{FF2B5EF4-FFF2-40B4-BE49-F238E27FC236}">
                  <a16:creationId xmlns:a16="http://schemas.microsoft.com/office/drawing/2014/main" id="{14489328-9666-1D9E-AB8B-F3033CDA9419}"/>
                </a:ext>
              </a:extLst>
            </p:cNvPr>
            <p:cNvSpPr/>
            <p:nvPr/>
          </p:nvSpPr>
          <p:spPr>
            <a:xfrm>
              <a:off x="7652209" y="3809315"/>
              <a:ext cx="48953" cy="46278"/>
            </a:xfrm>
            <a:custGeom>
              <a:avLst/>
              <a:gdLst>
                <a:gd name="connsiteX0" fmla="*/ 4 w 48953"/>
                <a:gd name="connsiteY0" fmla="*/ 3921 h 46278"/>
                <a:gd name="connsiteX1" fmla="*/ 48913 w 48953"/>
                <a:gd name="connsiteY1" fmla="*/ 29707 h 46278"/>
                <a:gd name="connsiteX2" fmla="*/ 32930 w 48953"/>
                <a:gd name="connsiteY2" fmla="*/ 46277 h 46278"/>
                <a:gd name="connsiteX3" fmla="*/ 4 w 48953"/>
                <a:gd name="connsiteY3" fmla="*/ 3921 h 46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53" h="46278">
                  <a:moveTo>
                    <a:pt x="4" y="3921"/>
                  </a:moveTo>
                  <a:cubicBezTo>
                    <a:pt x="29520" y="-6521"/>
                    <a:pt x="44598" y="4507"/>
                    <a:pt x="48913" y="29707"/>
                  </a:cubicBezTo>
                  <a:cubicBezTo>
                    <a:pt x="49712" y="34502"/>
                    <a:pt x="38417" y="46437"/>
                    <a:pt x="32930" y="46277"/>
                  </a:cubicBezTo>
                  <a:cubicBezTo>
                    <a:pt x="7463" y="45637"/>
                    <a:pt x="-209" y="28482"/>
                    <a:pt x="4" y="39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3" name="任意多边形: 形状 632">
              <a:extLst>
                <a:ext uri="{FF2B5EF4-FFF2-40B4-BE49-F238E27FC236}">
                  <a16:creationId xmlns:a16="http://schemas.microsoft.com/office/drawing/2014/main" id="{E733C32F-2810-C318-99FF-BCAAD90837E6}"/>
                </a:ext>
              </a:extLst>
            </p:cNvPr>
            <p:cNvSpPr/>
            <p:nvPr/>
          </p:nvSpPr>
          <p:spPr>
            <a:xfrm>
              <a:off x="6827369" y="4675045"/>
              <a:ext cx="52212" cy="41344"/>
            </a:xfrm>
            <a:custGeom>
              <a:avLst/>
              <a:gdLst>
                <a:gd name="connsiteX0" fmla="*/ 51519 w 52212"/>
                <a:gd name="connsiteY0" fmla="*/ 29579 h 41344"/>
                <a:gd name="connsiteX1" fmla="*/ 28503 w 52212"/>
                <a:gd name="connsiteY1" fmla="*/ 41033 h 41344"/>
                <a:gd name="connsiteX2" fmla="*/ 0 w 52212"/>
                <a:gd name="connsiteY2" fmla="*/ 18177 h 41344"/>
                <a:gd name="connsiteX3" fmla="*/ 17582 w 52212"/>
                <a:gd name="connsiteY3" fmla="*/ 63 h 41344"/>
                <a:gd name="connsiteX4" fmla="*/ 52212 w 52212"/>
                <a:gd name="connsiteY4" fmla="*/ 18231 h 41344"/>
                <a:gd name="connsiteX5" fmla="*/ 51519 w 52212"/>
                <a:gd name="connsiteY5" fmla="*/ 29579 h 4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212" h="41344">
                  <a:moveTo>
                    <a:pt x="51519" y="29579"/>
                  </a:moveTo>
                  <a:cubicBezTo>
                    <a:pt x="43688" y="33788"/>
                    <a:pt x="33778" y="43164"/>
                    <a:pt x="28503" y="41033"/>
                  </a:cubicBezTo>
                  <a:cubicBezTo>
                    <a:pt x="17688" y="36665"/>
                    <a:pt x="9324" y="26169"/>
                    <a:pt x="0" y="18177"/>
                  </a:cubicBezTo>
                  <a:cubicBezTo>
                    <a:pt x="5967" y="11731"/>
                    <a:pt x="13586" y="-1003"/>
                    <a:pt x="17582" y="63"/>
                  </a:cubicBezTo>
                  <a:cubicBezTo>
                    <a:pt x="29889" y="3260"/>
                    <a:pt x="40811" y="11784"/>
                    <a:pt x="52212" y="18231"/>
                  </a:cubicBezTo>
                  <a:cubicBezTo>
                    <a:pt x="51999" y="22013"/>
                    <a:pt x="51733" y="25796"/>
                    <a:pt x="51519" y="295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4" name="任意多边形: 形状 633">
              <a:extLst>
                <a:ext uri="{FF2B5EF4-FFF2-40B4-BE49-F238E27FC236}">
                  <a16:creationId xmlns:a16="http://schemas.microsoft.com/office/drawing/2014/main" id="{FFCE158A-2362-1501-D6CF-1CE42EDD587E}"/>
                </a:ext>
              </a:extLst>
            </p:cNvPr>
            <p:cNvSpPr/>
            <p:nvPr/>
          </p:nvSpPr>
          <p:spPr>
            <a:xfrm>
              <a:off x="9000804" y="3534273"/>
              <a:ext cx="45844" cy="47059"/>
            </a:xfrm>
            <a:custGeom>
              <a:avLst/>
              <a:gdLst>
                <a:gd name="connsiteX0" fmla="*/ 45844 w 45844"/>
                <a:gd name="connsiteY0" fmla="*/ 45714 h 47059"/>
                <a:gd name="connsiteX1" fmla="*/ 26 w 45844"/>
                <a:gd name="connsiteY1" fmla="*/ 19394 h 47059"/>
                <a:gd name="connsiteX2" fmla="*/ 13558 w 45844"/>
                <a:gd name="connsiteY2" fmla="*/ 1 h 47059"/>
                <a:gd name="connsiteX3" fmla="*/ 45844 w 45844"/>
                <a:gd name="connsiteY3" fmla="*/ 45714 h 4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44" h="47059">
                  <a:moveTo>
                    <a:pt x="45844" y="45714"/>
                  </a:moveTo>
                  <a:cubicBezTo>
                    <a:pt x="18513" y="50242"/>
                    <a:pt x="2157" y="43796"/>
                    <a:pt x="26" y="19394"/>
                  </a:cubicBezTo>
                  <a:cubicBezTo>
                    <a:pt x="-561" y="13054"/>
                    <a:pt x="9029" y="-158"/>
                    <a:pt x="13558" y="1"/>
                  </a:cubicBezTo>
                  <a:cubicBezTo>
                    <a:pt x="40836" y="1067"/>
                    <a:pt x="43074" y="21739"/>
                    <a:pt x="45844" y="457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5" name="任意多边形: 形状 634">
              <a:extLst>
                <a:ext uri="{FF2B5EF4-FFF2-40B4-BE49-F238E27FC236}">
                  <a16:creationId xmlns:a16="http://schemas.microsoft.com/office/drawing/2014/main" id="{00033122-8DD7-FA8B-46F6-B888FFD862A2}"/>
                </a:ext>
              </a:extLst>
            </p:cNvPr>
            <p:cNvSpPr/>
            <p:nvPr/>
          </p:nvSpPr>
          <p:spPr>
            <a:xfrm>
              <a:off x="7775577" y="3639498"/>
              <a:ext cx="43488" cy="58285"/>
            </a:xfrm>
            <a:custGeom>
              <a:avLst/>
              <a:gdLst>
                <a:gd name="connsiteX0" fmla="*/ 19740 w 43488"/>
                <a:gd name="connsiteY0" fmla="*/ 0 h 58285"/>
                <a:gd name="connsiteX1" fmla="*/ 43395 w 43488"/>
                <a:gd name="connsiteY1" fmla="*/ 40704 h 58285"/>
                <a:gd name="connsiteX2" fmla="*/ 27998 w 43488"/>
                <a:gd name="connsiteY2" fmla="*/ 58286 h 58285"/>
                <a:gd name="connsiteX3" fmla="*/ 134 w 43488"/>
                <a:gd name="connsiteY3" fmla="*/ 26159 h 58285"/>
                <a:gd name="connsiteX4" fmla="*/ 19740 w 43488"/>
                <a:gd name="connsiteY4" fmla="*/ 0 h 5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88" h="58285">
                  <a:moveTo>
                    <a:pt x="19740" y="0"/>
                  </a:moveTo>
                  <a:cubicBezTo>
                    <a:pt x="30662" y="17848"/>
                    <a:pt x="39293" y="28504"/>
                    <a:pt x="43395" y="40704"/>
                  </a:cubicBezTo>
                  <a:cubicBezTo>
                    <a:pt x="44621" y="44380"/>
                    <a:pt x="33486" y="52319"/>
                    <a:pt x="27998" y="58286"/>
                  </a:cubicBezTo>
                  <a:cubicBezTo>
                    <a:pt x="18408" y="47790"/>
                    <a:pt x="7753" y="37934"/>
                    <a:pt x="134" y="26159"/>
                  </a:cubicBezTo>
                  <a:cubicBezTo>
                    <a:pt x="-1305" y="23868"/>
                    <a:pt x="9085" y="13959"/>
                    <a:pt x="1974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6" name="任意多边形: 形状 635">
              <a:extLst>
                <a:ext uri="{FF2B5EF4-FFF2-40B4-BE49-F238E27FC236}">
                  <a16:creationId xmlns:a16="http://schemas.microsoft.com/office/drawing/2014/main" id="{52E6E275-8CB5-65D4-CC23-68FA3907D9F8}"/>
                </a:ext>
              </a:extLst>
            </p:cNvPr>
            <p:cNvSpPr/>
            <p:nvPr/>
          </p:nvSpPr>
          <p:spPr>
            <a:xfrm>
              <a:off x="7056889" y="4140116"/>
              <a:ext cx="56527" cy="43660"/>
            </a:xfrm>
            <a:custGeom>
              <a:avLst/>
              <a:gdLst>
                <a:gd name="connsiteX0" fmla="*/ 56528 w 56527"/>
                <a:gd name="connsiteY0" fmla="*/ 22035 h 43660"/>
                <a:gd name="connsiteX1" fmla="*/ 28503 w 56527"/>
                <a:gd name="connsiteY1" fmla="*/ 43506 h 43660"/>
                <a:gd name="connsiteX2" fmla="*/ 0 w 56527"/>
                <a:gd name="connsiteY2" fmla="*/ 15749 h 43660"/>
                <a:gd name="connsiteX3" fmla="*/ 18061 w 56527"/>
                <a:gd name="connsiteY3" fmla="*/ 85 h 43660"/>
                <a:gd name="connsiteX4" fmla="*/ 56528 w 56527"/>
                <a:gd name="connsiteY4" fmla="*/ 22035 h 4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27" h="43660">
                  <a:moveTo>
                    <a:pt x="56528" y="22035"/>
                  </a:moveTo>
                  <a:cubicBezTo>
                    <a:pt x="42302" y="33224"/>
                    <a:pt x="31008" y="45158"/>
                    <a:pt x="28503" y="43506"/>
                  </a:cubicBezTo>
                  <a:cubicBezTo>
                    <a:pt x="17582" y="36367"/>
                    <a:pt x="9270" y="25392"/>
                    <a:pt x="0" y="15749"/>
                  </a:cubicBezTo>
                  <a:cubicBezTo>
                    <a:pt x="6127" y="10154"/>
                    <a:pt x="13799" y="-1087"/>
                    <a:pt x="18061" y="85"/>
                  </a:cubicBezTo>
                  <a:cubicBezTo>
                    <a:pt x="29409" y="3175"/>
                    <a:pt x="39319" y="11646"/>
                    <a:pt x="56528" y="220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7" name="任意多边形: 形状 636">
              <a:extLst>
                <a:ext uri="{FF2B5EF4-FFF2-40B4-BE49-F238E27FC236}">
                  <a16:creationId xmlns:a16="http://schemas.microsoft.com/office/drawing/2014/main" id="{E4CB91A7-D7F7-A516-DD83-DE057520D1FE}"/>
                </a:ext>
              </a:extLst>
            </p:cNvPr>
            <p:cNvSpPr/>
            <p:nvPr/>
          </p:nvSpPr>
          <p:spPr>
            <a:xfrm>
              <a:off x="6683839" y="4861135"/>
              <a:ext cx="47478" cy="42638"/>
            </a:xfrm>
            <a:custGeom>
              <a:avLst/>
              <a:gdLst>
                <a:gd name="connsiteX0" fmla="*/ 0 w 47478"/>
                <a:gd name="connsiteY0" fmla="*/ 5346 h 42638"/>
                <a:gd name="connsiteX1" fmla="*/ 47311 w 47478"/>
                <a:gd name="connsiteY1" fmla="*/ 18399 h 42638"/>
                <a:gd name="connsiteX2" fmla="*/ 31061 w 47478"/>
                <a:gd name="connsiteY2" fmla="*/ 41894 h 42638"/>
                <a:gd name="connsiteX3" fmla="*/ 0 w 47478"/>
                <a:gd name="connsiteY3" fmla="*/ 5346 h 4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78" h="42638">
                  <a:moveTo>
                    <a:pt x="0" y="5346"/>
                  </a:moveTo>
                  <a:cubicBezTo>
                    <a:pt x="19393" y="1936"/>
                    <a:pt x="40011" y="-9838"/>
                    <a:pt x="47311" y="18399"/>
                  </a:cubicBezTo>
                  <a:cubicBezTo>
                    <a:pt x="48962" y="24792"/>
                    <a:pt x="38040" y="40669"/>
                    <a:pt x="31061" y="41894"/>
                  </a:cubicBezTo>
                  <a:cubicBezTo>
                    <a:pt x="4369" y="46636"/>
                    <a:pt x="426" y="28042"/>
                    <a:pt x="0" y="534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8" name="任意多边形: 形状 637">
              <a:extLst>
                <a:ext uri="{FF2B5EF4-FFF2-40B4-BE49-F238E27FC236}">
                  <a16:creationId xmlns:a16="http://schemas.microsoft.com/office/drawing/2014/main" id="{548425EC-B8B4-DB41-FA14-1489C3A8153B}"/>
                </a:ext>
              </a:extLst>
            </p:cNvPr>
            <p:cNvSpPr/>
            <p:nvPr/>
          </p:nvSpPr>
          <p:spPr>
            <a:xfrm>
              <a:off x="10153210" y="4220364"/>
              <a:ext cx="54357" cy="56982"/>
            </a:xfrm>
            <a:custGeom>
              <a:avLst/>
              <a:gdLst>
                <a:gd name="connsiteX0" fmla="*/ 54357 w 54357"/>
                <a:gd name="connsiteY0" fmla="*/ 56814 h 56982"/>
                <a:gd name="connsiteX1" fmla="*/ 280 w 54357"/>
                <a:gd name="connsiteY1" fmla="*/ 13179 h 56982"/>
                <a:gd name="connsiteX2" fmla="*/ 5821 w 54357"/>
                <a:gd name="connsiteY2" fmla="*/ 552 h 56982"/>
                <a:gd name="connsiteX3" fmla="*/ 22497 w 54357"/>
                <a:gd name="connsiteY3" fmla="*/ 3642 h 56982"/>
                <a:gd name="connsiteX4" fmla="*/ 54357 w 54357"/>
                <a:gd name="connsiteY4" fmla="*/ 56814 h 5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57" h="56982">
                  <a:moveTo>
                    <a:pt x="54357" y="56814"/>
                  </a:moveTo>
                  <a:cubicBezTo>
                    <a:pt x="14825" y="59318"/>
                    <a:pt x="9657" y="33531"/>
                    <a:pt x="280" y="13179"/>
                  </a:cubicBezTo>
                  <a:cubicBezTo>
                    <a:pt x="-1105" y="10196"/>
                    <a:pt x="2944" y="1245"/>
                    <a:pt x="5821" y="552"/>
                  </a:cubicBezTo>
                  <a:cubicBezTo>
                    <a:pt x="10989" y="-726"/>
                    <a:pt x="20100" y="179"/>
                    <a:pt x="22497" y="3642"/>
                  </a:cubicBezTo>
                  <a:cubicBezTo>
                    <a:pt x="33153" y="19093"/>
                    <a:pt x="41997" y="35769"/>
                    <a:pt x="54357" y="568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9" name="任意多边形: 形状 638">
              <a:extLst>
                <a:ext uri="{FF2B5EF4-FFF2-40B4-BE49-F238E27FC236}">
                  <a16:creationId xmlns:a16="http://schemas.microsoft.com/office/drawing/2014/main" id="{C34F2D76-5273-F6B1-D6E6-2B81CFD055F4}"/>
                </a:ext>
              </a:extLst>
            </p:cNvPr>
            <p:cNvSpPr/>
            <p:nvPr/>
          </p:nvSpPr>
          <p:spPr>
            <a:xfrm>
              <a:off x="7099458" y="4312290"/>
              <a:ext cx="48895" cy="51464"/>
            </a:xfrm>
            <a:custGeom>
              <a:avLst/>
              <a:gdLst>
                <a:gd name="connsiteX0" fmla="*/ 28397 w 48895"/>
                <a:gd name="connsiteY0" fmla="*/ 51464 h 51464"/>
                <a:gd name="connsiteX1" fmla="*/ 0 w 48895"/>
                <a:gd name="connsiteY1" fmla="*/ 18219 h 51464"/>
                <a:gd name="connsiteX2" fmla="*/ 22164 w 48895"/>
                <a:gd name="connsiteY2" fmla="*/ 158 h 51464"/>
                <a:gd name="connsiteX3" fmla="*/ 48749 w 48895"/>
                <a:gd name="connsiteY3" fmla="*/ 25411 h 51464"/>
                <a:gd name="connsiteX4" fmla="*/ 28397 w 48895"/>
                <a:gd name="connsiteY4" fmla="*/ 51464 h 5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95" h="51464">
                  <a:moveTo>
                    <a:pt x="28397" y="51464"/>
                  </a:moveTo>
                  <a:cubicBezTo>
                    <a:pt x="16090" y="37079"/>
                    <a:pt x="8045" y="27649"/>
                    <a:pt x="0" y="18219"/>
                  </a:cubicBezTo>
                  <a:cubicBezTo>
                    <a:pt x="7565" y="11772"/>
                    <a:pt x="18221" y="-1600"/>
                    <a:pt x="22164" y="158"/>
                  </a:cubicBezTo>
                  <a:cubicBezTo>
                    <a:pt x="32926" y="4953"/>
                    <a:pt x="42302" y="15129"/>
                    <a:pt x="48749" y="25411"/>
                  </a:cubicBezTo>
                  <a:cubicBezTo>
                    <a:pt x="50347" y="27916"/>
                    <a:pt x="38520" y="38837"/>
                    <a:pt x="28397" y="514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0" name="任意多边形: 形状 639">
              <a:extLst>
                <a:ext uri="{FF2B5EF4-FFF2-40B4-BE49-F238E27FC236}">
                  <a16:creationId xmlns:a16="http://schemas.microsoft.com/office/drawing/2014/main" id="{E6FCE3C0-B687-F609-CFFF-88D044A59AD6}"/>
                </a:ext>
              </a:extLst>
            </p:cNvPr>
            <p:cNvSpPr/>
            <p:nvPr/>
          </p:nvSpPr>
          <p:spPr>
            <a:xfrm>
              <a:off x="9130492" y="3567680"/>
              <a:ext cx="45727" cy="57486"/>
            </a:xfrm>
            <a:custGeom>
              <a:avLst/>
              <a:gdLst>
                <a:gd name="connsiteX0" fmla="*/ 32195 w 45727"/>
                <a:gd name="connsiteY0" fmla="*/ 57487 h 57486"/>
                <a:gd name="connsiteX1" fmla="*/ 1347 w 45727"/>
                <a:gd name="connsiteY1" fmla="*/ 25680 h 57486"/>
                <a:gd name="connsiteX2" fmla="*/ 3585 w 45727"/>
                <a:gd name="connsiteY2" fmla="*/ 0 h 57486"/>
                <a:gd name="connsiteX3" fmla="*/ 28786 w 45727"/>
                <a:gd name="connsiteY3" fmla="*/ 7885 h 57486"/>
                <a:gd name="connsiteX4" fmla="*/ 45728 w 45727"/>
                <a:gd name="connsiteY4" fmla="*/ 49069 h 57486"/>
                <a:gd name="connsiteX5" fmla="*/ 32195 w 45727"/>
                <a:gd name="connsiteY5" fmla="*/ 57487 h 5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7" h="57486">
                  <a:moveTo>
                    <a:pt x="32195" y="57487"/>
                  </a:moveTo>
                  <a:cubicBezTo>
                    <a:pt x="21646" y="47044"/>
                    <a:pt x="9286" y="37827"/>
                    <a:pt x="1347" y="25680"/>
                  </a:cubicBezTo>
                  <a:cubicBezTo>
                    <a:pt x="-2329" y="20032"/>
                    <a:pt x="2573" y="8738"/>
                    <a:pt x="3585" y="0"/>
                  </a:cubicBezTo>
                  <a:cubicBezTo>
                    <a:pt x="12269" y="2451"/>
                    <a:pt x="24949" y="2184"/>
                    <a:pt x="28786" y="7885"/>
                  </a:cubicBezTo>
                  <a:cubicBezTo>
                    <a:pt x="36884" y="19979"/>
                    <a:pt x="40347" y="35163"/>
                    <a:pt x="45728" y="49069"/>
                  </a:cubicBezTo>
                  <a:cubicBezTo>
                    <a:pt x="41199" y="51892"/>
                    <a:pt x="36724" y="54716"/>
                    <a:pt x="32195" y="574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1" name="任意多边形: 形状 640">
              <a:extLst>
                <a:ext uri="{FF2B5EF4-FFF2-40B4-BE49-F238E27FC236}">
                  <a16:creationId xmlns:a16="http://schemas.microsoft.com/office/drawing/2014/main" id="{D731D692-237B-98EB-FE58-23715566BC65}"/>
                </a:ext>
              </a:extLst>
            </p:cNvPr>
            <p:cNvSpPr/>
            <p:nvPr/>
          </p:nvSpPr>
          <p:spPr>
            <a:xfrm>
              <a:off x="11008383" y="5320566"/>
              <a:ext cx="61748" cy="71978"/>
            </a:xfrm>
            <a:custGeom>
              <a:avLst/>
              <a:gdLst>
                <a:gd name="connsiteX0" fmla="*/ 0 w 61748"/>
                <a:gd name="connsiteY0" fmla="*/ 0 h 71978"/>
                <a:gd name="connsiteX1" fmla="*/ 61749 w 61748"/>
                <a:gd name="connsiteY1" fmla="*/ 71978 h 71978"/>
                <a:gd name="connsiteX2" fmla="*/ 0 w 61748"/>
                <a:gd name="connsiteY2" fmla="*/ 0 h 7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748" h="71978">
                  <a:moveTo>
                    <a:pt x="0" y="0"/>
                  </a:moveTo>
                  <a:cubicBezTo>
                    <a:pt x="40011" y="7512"/>
                    <a:pt x="49388" y="35803"/>
                    <a:pt x="61749" y="71978"/>
                  </a:cubicBezTo>
                  <a:cubicBezTo>
                    <a:pt x="24881" y="56847"/>
                    <a:pt x="11454" y="32073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2" name="任意多边形: 形状 641">
              <a:extLst>
                <a:ext uri="{FF2B5EF4-FFF2-40B4-BE49-F238E27FC236}">
                  <a16:creationId xmlns:a16="http://schemas.microsoft.com/office/drawing/2014/main" id="{16FC4C22-98D7-C549-6F26-063622F62427}"/>
                </a:ext>
              </a:extLst>
            </p:cNvPr>
            <p:cNvSpPr/>
            <p:nvPr/>
          </p:nvSpPr>
          <p:spPr>
            <a:xfrm>
              <a:off x="9615136" y="3732734"/>
              <a:ext cx="46708" cy="57326"/>
            </a:xfrm>
            <a:custGeom>
              <a:avLst/>
              <a:gdLst>
                <a:gd name="connsiteX0" fmla="*/ 34934 w 46708"/>
                <a:gd name="connsiteY0" fmla="*/ 57327 h 57326"/>
                <a:gd name="connsiteX1" fmla="*/ 1476 w 46708"/>
                <a:gd name="connsiteY1" fmla="*/ 21791 h 57326"/>
                <a:gd name="connsiteX2" fmla="*/ 1955 w 46708"/>
                <a:gd name="connsiteY2" fmla="*/ 0 h 57326"/>
                <a:gd name="connsiteX3" fmla="*/ 24652 w 46708"/>
                <a:gd name="connsiteY3" fmla="*/ 3143 h 57326"/>
                <a:gd name="connsiteX4" fmla="*/ 46708 w 46708"/>
                <a:gd name="connsiteY4" fmla="*/ 48749 h 57326"/>
                <a:gd name="connsiteX5" fmla="*/ 34934 w 46708"/>
                <a:gd name="connsiteY5" fmla="*/ 57327 h 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08" h="57326">
                  <a:moveTo>
                    <a:pt x="34934" y="57327"/>
                  </a:moveTo>
                  <a:cubicBezTo>
                    <a:pt x="23586" y="45659"/>
                    <a:pt x="11119" y="34790"/>
                    <a:pt x="1476" y="21791"/>
                  </a:cubicBezTo>
                  <a:cubicBezTo>
                    <a:pt x="-1934" y="17155"/>
                    <a:pt x="1582" y="7406"/>
                    <a:pt x="1955" y="0"/>
                  </a:cubicBezTo>
                  <a:cubicBezTo>
                    <a:pt x="9787" y="852"/>
                    <a:pt x="21881" y="-1066"/>
                    <a:pt x="24652" y="3143"/>
                  </a:cubicBezTo>
                  <a:cubicBezTo>
                    <a:pt x="33815" y="17155"/>
                    <a:pt x="39623" y="33405"/>
                    <a:pt x="46708" y="48749"/>
                  </a:cubicBezTo>
                  <a:cubicBezTo>
                    <a:pt x="42766" y="51626"/>
                    <a:pt x="38877" y="54450"/>
                    <a:pt x="34934" y="5732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3" name="任意多边形: 形状 642">
              <a:extLst>
                <a:ext uri="{FF2B5EF4-FFF2-40B4-BE49-F238E27FC236}">
                  <a16:creationId xmlns:a16="http://schemas.microsoft.com/office/drawing/2014/main" id="{0D086383-9ABD-497B-0AE8-8CDE10176701}"/>
                </a:ext>
              </a:extLst>
            </p:cNvPr>
            <p:cNvSpPr/>
            <p:nvPr/>
          </p:nvSpPr>
          <p:spPr>
            <a:xfrm>
              <a:off x="10876947" y="5049330"/>
              <a:ext cx="53064" cy="64945"/>
            </a:xfrm>
            <a:custGeom>
              <a:avLst/>
              <a:gdLst>
                <a:gd name="connsiteX0" fmla="*/ 0 w 53064"/>
                <a:gd name="connsiteY0" fmla="*/ 0 h 64945"/>
                <a:gd name="connsiteX1" fmla="*/ 53065 w 53064"/>
                <a:gd name="connsiteY1" fmla="*/ 64945 h 64945"/>
                <a:gd name="connsiteX2" fmla="*/ 0 w 53064"/>
                <a:gd name="connsiteY2" fmla="*/ 0 h 6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64" h="64945">
                  <a:moveTo>
                    <a:pt x="0" y="0"/>
                  </a:moveTo>
                  <a:cubicBezTo>
                    <a:pt x="37454" y="12094"/>
                    <a:pt x="47098" y="37028"/>
                    <a:pt x="53065" y="64945"/>
                  </a:cubicBezTo>
                  <a:cubicBezTo>
                    <a:pt x="20405" y="59511"/>
                    <a:pt x="11614" y="33778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4" name="任意多边形: 形状 643">
              <a:extLst>
                <a:ext uri="{FF2B5EF4-FFF2-40B4-BE49-F238E27FC236}">
                  <a16:creationId xmlns:a16="http://schemas.microsoft.com/office/drawing/2014/main" id="{6D10A9C9-3C94-5375-0C9B-CC4327EE05F2}"/>
                </a:ext>
              </a:extLst>
            </p:cNvPr>
            <p:cNvSpPr/>
            <p:nvPr/>
          </p:nvSpPr>
          <p:spPr>
            <a:xfrm>
              <a:off x="9771490" y="3928457"/>
              <a:ext cx="48535" cy="53296"/>
            </a:xfrm>
            <a:custGeom>
              <a:avLst/>
              <a:gdLst>
                <a:gd name="connsiteX0" fmla="*/ 0 w 48535"/>
                <a:gd name="connsiteY0" fmla="*/ 178 h 53296"/>
                <a:gd name="connsiteX1" fmla="*/ 48536 w 48535"/>
                <a:gd name="connsiteY1" fmla="*/ 53296 h 53296"/>
                <a:gd name="connsiteX2" fmla="*/ 0 w 48535"/>
                <a:gd name="connsiteY2" fmla="*/ 178 h 5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535" h="53296">
                  <a:moveTo>
                    <a:pt x="0" y="178"/>
                  </a:moveTo>
                  <a:cubicBezTo>
                    <a:pt x="35696" y="-1686"/>
                    <a:pt x="47204" y="10727"/>
                    <a:pt x="48536" y="53296"/>
                  </a:cubicBezTo>
                  <a:cubicBezTo>
                    <a:pt x="15344" y="50313"/>
                    <a:pt x="7139" y="26231"/>
                    <a:pt x="0" y="17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5" name="任意多边形: 形状 644">
              <a:extLst>
                <a:ext uri="{FF2B5EF4-FFF2-40B4-BE49-F238E27FC236}">
                  <a16:creationId xmlns:a16="http://schemas.microsoft.com/office/drawing/2014/main" id="{341C6152-C675-150C-CAFC-E31D8B51855A}"/>
                </a:ext>
              </a:extLst>
            </p:cNvPr>
            <p:cNvSpPr/>
            <p:nvPr/>
          </p:nvSpPr>
          <p:spPr>
            <a:xfrm>
              <a:off x="6295657" y="6374737"/>
              <a:ext cx="48431" cy="48622"/>
            </a:xfrm>
            <a:custGeom>
              <a:avLst/>
              <a:gdLst>
                <a:gd name="connsiteX0" fmla="*/ 19342 w 48431"/>
                <a:gd name="connsiteY0" fmla="*/ 48623 h 48622"/>
                <a:gd name="connsiteX1" fmla="*/ 2 w 48431"/>
                <a:gd name="connsiteY1" fmla="*/ 15804 h 48622"/>
                <a:gd name="connsiteX2" fmla="*/ 22219 w 48431"/>
                <a:gd name="connsiteY2" fmla="*/ 194 h 48622"/>
                <a:gd name="connsiteX3" fmla="*/ 48431 w 48431"/>
                <a:gd name="connsiteY3" fmla="*/ 23422 h 48622"/>
                <a:gd name="connsiteX4" fmla="*/ 19342 w 48431"/>
                <a:gd name="connsiteY4" fmla="*/ 48623 h 4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31" h="48622">
                  <a:moveTo>
                    <a:pt x="19342" y="48623"/>
                  </a:moveTo>
                  <a:cubicBezTo>
                    <a:pt x="10018" y="33971"/>
                    <a:pt x="322" y="25021"/>
                    <a:pt x="2" y="15804"/>
                  </a:cubicBezTo>
                  <a:cubicBezTo>
                    <a:pt x="-211" y="10423"/>
                    <a:pt x="16784" y="-1671"/>
                    <a:pt x="22219" y="194"/>
                  </a:cubicBezTo>
                  <a:cubicBezTo>
                    <a:pt x="32395" y="3763"/>
                    <a:pt x="39854" y="15271"/>
                    <a:pt x="48431" y="23422"/>
                  </a:cubicBezTo>
                  <a:cubicBezTo>
                    <a:pt x="40866" y="30029"/>
                    <a:pt x="33300" y="36582"/>
                    <a:pt x="19342" y="486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6" name="任意多边形: 形状 645">
              <a:extLst>
                <a:ext uri="{FF2B5EF4-FFF2-40B4-BE49-F238E27FC236}">
                  <a16:creationId xmlns:a16="http://schemas.microsoft.com/office/drawing/2014/main" id="{2E59FB75-AD63-114E-FC27-0BBA0CB8E50E}"/>
                </a:ext>
              </a:extLst>
            </p:cNvPr>
            <p:cNvSpPr/>
            <p:nvPr/>
          </p:nvSpPr>
          <p:spPr>
            <a:xfrm>
              <a:off x="10050450" y="4164336"/>
              <a:ext cx="43543" cy="64146"/>
            </a:xfrm>
            <a:custGeom>
              <a:avLst/>
              <a:gdLst>
                <a:gd name="connsiteX0" fmla="*/ 748 w 43543"/>
                <a:gd name="connsiteY0" fmla="*/ 0 h 64146"/>
                <a:gd name="connsiteX1" fmla="*/ 43316 w 43543"/>
                <a:gd name="connsiteY1" fmla="*/ 64146 h 64146"/>
                <a:gd name="connsiteX2" fmla="*/ 748 w 43543"/>
                <a:gd name="connsiteY2" fmla="*/ 0 h 6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543" h="64146">
                  <a:moveTo>
                    <a:pt x="748" y="0"/>
                  </a:moveTo>
                  <a:cubicBezTo>
                    <a:pt x="31275" y="13586"/>
                    <a:pt x="45554" y="33032"/>
                    <a:pt x="43316" y="64146"/>
                  </a:cubicBezTo>
                  <a:cubicBezTo>
                    <a:pt x="6288" y="54876"/>
                    <a:pt x="-2929" y="41237"/>
                    <a:pt x="74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7" name="任意多边形: 形状 646">
              <a:extLst>
                <a:ext uri="{FF2B5EF4-FFF2-40B4-BE49-F238E27FC236}">
                  <a16:creationId xmlns:a16="http://schemas.microsoft.com/office/drawing/2014/main" id="{284B4ECD-459F-60EF-43F6-2A5D17A26FEC}"/>
                </a:ext>
              </a:extLst>
            </p:cNvPr>
            <p:cNvSpPr/>
            <p:nvPr/>
          </p:nvSpPr>
          <p:spPr>
            <a:xfrm>
              <a:off x="6238918" y="6192878"/>
              <a:ext cx="59670" cy="42671"/>
            </a:xfrm>
            <a:custGeom>
              <a:avLst/>
              <a:gdLst>
                <a:gd name="connsiteX0" fmla="*/ 59671 w 59670"/>
                <a:gd name="connsiteY0" fmla="*/ 21261 h 42671"/>
                <a:gd name="connsiteX1" fmla="*/ 25573 w 59670"/>
                <a:gd name="connsiteY1" fmla="*/ 42412 h 42671"/>
                <a:gd name="connsiteX2" fmla="*/ 0 w 59670"/>
                <a:gd name="connsiteY2" fmla="*/ 16999 h 42671"/>
                <a:gd name="connsiteX3" fmla="*/ 23975 w 59670"/>
                <a:gd name="connsiteY3" fmla="*/ 3 h 42671"/>
                <a:gd name="connsiteX4" fmla="*/ 59671 w 59670"/>
                <a:gd name="connsiteY4" fmla="*/ 21261 h 4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70" h="42671">
                  <a:moveTo>
                    <a:pt x="59671" y="21261"/>
                  </a:moveTo>
                  <a:cubicBezTo>
                    <a:pt x="42196" y="32609"/>
                    <a:pt x="31008" y="44597"/>
                    <a:pt x="25573" y="42412"/>
                  </a:cubicBezTo>
                  <a:cubicBezTo>
                    <a:pt x="15291" y="38257"/>
                    <a:pt x="8365" y="25950"/>
                    <a:pt x="0" y="16999"/>
                  </a:cubicBezTo>
                  <a:cubicBezTo>
                    <a:pt x="7992" y="10925"/>
                    <a:pt x="16143" y="-210"/>
                    <a:pt x="23975" y="3"/>
                  </a:cubicBezTo>
                  <a:cubicBezTo>
                    <a:pt x="33299" y="270"/>
                    <a:pt x="42302" y="10286"/>
                    <a:pt x="59671" y="212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8" name="任意多边形: 形状 647">
              <a:extLst>
                <a:ext uri="{FF2B5EF4-FFF2-40B4-BE49-F238E27FC236}">
                  <a16:creationId xmlns:a16="http://schemas.microsoft.com/office/drawing/2014/main" id="{ED48830E-671B-AD92-72F1-88EC093086CE}"/>
                </a:ext>
              </a:extLst>
            </p:cNvPr>
            <p:cNvSpPr/>
            <p:nvPr/>
          </p:nvSpPr>
          <p:spPr>
            <a:xfrm>
              <a:off x="6346379" y="6553314"/>
              <a:ext cx="51680" cy="50070"/>
            </a:xfrm>
            <a:custGeom>
              <a:avLst/>
              <a:gdLst>
                <a:gd name="connsiteX0" fmla="*/ 28930 w 51680"/>
                <a:gd name="connsiteY0" fmla="*/ 50071 h 50070"/>
                <a:gd name="connsiteX1" fmla="*/ 0 w 51680"/>
                <a:gd name="connsiteY1" fmla="*/ 17518 h 50070"/>
                <a:gd name="connsiteX2" fmla="*/ 27385 w 51680"/>
                <a:gd name="connsiteY2" fmla="*/ 43 h 50070"/>
                <a:gd name="connsiteX3" fmla="*/ 51519 w 51680"/>
                <a:gd name="connsiteY3" fmla="*/ 22100 h 50070"/>
                <a:gd name="connsiteX4" fmla="*/ 28930 w 51680"/>
                <a:gd name="connsiteY4" fmla="*/ 50071 h 5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80" h="50070">
                  <a:moveTo>
                    <a:pt x="28930" y="50071"/>
                  </a:moveTo>
                  <a:cubicBezTo>
                    <a:pt x="15877" y="35366"/>
                    <a:pt x="7938" y="26469"/>
                    <a:pt x="0" y="17518"/>
                  </a:cubicBezTo>
                  <a:cubicBezTo>
                    <a:pt x="9164" y="11178"/>
                    <a:pt x="18860" y="-809"/>
                    <a:pt x="27385" y="43"/>
                  </a:cubicBezTo>
                  <a:cubicBezTo>
                    <a:pt x="36442" y="895"/>
                    <a:pt x="46938" y="12563"/>
                    <a:pt x="51519" y="22100"/>
                  </a:cubicBezTo>
                  <a:cubicBezTo>
                    <a:pt x="53278" y="25670"/>
                    <a:pt x="40331" y="36379"/>
                    <a:pt x="28930" y="5007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9" name="任意多边形: 形状 648">
              <a:extLst>
                <a:ext uri="{FF2B5EF4-FFF2-40B4-BE49-F238E27FC236}">
                  <a16:creationId xmlns:a16="http://schemas.microsoft.com/office/drawing/2014/main" id="{7C9FBB8D-C09B-194D-55A2-1CD1721ED1C7}"/>
                </a:ext>
              </a:extLst>
            </p:cNvPr>
            <p:cNvSpPr/>
            <p:nvPr/>
          </p:nvSpPr>
          <p:spPr>
            <a:xfrm>
              <a:off x="10782806" y="4994774"/>
              <a:ext cx="57753" cy="66490"/>
            </a:xfrm>
            <a:custGeom>
              <a:avLst/>
              <a:gdLst>
                <a:gd name="connsiteX0" fmla="*/ 57753 w 57753"/>
                <a:gd name="connsiteY0" fmla="*/ 66491 h 66490"/>
                <a:gd name="connsiteX1" fmla="*/ 0 w 57753"/>
                <a:gd name="connsiteY1" fmla="*/ 0 h 66490"/>
                <a:gd name="connsiteX2" fmla="*/ 57753 w 57753"/>
                <a:gd name="connsiteY2" fmla="*/ 66491 h 6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53" h="66490">
                  <a:moveTo>
                    <a:pt x="57753" y="66491"/>
                  </a:moveTo>
                  <a:cubicBezTo>
                    <a:pt x="19446" y="59298"/>
                    <a:pt x="10283" y="32340"/>
                    <a:pt x="0" y="0"/>
                  </a:cubicBezTo>
                  <a:cubicBezTo>
                    <a:pt x="37987" y="8844"/>
                    <a:pt x="48696" y="34524"/>
                    <a:pt x="57753" y="6649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0" name="任意多边形: 形状 649">
              <a:extLst>
                <a:ext uri="{FF2B5EF4-FFF2-40B4-BE49-F238E27FC236}">
                  <a16:creationId xmlns:a16="http://schemas.microsoft.com/office/drawing/2014/main" id="{24C3C1FB-B1AE-8EB0-613B-B7D4AE05B9C3}"/>
                </a:ext>
              </a:extLst>
            </p:cNvPr>
            <p:cNvSpPr/>
            <p:nvPr/>
          </p:nvSpPr>
          <p:spPr>
            <a:xfrm>
              <a:off x="11098369" y="5379758"/>
              <a:ext cx="65265" cy="66916"/>
            </a:xfrm>
            <a:custGeom>
              <a:avLst/>
              <a:gdLst>
                <a:gd name="connsiteX0" fmla="*/ 65265 w 65265"/>
                <a:gd name="connsiteY0" fmla="*/ 66917 h 66916"/>
                <a:gd name="connsiteX1" fmla="*/ 0 w 65265"/>
                <a:gd name="connsiteY1" fmla="*/ 0 h 66916"/>
                <a:gd name="connsiteX2" fmla="*/ 65265 w 65265"/>
                <a:gd name="connsiteY2" fmla="*/ 66917 h 6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65" h="66916">
                  <a:moveTo>
                    <a:pt x="65265" y="66917"/>
                  </a:moveTo>
                  <a:cubicBezTo>
                    <a:pt x="25946" y="59191"/>
                    <a:pt x="18807" y="24881"/>
                    <a:pt x="0" y="0"/>
                  </a:cubicBezTo>
                  <a:cubicBezTo>
                    <a:pt x="31327" y="2717"/>
                    <a:pt x="49069" y="20778"/>
                    <a:pt x="65265" y="669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1" name="任意多边形: 形状 650">
              <a:extLst>
                <a:ext uri="{FF2B5EF4-FFF2-40B4-BE49-F238E27FC236}">
                  <a16:creationId xmlns:a16="http://schemas.microsoft.com/office/drawing/2014/main" id="{BEC0B2DC-B666-CBC4-2362-36CA0B8E0CDF}"/>
                </a:ext>
              </a:extLst>
            </p:cNvPr>
            <p:cNvSpPr/>
            <p:nvPr/>
          </p:nvSpPr>
          <p:spPr>
            <a:xfrm>
              <a:off x="11578400" y="6018769"/>
              <a:ext cx="58978" cy="67236"/>
            </a:xfrm>
            <a:custGeom>
              <a:avLst/>
              <a:gdLst>
                <a:gd name="connsiteX0" fmla="*/ 58979 w 58978"/>
                <a:gd name="connsiteY0" fmla="*/ 67236 h 67236"/>
                <a:gd name="connsiteX1" fmla="*/ 0 w 58978"/>
                <a:gd name="connsiteY1" fmla="*/ 0 h 67236"/>
                <a:gd name="connsiteX2" fmla="*/ 58979 w 58978"/>
                <a:gd name="connsiteY2" fmla="*/ 67236 h 6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78" h="67236">
                  <a:moveTo>
                    <a:pt x="58979" y="67236"/>
                  </a:moveTo>
                  <a:cubicBezTo>
                    <a:pt x="39319" y="44807"/>
                    <a:pt x="19660" y="22430"/>
                    <a:pt x="0" y="0"/>
                  </a:cubicBezTo>
                  <a:cubicBezTo>
                    <a:pt x="36229" y="3729"/>
                    <a:pt x="53544" y="22856"/>
                    <a:pt x="58979" y="672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2" name="任意多边形: 形状 651">
              <a:extLst>
                <a:ext uri="{FF2B5EF4-FFF2-40B4-BE49-F238E27FC236}">
                  <a16:creationId xmlns:a16="http://schemas.microsoft.com/office/drawing/2014/main" id="{F942A55F-766E-491D-19AE-73D8174020CC}"/>
                </a:ext>
              </a:extLst>
            </p:cNvPr>
            <p:cNvSpPr/>
            <p:nvPr/>
          </p:nvSpPr>
          <p:spPr>
            <a:xfrm>
              <a:off x="11247173" y="5647744"/>
              <a:ext cx="59884" cy="64465"/>
            </a:xfrm>
            <a:custGeom>
              <a:avLst/>
              <a:gdLst>
                <a:gd name="connsiteX0" fmla="*/ 59884 w 59884"/>
                <a:gd name="connsiteY0" fmla="*/ 64466 h 64465"/>
                <a:gd name="connsiteX1" fmla="*/ 0 w 59884"/>
                <a:gd name="connsiteY1" fmla="*/ 0 h 64465"/>
                <a:gd name="connsiteX2" fmla="*/ 59884 w 59884"/>
                <a:gd name="connsiteY2" fmla="*/ 64466 h 6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884" h="64465">
                  <a:moveTo>
                    <a:pt x="59884" y="64466"/>
                  </a:moveTo>
                  <a:cubicBezTo>
                    <a:pt x="21684" y="56528"/>
                    <a:pt x="13746" y="26745"/>
                    <a:pt x="0" y="0"/>
                  </a:cubicBezTo>
                  <a:cubicBezTo>
                    <a:pt x="33246" y="4902"/>
                    <a:pt x="49069" y="21578"/>
                    <a:pt x="59884" y="6446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3" name="任意多边形: 形状 652">
              <a:extLst>
                <a:ext uri="{FF2B5EF4-FFF2-40B4-BE49-F238E27FC236}">
                  <a16:creationId xmlns:a16="http://schemas.microsoft.com/office/drawing/2014/main" id="{C20F1708-1C29-51C8-5F65-EC0697FB94E7}"/>
                </a:ext>
              </a:extLst>
            </p:cNvPr>
            <p:cNvSpPr/>
            <p:nvPr/>
          </p:nvSpPr>
          <p:spPr>
            <a:xfrm>
              <a:off x="9492902" y="3688087"/>
              <a:ext cx="46027" cy="53916"/>
            </a:xfrm>
            <a:custGeom>
              <a:avLst/>
              <a:gdLst>
                <a:gd name="connsiteX0" fmla="*/ 0 w 46027"/>
                <a:gd name="connsiteY0" fmla="*/ 0 h 53916"/>
                <a:gd name="connsiteX1" fmla="*/ 45446 w 46027"/>
                <a:gd name="connsiteY1" fmla="*/ 53917 h 53916"/>
                <a:gd name="connsiteX2" fmla="*/ 0 w 46027"/>
                <a:gd name="connsiteY2" fmla="*/ 0 h 5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027" h="53916">
                  <a:moveTo>
                    <a:pt x="0" y="0"/>
                  </a:moveTo>
                  <a:cubicBezTo>
                    <a:pt x="38573" y="213"/>
                    <a:pt x="48749" y="13160"/>
                    <a:pt x="45446" y="53917"/>
                  </a:cubicBezTo>
                  <a:cubicBezTo>
                    <a:pt x="13159" y="51040"/>
                    <a:pt x="7725" y="2663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4" name="任意多边形: 形状 653">
              <a:extLst>
                <a:ext uri="{FF2B5EF4-FFF2-40B4-BE49-F238E27FC236}">
                  <a16:creationId xmlns:a16="http://schemas.microsoft.com/office/drawing/2014/main" id="{61717A6D-ABE9-9338-D6C4-46222D5D900A}"/>
                </a:ext>
              </a:extLst>
            </p:cNvPr>
            <p:cNvSpPr/>
            <p:nvPr/>
          </p:nvSpPr>
          <p:spPr>
            <a:xfrm>
              <a:off x="10942639" y="5187745"/>
              <a:ext cx="67023" cy="71232"/>
            </a:xfrm>
            <a:custGeom>
              <a:avLst/>
              <a:gdLst>
                <a:gd name="connsiteX0" fmla="*/ 67023 w 67023"/>
                <a:gd name="connsiteY0" fmla="*/ 71232 h 71232"/>
                <a:gd name="connsiteX1" fmla="*/ 0 w 67023"/>
                <a:gd name="connsiteY1" fmla="*/ 0 h 71232"/>
                <a:gd name="connsiteX2" fmla="*/ 67023 w 67023"/>
                <a:gd name="connsiteY2" fmla="*/ 71232 h 7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023" h="71232">
                  <a:moveTo>
                    <a:pt x="67023" y="71232"/>
                  </a:moveTo>
                  <a:cubicBezTo>
                    <a:pt x="27012" y="61376"/>
                    <a:pt x="12680" y="34897"/>
                    <a:pt x="0" y="0"/>
                  </a:cubicBezTo>
                  <a:cubicBezTo>
                    <a:pt x="40385" y="9217"/>
                    <a:pt x="49495" y="40491"/>
                    <a:pt x="67023" y="712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5" name="任意多边形: 形状 654">
              <a:extLst>
                <a:ext uri="{FF2B5EF4-FFF2-40B4-BE49-F238E27FC236}">
                  <a16:creationId xmlns:a16="http://schemas.microsoft.com/office/drawing/2014/main" id="{EC30B5E3-E1C6-0FFD-C747-68D3E85FFF9C}"/>
                </a:ext>
              </a:extLst>
            </p:cNvPr>
            <p:cNvSpPr/>
            <p:nvPr/>
          </p:nvSpPr>
          <p:spPr>
            <a:xfrm>
              <a:off x="10627501" y="4805692"/>
              <a:ext cx="48749" cy="62068"/>
            </a:xfrm>
            <a:custGeom>
              <a:avLst/>
              <a:gdLst>
                <a:gd name="connsiteX0" fmla="*/ 0 w 48749"/>
                <a:gd name="connsiteY0" fmla="*/ 0 h 62068"/>
                <a:gd name="connsiteX1" fmla="*/ 48749 w 48749"/>
                <a:gd name="connsiteY1" fmla="*/ 62068 h 62068"/>
                <a:gd name="connsiteX2" fmla="*/ 0 w 48749"/>
                <a:gd name="connsiteY2" fmla="*/ 0 h 6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49" h="62068">
                  <a:moveTo>
                    <a:pt x="0" y="0"/>
                  </a:moveTo>
                  <a:cubicBezTo>
                    <a:pt x="35962" y="5647"/>
                    <a:pt x="46405" y="27598"/>
                    <a:pt x="48749" y="62068"/>
                  </a:cubicBezTo>
                  <a:cubicBezTo>
                    <a:pt x="16143" y="51892"/>
                    <a:pt x="4315" y="31061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6" name="任意多边形: 形状 655">
              <a:extLst>
                <a:ext uri="{FF2B5EF4-FFF2-40B4-BE49-F238E27FC236}">
                  <a16:creationId xmlns:a16="http://schemas.microsoft.com/office/drawing/2014/main" id="{F7066CE8-265B-9778-B7F7-080B5BF16225}"/>
                </a:ext>
              </a:extLst>
            </p:cNvPr>
            <p:cNvSpPr/>
            <p:nvPr/>
          </p:nvSpPr>
          <p:spPr>
            <a:xfrm>
              <a:off x="6500991" y="6340408"/>
              <a:ext cx="50921" cy="39965"/>
            </a:xfrm>
            <a:custGeom>
              <a:avLst/>
              <a:gdLst>
                <a:gd name="connsiteX0" fmla="*/ 0 w 50921"/>
                <a:gd name="connsiteY0" fmla="*/ 4847 h 39965"/>
                <a:gd name="connsiteX1" fmla="*/ 50720 w 50921"/>
                <a:gd name="connsiteY1" fmla="*/ 19711 h 39965"/>
                <a:gd name="connsiteX2" fmla="*/ 37721 w 50921"/>
                <a:gd name="connsiteY2" fmla="*/ 38731 h 39965"/>
                <a:gd name="connsiteX3" fmla="*/ 0 w 50921"/>
                <a:gd name="connsiteY3" fmla="*/ 4847 h 3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21" h="39965">
                  <a:moveTo>
                    <a:pt x="0" y="4847"/>
                  </a:moveTo>
                  <a:cubicBezTo>
                    <a:pt x="21258" y="-1387"/>
                    <a:pt x="41184" y="-5915"/>
                    <a:pt x="50720" y="19711"/>
                  </a:cubicBezTo>
                  <a:cubicBezTo>
                    <a:pt x="52372" y="24133"/>
                    <a:pt x="43475" y="37506"/>
                    <a:pt x="37721" y="38731"/>
                  </a:cubicBezTo>
                  <a:cubicBezTo>
                    <a:pt x="12467" y="44166"/>
                    <a:pt x="480" y="31432"/>
                    <a:pt x="0" y="484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7" name="任意多边形: 形状 656">
              <a:extLst>
                <a:ext uri="{FF2B5EF4-FFF2-40B4-BE49-F238E27FC236}">
                  <a16:creationId xmlns:a16="http://schemas.microsoft.com/office/drawing/2014/main" id="{7034F43D-4B63-D9AD-786C-88868A4C7AC0}"/>
                </a:ext>
              </a:extLst>
            </p:cNvPr>
            <p:cNvSpPr/>
            <p:nvPr/>
          </p:nvSpPr>
          <p:spPr>
            <a:xfrm>
              <a:off x="6648982" y="6132943"/>
              <a:ext cx="49455" cy="42630"/>
            </a:xfrm>
            <a:custGeom>
              <a:avLst/>
              <a:gdLst>
                <a:gd name="connsiteX0" fmla="*/ 49456 w 49455"/>
                <a:gd name="connsiteY0" fmla="*/ 38467 h 42630"/>
                <a:gd name="connsiteX1" fmla="*/ 440 w 49455"/>
                <a:gd name="connsiteY1" fmla="*/ 25041 h 42630"/>
                <a:gd name="connsiteX2" fmla="*/ 10190 w 49455"/>
                <a:gd name="connsiteY2" fmla="*/ 0 h 42630"/>
                <a:gd name="connsiteX3" fmla="*/ 49456 w 49455"/>
                <a:gd name="connsiteY3" fmla="*/ 38467 h 4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55" h="42630">
                  <a:moveTo>
                    <a:pt x="49456" y="38467"/>
                  </a:moveTo>
                  <a:cubicBezTo>
                    <a:pt x="29690" y="42622"/>
                    <a:pt x="9604" y="49495"/>
                    <a:pt x="440" y="25041"/>
                  </a:cubicBezTo>
                  <a:cubicBezTo>
                    <a:pt x="-2064" y="18434"/>
                    <a:pt x="6780" y="-53"/>
                    <a:pt x="10190" y="0"/>
                  </a:cubicBezTo>
                  <a:cubicBezTo>
                    <a:pt x="32940" y="426"/>
                    <a:pt x="47431" y="12467"/>
                    <a:pt x="49456" y="384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8" name="任意多边形: 形状 657">
              <a:extLst>
                <a:ext uri="{FF2B5EF4-FFF2-40B4-BE49-F238E27FC236}">
                  <a16:creationId xmlns:a16="http://schemas.microsoft.com/office/drawing/2014/main" id="{1D96DDD6-BC1E-B75B-D18D-E6F314FD40E2}"/>
                </a:ext>
              </a:extLst>
            </p:cNvPr>
            <p:cNvSpPr/>
            <p:nvPr/>
          </p:nvSpPr>
          <p:spPr>
            <a:xfrm>
              <a:off x="8956921" y="3374229"/>
              <a:ext cx="40105" cy="45392"/>
            </a:xfrm>
            <a:custGeom>
              <a:avLst/>
              <a:gdLst>
                <a:gd name="connsiteX0" fmla="*/ 1819 w 40105"/>
                <a:gd name="connsiteY0" fmla="*/ 0 h 45392"/>
                <a:gd name="connsiteX1" fmla="*/ 39433 w 40105"/>
                <a:gd name="connsiteY1" fmla="*/ 45393 h 45392"/>
                <a:gd name="connsiteX2" fmla="*/ 1819 w 40105"/>
                <a:gd name="connsiteY2" fmla="*/ 0 h 4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05" h="45392">
                  <a:moveTo>
                    <a:pt x="1819" y="0"/>
                  </a:moveTo>
                  <a:cubicBezTo>
                    <a:pt x="34105" y="2397"/>
                    <a:pt x="42789" y="12840"/>
                    <a:pt x="39433" y="45393"/>
                  </a:cubicBezTo>
                  <a:cubicBezTo>
                    <a:pt x="5175" y="45446"/>
                    <a:pt x="-4521" y="33725"/>
                    <a:pt x="181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9" name="任意多边形: 形状 658">
              <a:extLst>
                <a:ext uri="{FF2B5EF4-FFF2-40B4-BE49-F238E27FC236}">
                  <a16:creationId xmlns:a16="http://schemas.microsoft.com/office/drawing/2014/main" id="{AD4D3E53-2584-2A9D-20EE-40A2EAE2E264}"/>
                </a:ext>
              </a:extLst>
            </p:cNvPr>
            <p:cNvSpPr/>
            <p:nvPr/>
          </p:nvSpPr>
          <p:spPr>
            <a:xfrm>
              <a:off x="8046773" y="3512641"/>
              <a:ext cx="57074" cy="44387"/>
            </a:xfrm>
            <a:custGeom>
              <a:avLst/>
              <a:gdLst>
                <a:gd name="connsiteX0" fmla="*/ 57075 w 57074"/>
                <a:gd name="connsiteY0" fmla="*/ 28667 h 44387"/>
                <a:gd name="connsiteX1" fmla="*/ 24415 w 57074"/>
                <a:gd name="connsiteY1" fmla="*/ 44011 h 44387"/>
                <a:gd name="connsiteX2" fmla="*/ 14 w 57074"/>
                <a:gd name="connsiteY2" fmla="*/ 13642 h 44387"/>
                <a:gd name="connsiteX3" fmla="*/ 17436 w 57074"/>
                <a:gd name="connsiteY3" fmla="*/ 110 h 44387"/>
                <a:gd name="connsiteX4" fmla="*/ 57075 w 57074"/>
                <a:gd name="connsiteY4" fmla="*/ 28667 h 4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74" h="44387">
                  <a:moveTo>
                    <a:pt x="57075" y="28667"/>
                  </a:moveTo>
                  <a:cubicBezTo>
                    <a:pt x="39280" y="37351"/>
                    <a:pt x="27559" y="46355"/>
                    <a:pt x="24415" y="44011"/>
                  </a:cubicBezTo>
                  <a:cubicBezTo>
                    <a:pt x="14293" y="36339"/>
                    <a:pt x="6887" y="24724"/>
                    <a:pt x="14" y="13642"/>
                  </a:cubicBezTo>
                  <a:cubicBezTo>
                    <a:pt x="-519" y="12790"/>
                    <a:pt x="14133" y="-1382"/>
                    <a:pt x="17436" y="110"/>
                  </a:cubicBezTo>
                  <a:cubicBezTo>
                    <a:pt x="28997" y="5331"/>
                    <a:pt x="38587" y="14708"/>
                    <a:pt x="57075" y="286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0" name="任意多边形: 形状 659">
              <a:extLst>
                <a:ext uri="{FF2B5EF4-FFF2-40B4-BE49-F238E27FC236}">
                  <a16:creationId xmlns:a16="http://schemas.microsoft.com/office/drawing/2014/main" id="{0D2746D4-B2A0-2653-7910-ED74E97D0B61}"/>
                </a:ext>
              </a:extLst>
            </p:cNvPr>
            <p:cNvSpPr/>
            <p:nvPr/>
          </p:nvSpPr>
          <p:spPr>
            <a:xfrm>
              <a:off x="8594841" y="3441719"/>
              <a:ext cx="42688" cy="43835"/>
            </a:xfrm>
            <a:custGeom>
              <a:avLst/>
              <a:gdLst>
                <a:gd name="connsiteX0" fmla="*/ 67 w 42688"/>
                <a:gd name="connsiteY0" fmla="*/ 1451 h 43835"/>
                <a:gd name="connsiteX1" fmla="*/ 42689 w 42688"/>
                <a:gd name="connsiteY1" fmla="*/ 40716 h 43835"/>
                <a:gd name="connsiteX2" fmla="*/ 67 w 42688"/>
                <a:gd name="connsiteY2" fmla="*/ 1451 h 4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688" h="43835">
                  <a:moveTo>
                    <a:pt x="67" y="1451"/>
                  </a:moveTo>
                  <a:cubicBezTo>
                    <a:pt x="35762" y="-5742"/>
                    <a:pt x="41570" y="14823"/>
                    <a:pt x="42689" y="40716"/>
                  </a:cubicBezTo>
                  <a:cubicBezTo>
                    <a:pt x="7206" y="49134"/>
                    <a:pt x="-839" y="41942"/>
                    <a:pt x="67" y="14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1" name="任意多边形: 形状 660">
              <a:extLst>
                <a:ext uri="{FF2B5EF4-FFF2-40B4-BE49-F238E27FC236}">
                  <a16:creationId xmlns:a16="http://schemas.microsoft.com/office/drawing/2014/main" id="{FB3FC7E7-4097-6DC6-529E-92004CA41F46}"/>
                </a:ext>
              </a:extLst>
            </p:cNvPr>
            <p:cNvSpPr/>
            <p:nvPr/>
          </p:nvSpPr>
          <p:spPr>
            <a:xfrm>
              <a:off x="11263423" y="5561701"/>
              <a:ext cx="68567" cy="68408"/>
            </a:xfrm>
            <a:custGeom>
              <a:avLst/>
              <a:gdLst>
                <a:gd name="connsiteX0" fmla="*/ 7992 w 68567"/>
                <a:gd name="connsiteY0" fmla="*/ 0 h 68408"/>
                <a:gd name="connsiteX1" fmla="*/ 68568 w 68567"/>
                <a:gd name="connsiteY1" fmla="*/ 68408 h 68408"/>
                <a:gd name="connsiteX2" fmla="*/ 0 w 68567"/>
                <a:gd name="connsiteY2" fmla="*/ 6979 h 68408"/>
                <a:gd name="connsiteX3" fmla="*/ 7992 w 68567"/>
                <a:gd name="connsiteY3" fmla="*/ 0 h 6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67" h="68408">
                  <a:moveTo>
                    <a:pt x="7992" y="0"/>
                  </a:moveTo>
                  <a:cubicBezTo>
                    <a:pt x="26905" y="21364"/>
                    <a:pt x="45872" y="42729"/>
                    <a:pt x="68568" y="68408"/>
                  </a:cubicBezTo>
                  <a:cubicBezTo>
                    <a:pt x="32606" y="66704"/>
                    <a:pt x="21151" y="55089"/>
                    <a:pt x="0" y="6979"/>
                  </a:cubicBezTo>
                  <a:cubicBezTo>
                    <a:pt x="2664" y="4582"/>
                    <a:pt x="5328" y="2291"/>
                    <a:pt x="799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2" name="任意多边形: 形状 661">
              <a:extLst>
                <a:ext uri="{FF2B5EF4-FFF2-40B4-BE49-F238E27FC236}">
                  <a16:creationId xmlns:a16="http://schemas.microsoft.com/office/drawing/2014/main" id="{80AECE1B-D452-7B19-64AB-1F40A6609A8C}"/>
                </a:ext>
              </a:extLst>
            </p:cNvPr>
            <p:cNvSpPr/>
            <p:nvPr/>
          </p:nvSpPr>
          <p:spPr>
            <a:xfrm>
              <a:off x="9889298" y="3971524"/>
              <a:ext cx="42745" cy="54449"/>
            </a:xfrm>
            <a:custGeom>
              <a:avLst/>
              <a:gdLst>
                <a:gd name="connsiteX0" fmla="*/ 681 w 42745"/>
                <a:gd name="connsiteY0" fmla="*/ 0 h 54449"/>
                <a:gd name="connsiteX1" fmla="*/ 42078 w 42745"/>
                <a:gd name="connsiteY1" fmla="*/ 54450 h 54449"/>
                <a:gd name="connsiteX2" fmla="*/ 681 w 42745"/>
                <a:gd name="connsiteY2" fmla="*/ 0 h 5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45" h="54449">
                  <a:moveTo>
                    <a:pt x="681" y="0"/>
                  </a:moveTo>
                  <a:cubicBezTo>
                    <a:pt x="31263" y="8311"/>
                    <a:pt x="46181" y="23389"/>
                    <a:pt x="42078" y="54450"/>
                  </a:cubicBezTo>
                  <a:cubicBezTo>
                    <a:pt x="9419" y="51306"/>
                    <a:pt x="-3208" y="34524"/>
                    <a:pt x="68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3" name="任意多边形: 形状 662">
              <a:extLst>
                <a:ext uri="{FF2B5EF4-FFF2-40B4-BE49-F238E27FC236}">
                  <a16:creationId xmlns:a16="http://schemas.microsoft.com/office/drawing/2014/main" id="{7674C00D-6386-3B26-2748-03796397F132}"/>
                </a:ext>
              </a:extLst>
            </p:cNvPr>
            <p:cNvSpPr/>
            <p:nvPr/>
          </p:nvSpPr>
          <p:spPr>
            <a:xfrm>
              <a:off x="6921220" y="4307173"/>
              <a:ext cx="46467" cy="51758"/>
            </a:xfrm>
            <a:custGeom>
              <a:avLst/>
              <a:gdLst>
                <a:gd name="connsiteX0" fmla="*/ 20856 w 46467"/>
                <a:gd name="connsiteY0" fmla="*/ 0 h 51758"/>
                <a:gd name="connsiteX1" fmla="*/ 46429 w 46467"/>
                <a:gd name="connsiteY1" fmla="*/ 35962 h 51758"/>
                <a:gd name="connsiteX2" fmla="*/ 26503 w 46467"/>
                <a:gd name="connsiteY2" fmla="*/ 51626 h 51758"/>
                <a:gd name="connsiteX3" fmla="*/ 131 w 46467"/>
                <a:gd name="connsiteY3" fmla="*/ 26532 h 51758"/>
                <a:gd name="connsiteX4" fmla="*/ 20856 w 46467"/>
                <a:gd name="connsiteY4" fmla="*/ 0 h 5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67" h="51758">
                  <a:moveTo>
                    <a:pt x="20856" y="0"/>
                  </a:moveTo>
                  <a:cubicBezTo>
                    <a:pt x="32683" y="15664"/>
                    <a:pt x="41474" y="24934"/>
                    <a:pt x="46429" y="35962"/>
                  </a:cubicBezTo>
                  <a:cubicBezTo>
                    <a:pt x="47388" y="38093"/>
                    <a:pt x="30019" y="53331"/>
                    <a:pt x="26503" y="51626"/>
                  </a:cubicBezTo>
                  <a:cubicBezTo>
                    <a:pt x="15954" y="46352"/>
                    <a:pt x="6577" y="36655"/>
                    <a:pt x="131" y="26532"/>
                  </a:cubicBezTo>
                  <a:cubicBezTo>
                    <a:pt x="-1361" y="24081"/>
                    <a:pt x="10200" y="13319"/>
                    <a:pt x="2085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4" name="任意多边形: 形状 663">
              <a:extLst>
                <a:ext uri="{FF2B5EF4-FFF2-40B4-BE49-F238E27FC236}">
                  <a16:creationId xmlns:a16="http://schemas.microsoft.com/office/drawing/2014/main" id="{B76F3A27-F085-E8AC-A5B0-FF3D70079AA6}"/>
                </a:ext>
              </a:extLst>
            </p:cNvPr>
            <p:cNvSpPr/>
            <p:nvPr/>
          </p:nvSpPr>
          <p:spPr>
            <a:xfrm>
              <a:off x="9843716" y="3815367"/>
              <a:ext cx="49513" cy="63080"/>
            </a:xfrm>
            <a:custGeom>
              <a:avLst/>
              <a:gdLst>
                <a:gd name="connsiteX0" fmla="*/ 49514 w 49513"/>
                <a:gd name="connsiteY0" fmla="*/ 63081 h 63080"/>
                <a:gd name="connsiteX1" fmla="*/ 4388 w 49513"/>
                <a:gd name="connsiteY1" fmla="*/ 0 h 63080"/>
                <a:gd name="connsiteX2" fmla="*/ 49514 w 49513"/>
                <a:gd name="connsiteY2" fmla="*/ 63081 h 6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13" h="63080">
                  <a:moveTo>
                    <a:pt x="49514" y="63081"/>
                  </a:moveTo>
                  <a:cubicBezTo>
                    <a:pt x="4867" y="60683"/>
                    <a:pt x="-7813" y="43261"/>
                    <a:pt x="4388" y="0"/>
                  </a:cubicBezTo>
                  <a:cubicBezTo>
                    <a:pt x="20851" y="23016"/>
                    <a:pt x="33264" y="40438"/>
                    <a:pt x="49514" y="630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5" name="任意多边形: 形状 664">
              <a:extLst>
                <a:ext uri="{FF2B5EF4-FFF2-40B4-BE49-F238E27FC236}">
                  <a16:creationId xmlns:a16="http://schemas.microsoft.com/office/drawing/2014/main" id="{257D93AE-B2A7-9754-7A8B-A3B2D56CAD78}"/>
                </a:ext>
              </a:extLst>
            </p:cNvPr>
            <p:cNvSpPr/>
            <p:nvPr/>
          </p:nvSpPr>
          <p:spPr>
            <a:xfrm>
              <a:off x="10725372" y="4862699"/>
              <a:ext cx="44167" cy="57326"/>
            </a:xfrm>
            <a:custGeom>
              <a:avLst/>
              <a:gdLst>
                <a:gd name="connsiteX0" fmla="*/ 44167 w 44167"/>
                <a:gd name="connsiteY0" fmla="*/ 57327 h 57326"/>
                <a:gd name="connsiteX1" fmla="*/ 0 w 44167"/>
                <a:gd name="connsiteY1" fmla="*/ 0 h 57326"/>
                <a:gd name="connsiteX2" fmla="*/ 44167 w 44167"/>
                <a:gd name="connsiteY2" fmla="*/ 57327 h 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67" h="57326">
                  <a:moveTo>
                    <a:pt x="44167" y="57327"/>
                  </a:moveTo>
                  <a:cubicBezTo>
                    <a:pt x="14225" y="49175"/>
                    <a:pt x="2771" y="28610"/>
                    <a:pt x="0" y="0"/>
                  </a:cubicBezTo>
                  <a:cubicBezTo>
                    <a:pt x="32446" y="6447"/>
                    <a:pt x="42675" y="19766"/>
                    <a:pt x="44167" y="5732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6" name="任意多边形: 形状 665">
              <a:extLst>
                <a:ext uri="{FF2B5EF4-FFF2-40B4-BE49-F238E27FC236}">
                  <a16:creationId xmlns:a16="http://schemas.microsoft.com/office/drawing/2014/main" id="{28E7D6B4-BD2B-B8F9-7F3F-D58FF1C6324A}"/>
                </a:ext>
              </a:extLst>
            </p:cNvPr>
            <p:cNvSpPr/>
            <p:nvPr/>
          </p:nvSpPr>
          <p:spPr>
            <a:xfrm>
              <a:off x="10298992" y="4418044"/>
              <a:ext cx="50579" cy="60203"/>
            </a:xfrm>
            <a:custGeom>
              <a:avLst/>
              <a:gdLst>
                <a:gd name="connsiteX0" fmla="*/ 49548 w 50579"/>
                <a:gd name="connsiteY0" fmla="*/ 60204 h 60203"/>
                <a:gd name="connsiteX1" fmla="*/ 0 w 50579"/>
                <a:gd name="connsiteY1" fmla="*/ 0 h 60203"/>
                <a:gd name="connsiteX2" fmla="*/ 49548 w 50579"/>
                <a:gd name="connsiteY2" fmla="*/ 60204 h 6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79" h="60203">
                  <a:moveTo>
                    <a:pt x="49548" y="60204"/>
                  </a:moveTo>
                  <a:cubicBezTo>
                    <a:pt x="34257" y="41610"/>
                    <a:pt x="18967" y="23069"/>
                    <a:pt x="0" y="0"/>
                  </a:cubicBezTo>
                  <a:cubicBezTo>
                    <a:pt x="42515" y="0"/>
                    <a:pt x="54450" y="13479"/>
                    <a:pt x="49548" y="6020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7" name="任意多边形: 形状 666">
              <a:extLst>
                <a:ext uri="{FF2B5EF4-FFF2-40B4-BE49-F238E27FC236}">
                  <a16:creationId xmlns:a16="http://schemas.microsoft.com/office/drawing/2014/main" id="{0377E728-75BA-AF99-3562-D95DB3CC1ACF}"/>
                </a:ext>
              </a:extLst>
            </p:cNvPr>
            <p:cNvSpPr/>
            <p:nvPr/>
          </p:nvSpPr>
          <p:spPr>
            <a:xfrm>
              <a:off x="7892648" y="3485632"/>
              <a:ext cx="42404" cy="56953"/>
            </a:xfrm>
            <a:custGeom>
              <a:avLst/>
              <a:gdLst>
                <a:gd name="connsiteX0" fmla="*/ 19187 w 42404"/>
                <a:gd name="connsiteY0" fmla="*/ 0 h 56953"/>
                <a:gd name="connsiteX1" fmla="*/ 42310 w 42404"/>
                <a:gd name="connsiteY1" fmla="*/ 41237 h 56953"/>
                <a:gd name="connsiteX2" fmla="*/ 28617 w 42404"/>
                <a:gd name="connsiteY2" fmla="*/ 56954 h 56953"/>
                <a:gd name="connsiteX3" fmla="*/ 167 w 42404"/>
                <a:gd name="connsiteY3" fmla="*/ 27704 h 56953"/>
                <a:gd name="connsiteX4" fmla="*/ 19187 w 42404"/>
                <a:gd name="connsiteY4" fmla="*/ 0 h 5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4" h="56953">
                  <a:moveTo>
                    <a:pt x="19187" y="0"/>
                  </a:moveTo>
                  <a:cubicBezTo>
                    <a:pt x="29949" y="18381"/>
                    <a:pt x="37941" y="29143"/>
                    <a:pt x="42310" y="41237"/>
                  </a:cubicBezTo>
                  <a:cubicBezTo>
                    <a:pt x="43482" y="44434"/>
                    <a:pt x="33466" y="51626"/>
                    <a:pt x="28617" y="56954"/>
                  </a:cubicBezTo>
                  <a:cubicBezTo>
                    <a:pt x="18814" y="47417"/>
                    <a:pt x="7946" y="38680"/>
                    <a:pt x="167" y="27704"/>
                  </a:cubicBezTo>
                  <a:cubicBezTo>
                    <a:pt x="-1431" y="25520"/>
                    <a:pt x="8692" y="14971"/>
                    <a:pt x="1918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8" name="任意多边形: 形状 667">
              <a:extLst>
                <a:ext uri="{FF2B5EF4-FFF2-40B4-BE49-F238E27FC236}">
                  <a16:creationId xmlns:a16="http://schemas.microsoft.com/office/drawing/2014/main" id="{88B8E61A-1B6F-7281-6E46-BD27BF9767AC}"/>
                </a:ext>
              </a:extLst>
            </p:cNvPr>
            <p:cNvSpPr/>
            <p:nvPr/>
          </p:nvSpPr>
          <p:spPr>
            <a:xfrm>
              <a:off x="9325024" y="3491013"/>
              <a:ext cx="46087" cy="47909"/>
            </a:xfrm>
            <a:custGeom>
              <a:avLst/>
              <a:gdLst>
                <a:gd name="connsiteX0" fmla="*/ 0 w 46087"/>
                <a:gd name="connsiteY0" fmla="*/ 0 h 47909"/>
                <a:gd name="connsiteX1" fmla="*/ 44860 w 46087"/>
                <a:gd name="connsiteY1" fmla="*/ 47790 h 47909"/>
                <a:gd name="connsiteX2" fmla="*/ 0 w 46087"/>
                <a:gd name="connsiteY2" fmla="*/ 0 h 4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087" h="47909">
                  <a:moveTo>
                    <a:pt x="0" y="0"/>
                  </a:moveTo>
                  <a:cubicBezTo>
                    <a:pt x="41556" y="426"/>
                    <a:pt x="49655" y="10442"/>
                    <a:pt x="44860" y="47790"/>
                  </a:cubicBezTo>
                  <a:cubicBezTo>
                    <a:pt x="11668" y="49921"/>
                    <a:pt x="11668" y="2322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9" name="任意多边形: 形状 668">
              <a:extLst>
                <a:ext uri="{FF2B5EF4-FFF2-40B4-BE49-F238E27FC236}">
                  <a16:creationId xmlns:a16="http://schemas.microsoft.com/office/drawing/2014/main" id="{69C75EE2-2DFD-C9A8-3966-AA762C4D1549}"/>
                </a:ext>
              </a:extLst>
            </p:cNvPr>
            <p:cNvSpPr/>
            <p:nvPr/>
          </p:nvSpPr>
          <p:spPr>
            <a:xfrm>
              <a:off x="7189231" y="3966480"/>
              <a:ext cx="55621" cy="41642"/>
            </a:xfrm>
            <a:custGeom>
              <a:avLst/>
              <a:gdLst>
                <a:gd name="connsiteX0" fmla="*/ 55622 w 55621"/>
                <a:gd name="connsiteY0" fmla="*/ 23691 h 41642"/>
                <a:gd name="connsiteX1" fmla="*/ 28024 w 55621"/>
                <a:gd name="connsiteY1" fmla="*/ 41433 h 41642"/>
                <a:gd name="connsiteX2" fmla="*/ 0 w 55621"/>
                <a:gd name="connsiteY2" fmla="*/ 16392 h 41642"/>
                <a:gd name="connsiteX3" fmla="*/ 17795 w 55621"/>
                <a:gd name="connsiteY3" fmla="*/ 89 h 41642"/>
                <a:gd name="connsiteX4" fmla="*/ 55622 w 55621"/>
                <a:gd name="connsiteY4" fmla="*/ 23691 h 4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1" h="41642">
                  <a:moveTo>
                    <a:pt x="55622" y="23691"/>
                  </a:moveTo>
                  <a:cubicBezTo>
                    <a:pt x="40704" y="33601"/>
                    <a:pt x="31008" y="43191"/>
                    <a:pt x="28024" y="41433"/>
                  </a:cubicBezTo>
                  <a:cubicBezTo>
                    <a:pt x="17475" y="35199"/>
                    <a:pt x="9164" y="25076"/>
                    <a:pt x="0" y="16392"/>
                  </a:cubicBezTo>
                  <a:cubicBezTo>
                    <a:pt x="6074" y="10585"/>
                    <a:pt x="13959" y="-1136"/>
                    <a:pt x="17795" y="89"/>
                  </a:cubicBezTo>
                  <a:cubicBezTo>
                    <a:pt x="28930" y="3552"/>
                    <a:pt x="38307" y="12236"/>
                    <a:pt x="55622" y="2369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0" name="任意多边形: 形状 669">
              <a:extLst>
                <a:ext uri="{FF2B5EF4-FFF2-40B4-BE49-F238E27FC236}">
                  <a16:creationId xmlns:a16="http://schemas.microsoft.com/office/drawing/2014/main" id="{B894B755-A9E8-790A-D112-20E83A9AEB87}"/>
                </a:ext>
              </a:extLst>
            </p:cNvPr>
            <p:cNvSpPr/>
            <p:nvPr/>
          </p:nvSpPr>
          <p:spPr>
            <a:xfrm>
              <a:off x="6137371" y="6588043"/>
              <a:ext cx="56953" cy="40407"/>
            </a:xfrm>
            <a:custGeom>
              <a:avLst/>
              <a:gdLst>
                <a:gd name="connsiteX0" fmla="*/ 56954 w 56953"/>
                <a:gd name="connsiteY0" fmla="*/ 19178 h 40407"/>
                <a:gd name="connsiteX1" fmla="*/ 22270 w 56953"/>
                <a:gd name="connsiteY1" fmla="*/ 40329 h 40407"/>
                <a:gd name="connsiteX2" fmla="*/ 0 w 56953"/>
                <a:gd name="connsiteY2" fmla="*/ 18752 h 40407"/>
                <a:gd name="connsiteX3" fmla="*/ 23389 w 56953"/>
                <a:gd name="connsiteY3" fmla="*/ 52 h 40407"/>
                <a:gd name="connsiteX4" fmla="*/ 56954 w 56953"/>
                <a:gd name="connsiteY4" fmla="*/ 19178 h 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53" h="40407">
                  <a:moveTo>
                    <a:pt x="56954" y="19178"/>
                  </a:moveTo>
                  <a:cubicBezTo>
                    <a:pt x="39585" y="30420"/>
                    <a:pt x="30049" y="41448"/>
                    <a:pt x="22270" y="40329"/>
                  </a:cubicBezTo>
                  <a:cubicBezTo>
                    <a:pt x="14012" y="39157"/>
                    <a:pt x="7352" y="26424"/>
                    <a:pt x="0" y="18752"/>
                  </a:cubicBezTo>
                  <a:cubicBezTo>
                    <a:pt x="7725" y="12092"/>
                    <a:pt x="14971" y="1011"/>
                    <a:pt x="23389" y="52"/>
                  </a:cubicBezTo>
                  <a:cubicBezTo>
                    <a:pt x="31221" y="-801"/>
                    <a:pt x="40225" y="9056"/>
                    <a:pt x="56954" y="1917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1" name="任意多边形: 形状 670">
              <a:extLst>
                <a:ext uri="{FF2B5EF4-FFF2-40B4-BE49-F238E27FC236}">
                  <a16:creationId xmlns:a16="http://schemas.microsoft.com/office/drawing/2014/main" id="{136A69CB-38B7-2D95-0E69-1F25BE210948}"/>
                </a:ext>
              </a:extLst>
            </p:cNvPr>
            <p:cNvSpPr/>
            <p:nvPr/>
          </p:nvSpPr>
          <p:spPr>
            <a:xfrm>
              <a:off x="6341555" y="5806171"/>
              <a:ext cx="48031" cy="49834"/>
            </a:xfrm>
            <a:custGeom>
              <a:avLst/>
              <a:gdLst>
                <a:gd name="connsiteX0" fmla="*/ 21872 w 48031"/>
                <a:gd name="connsiteY0" fmla="*/ 49835 h 49834"/>
                <a:gd name="connsiteX1" fmla="*/ 29 w 48031"/>
                <a:gd name="connsiteY1" fmla="*/ 15524 h 49834"/>
                <a:gd name="connsiteX2" fmla="*/ 20967 w 48031"/>
                <a:gd name="connsiteY2" fmla="*/ 127 h 49834"/>
                <a:gd name="connsiteX3" fmla="*/ 48032 w 48031"/>
                <a:gd name="connsiteY3" fmla="*/ 20852 h 49834"/>
                <a:gd name="connsiteX4" fmla="*/ 21872 w 48031"/>
                <a:gd name="connsiteY4" fmla="*/ 49835 h 4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31" h="49834">
                  <a:moveTo>
                    <a:pt x="21872" y="49835"/>
                  </a:moveTo>
                  <a:cubicBezTo>
                    <a:pt x="11004" y="33905"/>
                    <a:pt x="2053" y="25434"/>
                    <a:pt x="29" y="15524"/>
                  </a:cubicBezTo>
                  <a:cubicBezTo>
                    <a:pt x="-771" y="11582"/>
                    <a:pt x="15426" y="-1418"/>
                    <a:pt x="20967" y="127"/>
                  </a:cubicBezTo>
                  <a:cubicBezTo>
                    <a:pt x="31143" y="2951"/>
                    <a:pt x="39134" y="13553"/>
                    <a:pt x="48032" y="20852"/>
                  </a:cubicBezTo>
                  <a:cubicBezTo>
                    <a:pt x="41319" y="28311"/>
                    <a:pt x="34659" y="35717"/>
                    <a:pt x="21872" y="498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2" name="任意多边形: 形状 671">
              <a:extLst>
                <a:ext uri="{FF2B5EF4-FFF2-40B4-BE49-F238E27FC236}">
                  <a16:creationId xmlns:a16="http://schemas.microsoft.com/office/drawing/2014/main" id="{7A725CC4-F381-76EF-9113-9AA82B510F1C}"/>
                </a:ext>
              </a:extLst>
            </p:cNvPr>
            <p:cNvSpPr/>
            <p:nvPr/>
          </p:nvSpPr>
          <p:spPr>
            <a:xfrm>
              <a:off x="6243182" y="5447935"/>
              <a:ext cx="53276" cy="41530"/>
            </a:xfrm>
            <a:custGeom>
              <a:avLst/>
              <a:gdLst>
                <a:gd name="connsiteX0" fmla="*/ 53276 w 53276"/>
                <a:gd name="connsiteY0" fmla="*/ 20583 h 41530"/>
                <a:gd name="connsiteX1" fmla="*/ 24027 w 53276"/>
                <a:gd name="connsiteY1" fmla="*/ 41361 h 41530"/>
                <a:gd name="connsiteX2" fmla="*/ 105 w 53276"/>
                <a:gd name="connsiteY2" fmla="*/ 18825 h 41530"/>
                <a:gd name="connsiteX3" fmla="*/ 17900 w 53276"/>
                <a:gd name="connsiteY3" fmla="*/ 18 h 41530"/>
                <a:gd name="connsiteX4" fmla="*/ 53276 w 53276"/>
                <a:gd name="connsiteY4" fmla="*/ 20583 h 4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6" h="41530">
                  <a:moveTo>
                    <a:pt x="53276" y="20583"/>
                  </a:moveTo>
                  <a:cubicBezTo>
                    <a:pt x="38518" y="31558"/>
                    <a:pt x="28928" y="43066"/>
                    <a:pt x="24027" y="41361"/>
                  </a:cubicBezTo>
                  <a:cubicBezTo>
                    <a:pt x="14277" y="37951"/>
                    <a:pt x="5273" y="28255"/>
                    <a:pt x="105" y="18825"/>
                  </a:cubicBezTo>
                  <a:cubicBezTo>
                    <a:pt x="-1333" y="16214"/>
                    <a:pt x="12359" y="-622"/>
                    <a:pt x="17900" y="18"/>
                  </a:cubicBezTo>
                  <a:cubicBezTo>
                    <a:pt x="27916" y="1083"/>
                    <a:pt x="37027" y="10460"/>
                    <a:pt x="53276" y="2058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3" name="任意多边形: 形状 672">
              <a:extLst>
                <a:ext uri="{FF2B5EF4-FFF2-40B4-BE49-F238E27FC236}">
                  <a16:creationId xmlns:a16="http://schemas.microsoft.com/office/drawing/2014/main" id="{68139010-0DC7-A52E-F82D-677C000A16C2}"/>
                </a:ext>
              </a:extLst>
            </p:cNvPr>
            <p:cNvSpPr/>
            <p:nvPr/>
          </p:nvSpPr>
          <p:spPr>
            <a:xfrm>
              <a:off x="8452177" y="3415931"/>
              <a:ext cx="43474" cy="44455"/>
            </a:xfrm>
            <a:custGeom>
              <a:avLst/>
              <a:gdLst>
                <a:gd name="connsiteX0" fmla="*/ 0 w 43474"/>
                <a:gd name="connsiteY0" fmla="*/ 1773 h 44455"/>
                <a:gd name="connsiteX1" fmla="*/ 43475 w 43474"/>
                <a:gd name="connsiteY1" fmla="*/ 40665 h 44455"/>
                <a:gd name="connsiteX2" fmla="*/ 0 w 43474"/>
                <a:gd name="connsiteY2" fmla="*/ 1773 h 4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474" h="44455">
                  <a:moveTo>
                    <a:pt x="0" y="1773"/>
                  </a:moveTo>
                  <a:cubicBezTo>
                    <a:pt x="36602" y="-6432"/>
                    <a:pt x="41663" y="15092"/>
                    <a:pt x="43475" y="40665"/>
                  </a:cubicBezTo>
                  <a:cubicBezTo>
                    <a:pt x="11508" y="50362"/>
                    <a:pt x="2664" y="42850"/>
                    <a:pt x="0" y="177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4" name="任意多边形: 形状 673">
              <a:extLst>
                <a:ext uri="{FF2B5EF4-FFF2-40B4-BE49-F238E27FC236}">
                  <a16:creationId xmlns:a16="http://schemas.microsoft.com/office/drawing/2014/main" id="{E084F893-8C3F-20D8-3E79-0E0A02D44A49}"/>
                </a:ext>
              </a:extLst>
            </p:cNvPr>
            <p:cNvSpPr/>
            <p:nvPr/>
          </p:nvSpPr>
          <p:spPr>
            <a:xfrm>
              <a:off x="11410096" y="5822868"/>
              <a:ext cx="71818" cy="80449"/>
            </a:xfrm>
            <a:custGeom>
              <a:avLst/>
              <a:gdLst>
                <a:gd name="connsiteX0" fmla="*/ 57806 w 71818"/>
                <a:gd name="connsiteY0" fmla="*/ 80449 h 80449"/>
                <a:gd name="connsiteX1" fmla="*/ 0 w 71818"/>
                <a:gd name="connsiteY1" fmla="*/ 10869 h 80449"/>
                <a:gd name="connsiteX2" fmla="*/ 12840 w 71818"/>
                <a:gd name="connsiteY2" fmla="*/ 0 h 80449"/>
                <a:gd name="connsiteX3" fmla="*/ 71818 w 71818"/>
                <a:gd name="connsiteY3" fmla="*/ 68035 h 80449"/>
                <a:gd name="connsiteX4" fmla="*/ 57806 w 71818"/>
                <a:gd name="connsiteY4" fmla="*/ 80449 h 8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18" h="80449">
                  <a:moveTo>
                    <a:pt x="57806" y="80449"/>
                  </a:moveTo>
                  <a:cubicBezTo>
                    <a:pt x="38520" y="57273"/>
                    <a:pt x="19286" y="34097"/>
                    <a:pt x="0" y="10869"/>
                  </a:cubicBezTo>
                  <a:cubicBezTo>
                    <a:pt x="4262" y="7246"/>
                    <a:pt x="8578" y="3623"/>
                    <a:pt x="12840" y="0"/>
                  </a:cubicBezTo>
                  <a:cubicBezTo>
                    <a:pt x="32499" y="22696"/>
                    <a:pt x="52159" y="45392"/>
                    <a:pt x="71818" y="68035"/>
                  </a:cubicBezTo>
                  <a:cubicBezTo>
                    <a:pt x="67130" y="72191"/>
                    <a:pt x="62495" y="76294"/>
                    <a:pt x="57806" y="804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5" name="任意多边形: 形状 674">
              <a:extLst>
                <a:ext uri="{FF2B5EF4-FFF2-40B4-BE49-F238E27FC236}">
                  <a16:creationId xmlns:a16="http://schemas.microsoft.com/office/drawing/2014/main" id="{F65AA13A-5F5D-82F8-7486-75FBFCF04CFE}"/>
                </a:ext>
              </a:extLst>
            </p:cNvPr>
            <p:cNvSpPr/>
            <p:nvPr/>
          </p:nvSpPr>
          <p:spPr>
            <a:xfrm>
              <a:off x="6392511" y="5248797"/>
              <a:ext cx="43412" cy="49552"/>
            </a:xfrm>
            <a:custGeom>
              <a:avLst/>
              <a:gdLst>
                <a:gd name="connsiteX0" fmla="*/ 22756 w 43412"/>
                <a:gd name="connsiteY0" fmla="*/ 49553 h 49552"/>
                <a:gd name="connsiteX1" fmla="*/ 7 w 43412"/>
                <a:gd name="connsiteY1" fmla="*/ 18172 h 49552"/>
                <a:gd name="connsiteX2" fmla="*/ 21744 w 43412"/>
                <a:gd name="connsiteY2" fmla="*/ 4 h 49552"/>
                <a:gd name="connsiteX3" fmla="*/ 43321 w 43412"/>
                <a:gd name="connsiteY3" fmla="*/ 19344 h 49552"/>
                <a:gd name="connsiteX4" fmla="*/ 22756 w 43412"/>
                <a:gd name="connsiteY4" fmla="*/ 49553 h 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12" h="49552">
                  <a:moveTo>
                    <a:pt x="22756" y="49553"/>
                  </a:moveTo>
                  <a:cubicBezTo>
                    <a:pt x="11142" y="34582"/>
                    <a:pt x="-313" y="26164"/>
                    <a:pt x="7" y="18172"/>
                  </a:cubicBezTo>
                  <a:cubicBezTo>
                    <a:pt x="220" y="11406"/>
                    <a:pt x="14232" y="-262"/>
                    <a:pt x="21744" y="4"/>
                  </a:cubicBezTo>
                  <a:cubicBezTo>
                    <a:pt x="29629" y="271"/>
                    <a:pt x="41829" y="11353"/>
                    <a:pt x="43321" y="19344"/>
                  </a:cubicBezTo>
                  <a:cubicBezTo>
                    <a:pt x="44547" y="26110"/>
                    <a:pt x="33145" y="35168"/>
                    <a:pt x="22756" y="4955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6" name="任意多边形: 形状 675">
              <a:extLst>
                <a:ext uri="{FF2B5EF4-FFF2-40B4-BE49-F238E27FC236}">
                  <a16:creationId xmlns:a16="http://schemas.microsoft.com/office/drawing/2014/main" id="{5873EBB7-BFA8-EC40-4238-F1E10EE2CF24}"/>
                </a:ext>
              </a:extLst>
            </p:cNvPr>
            <p:cNvSpPr/>
            <p:nvPr/>
          </p:nvSpPr>
          <p:spPr>
            <a:xfrm>
              <a:off x="7448587" y="3629695"/>
              <a:ext cx="48002" cy="41602"/>
            </a:xfrm>
            <a:custGeom>
              <a:avLst/>
              <a:gdLst>
                <a:gd name="connsiteX0" fmla="*/ 48003 w 48002"/>
                <a:gd name="connsiteY0" fmla="*/ 31327 h 41602"/>
                <a:gd name="connsiteX1" fmla="*/ 53 w 48002"/>
                <a:gd name="connsiteY1" fmla="*/ 20618 h 41602"/>
                <a:gd name="connsiteX2" fmla="*/ 13745 w 48002"/>
                <a:gd name="connsiteY2" fmla="*/ 0 h 41602"/>
                <a:gd name="connsiteX3" fmla="*/ 48003 w 48002"/>
                <a:gd name="connsiteY3" fmla="*/ 31327 h 4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02" h="41602">
                  <a:moveTo>
                    <a:pt x="48003" y="31327"/>
                  </a:moveTo>
                  <a:cubicBezTo>
                    <a:pt x="19179" y="48163"/>
                    <a:pt x="3249" y="44114"/>
                    <a:pt x="53" y="20618"/>
                  </a:cubicBezTo>
                  <a:cubicBezTo>
                    <a:pt x="-800" y="14492"/>
                    <a:pt x="8897" y="6926"/>
                    <a:pt x="13745" y="0"/>
                  </a:cubicBezTo>
                  <a:cubicBezTo>
                    <a:pt x="25146" y="10442"/>
                    <a:pt x="36601" y="20885"/>
                    <a:pt x="48003" y="3132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7" name="任意多边形: 形状 676">
              <a:extLst>
                <a:ext uri="{FF2B5EF4-FFF2-40B4-BE49-F238E27FC236}">
                  <a16:creationId xmlns:a16="http://schemas.microsoft.com/office/drawing/2014/main" id="{AA331C93-8B13-2AD2-7C6D-6C5B2ABC6168}"/>
                </a:ext>
              </a:extLst>
            </p:cNvPr>
            <p:cNvSpPr/>
            <p:nvPr/>
          </p:nvSpPr>
          <p:spPr>
            <a:xfrm>
              <a:off x="9721835" y="3776475"/>
              <a:ext cx="44269" cy="57273"/>
            </a:xfrm>
            <a:custGeom>
              <a:avLst/>
              <a:gdLst>
                <a:gd name="connsiteX0" fmla="*/ 9430 w 44269"/>
                <a:gd name="connsiteY0" fmla="*/ 0 h 57273"/>
                <a:gd name="connsiteX1" fmla="*/ 36708 w 44269"/>
                <a:gd name="connsiteY1" fmla="*/ 57273 h 57273"/>
                <a:gd name="connsiteX2" fmla="*/ 0 w 44269"/>
                <a:gd name="connsiteY2" fmla="*/ 7033 h 57273"/>
                <a:gd name="connsiteX3" fmla="*/ 9430 w 44269"/>
                <a:gd name="connsiteY3" fmla="*/ 0 h 5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69" h="57273">
                  <a:moveTo>
                    <a:pt x="9430" y="0"/>
                  </a:moveTo>
                  <a:cubicBezTo>
                    <a:pt x="45552" y="9270"/>
                    <a:pt x="51573" y="18168"/>
                    <a:pt x="36708" y="57273"/>
                  </a:cubicBezTo>
                  <a:cubicBezTo>
                    <a:pt x="24455" y="40544"/>
                    <a:pt x="12254" y="23762"/>
                    <a:pt x="0" y="7033"/>
                  </a:cubicBezTo>
                  <a:cubicBezTo>
                    <a:pt x="3144" y="4742"/>
                    <a:pt x="6287" y="2397"/>
                    <a:pt x="943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8" name="任意多边形: 形状 677">
              <a:extLst>
                <a:ext uri="{FF2B5EF4-FFF2-40B4-BE49-F238E27FC236}">
                  <a16:creationId xmlns:a16="http://schemas.microsoft.com/office/drawing/2014/main" id="{25ECEEE6-E0D7-DEAB-2953-0E3776FB167D}"/>
                </a:ext>
              </a:extLst>
            </p:cNvPr>
            <p:cNvSpPr/>
            <p:nvPr/>
          </p:nvSpPr>
          <p:spPr>
            <a:xfrm>
              <a:off x="10407572" y="4476155"/>
              <a:ext cx="43670" cy="54996"/>
            </a:xfrm>
            <a:custGeom>
              <a:avLst/>
              <a:gdLst>
                <a:gd name="connsiteX0" fmla="*/ 0 w 43670"/>
                <a:gd name="connsiteY0" fmla="*/ 14 h 54996"/>
                <a:gd name="connsiteX1" fmla="*/ 39532 w 43670"/>
                <a:gd name="connsiteY1" fmla="*/ 54997 h 54996"/>
                <a:gd name="connsiteX2" fmla="*/ 0 w 43670"/>
                <a:gd name="connsiteY2" fmla="*/ 14 h 5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70" h="54996">
                  <a:moveTo>
                    <a:pt x="0" y="14"/>
                  </a:moveTo>
                  <a:cubicBezTo>
                    <a:pt x="37028" y="-625"/>
                    <a:pt x="51573" y="20047"/>
                    <a:pt x="39532" y="54997"/>
                  </a:cubicBezTo>
                  <a:cubicBezTo>
                    <a:pt x="26319" y="36669"/>
                    <a:pt x="13159" y="18342"/>
                    <a:pt x="0" y="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9" name="任意多边形: 形状 678">
              <a:extLst>
                <a:ext uri="{FF2B5EF4-FFF2-40B4-BE49-F238E27FC236}">
                  <a16:creationId xmlns:a16="http://schemas.microsoft.com/office/drawing/2014/main" id="{3D049761-730B-5113-3A84-983A264BAC92}"/>
                </a:ext>
              </a:extLst>
            </p:cNvPr>
            <p:cNvSpPr/>
            <p:nvPr/>
          </p:nvSpPr>
          <p:spPr>
            <a:xfrm>
              <a:off x="9212971" y="3444289"/>
              <a:ext cx="50517" cy="51981"/>
            </a:xfrm>
            <a:custGeom>
              <a:avLst/>
              <a:gdLst>
                <a:gd name="connsiteX0" fmla="*/ 10080 w 50517"/>
                <a:gd name="connsiteY0" fmla="*/ 0 h 51981"/>
                <a:gd name="connsiteX1" fmla="*/ 50517 w 50517"/>
                <a:gd name="connsiteY1" fmla="*/ 51626 h 51981"/>
                <a:gd name="connsiteX2" fmla="*/ 703 w 50517"/>
                <a:gd name="connsiteY2" fmla="*/ 7779 h 51981"/>
                <a:gd name="connsiteX3" fmla="*/ 10080 w 50517"/>
                <a:gd name="connsiteY3" fmla="*/ 0 h 5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17" h="51981">
                  <a:moveTo>
                    <a:pt x="10080" y="0"/>
                  </a:moveTo>
                  <a:cubicBezTo>
                    <a:pt x="22280" y="15557"/>
                    <a:pt x="34427" y="31114"/>
                    <a:pt x="50517" y="51626"/>
                  </a:cubicBezTo>
                  <a:cubicBezTo>
                    <a:pt x="6190" y="54130"/>
                    <a:pt x="-2867" y="43794"/>
                    <a:pt x="703" y="7779"/>
                  </a:cubicBezTo>
                  <a:cubicBezTo>
                    <a:pt x="3846" y="5168"/>
                    <a:pt x="6936" y="2557"/>
                    <a:pt x="1008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0" name="任意多边形: 形状 679">
              <a:extLst>
                <a:ext uri="{FF2B5EF4-FFF2-40B4-BE49-F238E27FC236}">
                  <a16:creationId xmlns:a16="http://schemas.microsoft.com/office/drawing/2014/main" id="{65B7917C-F3D7-9297-98E1-9484E35BE97D}"/>
                </a:ext>
              </a:extLst>
            </p:cNvPr>
            <p:cNvSpPr/>
            <p:nvPr/>
          </p:nvSpPr>
          <p:spPr>
            <a:xfrm>
              <a:off x="11421178" y="5754779"/>
              <a:ext cx="68888" cy="73949"/>
            </a:xfrm>
            <a:custGeom>
              <a:avLst/>
              <a:gdLst>
                <a:gd name="connsiteX0" fmla="*/ 60257 w 68888"/>
                <a:gd name="connsiteY0" fmla="*/ 73949 h 73949"/>
                <a:gd name="connsiteX1" fmla="*/ 0 w 68888"/>
                <a:gd name="connsiteY1" fmla="*/ 7406 h 73949"/>
                <a:gd name="connsiteX2" fmla="*/ 7779 w 68888"/>
                <a:gd name="connsiteY2" fmla="*/ 0 h 73949"/>
                <a:gd name="connsiteX3" fmla="*/ 68888 w 68888"/>
                <a:gd name="connsiteY3" fmla="*/ 65851 h 73949"/>
                <a:gd name="connsiteX4" fmla="*/ 60257 w 68888"/>
                <a:gd name="connsiteY4" fmla="*/ 73949 h 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88" h="73949">
                  <a:moveTo>
                    <a:pt x="60257" y="73949"/>
                  </a:moveTo>
                  <a:cubicBezTo>
                    <a:pt x="40172" y="51786"/>
                    <a:pt x="20086" y="29569"/>
                    <a:pt x="0" y="7406"/>
                  </a:cubicBezTo>
                  <a:cubicBezTo>
                    <a:pt x="2611" y="4955"/>
                    <a:pt x="5168" y="2451"/>
                    <a:pt x="7779" y="0"/>
                  </a:cubicBezTo>
                  <a:cubicBezTo>
                    <a:pt x="39000" y="11295"/>
                    <a:pt x="53225" y="39319"/>
                    <a:pt x="68888" y="65851"/>
                  </a:cubicBezTo>
                  <a:cubicBezTo>
                    <a:pt x="66011" y="68515"/>
                    <a:pt x="63134" y="71232"/>
                    <a:pt x="60257" y="739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1" name="任意多边形: 形状 680">
              <a:extLst>
                <a:ext uri="{FF2B5EF4-FFF2-40B4-BE49-F238E27FC236}">
                  <a16:creationId xmlns:a16="http://schemas.microsoft.com/office/drawing/2014/main" id="{3FD0DA74-66FF-365A-ED3F-B6CC7884C46C}"/>
                </a:ext>
              </a:extLst>
            </p:cNvPr>
            <p:cNvSpPr/>
            <p:nvPr/>
          </p:nvSpPr>
          <p:spPr>
            <a:xfrm>
              <a:off x="11336467" y="5709012"/>
              <a:ext cx="58924" cy="60045"/>
            </a:xfrm>
            <a:custGeom>
              <a:avLst/>
              <a:gdLst>
                <a:gd name="connsiteX0" fmla="*/ 50560 w 58924"/>
                <a:gd name="connsiteY0" fmla="*/ 60046 h 60045"/>
                <a:gd name="connsiteX1" fmla="*/ 0 w 58924"/>
                <a:gd name="connsiteY1" fmla="*/ 2 h 60045"/>
                <a:gd name="connsiteX2" fmla="*/ 58925 w 58924"/>
                <a:gd name="connsiteY2" fmla="*/ 52907 h 60045"/>
                <a:gd name="connsiteX3" fmla="*/ 50560 w 58924"/>
                <a:gd name="connsiteY3" fmla="*/ 60046 h 6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24" h="60045">
                  <a:moveTo>
                    <a:pt x="50560" y="60046"/>
                  </a:moveTo>
                  <a:cubicBezTo>
                    <a:pt x="33724" y="40013"/>
                    <a:pt x="16889" y="20034"/>
                    <a:pt x="0" y="2"/>
                  </a:cubicBezTo>
                  <a:cubicBezTo>
                    <a:pt x="40438" y="-265"/>
                    <a:pt x="49761" y="26268"/>
                    <a:pt x="58925" y="52907"/>
                  </a:cubicBezTo>
                  <a:cubicBezTo>
                    <a:pt x="56154" y="55304"/>
                    <a:pt x="53384" y="57648"/>
                    <a:pt x="50560" y="6004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2" name="任意多边形: 形状 681">
              <a:extLst>
                <a:ext uri="{FF2B5EF4-FFF2-40B4-BE49-F238E27FC236}">
                  <a16:creationId xmlns:a16="http://schemas.microsoft.com/office/drawing/2014/main" id="{2FFA6019-2FDF-EFC0-CD54-01D11971C30F}"/>
                </a:ext>
              </a:extLst>
            </p:cNvPr>
            <p:cNvSpPr/>
            <p:nvPr/>
          </p:nvSpPr>
          <p:spPr>
            <a:xfrm>
              <a:off x="8690146" y="3307028"/>
              <a:ext cx="41691" cy="46573"/>
            </a:xfrm>
            <a:custGeom>
              <a:avLst/>
              <a:gdLst>
                <a:gd name="connsiteX0" fmla="*/ 502 w 41691"/>
                <a:gd name="connsiteY0" fmla="*/ 71 h 46573"/>
                <a:gd name="connsiteX1" fmla="*/ 41685 w 41691"/>
                <a:gd name="connsiteY1" fmla="*/ 36885 h 46573"/>
                <a:gd name="connsiteX2" fmla="*/ 26394 w 41691"/>
                <a:gd name="connsiteY2" fmla="*/ 46475 h 46573"/>
                <a:gd name="connsiteX3" fmla="*/ 502 w 41691"/>
                <a:gd name="connsiteY3" fmla="*/ 71 h 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91" h="46573">
                  <a:moveTo>
                    <a:pt x="502" y="71"/>
                  </a:moveTo>
                  <a:cubicBezTo>
                    <a:pt x="29751" y="-1208"/>
                    <a:pt x="39235" y="15042"/>
                    <a:pt x="41685" y="36885"/>
                  </a:cubicBezTo>
                  <a:cubicBezTo>
                    <a:pt x="42005" y="39656"/>
                    <a:pt x="30657" y="47541"/>
                    <a:pt x="26394" y="46475"/>
                  </a:cubicBezTo>
                  <a:cubicBezTo>
                    <a:pt x="3911" y="40828"/>
                    <a:pt x="-1896" y="24099"/>
                    <a:pt x="502" y="7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3" name="任意多边形: 形状 682">
              <a:extLst>
                <a:ext uri="{FF2B5EF4-FFF2-40B4-BE49-F238E27FC236}">
                  <a16:creationId xmlns:a16="http://schemas.microsoft.com/office/drawing/2014/main" id="{DFA3801A-301A-4543-63A3-AD811928F7B9}"/>
                </a:ext>
              </a:extLst>
            </p:cNvPr>
            <p:cNvSpPr/>
            <p:nvPr/>
          </p:nvSpPr>
          <p:spPr>
            <a:xfrm>
              <a:off x="8305663" y="3392176"/>
              <a:ext cx="40848" cy="41669"/>
            </a:xfrm>
            <a:custGeom>
              <a:avLst/>
              <a:gdLst>
                <a:gd name="connsiteX0" fmla="*/ 0 w 40848"/>
                <a:gd name="connsiteY0" fmla="*/ 1712 h 41669"/>
                <a:gd name="connsiteX1" fmla="*/ 40651 w 40848"/>
                <a:gd name="connsiteY1" fmla="*/ 39593 h 41669"/>
                <a:gd name="connsiteX2" fmla="*/ 0 w 40848"/>
                <a:gd name="connsiteY2" fmla="*/ 1712 h 4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848" h="41669">
                  <a:moveTo>
                    <a:pt x="0" y="1712"/>
                  </a:moveTo>
                  <a:cubicBezTo>
                    <a:pt x="35803" y="-3669"/>
                    <a:pt x="42143" y="2245"/>
                    <a:pt x="40651" y="39593"/>
                  </a:cubicBezTo>
                  <a:cubicBezTo>
                    <a:pt x="11561" y="46625"/>
                    <a:pt x="480" y="36236"/>
                    <a:pt x="0" y="171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4" name="任意多边形: 形状 683">
              <a:extLst>
                <a:ext uri="{FF2B5EF4-FFF2-40B4-BE49-F238E27FC236}">
                  <a16:creationId xmlns:a16="http://schemas.microsoft.com/office/drawing/2014/main" id="{22D32D86-5A9A-C5C7-77F1-853DFEEC2BBE}"/>
                </a:ext>
              </a:extLst>
            </p:cNvPr>
            <p:cNvSpPr/>
            <p:nvPr/>
          </p:nvSpPr>
          <p:spPr>
            <a:xfrm>
              <a:off x="7487285" y="3790700"/>
              <a:ext cx="45092" cy="55675"/>
            </a:xfrm>
            <a:custGeom>
              <a:avLst/>
              <a:gdLst>
                <a:gd name="connsiteX0" fmla="*/ 22145 w 45092"/>
                <a:gd name="connsiteY0" fmla="*/ 0 h 55675"/>
                <a:gd name="connsiteX1" fmla="*/ 45001 w 45092"/>
                <a:gd name="connsiteY1" fmla="*/ 37188 h 55675"/>
                <a:gd name="connsiteX2" fmla="*/ 29177 w 45092"/>
                <a:gd name="connsiteY2" fmla="*/ 55675 h 55675"/>
                <a:gd name="connsiteX3" fmla="*/ 88 w 45092"/>
                <a:gd name="connsiteY3" fmla="*/ 26745 h 55675"/>
                <a:gd name="connsiteX4" fmla="*/ 22145 w 45092"/>
                <a:gd name="connsiteY4" fmla="*/ 0 h 5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92" h="55675">
                  <a:moveTo>
                    <a:pt x="22145" y="0"/>
                  </a:moveTo>
                  <a:cubicBezTo>
                    <a:pt x="33013" y="16676"/>
                    <a:pt x="41804" y="26106"/>
                    <a:pt x="45001" y="37188"/>
                  </a:cubicBezTo>
                  <a:cubicBezTo>
                    <a:pt x="46226" y="41450"/>
                    <a:pt x="34825" y="49388"/>
                    <a:pt x="29177" y="55675"/>
                  </a:cubicBezTo>
                  <a:cubicBezTo>
                    <a:pt x="19161" y="46298"/>
                    <a:pt x="8239" y="37561"/>
                    <a:pt x="88" y="26745"/>
                  </a:cubicBezTo>
                  <a:cubicBezTo>
                    <a:pt x="-1138" y="25094"/>
                    <a:pt x="10690" y="13639"/>
                    <a:pt x="2214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5" name="任意多边形: 形状 684">
              <a:extLst>
                <a:ext uri="{FF2B5EF4-FFF2-40B4-BE49-F238E27FC236}">
                  <a16:creationId xmlns:a16="http://schemas.microsoft.com/office/drawing/2014/main" id="{B395EF67-C4D2-A479-BA7D-23B056410FD4}"/>
                </a:ext>
              </a:extLst>
            </p:cNvPr>
            <p:cNvSpPr/>
            <p:nvPr/>
          </p:nvSpPr>
          <p:spPr>
            <a:xfrm>
              <a:off x="6881168" y="4141639"/>
              <a:ext cx="41565" cy="54982"/>
            </a:xfrm>
            <a:custGeom>
              <a:avLst/>
              <a:gdLst>
                <a:gd name="connsiteX0" fmla="*/ 17700 w 41565"/>
                <a:gd name="connsiteY0" fmla="*/ 54983 h 54982"/>
                <a:gd name="connsiteX1" fmla="*/ 12 w 41565"/>
                <a:gd name="connsiteY1" fmla="*/ 19606 h 54982"/>
                <a:gd name="connsiteX2" fmla="*/ 16954 w 41565"/>
                <a:gd name="connsiteY2" fmla="*/ 0 h 54982"/>
                <a:gd name="connsiteX3" fmla="*/ 41462 w 41565"/>
                <a:gd name="connsiteY3" fmla="*/ 28823 h 54982"/>
                <a:gd name="connsiteX4" fmla="*/ 17700 w 41565"/>
                <a:gd name="connsiteY4" fmla="*/ 54983 h 5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5" h="54982">
                  <a:moveTo>
                    <a:pt x="17700" y="54983"/>
                  </a:moveTo>
                  <a:cubicBezTo>
                    <a:pt x="9069" y="38839"/>
                    <a:pt x="651" y="29463"/>
                    <a:pt x="12" y="19606"/>
                  </a:cubicBezTo>
                  <a:cubicBezTo>
                    <a:pt x="-414" y="13479"/>
                    <a:pt x="10934" y="6553"/>
                    <a:pt x="16954" y="0"/>
                  </a:cubicBezTo>
                  <a:cubicBezTo>
                    <a:pt x="25478" y="9377"/>
                    <a:pt x="35601" y="17955"/>
                    <a:pt x="41462" y="28823"/>
                  </a:cubicBezTo>
                  <a:cubicBezTo>
                    <a:pt x="42847" y="31381"/>
                    <a:pt x="30060" y="41610"/>
                    <a:pt x="17700" y="5498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6" name="任意多边形: 形状 685">
              <a:extLst>
                <a:ext uri="{FF2B5EF4-FFF2-40B4-BE49-F238E27FC236}">
                  <a16:creationId xmlns:a16="http://schemas.microsoft.com/office/drawing/2014/main" id="{C0C312DE-CEB0-3883-E9B8-4CEBDDA094BF}"/>
                </a:ext>
              </a:extLst>
            </p:cNvPr>
            <p:cNvSpPr/>
            <p:nvPr/>
          </p:nvSpPr>
          <p:spPr>
            <a:xfrm>
              <a:off x="7614476" y="3641498"/>
              <a:ext cx="42755" cy="52822"/>
            </a:xfrm>
            <a:custGeom>
              <a:avLst/>
              <a:gdLst>
                <a:gd name="connsiteX0" fmla="*/ 25963 w 42755"/>
                <a:gd name="connsiteY0" fmla="*/ 52823 h 52822"/>
                <a:gd name="connsiteX1" fmla="*/ 70 w 42755"/>
                <a:gd name="connsiteY1" fmla="*/ 16115 h 52822"/>
                <a:gd name="connsiteX2" fmla="*/ 15094 w 42755"/>
                <a:gd name="connsiteY2" fmla="*/ 25 h 52822"/>
                <a:gd name="connsiteX3" fmla="*/ 42532 w 42755"/>
                <a:gd name="connsiteY3" fmla="*/ 25705 h 52822"/>
                <a:gd name="connsiteX4" fmla="*/ 25963 w 42755"/>
                <a:gd name="connsiteY4" fmla="*/ 52823 h 5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55" h="52822">
                  <a:moveTo>
                    <a:pt x="25963" y="52823"/>
                  </a:moveTo>
                  <a:cubicBezTo>
                    <a:pt x="13869" y="36520"/>
                    <a:pt x="5025" y="27196"/>
                    <a:pt x="70" y="16115"/>
                  </a:cubicBezTo>
                  <a:cubicBezTo>
                    <a:pt x="-1155" y="13344"/>
                    <a:pt x="14135" y="-668"/>
                    <a:pt x="15094" y="25"/>
                  </a:cubicBezTo>
                  <a:cubicBezTo>
                    <a:pt x="25324" y="7271"/>
                    <a:pt x="35553" y="15475"/>
                    <a:pt x="42532" y="25705"/>
                  </a:cubicBezTo>
                  <a:cubicBezTo>
                    <a:pt x="44344" y="28369"/>
                    <a:pt x="34807" y="38811"/>
                    <a:pt x="25963" y="528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7" name="任意多边形: 形状 686">
              <a:extLst>
                <a:ext uri="{FF2B5EF4-FFF2-40B4-BE49-F238E27FC236}">
                  <a16:creationId xmlns:a16="http://schemas.microsoft.com/office/drawing/2014/main" id="{1054F723-9829-0243-9EC2-02239DE34A09}"/>
                </a:ext>
              </a:extLst>
            </p:cNvPr>
            <p:cNvSpPr/>
            <p:nvPr/>
          </p:nvSpPr>
          <p:spPr>
            <a:xfrm>
              <a:off x="9997920" y="4022937"/>
              <a:ext cx="54076" cy="55302"/>
            </a:xfrm>
            <a:custGeom>
              <a:avLst/>
              <a:gdLst>
                <a:gd name="connsiteX0" fmla="*/ 0 w 54076"/>
                <a:gd name="connsiteY0" fmla="*/ 0 h 55302"/>
                <a:gd name="connsiteX1" fmla="*/ 54077 w 54076"/>
                <a:gd name="connsiteY1" fmla="*/ 55302 h 55302"/>
                <a:gd name="connsiteX2" fmla="*/ 0 w 54076"/>
                <a:gd name="connsiteY2" fmla="*/ 0 h 5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76" h="55302">
                  <a:moveTo>
                    <a:pt x="0" y="0"/>
                  </a:moveTo>
                  <a:cubicBezTo>
                    <a:pt x="39319" y="320"/>
                    <a:pt x="31967" y="36389"/>
                    <a:pt x="54077" y="55302"/>
                  </a:cubicBezTo>
                  <a:cubicBezTo>
                    <a:pt x="13319" y="54450"/>
                    <a:pt x="693" y="3590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8" name="任意多边形: 形状 687">
              <a:extLst>
                <a:ext uri="{FF2B5EF4-FFF2-40B4-BE49-F238E27FC236}">
                  <a16:creationId xmlns:a16="http://schemas.microsoft.com/office/drawing/2014/main" id="{7A5297C9-A4CD-6E2A-D3ED-0A6D6BD95CB9}"/>
                </a:ext>
              </a:extLst>
            </p:cNvPr>
            <p:cNvSpPr/>
            <p:nvPr/>
          </p:nvSpPr>
          <p:spPr>
            <a:xfrm>
              <a:off x="6783782" y="4499271"/>
              <a:ext cx="46144" cy="38732"/>
            </a:xfrm>
            <a:custGeom>
              <a:avLst/>
              <a:gdLst>
                <a:gd name="connsiteX0" fmla="*/ 46145 w 46144"/>
                <a:gd name="connsiteY0" fmla="*/ 36890 h 38732"/>
                <a:gd name="connsiteX1" fmla="*/ 113 w 46144"/>
                <a:gd name="connsiteY1" fmla="*/ 20267 h 38732"/>
                <a:gd name="connsiteX2" fmla="*/ 12580 w 46144"/>
                <a:gd name="connsiteY2" fmla="*/ 767 h 38732"/>
                <a:gd name="connsiteX3" fmla="*/ 46145 w 46144"/>
                <a:gd name="connsiteY3" fmla="*/ 36890 h 3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144" h="38732">
                  <a:moveTo>
                    <a:pt x="46145" y="36890"/>
                  </a:moveTo>
                  <a:cubicBezTo>
                    <a:pt x="26059" y="36517"/>
                    <a:pt x="5707" y="47385"/>
                    <a:pt x="113" y="20267"/>
                  </a:cubicBezTo>
                  <a:cubicBezTo>
                    <a:pt x="-1059" y="14566"/>
                    <a:pt x="7146" y="1780"/>
                    <a:pt x="12580" y="767"/>
                  </a:cubicBezTo>
                  <a:cubicBezTo>
                    <a:pt x="35649" y="-3495"/>
                    <a:pt x="44706" y="10197"/>
                    <a:pt x="46145" y="368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9" name="任意多边形: 形状 688">
              <a:extLst>
                <a:ext uri="{FF2B5EF4-FFF2-40B4-BE49-F238E27FC236}">
                  <a16:creationId xmlns:a16="http://schemas.microsoft.com/office/drawing/2014/main" id="{F9C227ED-BAF7-F347-C7D9-2169DF303094}"/>
                </a:ext>
              </a:extLst>
            </p:cNvPr>
            <p:cNvSpPr/>
            <p:nvPr/>
          </p:nvSpPr>
          <p:spPr>
            <a:xfrm>
              <a:off x="10099307" y="4073604"/>
              <a:ext cx="42302" cy="55621"/>
            </a:xfrm>
            <a:custGeom>
              <a:avLst/>
              <a:gdLst>
                <a:gd name="connsiteX0" fmla="*/ 0 w 42302"/>
                <a:gd name="connsiteY0" fmla="*/ 0 h 55621"/>
                <a:gd name="connsiteX1" fmla="*/ 41183 w 42302"/>
                <a:gd name="connsiteY1" fmla="*/ 55622 h 55621"/>
                <a:gd name="connsiteX2" fmla="*/ 0 w 42302"/>
                <a:gd name="connsiteY2" fmla="*/ 0 h 5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02" h="55621">
                  <a:moveTo>
                    <a:pt x="0" y="0"/>
                  </a:moveTo>
                  <a:cubicBezTo>
                    <a:pt x="35643" y="6287"/>
                    <a:pt x="46032" y="20405"/>
                    <a:pt x="41183" y="55622"/>
                  </a:cubicBezTo>
                  <a:cubicBezTo>
                    <a:pt x="9643" y="49601"/>
                    <a:pt x="4475" y="2615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0" name="任意多边形: 形状 689">
              <a:extLst>
                <a:ext uri="{FF2B5EF4-FFF2-40B4-BE49-F238E27FC236}">
                  <a16:creationId xmlns:a16="http://schemas.microsoft.com/office/drawing/2014/main" id="{2B03DCE3-3A93-53BF-B822-64D390950D76}"/>
                </a:ext>
              </a:extLst>
            </p:cNvPr>
            <p:cNvSpPr/>
            <p:nvPr/>
          </p:nvSpPr>
          <p:spPr>
            <a:xfrm>
              <a:off x="9081172" y="3410457"/>
              <a:ext cx="45978" cy="50035"/>
            </a:xfrm>
            <a:custGeom>
              <a:avLst/>
              <a:gdLst>
                <a:gd name="connsiteX0" fmla="*/ 0 w 45978"/>
                <a:gd name="connsiteY0" fmla="*/ 0 h 50035"/>
                <a:gd name="connsiteX1" fmla="*/ 45979 w 45978"/>
                <a:gd name="connsiteY1" fmla="*/ 49921 h 50035"/>
                <a:gd name="connsiteX2" fmla="*/ 0 w 45978"/>
                <a:gd name="connsiteY2" fmla="*/ 0 h 5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8" h="50035">
                  <a:moveTo>
                    <a:pt x="0" y="0"/>
                  </a:moveTo>
                  <a:cubicBezTo>
                    <a:pt x="38733" y="3570"/>
                    <a:pt x="44487" y="23229"/>
                    <a:pt x="45979" y="49921"/>
                  </a:cubicBezTo>
                  <a:cubicBezTo>
                    <a:pt x="8578" y="51946"/>
                    <a:pt x="9111" y="26692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1" name="任意多边形: 形状 690">
              <a:extLst>
                <a:ext uri="{FF2B5EF4-FFF2-40B4-BE49-F238E27FC236}">
                  <a16:creationId xmlns:a16="http://schemas.microsoft.com/office/drawing/2014/main" id="{CC8F829A-8E03-C079-8814-7C933AEB0088}"/>
                </a:ext>
              </a:extLst>
            </p:cNvPr>
            <p:cNvSpPr/>
            <p:nvPr/>
          </p:nvSpPr>
          <p:spPr>
            <a:xfrm>
              <a:off x="11190166" y="5431917"/>
              <a:ext cx="64838" cy="73203"/>
            </a:xfrm>
            <a:custGeom>
              <a:avLst/>
              <a:gdLst>
                <a:gd name="connsiteX0" fmla="*/ 51200 w 64838"/>
                <a:gd name="connsiteY0" fmla="*/ 73204 h 73203"/>
                <a:gd name="connsiteX1" fmla="*/ 0 w 64838"/>
                <a:gd name="connsiteY1" fmla="*/ 10070 h 73203"/>
                <a:gd name="connsiteX2" fmla="*/ 11614 w 64838"/>
                <a:gd name="connsiteY2" fmla="*/ 0 h 73203"/>
                <a:gd name="connsiteX3" fmla="*/ 64839 w 64838"/>
                <a:gd name="connsiteY3" fmla="*/ 61482 h 73203"/>
                <a:gd name="connsiteX4" fmla="*/ 51200 w 64838"/>
                <a:gd name="connsiteY4" fmla="*/ 73204 h 73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38" h="73203">
                  <a:moveTo>
                    <a:pt x="51200" y="73204"/>
                  </a:moveTo>
                  <a:cubicBezTo>
                    <a:pt x="34151" y="52159"/>
                    <a:pt x="17102" y="31114"/>
                    <a:pt x="0" y="10070"/>
                  </a:cubicBezTo>
                  <a:cubicBezTo>
                    <a:pt x="3889" y="6713"/>
                    <a:pt x="7725" y="3357"/>
                    <a:pt x="11614" y="0"/>
                  </a:cubicBezTo>
                  <a:cubicBezTo>
                    <a:pt x="29356" y="20512"/>
                    <a:pt x="47097" y="40970"/>
                    <a:pt x="64839" y="61482"/>
                  </a:cubicBezTo>
                  <a:cubicBezTo>
                    <a:pt x="60310" y="65372"/>
                    <a:pt x="55728" y="69314"/>
                    <a:pt x="51200" y="7320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2" name="任意多边形: 形状 691">
              <a:extLst>
                <a:ext uri="{FF2B5EF4-FFF2-40B4-BE49-F238E27FC236}">
                  <a16:creationId xmlns:a16="http://schemas.microsoft.com/office/drawing/2014/main" id="{814D7CD7-F5C0-56A4-AA98-3544E9A34FFA}"/>
                </a:ext>
              </a:extLst>
            </p:cNvPr>
            <p:cNvSpPr/>
            <p:nvPr/>
          </p:nvSpPr>
          <p:spPr>
            <a:xfrm>
              <a:off x="10563142" y="4665838"/>
              <a:ext cx="53916" cy="60736"/>
            </a:xfrm>
            <a:custGeom>
              <a:avLst/>
              <a:gdLst>
                <a:gd name="connsiteX0" fmla="*/ 0 w 53916"/>
                <a:gd name="connsiteY0" fmla="*/ 0 h 60736"/>
                <a:gd name="connsiteX1" fmla="*/ 53917 w 53916"/>
                <a:gd name="connsiteY1" fmla="*/ 60736 h 60736"/>
                <a:gd name="connsiteX2" fmla="*/ 0 w 53916"/>
                <a:gd name="connsiteY2" fmla="*/ 0 h 6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16" h="60736">
                  <a:moveTo>
                    <a:pt x="0" y="0"/>
                  </a:moveTo>
                  <a:cubicBezTo>
                    <a:pt x="40278" y="2344"/>
                    <a:pt x="44220" y="29835"/>
                    <a:pt x="53917" y="60736"/>
                  </a:cubicBezTo>
                  <a:cubicBezTo>
                    <a:pt x="18967" y="52425"/>
                    <a:pt x="11881" y="2690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3" name="任意多边形: 形状 692">
              <a:extLst>
                <a:ext uri="{FF2B5EF4-FFF2-40B4-BE49-F238E27FC236}">
                  <a16:creationId xmlns:a16="http://schemas.microsoft.com/office/drawing/2014/main" id="{0FA7F0E2-0385-30AA-4690-5DC5987FE9A5}"/>
                </a:ext>
              </a:extLst>
            </p:cNvPr>
            <p:cNvSpPr/>
            <p:nvPr/>
          </p:nvSpPr>
          <p:spPr>
            <a:xfrm>
              <a:off x="6184628" y="6014505"/>
              <a:ext cx="46715" cy="44542"/>
            </a:xfrm>
            <a:custGeom>
              <a:avLst/>
              <a:gdLst>
                <a:gd name="connsiteX0" fmla="*/ 25094 w 46715"/>
                <a:gd name="connsiteY0" fmla="*/ 44542 h 44542"/>
                <a:gd name="connsiteX1" fmla="*/ 0 w 46715"/>
                <a:gd name="connsiteY1" fmla="*/ 16519 h 44542"/>
                <a:gd name="connsiteX2" fmla="*/ 24454 w 46715"/>
                <a:gd name="connsiteY2" fmla="*/ 162 h 44542"/>
                <a:gd name="connsiteX3" fmla="*/ 46671 w 46715"/>
                <a:gd name="connsiteY3" fmla="*/ 23764 h 44542"/>
                <a:gd name="connsiteX4" fmla="*/ 25094 w 46715"/>
                <a:gd name="connsiteY4" fmla="*/ 44542 h 4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15" h="44542">
                  <a:moveTo>
                    <a:pt x="25094" y="44542"/>
                  </a:moveTo>
                  <a:cubicBezTo>
                    <a:pt x="14758" y="32981"/>
                    <a:pt x="7406" y="24777"/>
                    <a:pt x="0" y="16519"/>
                  </a:cubicBezTo>
                  <a:cubicBezTo>
                    <a:pt x="8311" y="10605"/>
                    <a:pt x="18274" y="-1543"/>
                    <a:pt x="24454" y="162"/>
                  </a:cubicBezTo>
                  <a:cubicBezTo>
                    <a:pt x="33565" y="2666"/>
                    <a:pt x="40864" y="14494"/>
                    <a:pt x="46671" y="23764"/>
                  </a:cubicBezTo>
                  <a:cubicBezTo>
                    <a:pt x="47524" y="25096"/>
                    <a:pt x="35909" y="34260"/>
                    <a:pt x="25094" y="4454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4" name="任意多边形: 形状 693">
              <a:extLst>
                <a:ext uri="{FF2B5EF4-FFF2-40B4-BE49-F238E27FC236}">
                  <a16:creationId xmlns:a16="http://schemas.microsoft.com/office/drawing/2014/main" id="{229E9AB2-3652-D5B2-BB28-CAB0FC5CFE0E}"/>
                </a:ext>
              </a:extLst>
            </p:cNvPr>
            <p:cNvSpPr/>
            <p:nvPr/>
          </p:nvSpPr>
          <p:spPr>
            <a:xfrm>
              <a:off x="8827681" y="3339385"/>
              <a:ext cx="36841" cy="47630"/>
            </a:xfrm>
            <a:custGeom>
              <a:avLst/>
              <a:gdLst>
                <a:gd name="connsiteX0" fmla="*/ 1435 w 36841"/>
                <a:gd name="connsiteY0" fmla="*/ 0 h 47630"/>
                <a:gd name="connsiteX1" fmla="*/ 35479 w 36841"/>
                <a:gd name="connsiteY1" fmla="*/ 47630 h 47630"/>
                <a:gd name="connsiteX2" fmla="*/ 1435 w 36841"/>
                <a:gd name="connsiteY2" fmla="*/ 0 h 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41" h="47630">
                  <a:moveTo>
                    <a:pt x="1435" y="0"/>
                  </a:moveTo>
                  <a:cubicBezTo>
                    <a:pt x="32975" y="4156"/>
                    <a:pt x="40327" y="21364"/>
                    <a:pt x="35479" y="47630"/>
                  </a:cubicBezTo>
                  <a:cubicBezTo>
                    <a:pt x="3086" y="44434"/>
                    <a:pt x="-3413" y="35749"/>
                    <a:pt x="143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5" name="任意多边形: 形状 694">
              <a:extLst>
                <a:ext uri="{FF2B5EF4-FFF2-40B4-BE49-F238E27FC236}">
                  <a16:creationId xmlns:a16="http://schemas.microsoft.com/office/drawing/2014/main" id="{DE26E1A4-A28C-6D78-084C-D41464765939}"/>
                </a:ext>
              </a:extLst>
            </p:cNvPr>
            <p:cNvSpPr/>
            <p:nvPr/>
          </p:nvSpPr>
          <p:spPr>
            <a:xfrm>
              <a:off x="8549302" y="3279195"/>
              <a:ext cx="42638" cy="44854"/>
            </a:xfrm>
            <a:custGeom>
              <a:avLst/>
              <a:gdLst>
                <a:gd name="connsiteX0" fmla="*/ 0 w 42638"/>
                <a:gd name="connsiteY0" fmla="*/ 3130 h 44854"/>
                <a:gd name="connsiteX1" fmla="*/ 42516 w 42638"/>
                <a:gd name="connsiteY1" fmla="*/ 26519 h 44854"/>
                <a:gd name="connsiteX2" fmla="*/ 31913 w 42638"/>
                <a:gd name="connsiteY2" fmla="*/ 44686 h 44854"/>
                <a:gd name="connsiteX3" fmla="*/ 0 w 42638"/>
                <a:gd name="connsiteY3" fmla="*/ 3130 h 4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38" h="44854">
                  <a:moveTo>
                    <a:pt x="0" y="3130"/>
                  </a:moveTo>
                  <a:cubicBezTo>
                    <a:pt x="27864" y="-6407"/>
                    <a:pt x="38306" y="7126"/>
                    <a:pt x="42516" y="26519"/>
                  </a:cubicBezTo>
                  <a:cubicBezTo>
                    <a:pt x="43688" y="31846"/>
                    <a:pt x="36176" y="44313"/>
                    <a:pt x="31913" y="44686"/>
                  </a:cubicBezTo>
                  <a:cubicBezTo>
                    <a:pt x="2770" y="47137"/>
                    <a:pt x="7672" y="22310"/>
                    <a:pt x="0" y="313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6" name="任意多边形: 形状 695">
              <a:extLst>
                <a:ext uri="{FF2B5EF4-FFF2-40B4-BE49-F238E27FC236}">
                  <a16:creationId xmlns:a16="http://schemas.microsoft.com/office/drawing/2014/main" id="{F07A2761-ECFB-9FFD-5376-05DD0658CF9E}"/>
                </a:ext>
              </a:extLst>
            </p:cNvPr>
            <p:cNvSpPr/>
            <p:nvPr/>
          </p:nvSpPr>
          <p:spPr>
            <a:xfrm>
              <a:off x="8007735" y="3348574"/>
              <a:ext cx="37126" cy="40880"/>
            </a:xfrm>
            <a:custGeom>
              <a:avLst/>
              <a:gdLst>
                <a:gd name="connsiteX0" fmla="*/ 0 w 37126"/>
                <a:gd name="connsiteY0" fmla="*/ 2319 h 40880"/>
                <a:gd name="connsiteX1" fmla="*/ 36548 w 37126"/>
                <a:gd name="connsiteY1" fmla="*/ 39240 h 40880"/>
                <a:gd name="connsiteX2" fmla="*/ 0 w 37126"/>
                <a:gd name="connsiteY2" fmla="*/ 2319 h 4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26" h="40880">
                  <a:moveTo>
                    <a:pt x="0" y="2319"/>
                  </a:moveTo>
                  <a:cubicBezTo>
                    <a:pt x="36069" y="-3542"/>
                    <a:pt x="38786" y="-665"/>
                    <a:pt x="36548" y="39240"/>
                  </a:cubicBezTo>
                  <a:cubicBezTo>
                    <a:pt x="6393" y="44195"/>
                    <a:pt x="1545" y="39560"/>
                    <a:pt x="0" y="23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7" name="任意多边形: 形状 696">
              <a:extLst>
                <a:ext uri="{FF2B5EF4-FFF2-40B4-BE49-F238E27FC236}">
                  <a16:creationId xmlns:a16="http://schemas.microsoft.com/office/drawing/2014/main" id="{691F49C1-577B-1E00-0F81-7CF3A8AAADAE}"/>
                </a:ext>
              </a:extLst>
            </p:cNvPr>
            <p:cNvSpPr/>
            <p:nvPr/>
          </p:nvSpPr>
          <p:spPr>
            <a:xfrm>
              <a:off x="7150824" y="3791499"/>
              <a:ext cx="39506" cy="55035"/>
            </a:xfrm>
            <a:custGeom>
              <a:avLst/>
              <a:gdLst>
                <a:gd name="connsiteX0" fmla="*/ 19281 w 39506"/>
                <a:gd name="connsiteY0" fmla="*/ 55036 h 55035"/>
                <a:gd name="connsiteX1" fmla="*/ 47 w 39506"/>
                <a:gd name="connsiteY1" fmla="*/ 18594 h 55035"/>
                <a:gd name="connsiteX2" fmla="*/ 15604 w 39506"/>
                <a:gd name="connsiteY2" fmla="*/ 0 h 55035"/>
                <a:gd name="connsiteX3" fmla="*/ 39366 w 39506"/>
                <a:gd name="connsiteY3" fmla="*/ 29569 h 55035"/>
                <a:gd name="connsiteX4" fmla="*/ 19281 w 39506"/>
                <a:gd name="connsiteY4" fmla="*/ 55036 h 5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6" h="55035">
                  <a:moveTo>
                    <a:pt x="19281" y="55036"/>
                  </a:moveTo>
                  <a:cubicBezTo>
                    <a:pt x="9957" y="38413"/>
                    <a:pt x="1806" y="29036"/>
                    <a:pt x="47" y="18594"/>
                  </a:cubicBezTo>
                  <a:cubicBezTo>
                    <a:pt x="-805" y="13426"/>
                    <a:pt x="10063" y="6287"/>
                    <a:pt x="15604" y="0"/>
                  </a:cubicBezTo>
                  <a:cubicBezTo>
                    <a:pt x="23862" y="9697"/>
                    <a:pt x="33506" y="18594"/>
                    <a:pt x="39366" y="29569"/>
                  </a:cubicBezTo>
                  <a:cubicBezTo>
                    <a:pt x="40858" y="32286"/>
                    <a:pt x="30203" y="41557"/>
                    <a:pt x="19281" y="550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8" name="任意多边形: 形状 697">
              <a:extLst>
                <a:ext uri="{FF2B5EF4-FFF2-40B4-BE49-F238E27FC236}">
                  <a16:creationId xmlns:a16="http://schemas.microsoft.com/office/drawing/2014/main" id="{19E8463A-5004-9FC3-AB01-23FC5B5EEA11}"/>
                </a:ext>
              </a:extLst>
            </p:cNvPr>
            <p:cNvSpPr/>
            <p:nvPr/>
          </p:nvSpPr>
          <p:spPr>
            <a:xfrm>
              <a:off x="7280280" y="3618773"/>
              <a:ext cx="42677" cy="47044"/>
            </a:xfrm>
            <a:custGeom>
              <a:avLst/>
              <a:gdLst>
                <a:gd name="connsiteX0" fmla="*/ 1228 w 42677"/>
                <a:gd name="connsiteY0" fmla="*/ 0 h 47044"/>
                <a:gd name="connsiteX1" fmla="*/ 42678 w 42677"/>
                <a:gd name="connsiteY1" fmla="*/ 28184 h 47044"/>
                <a:gd name="connsiteX2" fmla="*/ 26961 w 42677"/>
                <a:gd name="connsiteY2" fmla="*/ 47044 h 47044"/>
                <a:gd name="connsiteX3" fmla="*/ 1228 w 42677"/>
                <a:gd name="connsiteY3" fmla="*/ 0 h 4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77" h="47044">
                  <a:moveTo>
                    <a:pt x="1228" y="0"/>
                  </a:moveTo>
                  <a:cubicBezTo>
                    <a:pt x="18916" y="12041"/>
                    <a:pt x="30797" y="20139"/>
                    <a:pt x="42678" y="28184"/>
                  </a:cubicBezTo>
                  <a:cubicBezTo>
                    <a:pt x="37456" y="34790"/>
                    <a:pt x="32235" y="47044"/>
                    <a:pt x="26961" y="47044"/>
                  </a:cubicBezTo>
                  <a:cubicBezTo>
                    <a:pt x="6342" y="47097"/>
                    <a:pt x="-3674" y="34844"/>
                    <a:pt x="122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9" name="任意多边形: 形状 698">
              <a:extLst>
                <a:ext uri="{FF2B5EF4-FFF2-40B4-BE49-F238E27FC236}">
                  <a16:creationId xmlns:a16="http://schemas.microsoft.com/office/drawing/2014/main" id="{FEF04BD6-C006-056D-805A-C00DBEA9D138}"/>
                </a:ext>
              </a:extLst>
            </p:cNvPr>
            <p:cNvSpPr/>
            <p:nvPr/>
          </p:nvSpPr>
          <p:spPr>
            <a:xfrm>
              <a:off x="10052346" y="3930294"/>
              <a:ext cx="45735" cy="54442"/>
            </a:xfrm>
            <a:custGeom>
              <a:avLst/>
              <a:gdLst>
                <a:gd name="connsiteX0" fmla="*/ 33269 w 45735"/>
                <a:gd name="connsiteY0" fmla="*/ 54443 h 54442"/>
                <a:gd name="connsiteX1" fmla="*/ 1143 w 45735"/>
                <a:gd name="connsiteY1" fmla="*/ 16722 h 54442"/>
                <a:gd name="connsiteX2" fmla="*/ 3220 w 45735"/>
                <a:gd name="connsiteY2" fmla="*/ 1325 h 54442"/>
                <a:gd name="connsiteX3" fmla="*/ 19843 w 45735"/>
                <a:gd name="connsiteY3" fmla="*/ 2923 h 54442"/>
                <a:gd name="connsiteX4" fmla="*/ 45736 w 45735"/>
                <a:gd name="connsiteY4" fmla="*/ 45652 h 54442"/>
                <a:gd name="connsiteX5" fmla="*/ 33269 w 45735"/>
                <a:gd name="connsiteY5" fmla="*/ 54443 h 5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35" h="54442">
                  <a:moveTo>
                    <a:pt x="33269" y="54443"/>
                  </a:moveTo>
                  <a:cubicBezTo>
                    <a:pt x="22400" y="41976"/>
                    <a:pt x="10892" y="29988"/>
                    <a:pt x="1143" y="16722"/>
                  </a:cubicBezTo>
                  <a:cubicBezTo>
                    <a:pt x="-1255" y="13472"/>
                    <a:pt x="450" y="2710"/>
                    <a:pt x="3220" y="1325"/>
                  </a:cubicBezTo>
                  <a:cubicBezTo>
                    <a:pt x="7643" y="-913"/>
                    <a:pt x="17552" y="-274"/>
                    <a:pt x="19843" y="2923"/>
                  </a:cubicBezTo>
                  <a:cubicBezTo>
                    <a:pt x="29540" y="16402"/>
                    <a:pt x="37265" y="31267"/>
                    <a:pt x="45736" y="45652"/>
                  </a:cubicBezTo>
                  <a:cubicBezTo>
                    <a:pt x="41580" y="48529"/>
                    <a:pt x="37425" y="51459"/>
                    <a:pt x="33269" y="544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0" name="任意多边形: 形状 699">
              <a:extLst>
                <a:ext uri="{FF2B5EF4-FFF2-40B4-BE49-F238E27FC236}">
                  <a16:creationId xmlns:a16="http://schemas.microsoft.com/office/drawing/2014/main" id="{65AF6B3E-B80D-D5F8-6B3A-54063B99EA5F}"/>
                </a:ext>
              </a:extLst>
            </p:cNvPr>
            <p:cNvSpPr/>
            <p:nvPr/>
          </p:nvSpPr>
          <p:spPr>
            <a:xfrm>
              <a:off x="6135506" y="5835506"/>
              <a:ext cx="45978" cy="44687"/>
            </a:xfrm>
            <a:custGeom>
              <a:avLst/>
              <a:gdLst>
                <a:gd name="connsiteX0" fmla="*/ 20991 w 45978"/>
                <a:gd name="connsiteY0" fmla="*/ 44688 h 44687"/>
                <a:gd name="connsiteX1" fmla="*/ 0 w 45978"/>
                <a:gd name="connsiteY1" fmla="*/ 15385 h 44687"/>
                <a:gd name="connsiteX2" fmla="*/ 23389 w 45978"/>
                <a:gd name="connsiteY2" fmla="*/ 95 h 44687"/>
                <a:gd name="connsiteX3" fmla="*/ 45979 w 45978"/>
                <a:gd name="connsiteY3" fmla="*/ 20287 h 44687"/>
                <a:gd name="connsiteX4" fmla="*/ 20991 w 45978"/>
                <a:gd name="connsiteY4" fmla="*/ 44688 h 4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78" h="44687">
                  <a:moveTo>
                    <a:pt x="20991" y="44688"/>
                  </a:moveTo>
                  <a:cubicBezTo>
                    <a:pt x="11721" y="31742"/>
                    <a:pt x="5861" y="23537"/>
                    <a:pt x="0" y="15385"/>
                  </a:cubicBezTo>
                  <a:cubicBezTo>
                    <a:pt x="7885" y="9845"/>
                    <a:pt x="16782" y="-1131"/>
                    <a:pt x="23389" y="95"/>
                  </a:cubicBezTo>
                  <a:cubicBezTo>
                    <a:pt x="31860" y="1693"/>
                    <a:pt x="38520" y="13094"/>
                    <a:pt x="45979" y="20287"/>
                  </a:cubicBezTo>
                  <a:cubicBezTo>
                    <a:pt x="39372" y="26733"/>
                    <a:pt x="32712" y="33234"/>
                    <a:pt x="20991" y="4468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1" name="任意多边形: 形状 700">
              <a:extLst>
                <a:ext uri="{FF2B5EF4-FFF2-40B4-BE49-F238E27FC236}">
                  <a16:creationId xmlns:a16="http://schemas.microsoft.com/office/drawing/2014/main" id="{0D43F64C-3E40-8746-493A-61B60A9CCD21}"/>
                </a:ext>
              </a:extLst>
            </p:cNvPr>
            <p:cNvSpPr/>
            <p:nvPr/>
          </p:nvSpPr>
          <p:spPr>
            <a:xfrm>
              <a:off x="6197435" y="6765402"/>
              <a:ext cx="43667" cy="43940"/>
            </a:xfrm>
            <a:custGeom>
              <a:avLst/>
              <a:gdLst>
                <a:gd name="connsiteX0" fmla="*/ 2963 w 43667"/>
                <a:gd name="connsiteY0" fmla="*/ 0 h 43940"/>
                <a:gd name="connsiteX1" fmla="*/ 43667 w 43667"/>
                <a:gd name="connsiteY1" fmla="*/ 25414 h 43940"/>
                <a:gd name="connsiteX2" fmla="*/ 22463 w 43667"/>
                <a:gd name="connsiteY2" fmla="*/ 43794 h 43940"/>
                <a:gd name="connsiteX3" fmla="*/ 2963 w 43667"/>
                <a:gd name="connsiteY3" fmla="*/ 0 h 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67" h="43940">
                  <a:moveTo>
                    <a:pt x="2963" y="0"/>
                  </a:moveTo>
                  <a:cubicBezTo>
                    <a:pt x="19692" y="10443"/>
                    <a:pt x="31680" y="17901"/>
                    <a:pt x="43667" y="25414"/>
                  </a:cubicBezTo>
                  <a:cubicBezTo>
                    <a:pt x="36635" y="31860"/>
                    <a:pt x="29975" y="43155"/>
                    <a:pt x="22463" y="43794"/>
                  </a:cubicBezTo>
                  <a:cubicBezTo>
                    <a:pt x="885" y="45552"/>
                    <a:pt x="-4016" y="31434"/>
                    <a:pt x="296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2" name="任意多边形: 形状 701">
              <a:extLst>
                <a:ext uri="{FF2B5EF4-FFF2-40B4-BE49-F238E27FC236}">
                  <a16:creationId xmlns:a16="http://schemas.microsoft.com/office/drawing/2014/main" id="{025B27F4-FA5C-395E-E557-01FD5B9F6AD8}"/>
                </a:ext>
              </a:extLst>
            </p:cNvPr>
            <p:cNvSpPr/>
            <p:nvPr/>
          </p:nvSpPr>
          <p:spPr>
            <a:xfrm>
              <a:off x="6345100" y="5073411"/>
              <a:ext cx="48216" cy="35927"/>
            </a:xfrm>
            <a:custGeom>
              <a:avLst/>
              <a:gdLst>
                <a:gd name="connsiteX0" fmla="*/ 47950 w 48216"/>
                <a:gd name="connsiteY0" fmla="*/ 23070 h 35927"/>
                <a:gd name="connsiteX1" fmla="*/ 25307 w 48216"/>
                <a:gd name="connsiteY1" fmla="*/ 35697 h 35927"/>
                <a:gd name="connsiteX2" fmla="*/ 0 w 48216"/>
                <a:gd name="connsiteY2" fmla="*/ 14439 h 35927"/>
                <a:gd name="connsiteX3" fmla="*/ 22164 w 48216"/>
                <a:gd name="connsiteY3" fmla="*/ 1 h 35927"/>
                <a:gd name="connsiteX4" fmla="*/ 48216 w 48216"/>
                <a:gd name="connsiteY4" fmla="*/ 12095 h 35927"/>
                <a:gd name="connsiteX5" fmla="*/ 47950 w 48216"/>
                <a:gd name="connsiteY5" fmla="*/ 23070 h 3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216" h="35927">
                  <a:moveTo>
                    <a:pt x="47950" y="23070"/>
                  </a:moveTo>
                  <a:cubicBezTo>
                    <a:pt x="40278" y="27652"/>
                    <a:pt x="30794" y="37562"/>
                    <a:pt x="25307" y="35697"/>
                  </a:cubicBezTo>
                  <a:cubicBezTo>
                    <a:pt x="15557" y="32340"/>
                    <a:pt x="8311" y="21898"/>
                    <a:pt x="0" y="14439"/>
                  </a:cubicBezTo>
                  <a:cubicBezTo>
                    <a:pt x="7406" y="9271"/>
                    <a:pt x="14705" y="108"/>
                    <a:pt x="22164" y="1"/>
                  </a:cubicBezTo>
                  <a:cubicBezTo>
                    <a:pt x="30794" y="-106"/>
                    <a:pt x="39532" y="7726"/>
                    <a:pt x="48216" y="12095"/>
                  </a:cubicBezTo>
                  <a:cubicBezTo>
                    <a:pt x="48163" y="15771"/>
                    <a:pt x="48056" y="19394"/>
                    <a:pt x="47950" y="2307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3" name="任意多边形: 形状 702">
              <a:extLst>
                <a:ext uri="{FF2B5EF4-FFF2-40B4-BE49-F238E27FC236}">
                  <a16:creationId xmlns:a16="http://schemas.microsoft.com/office/drawing/2014/main" id="{F66DC4ED-55C7-57D5-2155-F393C01031E0}"/>
                </a:ext>
              </a:extLst>
            </p:cNvPr>
            <p:cNvSpPr/>
            <p:nvPr/>
          </p:nvSpPr>
          <p:spPr>
            <a:xfrm>
              <a:off x="7325314" y="3787929"/>
              <a:ext cx="52572" cy="47033"/>
            </a:xfrm>
            <a:custGeom>
              <a:avLst/>
              <a:gdLst>
                <a:gd name="connsiteX0" fmla="*/ 4943 w 52572"/>
                <a:gd name="connsiteY0" fmla="*/ 0 h 47033"/>
                <a:gd name="connsiteX1" fmla="*/ 52573 w 52572"/>
                <a:gd name="connsiteY1" fmla="*/ 42356 h 47033"/>
                <a:gd name="connsiteX2" fmla="*/ 4943 w 52572"/>
                <a:gd name="connsiteY2" fmla="*/ 0 h 4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72" h="47033">
                  <a:moveTo>
                    <a:pt x="4943" y="0"/>
                  </a:moveTo>
                  <a:cubicBezTo>
                    <a:pt x="21618" y="14811"/>
                    <a:pt x="34405" y="26213"/>
                    <a:pt x="52573" y="42356"/>
                  </a:cubicBezTo>
                  <a:cubicBezTo>
                    <a:pt x="-918" y="53011"/>
                    <a:pt x="-6512" y="48056"/>
                    <a:pt x="494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4" name="任意多边形: 形状 703">
              <a:extLst>
                <a:ext uri="{FF2B5EF4-FFF2-40B4-BE49-F238E27FC236}">
                  <a16:creationId xmlns:a16="http://schemas.microsoft.com/office/drawing/2014/main" id="{E19136FF-C28E-ABDF-E26C-92309276C7E8}"/>
                </a:ext>
              </a:extLst>
            </p:cNvPr>
            <p:cNvSpPr/>
            <p:nvPr/>
          </p:nvSpPr>
          <p:spPr>
            <a:xfrm>
              <a:off x="10969544" y="5108895"/>
              <a:ext cx="59351" cy="70006"/>
            </a:xfrm>
            <a:custGeom>
              <a:avLst/>
              <a:gdLst>
                <a:gd name="connsiteX0" fmla="*/ 46884 w 59351"/>
                <a:gd name="connsiteY0" fmla="*/ 70007 h 70006"/>
                <a:gd name="connsiteX1" fmla="*/ 0 w 59351"/>
                <a:gd name="connsiteY1" fmla="*/ 10496 h 70006"/>
                <a:gd name="connsiteX2" fmla="*/ 13479 w 59351"/>
                <a:gd name="connsiteY2" fmla="*/ 0 h 70006"/>
                <a:gd name="connsiteX3" fmla="*/ 59351 w 59351"/>
                <a:gd name="connsiteY3" fmla="*/ 60257 h 70006"/>
                <a:gd name="connsiteX4" fmla="*/ 46884 w 59351"/>
                <a:gd name="connsiteY4" fmla="*/ 70007 h 7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51" h="70006">
                  <a:moveTo>
                    <a:pt x="46884" y="70007"/>
                  </a:moveTo>
                  <a:cubicBezTo>
                    <a:pt x="31274" y="50187"/>
                    <a:pt x="15664" y="30315"/>
                    <a:pt x="0" y="10496"/>
                  </a:cubicBezTo>
                  <a:cubicBezTo>
                    <a:pt x="4475" y="6979"/>
                    <a:pt x="9004" y="3463"/>
                    <a:pt x="13479" y="0"/>
                  </a:cubicBezTo>
                  <a:cubicBezTo>
                    <a:pt x="28770" y="20086"/>
                    <a:pt x="44061" y="40171"/>
                    <a:pt x="59351" y="60257"/>
                  </a:cubicBezTo>
                  <a:cubicBezTo>
                    <a:pt x="55196" y="63453"/>
                    <a:pt x="51040" y="66704"/>
                    <a:pt x="46884" y="7000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5" name="任意多边形: 形状 704">
              <a:extLst>
                <a:ext uri="{FF2B5EF4-FFF2-40B4-BE49-F238E27FC236}">
                  <a16:creationId xmlns:a16="http://schemas.microsoft.com/office/drawing/2014/main" id="{F7777B40-A1D2-BFEB-B38E-9691BFFEC33A}"/>
                </a:ext>
              </a:extLst>
            </p:cNvPr>
            <p:cNvSpPr/>
            <p:nvPr/>
          </p:nvSpPr>
          <p:spPr>
            <a:xfrm>
              <a:off x="10260152" y="4269346"/>
              <a:ext cx="52957" cy="57326"/>
            </a:xfrm>
            <a:custGeom>
              <a:avLst/>
              <a:gdLst>
                <a:gd name="connsiteX0" fmla="*/ 8631 w 52957"/>
                <a:gd name="connsiteY0" fmla="*/ 0 h 57326"/>
                <a:gd name="connsiteX1" fmla="*/ 52958 w 52957"/>
                <a:gd name="connsiteY1" fmla="*/ 57327 h 57326"/>
                <a:gd name="connsiteX2" fmla="*/ 0 w 52957"/>
                <a:gd name="connsiteY2" fmla="*/ 7406 h 57326"/>
                <a:gd name="connsiteX3" fmla="*/ 8631 w 52957"/>
                <a:gd name="connsiteY3" fmla="*/ 0 h 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57" h="57326">
                  <a:moveTo>
                    <a:pt x="8631" y="0"/>
                  </a:moveTo>
                  <a:cubicBezTo>
                    <a:pt x="22217" y="17528"/>
                    <a:pt x="35802" y="35110"/>
                    <a:pt x="52958" y="57327"/>
                  </a:cubicBezTo>
                  <a:cubicBezTo>
                    <a:pt x="10869" y="54130"/>
                    <a:pt x="3303" y="45712"/>
                    <a:pt x="0" y="7406"/>
                  </a:cubicBezTo>
                  <a:cubicBezTo>
                    <a:pt x="2877" y="4955"/>
                    <a:pt x="5754" y="2504"/>
                    <a:pt x="863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6" name="任意多边形: 形状 705">
              <a:extLst>
                <a:ext uri="{FF2B5EF4-FFF2-40B4-BE49-F238E27FC236}">
                  <a16:creationId xmlns:a16="http://schemas.microsoft.com/office/drawing/2014/main" id="{0A02CCC9-48A6-AAA7-8E34-974162FD7A4D}"/>
                </a:ext>
              </a:extLst>
            </p:cNvPr>
            <p:cNvSpPr/>
            <p:nvPr/>
          </p:nvSpPr>
          <p:spPr>
            <a:xfrm>
              <a:off x="6640525" y="4686846"/>
              <a:ext cx="47630" cy="35664"/>
            </a:xfrm>
            <a:custGeom>
              <a:avLst/>
              <a:gdLst>
                <a:gd name="connsiteX0" fmla="*/ 47257 w 47630"/>
                <a:gd name="connsiteY0" fmla="*/ 25024 h 35664"/>
                <a:gd name="connsiteX1" fmla="*/ 26852 w 47630"/>
                <a:gd name="connsiteY1" fmla="*/ 35413 h 35664"/>
                <a:gd name="connsiteX2" fmla="*/ 0 w 47630"/>
                <a:gd name="connsiteY2" fmla="*/ 15753 h 35664"/>
                <a:gd name="connsiteX3" fmla="*/ 17741 w 47630"/>
                <a:gd name="connsiteY3" fmla="*/ 36 h 35664"/>
                <a:gd name="connsiteX4" fmla="*/ 47630 w 47630"/>
                <a:gd name="connsiteY4" fmla="*/ 14528 h 35664"/>
                <a:gd name="connsiteX5" fmla="*/ 47257 w 47630"/>
                <a:gd name="connsiteY5" fmla="*/ 25024 h 3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30" h="35664">
                  <a:moveTo>
                    <a:pt x="47257" y="25024"/>
                  </a:moveTo>
                  <a:cubicBezTo>
                    <a:pt x="40331" y="28807"/>
                    <a:pt x="31753" y="37224"/>
                    <a:pt x="26852" y="35413"/>
                  </a:cubicBezTo>
                  <a:cubicBezTo>
                    <a:pt x="16836" y="31737"/>
                    <a:pt x="8844" y="22626"/>
                    <a:pt x="0" y="15753"/>
                  </a:cubicBezTo>
                  <a:cubicBezTo>
                    <a:pt x="5967" y="10159"/>
                    <a:pt x="12733" y="-709"/>
                    <a:pt x="17741" y="36"/>
                  </a:cubicBezTo>
                  <a:cubicBezTo>
                    <a:pt x="28184" y="1635"/>
                    <a:pt x="37721" y="9307"/>
                    <a:pt x="47630" y="14528"/>
                  </a:cubicBezTo>
                  <a:cubicBezTo>
                    <a:pt x="47524" y="18044"/>
                    <a:pt x="47364" y="21561"/>
                    <a:pt x="47257" y="250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7" name="任意多边形: 形状 706">
              <a:extLst>
                <a:ext uri="{FF2B5EF4-FFF2-40B4-BE49-F238E27FC236}">
                  <a16:creationId xmlns:a16="http://schemas.microsoft.com/office/drawing/2014/main" id="{FADC0BA2-3445-19DB-BCC5-7D7062A2D83F}"/>
                </a:ext>
              </a:extLst>
            </p:cNvPr>
            <p:cNvSpPr/>
            <p:nvPr/>
          </p:nvSpPr>
          <p:spPr>
            <a:xfrm>
              <a:off x="6088153" y="6398106"/>
              <a:ext cx="42185" cy="48114"/>
            </a:xfrm>
            <a:custGeom>
              <a:avLst/>
              <a:gdLst>
                <a:gd name="connsiteX0" fmla="*/ 17092 w 42185"/>
                <a:gd name="connsiteY0" fmla="*/ 0 h 48114"/>
                <a:gd name="connsiteX1" fmla="*/ 42185 w 42185"/>
                <a:gd name="connsiteY1" fmla="*/ 29995 h 48114"/>
                <a:gd name="connsiteX2" fmla="*/ 17305 w 42185"/>
                <a:gd name="connsiteY2" fmla="*/ 48057 h 48114"/>
                <a:gd name="connsiteX3" fmla="*/ 43 w 42185"/>
                <a:gd name="connsiteY3" fmla="*/ 29249 h 48114"/>
                <a:gd name="connsiteX4" fmla="*/ 17092 w 42185"/>
                <a:gd name="connsiteY4" fmla="*/ 0 h 4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85" h="48114">
                  <a:moveTo>
                    <a:pt x="17092" y="0"/>
                  </a:moveTo>
                  <a:cubicBezTo>
                    <a:pt x="28653" y="13799"/>
                    <a:pt x="35419" y="21897"/>
                    <a:pt x="42185" y="29995"/>
                  </a:cubicBezTo>
                  <a:cubicBezTo>
                    <a:pt x="33981" y="36442"/>
                    <a:pt x="26469" y="46139"/>
                    <a:pt x="17305" y="48057"/>
                  </a:cubicBezTo>
                  <a:cubicBezTo>
                    <a:pt x="12670" y="49069"/>
                    <a:pt x="842" y="36548"/>
                    <a:pt x="43" y="29249"/>
                  </a:cubicBezTo>
                  <a:cubicBezTo>
                    <a:pt x="-703" y="22217"/>
                    <a:pt x="8407" y="14012"/>
                    <a:pt x="1709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8" name="任意多边形: 形状 707">
              <a:extLst>
                <a:ext uri="{FF2B5EF4-FFF2-40B4-BE49-F238E27FC236}">
                  <a16:creationId xmlns:a16="http://schemas.microsoft.com/office/drawing/2014/main" id="{6153AA90-E7FD-29CC-0127-FBAE560BD20C}"/>
                </a:ext>
              </a:extLst>
            </p:cNvPr>
            <p:cNvSpPr/>
            <p:nvPr/>
          </p:nvSpPr>
          <p:spPr>
            <a:xfrm>
              <a:off x="7018077" y="3957032"/>
              <a:ext cx="39007" cy="49843"/>
            </a:xfrm>
            <a:custGeom>
              <a:avLst/>
              <a:gdLst>
                <a:gd name="connsiteX0" fmla="*/ 17501 w 39007"/>
                <a:gd name="connsiteY0" fmla="*/ 0 h 49843"/>
                <a:gd name="connsiteX1" fmla="*/ 38972 w 39007"/>
                <a:gd name="connsiteY1" fmla="*/ 35323 h 49843"/>
                <a:gd name="connsiteX2" fmla="*/ 20645 w 39007"/>
                <a:gd name="connsiteY2" fmla="*/ 49708 h 49843"/>
                <a:gd name="connsiteX3" fmla="*/ 186 w 39007"/>
                <a:gd name="connsiteY3" fmla="*/ 26639 h 49843"/>
                <a:gd name="connsiteX4" fmla="*/ 17501 w 39007"/>
                <a:gd name="connsiteY4" fmla="*/ 0 h 49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07" h="49843">
                  <a:moveTo>
                    <a:pt x="17501" y="0"/>
                  </a:moveTo>
                  <a:cubicBezTo>
                    <a:pt x="27837" y="15983"/>
                    <a:pt x="35829" y="24934"/>
                    <a:pt x="38972" y="35323"/>
                  </a:cubicBezTo>
                  <a:cubicBezTo>
                    <a:pt x="39878" y="38307"/>
                    <a:pt x="23362" y="51306"/>
                    <a:pt x="20645" y="49708"/>
                  </a:cubicBezTo>
                  <a:cubicBezTo>
                    <a:pt x="12014" y="44700"/>
                    <a:pt x="3702" y="35856"/>
                    <a:pt x="186" y="26639"/>
                  </a:cubicBezTo>
                  <a:cubicBezTo>
                    <a:pt x="-1466" y="22377"/>
                    <a:pt x="8178" y="13746"/>
                    <a:pt x="1750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9" name="任意多边形: 形状 708">
              <a:extLst>
                <a:ext uri="{FF2B5EF4-FFF2-40B4-BE49-F238E27FC236}">
                  <a16:creationId xmlns:a16="http://schemas.microsoft.com/office/drawing/2014/main" id="{BA0CC8B1-682E-CBD4-E9ED-C32A1432D377}"/>
                </a:ext>
              </a:extLst>
            </p:cNvPr>
            <p:cNvSpPr/>
            <p:nvPr/>
          </p:nvSpPr>
          <p:spPr>
            <a:xfrm>
              <a:off x="10515704" y="4514796"/>
              <a:ext cx="50581" cy="64945"/>
            </a:xfrm>
            <a:custGeom>
              <a:avLst/>
              <a:gdLst>
                <a:gd name="connsiteX0" fmla="*/ 21 w 50581"/>
                <a:gd name="connsiteY0" fmla="*/ 0 h 64945"/>
                <a:gd name="connsiteX1" fmla="*/ 50582 w 50581"/>
                <a:gd name="connsiteY1" fmla="*/ 64945 h 64945"/>
                <a:gd name="connsiteX2" fmla="*/ 21 w 50581"/>
                <a:gd name="connsiteY2" fmla="*/ 0 h 6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81" h="64945">
                  <a:moveTo>
                    <a:pt x="21" y="0"/>
                  </a:moveTo>
                  <a:cubicBezTo>
                    <a:pt x="19627" y="25147"/>
                    <a:pt x="33746" y="43315"/>
                    <a:pt x="50582" y="64945"/>
                  </a:cubicBezTo>
                  <a:cubicBezTo>
                    <a:pt x="10784" y="61376"/>
                    <a:pt x="-565" y="47790"/>
                    <a:pt x="2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0" name="任意多边形: 形状 709">
              <a:extLst>
                <a:ext uri="{FF2B5EF4-FFF2-40B4-BE49-F238E27FC236}">
                  <a16:creationId xmlns:a16="http://schemas.microsoft.com/office/drawing/2014/main" id="{517EB5F7-137A-808D-FA52-1C4830D6E3C7}"/>
                </a:ext>
              </a:extLst>
            </p:cNvPr>
            <p:cNvSpPr/>
            <p:nvPr/>
          </p:nvSpPr>
          <p:spPr>
            <a:xfrm>
              <a:off x="9563334" y="3584911"/>
              <a:ext cx="42811" cy="42333"/>
            </a:xfrm>
            <a:custGeom>
              <a:avLst/>
              <a:gdLst>
                <a:gd name="connsiteX0" fmla="*/ 0 w 42811"/>
                <a:gd name="connsiteY0" fmla="*/ 6904 h 42333"/>
                <a:gd name="connsiteX1" fmla="*/ 42782 w 42811"/>
                <a:gd name="connsiteY1" fmla="*/ 22567 h 42333"/>
                <a:gd name="connsiteX2" fmla="*/ 32873 w 42811"/>
                <a:gd name="connsiteY2" fmla="*/ 42333 h 42333"/>
                <a:gd name="connsiteX3" fmla="*/ 0 w 42811"/>
                <a:gd name="connsiteY3" fmla="*/ 6904 h 4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11" h="42333">
                  <a:moveTo>
                    <a:pt x="0" y="6904"/>
                  </a:moveTo>
                  <a:cubicBezTo>
                    <a:pt x="29782" y="-7588"/>
                    <a:pt x="41077" y="2215"/>
                    <a:pt x="42782" y="22567"/>
                  </a:cubicBezTo>
                  <a:cubicBezTo>
                    <a:pt x="43315" y="28854"/>
                    <a:pt x="36389" y="35727"/>
                    <a:pt x="32873" y="42333"/>
                  </a:cubicBezTo>
                  <a:cubicBezTo>
                    <a:pt x="21897" y="30506"/>
                    <a:pt x="10975" y="18731"/>
                    <a:pt x="0" y="690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1" name="任意多边形: 形状 710">
              <a:extLst>
                <a:ext uri="{FF2B5EF4-FFF2-40B4-BE49-F238E27FC236}">
                  <a16:creationId xmlns:a16="http://schemas.microsoft.com/office/drawing/2014/main" id="{90A2B07C-01DA-9C03-E1D3-8EFF9FC72A12}"/>
                </a:ext>
              </a:extLst>
            </p:cNvPr>
            <p:cNvSpPr/>
            <p:nvPr/>
          </p:nvSpPr>
          <p:spPr>
            <a:xfrm>
              <a:off x="6975419" y="3792582"/>
              <a:ext cx="49503" cy="41538"/>
            </a:xfrm>
            <a:custGeom>
              <a:avLst/>
              <a:gdLst>
                <a:gd name="connsiteX0" fmla="*/ 49504 w 49503"/>
                <a:gd name="connsiteY0" fmla="*/ 22732 h 41538"/>
                <a:gd name="connsiteX1" fmla="*/ 24676 w 49503"/>
                <a:gd name="connsiteY1" fmla="*/ 41379 h 41538"/>
                <a:gd name="connsiteX2" fmla="*/ 115 w 49503"/>
                <a:gd name="connsiteY2" fmla="*/ 17990 h 41538"/>
                <a:gd name="connsiteX3" fmla="*/ 14340 w 49503"/>
                <a:gd name="connsiteY3" fmla="*/ 36 h 41538"/>
                <a:gd name="connsiteX4" fmla="*/ 49504 w 49503"/>
                <a:gd name="connsiteY4" fmla="*/ 22732 h 4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03" h="41538">
                  <a:moveTo>
                    <a:pt x="49504" y="22732"/>
                  </a:moveTo>
                  <a:cubicBezTo>
                    <a:pt x="37197" y="32269"/>
                    <a:pt x="27660" y="42978"/>
                    <a:pt x="24676" y="41379"/>
                  </a:cubicBezTo>
                  <a:cubicBezTo>
                    <a:pt x="14873" y="36211"/>
                    <a:pt x="6029" y="27421"/>
                    <a:pt x="115" y="17990"/>
                  </a:cubicBezTo>
                  <a:cubicBezTo>
                    <a:pt x="-1376" y="15646"/>
                    <a:pt x="12050" y="-870"/>
                    <a:pt x="14340" y="36"/>
                  </a:cubicBezTo>
                  <a:cubicBezTo>
                    <a:pt x="25049" y="4245"/>
                    <a:pt x="34213" y="12236"/>
                    <a:pt x="49504" y="227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2" name="任意多边形: 形状 711">
              <a:extLst>
                <a:ext uri="{FF2B5EF4-FFF2-40B4-BE49-F238E27FC236}">
                  <a16:creationId xmlns:a16="http://schemas.microsoft.com/office/drawing/2014/main" id="{8E463BCF-FD94-87A7-7A9E-D5DED114459D}"/>
                </a:ext>
              </a:extLst>
            </p:cNvPr>
            <p:cNvSpPr/>
            <p:nvPr/>
          </p:nvSpPr>
          <p:spPr>
            <a:xfrm>
              <a:off x="8160938" y="3370684"/>
              <a:ext cx="38227" cy="42451"/>
            </a:xfrm>
            <a:custGeom>
              <a:avLst/>
              <a:gdLst>
                <a:gd name="connsiteX0" fmla="*/ 875 w 38227"/>
                <a:gd name="connsiteY0" fmla="*/ 1413 h 42451"/>
                <a:gd name="connsiteX1" fmla="*/ 38223 w 38227"/>
                <a:gd name="connsiteY1" fmla="*/ 21765 h 42451"/>
                <a:gd name="connsiteX2" fmla="*/ 23838 w 38227"/>
                <a:gd name="connsiteY2" fmla="*/ 42437 h 42451"/>
                <a:gd name="connsiteX3" fmla="*/ 875 w 38227"/>
                <a:gd name="connsiteY3" fmla="*/ 1413 h 4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27" h="42451">
                  <a:moveTo>
                    <a:pt x="875" y="1413"/>
                  </a:moveTo>
                  <a:cubicBezTo>
                    <a:pt x="19842" y="-1304"/>
                    <a:pt x="37264" y="-2583"/>
                    <a:pt x="38223" y="21765"/>
                  </a:cubicBezTo>
                  <a:cubicBezTo>
                    <a:pt x="38489" y="28851"/>
                    <a:pt x="28047" y="42970"/>
                    <a:pt x="23838" y="42437"/>
                  </a:cubicBezTo>
                  <a:cubicBezTo>
                    <a:pt x="502" y="39720"/>
                    <a:pt x="-1789" y="22458"/>
                    <a:pt x="875" y="14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3" name="任意多边形: 形状 712">
              <a:extLst>
                <a:ext uri="{FF2B5EF4-FFF2-40B4-BE49-F238E27FC236}">
                  <a16:creationId xmlns:a16="http://schemas.microsoft.com/office/drawing/2014/main" id="{48E786C5-C955-E3CB-01DA-117C8D43D998}"/>
                </a:ext>
              </a:extLst>
            </p:cNvPr>
            <p:cNvSpPr/>
            <p:nvPr/>
          </p:nvSpPr>
          <p:spPr>
            <a:xfrm>
              <a:off x="9452832" y="3535263"/>
              <a:ext cx="37621" cy="45950"/>
            </a:xfrm>
            <a:custGeom>
              <a:avLst/>
              <a:gdLst>
                <a:gd name="connsiteX0" fmla="*/ 34475 w 37621"/>
                <a:gd name="connsiteY0" fmla="*/ 45949 h 45950"/>
                <a:gd name="connsiteX1" fmla="*/ 4 w 37621"/>
                <a:gd name="connsiteY1" fmla="*/ 8229 h 45950"/>
                <a:gd name="connsiteX2" fmla="*/ 16414 w 37621"/>
                <a:gd name="connsiteY2" fmla="*/ 184 h 45950"/>
                <a:gd name="connsiteX3" fmla="*/ 34475 w 37621"/>
                <a:gd name="connsiteY3" fmla="*/ 45949 h 4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21" h="45950">
                  <a:moveTo>
                    <a:pt x="34475" y="45949"/>
                  </a:moveTo>
                  <a:cubicBezTo>
                    <a:pt x="7303" y="46109"/>
                    <a:pt x="2721" y="27302"/>
                    <a:pt x="4" y="8229"/>
                  </a:cubicBezTo>
                  <a:cubicBezTo>
                    <a:pt x="-262" y="6151"/>
                    <a:pt x="11992" y="-1255"/>
                    <a:pt x="16414" y="184"/>
                  </a:cubicBezTo>
                  <a:cubicBezTo>
                    <a:pt x="39803" y="7749"/>
                    <a:pt x="40389" y="25278"/>
                    <a:pt x="34475" y="459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4" name="任意多边形: 形状 713">
              <a:extLst>
                <a:ext uri="{FF2B5EF4-FFF2-40B4-BE49-F238E27FC236}">
                  <a16:creationId xmlns:a16="http://schemas.microsoft.com/office/drawing/2014/main" id="{0A0882E0-0EA0-352B-418A-685E0F241513}"/>
                </a:ext>
              </a:extLst>
            </p:cNvPr>
            <p:cNvSpPr/>
            <p:nvPr/>
          </p:nvSpPr>
          <p:spPr>
            <a:xfrm>
              <a:off x="9168281" y="3289411"/>
              <a:ext cx="50400" cy="48142"/>
            </a:xfrm>
            <a:custGeom>
              <a:avLst/>
              <a:gdLst>
                <a:gd name="connsiteX0" fmla="*/ 8951 w 50400"/>
                <a:gd name="connsiteY0" fmla="*/ 0 h 48142"/>
                <a:gd name="connsiteX1" fmla="*/ 50400 w 50400"/>
                <a:gd name="connsiteY1" fmla="*/ 46138 h 48142"/>
                <a:gd name="connsiteX2" fmla="*/ 0 w 50400"/>
                <a:gd name="connsiteY2" fmla="*/ 8418 h 48142"/>
                <a:gd name="connsiteX3" fmla="*/ 8951 w 50400"/>
                <a:gd name="connsiteY3" fmla="*/ 0 h 4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0" h="48142">
                  <a:moveTo>
                    <a:pt x="8951" y="0"/>
                  </a:moveTo>
                  <a:cubicBezTo>
                    <a:pt x="21631" y="14119"/>
                    <a:pt x="34311" y="28184"/>
                    <a:pt x="50400" y="46138"/>
                  </a:cubicBezTo>
                  <a:cubicBezTo>
                    <a:pt x="13213" y="53065"/>
                    <a:pt x="2238" y="42409"/>
                    <a:pt x="0" y="8418"/>
                  </a:cubicBezTo>
                  <a:cubicBezTo>
                    <a:pt x="2984" y="5594"/>
                    <a:pt x="5967" y="2770"/>
                    <a:pt x="895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5" name="任意多边形: 形状 714">
              <a:extLst>
                <a:ext uri="{FF2B5EF4-FFF2-40B4-BE49-F238E27FC236}">
                  <a16:creationId xmlns:a16="http://schemas.microsoft.com/office/drawing/2014/main" id="{41FF3864-C2F3-8F2F-3785-102630C5445C}"/>
                </a:ext>
              </a:extLst>
            </p:cNvPr>
            <p:cNvSpPr/>
            <p:nvPr/>
          </p:nvSpPr>
          <p:spPr>
            <a:xfrm>
              <a:off x="9355232" y="3933058"/>
              <a:ext cx="46191" cy="46244"/>
            </a:xfrm>
            <a:custGeom>
              <a:avLst/>
              <a:gdLst>
                <a:gd name="connsiteX0" fmla="*/ 33884 w 46191"/>
                <a:gd name="connsiteY0" fmla="*/ 46245 h 46244"/>
                <a:gd name="connsiteX1" fmla="*/ 0 w 46191"/>
                <a:gd name="connsiteY1" fmla="*/ 17102 h 46244"/>
                <a:gd name="connsiteX2" fmla="*/ 30635 w 46191"/>
                <a:gd name="connsiteY2" fmla="*/ 0 h 46244"/>
                <a:gd name="connsiteX3" fmla="*/ 46192 w 46191"/>
                <a:gd name="connsiteY3" fmla="*/ 37241 h 46244"/>
                <a:gd name="connsiteX4" fmla="*/ 33884 w 46191"/>
                <a:gd name="connsiteY4" fmla="*/ 46245 h 4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1" h="46244">
                  <a:moveTo>
                    <a:pt x="33884" y="46245"/>
                  </a:moveTo>
                  <a:cubicBezTo>
                    <a:pt x="22590" y="36548"/>
                    <a:pt x="11295" y="26799"/>
                    <a:pt x="0" y="17102"/>
                  </a:cubicBezTo>
                  <a:cubicBezTo>
                    <a:pt x="10229" y="11401"/>
                    <a:pt x="20459" y="5701"/>
                    <a:pt x="30635" y="0"/>
                  </a:cubicBezTo>
                  <a:cubicBezTo>
                    <a:pt x="35803" y="12414"/>
                    <a:pt x="40970" y="24827"/>
                    <a:pt x="46192" y="37241"/>
                  </a:cubicBezTo>
                  <a:cubicBezTo>
                    <a:pt x="42089" y="40278"/>
                    <a:pt x="37987" y="43261"/>
                    <a:pt x="33884" y="4624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6" name="任意多边形: 形状 715">
              <a:extLst>
                <a:ext uri="{FF2B5EF4-FFF2-40B4-BE49-F238E27FC236}">
                  <a16:creationId xmlns:a16="http://schemas.microsoft.com/office/drawing/2014/main" id="{D28A7CC8-2AA6-64B0-57C8-50D16A1B3442}"/>
                </a:ext>
              </a:extLst>
            </p:cNvPr>
            <p:cNvSpPr/>
            <p:nvPr/>
          </p:nvSpPr>
          <p:spPr>
            <a:xfrm>
              <a:off x="6835201" y="3972091"/>
              <a:ext cx="56207" cy="36370"/>
            </a:xfrm>
            <a:custGeom>
              <a:avLst/>
              <a:gdLst>
                <a:gd name="connsiteX0" fmla="*/ 56208 w 56207"/>
                <a:gd name="connsiteY0" fmla="*/ 17813 h 36370"/>
                <a:gd name="connsiteX1" fmla="*/ 27545 w 56207"/>
                <a:gd name="connsiteY1" fmla="*/ 36194 h 36370"/>
                <a:gd name="connsiteX2" fmla="*/ 0 w 56207"/>
                <a:gd name="connsiteY2" fmla="*/ 16322 h 36370"/>
                <a:gd name="connsiteX3" fmla="*/ 17582 w 56207"/>
                <a:gd name="connsiteY3" fmla="*/ 19 h 36370"/>
                <a:gd name="connsiteX4" fmla="*/ 56208 w 56207"/>
                <a:gd name="connsiteY4" fmla="*/ 17813 h 3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07" h="36370">
                  <a:moveTo>
                    <a:pt x="56208" y="17813"/>
                  </a:moveTo>
                  <a:cubicBezTo>
                    <a:pt x="40438" y="28309"/>
                    <a:pt x="31913" y="37792"/>
                    <a:pt x="27545" y="36194"/>
                  </a:cubicBezTo>
                  <a:cubicBezTo>
                    <a:pt x="17315" y="32411"/>
                    <a:pt x="9057" y="23301"/>
                    <a:pt x="0" y="16322"/>
                  </a:cubicBezTo>
                  <a:cubicBezTo>
                    <a:pt x="5914" y="10514"/>
                    <a:pt x="12360" y="-514"/>
                    <a:pt x="17582" y="19"/>
                  </a:cubicBezTo>
                  <a:cubicBezTo>
                    <a:pt x="27917" y="1137"/>
                    <a:pt x="37561" y="8650"/>
                    <a:pt x="56208" y="178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" name="任意多边形: 形状 716">
              <a:extLst>
                <a:ext uri="{FF2B5EF4-FFF2-40B4-BE49-F238E27FC236}">
                  <a16:creationId xmlns:a16="http://schemas.microsoft.com/office/drawing/2014/main" id="{5765636F-1B41-F42D-84BF-A19987AA51C9}"/>
                </a:ext>
              </a:extLst>
            </p:cNvPr>
            <p:cNvSpPr/>
            <p:nvPr/>
          </p:nvSpPr>
          <p:spPr>
            <a:xfrm>
              <a:off x="6495607" y="4877978"/>
              <a:ext cx="41600" cy="46309"/>
            </a:xfrm>
            <a:custGeom>
              <a:avLst/>
              <a:gdLst>
                <a:gd name="connsiteX0" fmla="*/ 22486 w 41600"/>
                <a:gd name="connsiteY0" fmla="*/ 46309 h 46309"/>
                <a:gd name="connsiteX1" fmla="*/ 56 w 41600"/>
                <a:gd name="connsiteY1" fmla="*/ 17060 h 46309"/>
                <a:gd name="connsiteX2" fmla="*/ 18383 w 41600"/>
                <a:gd name="connsiteY2" fmla="*/ 64 h 46309"/>
                <a:gd name="connsiteX3" fmla="*/ 41399 w 41600"/>
                <a:gd name="connsiteY3" fmla="*/ 19404 h 46309"/>
                <a:gd name="connsiteX4" fmla="*/ 22486 w 41600"/>
                <a:gd name="connsiteY4" fmla="*/ 46309 h 4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0" h="46309">
                  <a:moveTo>
                    <a:pt x="22486" y="46309"/>
                  </a:moveTo>
                  <a:cubicBezTo>
                    <a:pt x="11884" y="33416"/>
                    <a:pt x="2240" y="26170"/>
                    <a:pt x="56" y="17060"/>
                  </a:cubicBezTo>
                  <a:cubicBezTo>
                    <a:pt x="-1010" y="12744"/>
                    <a:pt x="13429" y="-1055"/>
                    <a:pt x="18383" y="64"/>
                  </a:cubicBezTo>
                  <a:cubicBezTo>
                    <a:pt x="27441" y="2089"/>
                    <a:pt x="37510" y="10826"/>
                    <a:pt x="41399" y="19404"/>
                  </a:cubicBezTo>
                  <a:cubicBezTo>
                    <a:pt x="43264" y="23506"/>
                    <a:pt x="31809" y="33576"/>
                    <a:pt x="22486" y="463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" name="任意多边形: 形状 717">
              <a:extLst>
                <a:ext uri="{FF2B5EF4-FFF2-40B4-BE49-F238E27FC236}">
                  <a16:creationId xmlns:a16="http://schemas.microsoft.com/office/drawing/2014/main" id="{CC81A60B-AED3-A60A-E658-8399F9C95E15}"/>
                </a:ext>
              </a:extLst>
            </p:cNvPr>
            <p:cNvSpPr/>
            <p:nvPr/>
          </p:nvSpPr>
          <p:spPr>
            <a:xfrm>
              <a:off x="11042800" y="5254822"/>
              <a:ext cx="45925" cy="51679"/>
            </a:xfrm>
            <a:custGeom>
              <a:avLst/>
              <a:gdLst>
                <a:gd name="connsiteX0" fmla="*/ 45925 w 45925"/>
                <a:gd name="connsiteY0" fmla="*/ 51679 h 51679"/>
                <a:gd name="connsiteX1" fmla="*/ 0 w 45925"/>
                <a:gd name="connsiteY1" fmla="*/ 0 h 51679"/>
                <a:gd name="connsiteX2" fmla="*/ 45925 w 45925"/>
                <a:gd name="connsiteY2" fmla="*/ 51679 h 5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25" h="51679">
                  <a:moveTo>
                    <a:pt x="45925" y="51679"/>
                  </a:moveTo>
                  <a:cubicBezTo>
                    <a:pt x="13959" y="48589"/>
                    <a:pt x="5754" y="25573"/>
                    <a:pt x="0" y="0"/>
                  </a:cubicBezTo>
                  <a:cubicBezTo>
                    <a:pt x="27917" y="2131"/>
                    <a:pt x="34471" y="9483"/>
                    <a:pt x="45925" y="516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" name="任意多边形: 形状 718">
              <a:extLst>
                <a:ext uri="{FF2B5EF4-FFF2-40B4-BE49-F238E27FC236}">
                  <a16:creationId xmlns:a16="http://schemas.microsoft.com/office/drawing/2014/main" id="{7EA984AE-4A08-1D9F-2300-8A2762448142}"/>
                </a:ext>
              </a:extLst>
            </p:cNvPr>
            <p:cNvSpPr/>
            <p:nvPr/>
          </p:nvSpPr>
          <p:spPr>
            <a:xfrm>
              <a:off x="10346302" y="4329390"/>
              <a:ext cx="46163" cy="55675"/>
            </a:xfrm>
            <a:custGeom>
              <a:avLst/>
              <a:gdLst>
                <a:gd name="connsiteX0" fmla="*/ 0 w 46163"/>
                <a:gd name="connsiteY0" fmla="*/ 0 h 55675"/>
                <a:gd name="connsiteX1" fmla="*/ 45925 w 46163"/>
                <a:gd name="connsiteY1" fmla="*/ 55675 h 55675"/>
                <a:gd name="connsiteX2" fmla="*/ 0 w 46163"/>
                <a:gd name="connsiteY2" fmla="*/ 0 h 5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63" h="55675">
                  <a:moveTo>
                    <a:pt x="0" y="0"/>
                  </a:moveTo>
                  <a:cubicBezTo>
                    <a:pt x="42515" y="5541"/>
                    <a:pt x="47470" y="11135"/>
                    <a:pt x="45925" y="55675"/>
                  </a:cubicBezTo>
                  <a:cubicBezTo>
                    <a:pt x="32073" y="38893"/>
                    <a:pt x="18221" y="22110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" name="任意多边形: 形状 719">
              <a:extLst>
                <a:ext uri="{FF2B5EF4-FFF2-40B4-BE49-F238E27FC236}">
                  <a16:creationId xmlns:a16="http://schemas.microsoft.com/office/drawing/2014/main" id="{099D1C84-05FA-A62E-CF22-9F07A05442AF}"/>
                </a:ext>
              </a:extLst>
            </p:cNvPr>
            <p:cNvSpPr/>
            <p:nvPr/>
          </p:nvSpPr>
          <p:spPr>
            <a:xfrm>
              <a:off x="11501361" y="5895432"/>
              <a:ext cx="59351" cy="68621"/>
            </a:xfrm>
            <a:custGeom>
              <a:avLst/>
              <a:gdLst>
                <a:gd name="connsiteX0" fmla="*/ 59351 w 59351"/>
                <a:gd name="connsiteY0" fmla="*/ 68622 h 68621"/>
                <a:gd name="connsiteX1" fmla="*/ 0 w 59351"/>
                <a:gd name="connsiteY1" fmla="*/ 0 h 68621"/>
                <a:gd name="connsiteX2" fmla="*/ 59351 w 59351"/>
                <a:gd name="connsiteY2" fmla="*/ 68622 h 6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351" h="68621">
                  <a:moveTo>
                    <a:pt x="59351" y="68622"/>
                  </a:moveTo>
                  <a:cubicBezTo>
                    <a:pt x="36815" y="42569"/>
                    <a:pt x="20299" y="23442"/>
                    <a:pt x="0" y="0"/>
                  </a:cubicBezTo>
                  <a:cubicBezTo>
                    <a:pt x="39052" y="3463"/>
                    <a:pt x="52852" y="19233"/>
                    <a:pt x="59351" y="6862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" name="任意多边形: 形状 720">
              <a:extLst>
                <a:ext uri="{FF2B5EF4-FFF2-40B4-BE49-F238E27FC236}">
                  <a16:creationId xmlns:a16="http://schemas.microsoft.com/office/drawing/2014/main" id="{7A343D4B-0999-8449-8B98-035562B0FC5D}"/>
                </a:ext>
              </a:extLst>
            </p:cNvPr>
            <p:cNvSpPr/>
            <p:nvPr/>
          </p:nvSpPr>
          <p:spPr>
            <a:xfrm>
              <a:off x="6694495" y="4152289"/>
              <a:ext cx="56527" cy="34414"/>
            </a:xfrm>
            <a:custGeom>
              <a:avLst/>
              <a:gdLst>
                <a:gd name="connsiteX0" fmla="*/ 56528 w 56527"/>
                <a:gd name="connsiteY0" fmla="*/ 20998 h 34414"/>
                <a:gd name="connsiteX1" fmla="*/ 24295 w 56527"/>
                <a:gd name="connsiteY1" fmla="*/ 34051 h 34414"/>
                <a:gd name="connsiteX2" fmla="*/ 0 w 56527"/>
                <a:gd name="connsiteY2" fmla="*/ 13699 h 34414"/>
                <a:gd name="connsiteX3" fmla="*/ 20885 w 56527"/>
                <a:gd name="connsiteY3" fmla="*/ 60 h 34414"/>
                <a:gd name="connsiteX4" fmla="*/ 56528 w 56527"/>
                <a:gd name="connsiteY4" fmla="*/ 20998 h 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27" h="34414">
                  <a:moveTo>
                    <a:pt x="56528" y="20998"/>
                  </a:moveTo>
                  <a:cubicBezTo>
                    <a:pt x="38999" y="28563"/>
                    <a:pt x="29782" y="36182"/>
                    <a:pt x="24295" y="34051"/>
                  </a:cubicBezTo>
                  <a:cubicBezTo>
                    <a:pt x="14971" y="30481"/>
                    <a:pt x="7992" y="20838"/>
                    <a:pt x="0" y="13699"/>
                  </a:cubicBezTo>
                  <a:cubicBezTo>
                    <a:pt x="7033" y="8797"/>
                    <a:pt x="14651" y="-846"/>
                    <a:pt x="20885" y="60"/>
                  </a:cubicBezTo>
                  <a:cubicBezTo>
                    <a:pt x="30262" y="1392"/>
                    <a:pt x="38680" y="9969"/>
                    <a:pt x="56528" y="2099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" name="任意多边形: 形状 721">
              <a:extLst>
                <a:ext uri="{FF2B5EF4-FFF2-40B4-BE49-F238E27FC236}">
                  <a16:creationId xmlns:a16="http://schemas.microsoft.com/office/drawing/2014/main" id="{6184ADEE-86E1-230F-1F49-4748E16EC7C8}"/>
                </a:ext>
              </a:extLst>
            </p:cNvPr>
            <p:cNvSpPr/>
            <p:nvPr/>
          </p:nvSpPr>
          <p:spPr>
            <a:xfrm>
              <a:off x="6741094" y="4326830"/>
              <a:ext cx="41948" cy="44435"/>
            </a:xfrm>
            <a:custGeom>
              <a:avLst/>
              <a:gdLst>
                <a:gd name="connsiteX0" fmla="*/ 17973 w 41948"/>
                <a:gd name="connsiteY0" fmla="*/ 44435 h 44435"/>
                <a:gd name="connsiteX1" fmla="*/ 19 w 41948"/>
                <a:gd name="connsiteY1" fmla="*/ 15506 h 44435"/>
                <a:gd name="connsiteX2" fmla="*/ 17653 w 41948"/>
                <a:gd name="connsiteY2" fmla="*/ 108 h 44435"/>
                <a:gd name="connsiteX3" fmla="*/ 41948 w 41948"/>
                <a:gd name="connsiteY3" fmla="*/ 23710 h 44435"/>
                <a:gd name="connsiteX4" fmla="*/ 17973 w 41948"/>
                <a:gd name="connsiteY4" fmla="*/ 44435 h 4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48" h="44435">
                  <a:moveTo>
                    <a:pt x="17973" y="44435"/>
                  </a:moveTo>
                  <a:cubicBezTo>
                    <a:pt x="9768" y="32128"/>
                    <a:pt x="1191" y="24297"/>
                    <a:pt x="19" y="15506"/>
                  </a:cubicBezTo>
                  <a:cubicBezTo>
                    <a:pt x="-621" y="10977"/>
                    <a:pt x="15416" y="-1277"/>
                    <a:pt x="17653" y="108"/>
                  </a:cubicBezTo>
                  <a:cubicBezTo>
                    <a:pt x="27030" y="5863"/>
                    <a:pt x="34063" y="15506"/>
                    <a:pt x="41948" y="23710"/>
                  </a:cubicBezTo>
                  <a:cubicBezTo>
                    <a:pt x="35715" y="29092"/>
                    <a:pt x="29481" y="34473"/>
                    <a:pt x="17973" y="444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" name="任意多边形: 形状 722">
              <a:extLst>
                <a:ext uri="{FF2B5EF4-FFF2-40B4-BE49-F238E27FC236}">
                  <a16:creationId xmlns:a16="http://schemas.microsoft.com/office/drawing/2014/main" id="{58C28FB7-2D4E-3E26-D4C9-9C15DA3261C4}"/>
                </a:ext>
              </a:extLst>
            </p:cNvPr>
            <p:cNvSpPr/>
            <p:nvPr/>
          </p:nvSpPr>
          <p:spPr>
            <a:xfrm>
              <a:off x="6300778" y="4886301"/>
              <a:ext cx="42543" cy="44627"/>
            </a:xfrm>
            <a:custGeom>
              <a:avLst/>
              <a:gdLst>
                <a:gd name="connsiteX0" fmla="*/ 18056 w 42543"/>
                <a:gd name="connsiteY0" fmla="*/ 0 h 44627"/>
                <a:gd name="connsiteX1" fmla="*/ 42511 w 42543"/>
                <a:gd name="connsiteY1" fmla="*/ 30208 h 44627"/>
                <a:gd name="connsiteX2" fmla="*/ 25622 w 42543"/>
                <a:gd name="connsiteY2" fmla="*/ 44540 h 44627"/>
                <a:gd name="connsiteX3" fmla="*/ 102 w 42543"/>
                <a:gd name="connsiteY3" fmla="*/ 24561 h 44627"/>
                <a:gd name="connsiteX4" fmla="*/ 18056 w 42543"/>
                <a:gd name="connsiteY4" fmla="*/ 0 h 44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" h="44627">
                  <a:moveTo>
                    <a:pt x="18056" y="0"/>
                  </a:moveTo>
                  <a:cubicBezTo>
                    <a:pt x="29085" y="12840"/>
                    <a:pt x="37183" y="20778"/>
                    <a:pt x="42511" y="30208"/>
                  </a:cubicBezTo>
                  <a:cubicBezTo>
                    <a:pt x="43310" y="31647"/>
                    <a:pt x="29191" y="45872"/>
                    <a:pt x="25622" y="44540"/>
                  </a:cubicBezTo>
                  <a:cubicBezTo>
                    <a:pt x="15765" y="40864"/>
                    <a:pt x="6975" y="32819"/>
                    <a:pt x="102" y="24561"/>
                  </a:cubicBezTo>
                  <a:cubicBezTo>
                    <a:pt x="-1124" y="23069"/>
                    <a:pt x="8946" y="12200"/>
                    <a:pt x="1805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" name="任意多边形: 形状 723">
              <a:extLst>
                <a:ext uri="{FF2B5EF4-FFF2-40B4-BE49-F238E27FC236}">
                  <a16:creationId xmlns:a16="http://schemas.microsoft.com/office/drawing/2014/main" id="{53B691D1-FE36-6BDD-9633-F132FE454FDD}"/>
                </a:ext>
              </a:extLst>
            </p:cNvPr>
            <p:cNvSpPr/>
            <p:nvPr/>
          </p:nvSpPr>
          <p:spPr>
            <a:xfrm>
              <a:off x="10660054" y="4728919"/>
              <a:ext cx="43101" cy="56686"/>
            </a:xfrm>
            <a:custGeom>
              <a:avLst/>
              <a:gdLst>
                <a:gd name="connsiteX0" fmla="*/ 43101 w 43101"/>
                <a:gd name="connsiteY0" fmla="*/ 56687 h 56686"/>
                <a:gd name="connsiteX1" fmla="*/ 0 w 43101"/>
                <a:gd name="connsiteY1" fmla="*/ 2024 h 56686"/>
                <a:gd name="connsiteX2" fmla="*/ 43101 w 43101"/>
                <a:gd name="connsiteY2" fmla="*/ 56687 h 5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01" h="56686">
                  <a:moveTo>
                    <a:pt x="43101" y="56687"/>
                  </a:moveTo>
                  <a:cubicBezTo>
                    <a:pt x="29356" y="39265"/>
                    <a:pt x="15664" y="21896"/>
                    <a:pt x="0" y="2024"/>
                  </a:cubicBezTo>
                  <a:cubicBezTo>
                    <a:pt x="32180" y="-5328"/>
                    <a:pt x="41716" y="6126"/>
                    <a:pt x="43101" y="566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" name="任意多边形: 形状 724">
              <a:extLst>
                <a:ext uri="{FF2B5EF4-FFF2-40B4-BE49-F238E27FC236}">
                  <a16:creationId xmlns:a16="http://schemas.microsoft.com/office/drawing/2014/main" id="{36051B32-7CD8-265D-A4FB-885D3EE5EF09}"/>
                </a:ext>
              </a:extLst>
            </p:cNvPr>
            <p:cNvSpPr/>
            <p:nvPr/>
          </p:nvSpPr>
          <p:spPr>
            <a:xfrm>
              <a:off x="9944909" y="3877063"/>
              <a:ext cx="47896" cy="51466"/>
            </a:xfrm>
            <a:custGeom>
              <a:avLst/>
              <a:gdLst>
                <a:gd name="connsiteX0" fmla="*/ 47897 w 47896"/>
                <a:gd name="connsiteY0" fmla="*/ 51466 h 51466"/>
                <a:gd name="connsiteX1" fmla="*/ 0 w 47896"/>
                <a:gd name="connsiteY1" fmla="*/ 0 h 51466"/>
                <a:gd name="connsiteX2" fmla="*/ 47897 w 47896"/>
                <a:gd name="connsiteY2" fmla="*/ 51466 h 5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96" h="51466">
                  <a:moveTo>
                    <a:pt x="47897" y="51466"/>
                  </a:moveTo>
                  <a:cubicBezTo>
                    <a:pt x="11188" y="49282"/>
                    <a:pt x="8898" y="24454"/>
                    <a:pt x="0" y="0"/>
                  </a:cubicBezTo>
                  <a:cubicBezTo>
                    <a:pt x="35803" y="2131"/>
                    <a:pt x="38094" y="26958"/>
                    <a:pt x="47897" y="5146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" name="任意多边形: 形状 725">
              <a:extLst>
                <a:ext uri="{FF2B5EF4-FFF2-40B4-BE49-F238E27FC236}">
                  <a16:creationId xmlns:a16="http://schemas.microsoft.com/office/drawing/2014/main" id="{F158E92F-7986-BC05-666D-B416D867B378}"/>
                </a:ext>
              </a:extLst>
            </p:cNvPr>
            <p:cNvSpPr/>
            <p:nvPr/>
          </p:nvSpPr>
          <p:spPr>
            <a:xfrm>
              <a:off x="9036472" y="3257811"/>
              <a:ext cx="45096" cy="42415"/>
            </a:xfrm>
            <a:custGeom>
              <a:avLst/>
              <a:gdLst>
                <a:gd name="connsiteX0" fmla="*/ 0 w 45096"/>
                <a:gd name="connsiteY0" fmla="*/ 1924 h 42415"/>
                <a:gd name="connsiteX1" fmla="*/ 45073 w 45096"/>
                <a:gd name="connsiteY1" fmla="*/ 29309 h 42415"/>
                <a:gd name="connsiteX2" fmla="*/ 32393 w 45096"/>
                <a:gd name="connsiteY2" fmla="*/ 42415 h 42415"/>
                <a:gd name="connsiteX3" fmla="*/ 0 w 45096"/>
                <a:gd name="connsiteY3" fmla="*/ 1924 h 4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96" h="42415">
                  <a:moveTo>
                    <a:pt x="0" y="1924"/>
                  </a:moveTo>
                  <a:cubicBezTo>
                    <a:pt x="36495" y="-5801"/>
                    <a:pt x="42462" y="11035"/>
                    <a:pt x="45073" y="29309"/>
                  </a:cubicBezTo>
                  <a:cubicBezTo>
                    <a:pt x="45606" y="32985"/>
                    <a:pt x="36868" y="37993"/>
                    <a:pt x="32393" y="42415"/>
                  </a:cubicBezTo>
                  <a:cubicBezTo>
                    <a:pt x="22856" y="30534"/>
                    <a:pt x="13373" y="18653"/>
                    <a:pt x="0" y="19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" name="任意多边形: 形状 726">
              <a:extLst>
                <a:ext uri="{FF2B5EF4-FFF2-40B4-BE49-F238E27FC236}">
                  <a16:creationId xmlns:a16="http://schemas.microsoft.com/office/drawing/2014/main" id="{3E03130B-048D-2BD5-BEDD-1EC536324EFE}"/>
                </a:ext>
              </a:extLst>
            </p:cNvPr>
            <p:cNvSpPr/>
            <p:nvPr/>
          </p:nvSpPr>
          <p:spPr>
            <a:xfrm>
              <a:off x="8906794" y="3221526"/>
              <a:ext cx="44099" cy="50409"/>
            </a:xfrm>
            <a:custGeom>
              <a:avLst/>
              <a:gdLst>
                <a:gd name="connsiteX0" fmla="*/ 40758 w 44099"/>
                <a:gd name="connsiteY0" fmla="*/ 50409 h 50409"/>
                <a:gd name="connsiteX1" fmla="*/ 0 w 44099"/>
                <a:gd name="connsiteY1" fmla="*/ 2086 h 50409"/>
                <a:gd name="connsiteX2" fmla="*/ 40758 w 44099"/>
                <a:gd name="connsiteY2" fmla="*/ 50409 h 5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99" h="50409">
                  <a:moveTo>
                    <a:pt x="40758" y="50409"/>
                  </a:moveTo>
                  <a:cubicBezTo>
                    <a:pt x="24987" y="31709"/>
                    <a:pt x="14172" y="18922"/>
                    <a:pt x="0" y="2086"/>
                  </a:cubicBezTo>
                  <a:cubicBezTo>
                    <a:pt x="41983" y="-4840"/>
                    <a:pt x="49761" y="4058"/>
                    <a:pt x="40758" y="504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8" name="任意多边形: 形状 727">
              <a:extLst>
                <a:ext uri="{FF2B5EF4-FFF2-40B4-BE49-F238E27FC236}">
                  <a16:creationId xmlns:a16="http://schemas.microsoft.com/office/drawing/2014/main" id="{B25A0A79-D4ED-0856-23FE-95D86C09F4AD}"/>
                </a:ext>
              </a:extLst>
            </p:cNvPr>
            <p:cNvSpPr/>
            <p:nvPr/>
          </p:nvSpPr>
          <p:spPr>
            <a:xfrm>
              <a:off x="8117981" y="3205208"/>
              <a:ext cx="41913" cy="38356"/>
            </a:xfrm>
            <a:custGeom>
              <a:avLst/>
              <a:gdLst>
                <a:gd name="connsiteX0" fmla="*/ 41809 w 41913"/>
                <a:gd name="connsiteY0" fmla="*/ 34069 h 38356"/>
                <a:gd name="connsiteX1" fmla="*/ 145 w 41913"/>
                <a:gd name="connsiteY1" fmla="*/ 16594 h 38356"/>
                <a:gd name="connsiteX2" fmla="*/ 11014 w 41913"/>
                <a:gd name="connsiteY2" fmla="*/ 24 h 38356"/>
                <a:gd name="connsiteX3" fmla="*/ 41809 w 41913"/>
                <a:gd name="connsiteY3" fmla="*/ 34069 h 38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3" h="38356">
                  <a:moveTo>
                    <a:pt x="41809" y="34069"/>
                  </a:moveTo>
                  <a:cubicBezTo>
                    <a:pt x="20924" y="43605"/>
                    <a:pt x="6645" y="36999"/>
                    <a:pt x="145" y="16594"/>
                  </a:cubicBezTo>
                  <a:cubicBezTo>
                    <a:pt x="-1187" y="12385"/>
                    <a:pt x="6965" y="184"/>
                    <a:pt x="11014" y="24"/>
                  </a:cubicBezTo>
                  <a:cubicBezTo>
                    <a:pt x="32698" y="-615"/>
                    <a:pt x="43087" y="11426"/>
                    <a:pt x="41809" y="3406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9" name="任意多边形: 形状 728">
              <a:extLst>
                <a:ext uri="{FF2B5EF4-FFF2-40B4-BE49-F238E27FC236}">
                  <a16:creationId xmlns:a16="http://schemas.microsoft.com/office/drawing/2014/main" id="{27F5D3B3-FDEB-91AF-966F-542D316BE42D}"/>
                </a:ext>
              </a:extLst>
            </p:cNvPr>
            <p:cNvSpPr/>
            <p:nvPr/>
          </p:nvSpPr>
          <p:spPr>
            <a:xfrm>
              <a:off x="9796794" y="3666989"/>
              <a:ext cx="42358" cy="56474"/>
            </a:xfrm>
            <a:custGeom>
              <a:avLst/>
              <a:gdLst>
                <a:gd name="connsiteX0" fmla="*/ 9007 w 42358"/>
                <a:gd name="connsiteY0" fmla="*/ 0 h 56474"/>
                <a:gd name="connsiteX1" fmla="*/ 42359 w 42358"/>
                <a:gd name="connsiteY1" fmla="*/ 56474 h 56474"/>
                <a:gd name="connsiteX2" fmla="*/ 9007 w 42358"/>
                <a:gd name="connsiteY2" fmla="*/ 0 h 5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58" h="56474">
                  <a:moveTo>
                    <a:pt x="9007" y="0"/>
                  </a:moveTo>
                  <a:cubicBezTo>
                    <a:pt x="21900" y="21791"/>
                    <a:pt x="31277" y="37721"/>
                    <a:pt x="42359" y="56474"/>
                  </a:cubicBezTo>
                  <a:cubicBezTo>
                    <a:pt x="1548" y="53224"/>
                    <a:pt x="-10226" y="35803"/>
                    <a:pt x="900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0" name="任意多边形: 形状 729">
              <a:extLst>
                <a:ext uri="{FF2B5EF4-FFF2-40B4-BE49-F238E27FC236}">
                  <a16:creationId xmlns:a16="http://schemas.microsoft.com/office/drawing/2014/main" id="{EE5B3C9D-8E33-324C-FDCC-30A0FCE61A0D}"/>
                </a:ext>
              </a:extLst>
            </p:cNvPr>
            <p:cNvSpPr/>
            <p:nvPr/>
          </p:nvSpPr>
          <p:spPr>
            <a:xfrm>
              <a:off x="8511886" y="3115086"/>
              <a:ext cx="43063" cy="40385"/>
            </a:xfrm>
            <a:custGeom>
              <a:avLst/>
              <a:gdLst>
                <a:gd name="connsiteX0" fmla="*/ 43063 w 43063"/>
                <a:gd name="connsiteY0" fmla="*/ 34524 h 40385"/>
                <a:gd name="connsiteX1" fmla="*/ 15 w 43063"/>
                <a:gd name="connsiteY1" fmla="*/ 17155 h 40385"/>
                <a:gd name="connsiteX2" fmla="*/ 12748 w 43063"/>
                <a:gd name="connsiteY2" fmla="*/ 0 h 40385"/>
                <a:gd name="connsiteX3" fmla="*/ 43063 w 43063"/>
                <a:gd name="connsiteY3" fmla="*/ 34524 h 4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63" h="40385">
                  <a:moveTo>
                    <a:pt x="43063" y="34524"/>
                  </a:moveTo>
                  <a:cubicBezTo>
                    <a:pt x="11789" y="48056"/>
                    <a:pt x="1613" y="36442"/>
                    <a:pt x="15" y="17155"/>
                  </a:cubicBezTo>
                  <a:cubicBezTo>
                    <a:pt x="-411" y="11828"/>
                    <a:pt x="8273" y="5754"/>
                    <a:pt x="12748" y="0"/>
                  </a:cubicBezTo>
                  <a:cubicBezTo>
                    <a:pt x="22871" y="11508"/>
                    <a:pt x="32994" y="23016"/>
                    <a:pt x="43063" y="345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1" name="任意多边形: 形状 730">
              <a:extLst>
                <a:ext uri="{FF2B5EF4-FFF2-40B4-BE49-F238E27FC236}">
                  <a16:creationId xmlns:a16="http://schemas.microsoft.com/office/drawing/2014/main" id="{386C6D5A-84FF-9D05-C754-BEB02C29ECEC}"/>
                </a:ext>
              </a:extLst>
            </p:cNvPr>
            <p:cNvSpPr/>
            <p:nvPr/>
          </p:nvSpPr>
          <p:spPr>
            <a:xfrm>
              <a:off x="6597530" y="4513443"/>
              <a:ext cx="52425" cy="35076"/>
            </a:xfrm>
            <a:custGeom>
              <a:avLst/>
              <a:gdLst>
                <a:gd name="connsiteX0" fmla="*/ 52425 w 52425"/>
                <a:gd name="connsiteY0" fmla="*/ 17336 h 35076"/>
                <a:gd name="connsiteX1" fmla="*/ 23495 w 52425"/>
                <a:gd name="connsiteY1" fmla="*/ 34864 h 35076"/>
                <a:gd name="connsiteX2" fmla="*/ 0 w 52425"/>
                <a:gd name="connsiteY2" fmla="*/ 14566 h 35076"/>
                <a:gd name="connsiteX3" fmla="*/ 17582 w 52425"/>
                <a:gd name="connsiteY3" fmla="*/ 21 h 35076"/>
                <a:gd name="connsiteX4" fmla="*/ 52425 w 52425"/>
                <a:gd name="connsiteY4" fmla="*/ 17336 h 3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25" h="35076">
                  <a:moveTo>
                    <a:pt x="52425" y="17336"/>
                  </a:moveTo>
                  <a:cubicBezTo>
                    <a:pt x="36921" y="27139"/>
                    <a:pt x="28024" y="36622"/>
                    <a:pt x="23495" y="34864"/>
                  </a:cubicBezTo>
                  <a:cubicBezTo>
                    <a:pt x="14385" y="31348"/>
                    <a:pt x="7672" y="21651"/>
                    <a:pt x="0" y="14566"/>
                  </a:cubicBezTo>
                  <a:cubicBezTo>
                    <a:pt x="5914" y="9344"/>
                    <a:pt x="12307" y="-512"/>
                    <a:pt x="17582" y="21"/>
                  </a:cubicBezTo>
                  <a:cubicBezTo>
                    <a:pt x="26799" y="926"/>
                    <a:pt x="35376" y="8332"/>
                    <a:pt x="52425" y="173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2" name="任意多边形: 形状 731">
              <a:extLst>
                <a:ext uri="{FF2B5EF4-FFF2-40B4-BE49-F238E27FC236}">
                  <a16:creationId xmlns:a16="http://schemas.microsoft.com/office/drawing/2014/main" id="{90240798-4C39-153A-82C5-35D38D0E1AF6}"/>
                </a:ext>
              </a:extLst>
            </p:cNvPr>
            <p:cNvSpPr/>
            <p:nvPr/>
          </p:nvSpPr>
          <p:spPr>
            <a:xfrm>
              <a:off x="10616546" y="4581446"/>
              <a:ext cx="42016" cy="56261"/>
            </a:xfrm>
            <a:custGeom>
              <a:avLst/>
              <a:gdLst>
                <a:gd name="connsiteX0" fmla="*/ 4722 w 42016"/>
                <a:gd name="connsiteY0" fmla="*/ 0 h 56261"/>
                <a:gd name="connsiteX1" fmla="*/ 42016 w 42016"/>
                <a:gd name="connsiteY1" fmla="*/ 56261 h 56261"/>
                <a:gd name="connsiteX2" fmla="*/ 4722 w 42016"/>
                <a:gd name="connsiteY2" fmla="*/ 0 h 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16" h="56261">
                  <a:moveTo>
                    <a:pt x="4722" y="0"/>
                  </a:moveTo>
                  <a:cubicBezTo>
                    <a:pt x="16496" y="17741"/>
                    <a:pt x="28218" y="35483"/>
                    <a:pt x="42016" y="56261"/>
                  </a:cubicBezTo>
                  <a:cubicBezTo>
                    <a:pt x="4402" y="52106"/>
                    <a:pt x="-7745" y="36122"/>
                    <a:pt x="472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3" name="任意多边形: 形状 732">
              <a:extLst>
                <a:ext uri="{FF2B5EF4-FFF2-40B4-BE49-F238E27FC236}">
                  <a16:creationId xmlns:a16="http://schemas.microsoft.com/office/drawing/2014/main" id="{2A17686E-A9A8-30D6-6CD1-D33A0668AB50}"/>
                </a:ext>
              </a:extLst>
            </p:cNvPr>
            <p:cNvSpPr/>
            <p:nvPr/>
          </p:nvSpPr>
          <p:spPr>
            <a:xfrm>
              <a:off x="6088089" y="5655558"/>
              <a:ext cx="54982" cy="34606"/>
            </a:xfrm>
            <a:custGeom>
              <a:avLst/>
              <a:gdLst>
                <a:gd name="connsiteX0" fmla="*/ 54982 w 54982"/>
                <a:gd name="connsiteY0" fmla="*/ 21276 h 34606"/>
                <a:gd name="connsiteX1" fmla="*/ 20938 w 54982"/>
                <a:gd name="connsiteY1" fmla="*/ 34436 h 34606"/>
                <a:gd name="connsiteX2" fmla="*/ 0 w 54982"/>
                <a:gd name="connsiteY2" fmla="*/ 16907 h 34606"/>
                <a:gd name="connsiteX3" fmla="*/ 20618 w 54982"/>
                <a:gd name="connsiteY3" fmla="*/ 18 h 34606"/>
                <a:gd name="connsiteX4" fmla="*/ 54982 w 54982"/>
                <a:gd name="connsiteY4" fmla="*/ 21276 h 3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82" h="34606">
                  <a:moveTo>
                    <a:pt x="54982" y="21276"/>
                  </a:moveTo>
                  <a:cubicBezTo>
                    <a:pt x="37507" y="28522"/>
                    <a:pt x="28397" y="35821"/>
                    <a:pt x="20938" y="34436"/>
                  </a:cubicBezTo>
                  <a:cubicBezTo>
                    <a:pt x="13160" y="32944"/>
                    <a:pt x="6926" y="23087"/>
                    <a:pt x="0" y="16907"/>
                  </a:cubicBezTo>
                  <a:cubicBezTo>
                    <a:pt x="6926" y="10833"/>
                    <a:pt x="14225" y="-515"/>
                    <a:pt x="20618" y="18"/>
                  </a:cubicBezTo>
                  <a:cubicBezTo>
                    <a:pt x="29676" y="711"/>
                    <a:pt x="38094" y="10141"/>
                    <a:pt x="54982" y="212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4" name="任意多边形: 形状 733">
              <a:extLst>
                <a:ext uri="{FF2B5EF4-FFF2-40B4-BE49-F238E27FC236}">
                  <a16:creationId xmlns:a16="http://schemas.microsoft.com/office/drawing/2014/main" id="{202C6DB3-7061-FD37-F60A-683FE59606B4}"/>
                </a:ext>
              </a:extLst>
            </p:cNvPr>
            <p:cNvSpPr/>
            <p:nvPr/>
          </p:nvSpPr>
          <p:spPr>
            <a:xfrm>
              <a:off x="6450616" y="4691091"/>
              <a:ext cx="40307" cy="45382"/>
            </a:xfrm>
            <a:custGeom>
              <a:avLst/>
              <a:gdLst>
                <a:gd name="connsiteX0" fmla="*/ 17289 w 40307"/>
                <a:gd name="connsiteY0" fmla="*/ 0 h 45382"/>
                <a:gd name="connsiteX1" fmla="*/ 40252 w 40307"/>
                <a:gd name="connsiteY1" fmla="*/ 30315 h 45382"/>
                <a:gd name="connsiteX2" fmla="*/ 23310 w 40307"/>
                <a:gd name="connsiteY2" fmla="*/ 45286 h 45382"/>
                <a:gd name="connsiteX3" fmla="*/ 187 w 40307"/>
                <a:gd name="connsiteY3" fmla="*/ 24987 h 45382"/>
                <a:gd name="connsiteX4" fmla="*/ 17289 w 40307"/>
                <a:gd name="connsiteY4" fmla="*/ 0 h 4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07" h="45382">
                  <a:moveTo>
                    <a:pt x="17289" y="0"/>
                  </a:moveTo>
                  <a:cubicBezTo>
                    <a:pt x="27945" y="13213"/>
                    <a:pt x="36256" y="20832"/>
                    <a:pt x="40252" y="30315"/>
                  </a:cubicBezTo>
                  <a:cubicBezTo>
                    <a:pt x="41317" y="32766"/>
                    <a:pt x="26719" y="46671"/>
                    <a:pt x="23310" y="45286"/>
                  </a:cubicBezTo>
                  <a:cubicBezTo>
                    <a:pt x="14093" y="41610"/>
                    <a:pt x="5142" y="33618"/>
                    <a:pt x="187" y="24987"/>
                  </a:cubicBezTo>
                  <a:cubicBezTo>
                    <a:pt x="-1518" y="22004"/>
                    <a:pt x="8765" y="12094"/>
                    <a:pt x="1728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5" name="任意多边形: 形状 734">
              <a:extLst>
                <a:ext uri="{FF2B5EF4-FFF2-40B4-BE49-F238E27FC236}">
                  <a16:creationId xmlns:a16="http://schemas.microsoft.com/office/drawing/2014/main" id="{5CB1ABEC-2557-C8EF-189B-1FE3B6DD3C87}"/>
                </a:ext>
              </a:extLst>
            </p:cNvPr>
            <p:cNvSpPr/>
            <p:nvPr/>
          </p:nvSpPr>
          <p:spPr>
            <a:xfrm>
              <a:off x="6289052" y="5624675"/>
              <a:ext cx="46458" cy="42660"/>
            </a:xfrm>
            <a:custGeom>
              <a:avLst/>
              <a:gdLst>
                <a:gd name="connsiteX0" fmla="*/ 0 w 46458"/>
                <a:gd name="connsiteY0" fmla="*/ 0 h 42660"/>
                <a:gd name="connsiteX1" fmla="*/ 46458 w 46458"/>
                <a:gd name="connsiteY1" fmla="*/ 20086 h 42660"/>
                <a:gd name="connsiteX2" fmla="*/ 33085 w 46458"/>
                <a:gd name="connsiteY2" fmla="*/ 40598 h 42660"/>
                <a:gd name="connsiteX3" fmla="*/ 0 w 46458"/>
                <a:gd name="connsiteY3" fmla="*/ 0 h 42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58" h="42660">
                  <a:moveTo>
                    <a:pt x="0" y="0"/>
                  </a:moveTo>
                  <a:cubicBezTo>
                    <a:pt x="19873" y="8631"/>
                    <a:pt x="33192" y="14332"/>
                    <a:pt x="46458" y="20086"/>
                  </a:cubicBezTo>
                  <a:cubicBezTo>
                    <a:pt x="42089" y="27171"/>
                    <a:pt x="39159" y="38573"/>
                    <a:pt x="33085" y="40598"/>
                  </a:cubicBezTo>
                  <a:cubicBezTo>
                    <a:pt x="10336" y="48323"/>
                    <a:pt x="2664" y="34257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6" name="任意多边形: 形状 735">
              <a:extLst>
                <a:ext uri="{FF2B5EF4-FFF2-40B4-BE49-F238E27FC236}">
                  <a16:creationId xmlns:a16="http://schemas.microsoft.com/office/drawing/2014/main" id="{D0CF5991-1010-44E7-EBF4-443A4B95B2F0}"/>
                </a:ext>
              </a:extLst>
            </p:cNvPr>
            <p:cNvSpPr/>
            <p:nvPr/>
          </p:nvSpPr>
          <p:spPr>
            <a:xfrm>
              <a:off x="7855216" y="3331021"/>
              <a:ext cx="49000" cy="39650"/>
            </a:xfrm>
            <a:custGeom>
              <a:avLst/>
              <a:gdLst>
                <a:gd name="connsiteX0" fmla="*/ 49001 w 49000"/>
                <a:gd name="connsiteY0" fmla="*/ 32180 h 39650"/>
                <a:gd name="connsiteX1" fmla="*/ 145 w 49000"/>
                <a:gd name="connsiteY1" fmla="*/ 19926 h 39650"/>
                <a:gd name="connsiteX2" fmla="*/ 7977 w 49000"/>
                <a:gd name="connsiteY2" fmla="*/ 0 h 39650"/>
                <a:gd name="connsiteX3" fmla="*/ 49001 w 49000"/>
                <a:gd name="connsiteY3" fmla="*/ 32180 h 3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00" h="39650">
                  <a:moveTo>
                    <a:pt x="49001" y="32180"/>
                  </a:moveTo>
                  <a:cubicBezTo>
                    <a:pt x="19805" y="44327"/>
                    <a:pt x="4567" y="42622"/>
                    <a:pt x="145" y="19926"/>
                  </a:cubicBezTo>
                  <a:cubicBezTo>
                    <a:pt x="-1027" y="14012"/>
                    <a:pt x="5206" y="6660"/>
                    <a:pt x="7977" y="0"/>
                  </a:cubicBezTo>
                  <a:cubicBezTo>
                    <a:pt x="20124" y="9537"/>
                    <a:pt x="32271" y="19073"/>
                    <a:pt x="49001" y="321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7" name="任意多边形: 形状 736">
              <a:extLst>
                <a:ext uri="{FF2B5EF4-FFF2-40B4-BE49-F238E27FC236}">
                  <a16:creationId xmlns:a16="http://schemas.microsoft.com/office/drawing/2014/main" id="{AFB0B4B2-F9A0-0198-2060-83EFA3C9DA43}"/>
                </a:ext>
              </a:extLst>
            </p:cNvPr>
            <p:cNvSpPr/>
            <p:nvPr/>
          </p:nvSpPr>
          <p:spPr>
            <a:xfrm>
              <a:off x="8265758" y="3228449"/>
              <a:ext cx="47363" cy="39265"/>
            </a:xfrm>
            <a:custGeom>
              <a:avLst/>
              <a:gdLst>
                <a:gd name="connsiteX0" fmla="*/ 47364 w 47363"/>
                <a:gd name="connsiteY0" fmla="*/ 28675 h 39265"/>
                <a:gd name="connsiteX1" fmla="*/ 24135 w 47363"/>
                <a:gd name="connsiteY1" fmla="*/ 39011 h 39265"/>
                <a:gd name="connsiteX2" fmla="*/ 0 w 47363"/>
                <a:gd name="connsiteY2" fmla="*/ 9868 h 39265"/>
                <a:gd name="connsiteX3" fmla="*/ 18381 w 47363"/>
                <a:gd name="connsiteY3" fmla="*/ 278 h 39265"/>
                <a:gd name="connsiteX4" fmla="*/ 47364 w 47363"/>
                <a:gd name="connsiteY4" fmla="*/ 28675 h 39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3" h="39265">
                  <a:moveTo>
                    <a:pt x="47364" y="28675"/>
                  </a:moveTo>
                  <a:cubicBezTo>
                    <a:pt x="34950" y="34376"/>
                    <a:pt x="25786" y="40609"/>
                    <a:pt x="24135" y="39011"/>
                  </a:cubicBezTo>
                  <a:cubicBezTo>
                    <a:pt x="15078" y="30380"/>
                    <a:pt x="7885" y="19778"/>
                    <a:pt x="0" y="9868"/>
                  </a:cubicBezTo>
                  <a:cubicBezTo>
                    <a:pt x="6287" y="6405"/>
                    <a:pt x="15450" y="-1586"/>
                    <a:pt x="18381" y="278"/>
                  </a:cubicBezTo>
                  <a:cubicBezTo>
                    <a:pt x="27811" y="6352"/>
                    <a:pt x="34950" y="15995"/>
                    <a:pt x="47364" y="286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8" name="任意多边形: 形状 737">
              <a:extLst>
                <a:ext uri="{FF2B5EF4-FFF2-40B4-BE49-F238E27FC236}">
                  <a16:creationId xmlns:a16="http://schemas.microsoft.com/office/drawing/2014/main" id="{AF17303D-25BF-6E1A-1CAD-12E54B04964C}"/>
                </a:ext>
              </a:extLst>
            </p:cNvPr>
            <p:cNvSpPr/>
            <p:nvPr/>
          </p:nvSpPr>
          <p:spPr>
            <a:xfrm>
              <a:off x="9291245" y="3338037"/>
              <a:ext cx="35846" cy="45835"/>
            </a:xfrm>
            <a:custGeom>
              <a:avLst/>
              <a:gdLst>
                <a:gd name="connsiteX0" fmla="*/ 32819 w 35846"/>
                <a:gd name="connsiteY0" fmla="*/ 45835 h 45835"/>
                <a:gd name="connsiteX1" fmla="*/ 0 w 35846"/>
                <a:gd name="connsiteY1" fmla="*/ 7848 h 45835"/>
                <a:gd name="connsiteX2" fmla="*/ 13533 w 35846"/>
                <a:gd name="connsiteY2" fmla="*/ 123 h 45835"/>
                <a:gd name="connsiteX3" fmla="*/ 32819 w 35846"/>
                <a:gd name="connsiteY3" fmla="*/ 45835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46" h="45835">
                  <a:moveTo>
                    <a:pt x="32819" y="45835"/>
                  </a:moveTo>
                  <a:cubicBezTo>
                    <a:pt x="8791" y="41946"/>
                    <a:pt x="427" y="27614"/>
                    <a:pt x="0" y="7848"/>
                  </a:cubicBezTo>
                  <a:cubicBezTo>
                    <a:pt x="-53" y="5185"/>
                    <a:pt x="9857" y="-942"/>
                    <a:pt x="13533" y="123"/>
                  </a:cubicBezTo>
                  <a:cubicBezTo>
                    <a:pt x="35110" y="6516"/>
                    <a:pt x="39852" y="22074"/>
                    <a:pt x="32819" y="458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9" name="任意多边形: 形状 738">
              <a:extLst>
                <a:ext uri="{FF2B5EF4-FFF2-40B4-BE49-F238E27FC236}">
                  <a16:creationId xmlns:a16="http://schemas.microsoft.com/office/drawing/2014/main" id="{6BAA9FD0-A2B1-8846-CACC-E5AB96BD9A7B}"/>
                </a:ext>
              </a:extLst>
            </p:cNvPr>
            <p:cNvSpPr/>
            <p:nvPr/>
          </p:nvSpPr>
          <p:spPr>
            <a:xfrm>
              <a:off x="6554268" y="4337361"/>
              <a:ext cx="51412" cy="35152"/>
            </a:xfrm>
            <a:custGeom>
              <a:avLst/>
              <a:gdLst>
                <a:gd name="connsiteX0" fmla="*/ 51413 w 51412"/>
                <a:gd name="connsiteY0" fmla="*/ 19040 h 35152"/>
                <a:gd name="connsiteX1" fmla="*/ 21844 w 51412"/>
                <a:gd name="connsiteY1" fmla="*/ 35024 h 35152"/>
                <a:gd name="connsiteX2" fmla="*/ 0 w 51412"/>
                <a:gd name="connsiteY2" fmla="*/ 18028 h 35152"/>
                <a:gd name="connsiteX3" fmla="*/ 15983 w 51412"/>
                <a:gd name="connsiteY3" fmla="*/ 20 h 35152"/>
                <a:gd name="connsiteX4" fmla="*/ 51413 w 51412"/>
                <a:gd name="connsiteY4" fmla="*/ 19040 h 3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2" h="35152">
                  <a:moveTo>
                    <a:pt x="51413" y="19040"/>
                  </a:moveTo>
                  <a:cubicBezTo>
                    <a:pt x="36069" y="27831"/>
                    <a:pt x="27917" y="36302"/>
                    <a:pt x="21844" y="35024"/>
                  </a:cubicBezTo>
                  <a:cubicBezTo>
                    <a:pt x="13746" y="33319"/>
                    <a:pt x="7192" y="24048"/>
                    <a:pt x="0" y="18028"/>
                  </a:cubicBezTo>
                  <a:cubicBezTo>
                    <a:pt x="5381" y="11635"/>
                    <a:pt x="11614" y="-566"/>
                    <a:pt x="15983" y="20"/>
                  </a:cubicBezTo>
                  <a:cubicBezTo>
                    <a:pt x="25680" y="1459"/>
                    <a:pt x="34417" y="9291"/>
                    <a:pt x="51413" y="1904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0" name="任意多边形: 形状 739">
              <a:extLst>
                <a:ext uri="{FF2B5EF4-FFF2-40B4-BE49-F238E27FC236}">
                  <a16:creationId xmlns:a16="http://schemas.microsoft.com/office/drawing/2014/main" id="{BFC3E83D-022D-C1A4-45A1-9A33F59F7E2C}"/>
                </a:ext>
              </a:extLst>
            </p:cNvPr>
            <p:cNvSpPr/>
            <p:nvPr/>
          </p:nvSpPr>
          <p:spPr>
            <a:xfrm>
              <a:off x="10908647" y="4977245"/>
              <a:ext cx="51732" cy="61429"/>
            </a:xfrm>
            <a:custGeom>
              <a:avLst/>
              <a:gdLst>
                <a:gd name="connsiteX0" fmla="*/ 38520 w 51732"/>
                <a:gd name="connsiteY0" fmla="*/ 61429 h 61429"/>
                <a:gd name="connsiteX1" fmla="*/ 0 w 51732"/>
                <a:gd name="connsiteY1" fmla="*/ 10656 h 61429"/>
                <a:gd name="connsiteX2" fmla="*/ 14172 w 51732"/>
                <a:gd name="connsiteY2" fmla="*/ 0 h 61429"/>
                <a:gd name="connsiteX3" fmla="*/ 51733 w 51732"/>
                <a:gd name="connsiteY3" fmla="*/ 51733 h 61429"/>
                <a:gd name="connsiteX4" fmla="*/ 38520 w 51732"/>
                <a:gd name="connsiteY4" fmla="*/ 61429 h 6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32" h="61429">
                  <a:moveTo>
                    <a:pt x="38520" y="61429"/>
                  </a:moveTo>
                  <a:cubicBezTo>
                    <a:pt x="25680" y="44487"/>
                    <a:pt x="12840" y="27598"/>
                    <a:pt x="0" y="10656"/>
                  </a:cubicBezTo>
                  <a:cubicBezTo>
                    <a:pt x="4742" y="7086"/>
                    <a:pt x="9430" y="3570"/>
                    <a:pt x="14172" y="0"/>
                  </a:cubicBezTo>
                  <a:cubicBezTo>
                    <a:pt x="26692" y="17262"/>
                    <a:pt x="39212" y="34524"/>
                    <a:pt x="51733" y="51733"/>
                  </a:cubicBezTo>
                  <a:cubicBezTo>
                    <a:pt x="47311" y="54983"/>
                    <a:pt x="42942" y="58233"/>
                    <a:pt x="38520" y="614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1" name="任意多边形: 形状 740">
              <a:extLst>
                <a:ext uri="{FF2B5EF4-FFF2-40B4-BE49-F238E27FC236}">
                  <a16:creationId xmlns:a16="http://schemas.microsoft.com/office/drawing/2014/main" id="{2A524407-432D-1EC6-8A80-A78F2BB903C5}"/>
                </a:ext>
              </a:extLst>
            </p:cNvPr>
            <p:cNvSpPr/>
            <p:nvPr/>
          </p:nvSpPr>
          <p:spPr>
            <a:xfrm>
              <a:off x="7814221" y="3162318"/>
              <a:ext cx="46094" cy="40496"/>
            </a:xfrm>
            <a:custGeom>
              <a:avLst/>
              <a:gdLst>
                <a:gd name="connsiteX0" fmla="*/ 46095 w 46094"/>
                <a:gd name="connsiteY0" fmla="*/ 25279 h 40496"/>
                <a:gd name="connsiteX1" fmla="*/ 23079 w 46094"/>
                <a:gd name="connsiteY1" fmla="*/ 40357 h 40496"/>
                <a:gd name="connsiteX2" fmla="*/ 63 w 46094"/>
                <a:gd name="connsiteY2" fmla="*/ 14677 h 40496"/>
                <a:gd name="connsiteX3" fmla="*/ 13009 w 46094"/>
                <a:gd name="connsiteY3" fmla="*/ 25 h 40496"/>
                <a:gd name="connsiteX4" fmla="*/ 46095 w 46094"/>
                <a:gd name="connsiteY4" fmla="*/ 25279 h 4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94" h="40496">
                  <a:moveTo>
                    <a:pt x="46095" y="25279"/>
                  </a:moveTo>
                  <a:cubicBezTo>
                    <a:pt x="34161" y="33271"/>
                    <a:pt x="24784" y="41689"/>
                    <a:pt x="23079" y="40357"/>
                  </a:cubicBezTo>
                  <a:cubicBezTo>
                    <a:pt x="14075" y="33324"/>
                    <a:pt x="6137" y="24373"/>
                    <a:pt x="63" y="14677"/>
                  </a:cubicBezTo>
                  <a:cubicBezTo>
                    <a:pt x="-1003" y="12972"/>
                    <a:pt x="11784" y="-667"/>
                    <a:pt x="13009" y="25"/>
                  </a:cubicBezTo>
                  <a:cubicBezTo>
                    <a:pt x="22919" y="5779"/>
                    <a:pt x="31603" y="13718"/>
                    <a:pt x="46095" y="252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2" name="任意多边形: 形状 741">
              <a:extLst>
                <a:ext uri="{FF2B5EF4-FFF2-40B4-BE49-F238E27FC236}">
                  <a16:creationId xmlns:a16="http://schemas.microsoft.com/office/drawing/2014/main" id="{6120DCCA-7713-76BA-8928-2D49B4E40673}"/>
                </a:ext>
              </a:extLst>
            </p:cNvPr>
            <p:cNvSpPr/>
            <p:nvPr/>
          </p:nvSpPr>
          <p:spPr>
            <a:xfrm>
              <a:off x="8646800" y="3147479"/>
              <a:ext cx="40353" cy="41128"/>
            </a:xfrm>
            <a:custGeom>
              <a:avLst/>
              <a:gdLst>
                <a:gd name="connsiteX0" fmla="*/ 12467 w 40353"/>
                <a:gd name="connsiteY0" fmla="*/ 0 h 41128"/>
                <a:gd name="connsiteX1" fmla="*/ 40278 w 40353"/>
                <a:gd name="connsiteY1" fmla="*/ 33831 h 41128"/>
                <a:gd name="connsiteX2" fmla="*/ 20938 w 40353"/>
                <a:gd name="connsiteY2" fmla="*/ 40704 h 41128"/>
                <a:gd name="connsiteX3" fmla="*/ 0 w 40353"/>
                <a:gd name="connsiteY3" fmla="*/ 7779 h 41128"/>
                <a:gd name="connsiteX4" fmla="*/ 12467 w 40353"/>
                <a:gd name="connsiteY4" fmla="*/ 0 h 4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3" h="41128">
                  <a:moveTo>
                    <a:pt x="12467" y="0"/>
                  </a:moveTo>
                  <a:cubicBezTo>
                    <a:pt x="31061" y="2824"/>
                    <a:pt x="41343" y="14332"/>
                    <a:pt x="40278" y="33831"/>
                  </a:cubicBezTo>
                  <a:cubicBezTo>
                    <a:pt x="40118" y="36708"/>
                    <a:pt x="22696" y="42782"/>
                    <a:pt x="20938" y="40704"/>
                  </a:cubicBezTo>
                  <a:cubicBezTo>
                    <a:pt x="12520" y="31008"/>
                    <a:pt x="6713" y="18967"/>
                    <a:pt x="0" y="7779"/>
                  </a:cubicBezTo>
                  <a:cubicBezTo>
                    <a:pt x="4155" y="5168"/>
                    <a:pt x="8311" y="2611"/>
                    <a:pt x="1246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3" name="任意多边形: 形状 742">
              <a:extLst>
                <a:ext uri="{FF2B5EF4-FFF2-40B4-BE49-F238E27FC236}">
                  <a16:creationId xmlns:a16="http://schemas.microsoft.com/office/drawing/2014/main" id="{82FC5DAA-A311-35A2-2178-38223A4F7774}"/>
                </a:ext>
              </a:extLst>
            </p:cNvPr>
            <p:cNvSpPr/>
            <p:nvPr/>
          </p:nvSpPr>
          <p:spPr>
            <a:xfrm>
              <a:off x="10201973" y="4125017"/>
              <a:ext cx="49281" cy="61802"/>
            </a:xfrm>
            <a:custGeom>
              <a:avLst/>
              <a:gdLst>
                <a:gd name="connsiteX0" fmla="*/ 33512 w 49281"/>
                <a:gd name="connsiteY0" fmla="*/ 61802 h 61802"/>
                <a:gd name="connsiteX1" fmla="*/ 0 w 49281"/>
                <a:gd name="connsiteY1" fmla="*/ 8844 h 61802"/>
                <a:gd name="connsiteX2" fmla="*/ 12893 w 49281"/>
                <a:gd name="connsiteY2" fmla="*/ 0 h 61802"/>
                <a:gd name="connsiteX3" fmla="*/ 49282 w 49281"/>
                <a:gd name="connsiteY3" fmla="*/ 51093 h 61802"/>
                <a:gd name="connsiteX4" fmla="*/ 33512 w 49281"/>
                <a:gd name="connsiteY4" fmla="*/ 61802 h 6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81" h="61802">
                  <a:moveTo>
                    <a:pt x="33512" y="61802"/>
                  </a:moveTo>
                  <a:cubicBezTo>
                    <a:pt x="22323" y="44167"/>
                    <a:pt x="11188" y="26479"/>
                    <a:pt x="0" y="8844"/>
                  </a:cubicBezTo>
                  <a:cubicBezTo>
                    <a:pt x="4315" y="5914"/>
                    <a:pt x="8578" y="2930"/>
                    <a:pt x="12893" y="0"/>
                  </a:cubicBezTo>
                  <a:cubicBezTo>
                    <a:pt x="25041" y="17049"/>
                    <a:pt x="37135" y="34044"/>
                    <a:pt x="49282" y="51093"/>
                  </a:cubicBezTo>
                  <a:cubicBezTo>
                    <a:pt x="44007" y="54663"/>
                    <a:pt x="38733" y="58232"/>
                    <a:pt x="33512" y="618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4" name="任意多边形: 形状 743">
              <a:extLst>
                <a:ext uri="{FF2B5EF4-FFF2-40B4-BE49-F238E27FC236}">
                  <a16:creationId xmlns:a16="http://schemas.microsoft.com/office/drawing/2014/main" id="{3F516EE9-D469-0A3B-2578-86790A538544}"/>
                </a:ext>
              </a:extLst>
            </p:cNvPr>
            <p:cNvSpPr/>
            <p:nvPr/>
          </p:nvSpPr>
          <p:spPr>
            <a:xfrm>
              <a:off x="7735348" y="3486854"/>
              <a:ext cx="39760" cy="38119"/>
            </a:xfrm>
            <a:custGeom>
              <a:avLst/>
              <a:gdLst>
                <a:gd name="connsiteX0" fmla="*/ 32 w 39760"/>
                <a:gd name="connsiteY0" fmla="*/ 2774 h 38119"/>
                <a:gd name="connsiteX1" fmla="*/ 39724 w 39760"/>
                <a:gd name="connsiteY1" fmla="*/ 20036 h 38119"/>
                <a:gd name="connsiteX2" fmla="*/ 26085 w 39760"/>
                <a:gd name="connsiteY2" fmla="*/ 38098 h 38119"/>
                <a:gd name="connsiteX3" fmla="*/ 32 w 39760"/>
                <a:gd name="connsiteY3" fmla="*/ 2774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0" h="38119">
                  <a:moveTo>
                    <a:pt x="32" y="2774"/>
                  </a:moveTo>
                  <a:cubicBezTo>
                    <a:pt x="18999" y="-1062"/>
                    <a:pt x="36634" y="-4791"/>
                    <a:pt x="39724" y="20036"/>
                  </a:cubicBezTo>
                  <a:cubicBezTo>
                    <a:pt x="40416" y="25684"/>
                    <a:pt x="31093" y="37938"/>
                    <a:pt x="26085" y="38098"/>
                  </a:cubicBezTo>
                  <a:cubicBezTo>
                    <a:pt x="3175" y="38790"/>
                    <a:pt x="-394" y="22754"/>
                    <a:pt x="32" y="27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5" name="任意多边形: 形状 744">
              <a:extLst>
                <a:ext uri="{FF2B5EF4-FFF2-40B4-BE49-F238E27FC236}">
                  <a16:creationId xmlns:a16="http://schemas.microsoft.com/office/drawing/2014/main" id="{B20D1139-931D-124B-E27C-BB7621B78030}"/>
                </a:ext>
              </a:extLst>
            </p:cNvPr>
            <p:cNvSpPr/>
            <p:nvPr/>
          </p:nvSpPr>
          <p:spPr>
            <a:xfrm>
              <a:off x="6030922" y="6228216"/>
              <a:ext cx="42941" cy="40478"/>
            </a:xfrm>
            <a:custGeom>
              <a:avLst/>
              <a:gdLst>
                <a:gd name="connsiteX0" fmla="*/ 20938 w 42941"/>
                <a:gd name="connsiteY0" fmla="*/ 40479 h 40478"/>
                <a:gd name="connsiteX1" fmla="*/ 0 w 42941"/>
                <a:gd name="connsiteY1" fmla="*/ 16237 h 40478"/>
                <a:gd name="connsiteX2" fmla="*/ 22536 w 42941"/>
                <a:gd name="connsiteY2" fmla="*/ 41 h 40478"/>
                <a:gd name="connsiteX3" fmla="*/ 42942 w 42941"/>
                <a:gd name="connsiteY3" fmla="*/ 19860 h 40478"/>
                <a:gd name="connsiteX4" fmla="*/ 20938 w 42941"/>
                <a:gd name="connsiteY4" fmla="*/ 40479 h 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41" h="40478">
                  <a:moveTo>
                    <a:pt x="20938" y="40479"/>
                  </a:moveTo>
                  <a:cubicBezTo>
                    <a:pt x="12094" y="30302"/>
                    <a:pt x="6020" y="23270"/>
                    <a:pt x="0" y="16237"/>
                  </a:cubicBezTo>
                  <a:cubicBezTo>
                    <a:pt x="7565" y="10377"/>
                    <a:pt x="15770" y="-758"/>
                    <a:pt x="22536" y="41"/>
                  </a:cubicBezTo>
                  <a:cubicBezTo>
                    <a:pt x="29995" y="946"/>
                    <a:pt x="36176" y="12774"/>
                    <a:pt x="42942" y="19860"/>
                  </a:cubicBezTo>
                  <a:cubicBezTo>
                    <a:pt x="36868" y="25614"/>
                    <a:pt x="30741" y="31315"/>
                    <a:pt x="20938" y="404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6" name="任意多边形: 形状 745">
              <a:extLst>
                <a:ext uri="{FF2B5EF4-FFF2-40B4-BE49-F238E27FC236}">
                  <a16:creationId xmlns:a16="http://schemas.microsoft.com/office/drawing/2014/main" id="{7C78F434-F695-241E-225D-727826B109E0}"/>
                </a:ext>
              </a:extLst>
            </p:cNvPr>
            <p:cNvSpPr/>
            <p:nvPr/>
          </p:nvSpPr>
          <p:spPr>
            <a:xfrm>
              <a:off x="7532818" y="3302115"/>
              <a:ext cx="49548" cy="37440"/>
            </a:xfrm>
            <a:custGeom>
              <a:avLst/>
              <a:gdLst>
                <a:gd name="connsiteX0" fmla="*/ 49548 w 49548"/>
                <a:gd name="connsiteY0" fmla="*/ 26668 h 37440"/>
                <a:gd name="connsiteX1" fmla="*/ 22750 w 49548"/>
                <a:gd name="connsiteY1" fmla="*/ 37004 h 37440"/>
                <a:gd name="connsiteX2" fmla="*/ 0 w 49548"/>
                <a:gd name="connsiteY2" fmla="*/ 14574 h 37440"/>
                <a:gd name="connsiteX3" fmla="*/ 15930 w 49548"/>
                <a:gd name="connsiteY3" fmla="*/ 83 h 37440"/>
                <a:gd name="connsiteX4" fmla="*/ 49548 w 49548"/>
                <a:gd name="connsiteY4" fmla="*/ 26668 h 3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48" h="37440">
                  <a:moveTo>
                    <a:pt x="49548" y="26668"/>
                  </a:moveTo>
                  <a:cubicBezTo>
                    <a:pt x="35536" y="32422"/>
                    <a:pt x="26532" y="39242"/>
                    <a:pt x="22750" y="37004"/>
                  </a:cubicBezTo>
                  <a:cubicBezTo>
                    <a:pt x="13852" y="31836"/>
                    <a:pt x="7459" y="22300"/>
                    <a:pt x="0" y="14574"/>
                  </a:cubicBezTo>
                  <a:cubicBezTo>
                    <a:pt x="5488" y="9460"/>
                    <a:pt x="13799" y="-1036"/>
                    <a:pt x="15930" y="83"/>
                  </a:cubicBezTo>
                  <a:cubicBezTo>
                    <a:pt x="26000" y="5517"/>
                    <a:pt x="34417" y="14095"/>
                    <a:pt x="49548" y="266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7" name="任意多边形: 形状 746">
              <a:extLst>
                <a:ext uri="{FF2B5EF4-FFF2-40B4-BE49-F238E27FC236}">
                  <a16:creationId xmlns:a16="http://schemas.microsoft.com/office/drawing/2014/main" id="{06C9C186-EF04-7C0F-610E-67F07889F36B}"/>
                </a:ext>
              </a:extLst>
            </p:cNvPr>
            <p:cNvSpPr/>
            <p:nvPr/>
          </p:nvSpPr>
          <p:spPr>
            <a:xfrm>
              <a:off x="10811469" y="4919599"/>
              <a:ext cx="43591" cy="58978"/>
            </a:xfrm>
            <a:custGeom>
              <a:avLst/>
              <a:gdLst>
                <a:gd name="connsiteX0" fmla="*/ 41983 w 43591"/>
                <a:gd name="connsiteY0" fmla="*/ 58978 h 58978"/>
                <a:gd name="connsiteX1" fmla="*/ 0 w 43591"/>
                <a:gd name="connsiteY1" fmla="*/ 0 h 58978"/>
                <a:gd name="connsiteX2" fmla="*/ 41983 w 43591"/>
                <a:gd name="connsiteY2" fmla="*/ 58978 h 58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591" h="58978">
                  <a:moveTo>
                    <a:pt x="41983" y="58978"/>
                  </a:moveTo>
                  <a:cubicBezTo>
                    <a:pt x="29409" y="41343"/>
                    <a:pt x="16889" y="23708"/>
                    <a:pt x="0" y="0"/>
                  </a:cubicBezTo>
                  <a:cubicBezTo>
                    <a:pt x="39745" y="9750"/>
                    <a:pt x="47577" y="20512"/>
                    <a:pt x="41983" y="5897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8" name="任意多边形: 形状 747">
              <a:extLst>
                <a:ext uri="{FF2B5EF4-FFF2-40B4-BE49-F238E27FC236}">
                  <a16:creationId xmlns:a16="http://schemas.microsoft.com/office/drawing/2014/main" id="{8C834BAC-34BB-2865-F997-EB02EF202993}"/>
                </a:ext>
              </a:extLst>
            </p:cNvPr>
            <p:cNvSpPr/>
            <p:nvPr/>
          </p:nvSpPr>
          <p:spPr>
            <a:xfrm>
              <a:off x="10306237" y="4186606"/>
              <a:ext cx="46085" cy="49494"/>
            </a:xfrm>
            <a:custGeom>
              <a:avLst/>
              <a:gdLst>
                <a:gd name="connsiteX0" fmla="*/ 46085 w 46085"/>
                <a:gd name="connsiteY0" fmla="*/ 49495 h 49494"/>
                <a:gd name="connsiteX1" fmla="*/ 0 w 46085"/>
                <a:gd name="connsiteY1" fmla="*/ 0 h 49494"/>
                <a:gd name="connsiteX2" fmla="*/ 46085 w 46085"/>
                <a:gd name="connsiteY2" fmla="*/ 49495 h 4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085" h="49494">
                  <a:moveTo>
                    <a:pt x="46085" y="49495"/>
                  </a:moveTo>
                  <a:cubicBezTo>
                    <a:pt x="9910" y="46884"/>
                    <a:pt x="2611" y="27651"/>
                    <a:pt x="0" y="0"/>
                  </a:cubicBezTo>
                  <a:cubicBezTo>
                    <a:pt x="33458" y="1439"/>
                    <a:pt x="33032" y="28131"/>
                    <a:pt x="46085" y="4949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9" name="任意多边形: 形状 748">
              <a:extLst>
                <a:ext uri="{FF2B5EF4-FFF2-40B4-BE49-F238E27FC236}">
                  <a16:creationId xmlns:a16="http://schemas.microsoft.com/office/drawing/2014/main" id="{85A60421-5820-90DE-7949-56DEDC3C31C0}"/>
                </a:ext>
              </a:extLst>
            </p:cNvPr>
            <p:cNvSpPr/>
            <p:nvPr/>
          </p:nvSpPr>
          <p:spPr>
            <a:xfrm>
              <a:off x="8405985" y="3257746"/>
              <a:ext cx="44493" cy="40348"/>
            </a:xfrm>
            <a:custGeom>
              <a:avLst/>
              <a:gdLst>
                <a:gd name="connsiteX0" fmla="*/ 0 w 44493"/>
                <a:gd name="connsiteY0" fmla="*/ 7902 h 40348"/>
                <a:gd name="connsiteX1" fmla="*/ 44380 w 44493"/>
                <a:gd name="connsiteY1" fmla="*/ 20902 h 40348"/>
                <a:gd name="connsiteX2" fmla="*/ 34524 w 44493"/>
                <a:gd name="connsiteY2" fmla="*/ 40348 h 40348"/>
                <a:gd name="connsiteX3" fmla="*/ 0 w 44493"/>
                <a:gd name="connsiteY3" fmla="*/ 7902 h 4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93" h="40348">
                  <a:moveTo>
                    <a:pt x="0" y="7902"/>
                  </a:moveTo>
                  <a:cubicBezTo>
                    <a:pt x="28717" y="-7868"/>
                    <a:pt x="40651" y="1776"/>
                    <a:pt x="44380" y="20902"/>
                  </a:cubicBezTo>
                  <a:cubicBezTo>
                    <a:pt x="45499" y="26550"/>
                    <a:pt x="38040" y="33849"/>
                    <a:pt x="34524" y="40348"/>
                  </a:cubicBezTo>
                  <a:cubicBezTo>
                    <a:pt x="23016" y="29533"/>
                    <a:pt x="11508" y="18718"/>
                    <a:pt x="0" y="79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" name="任意多边形: 形状 749">
              <a:extLst>
                <a:ext uri="{FF2B5EF4-FFF2-40B4-BE49-F238E27FC236}">
                  <a16:creationId xmlns:a16="http://schemas.microsoft.com/office/drawing/2014/main" id="{7ADBB930-940D-10D1-4F13-235B2060907B}"/>
                </a:ext>
              </a:extLst>
            </p:cNvPr>
            <p:cNvSpPr/>
            <p:nvPr/>
          </p:nvSpPr>
          <p:spPr>
            <a:xfrm>
              <a:off x="5930601" y="5866226"/>
              <a:ext cx="39372" cy="41086"/>
            </a:xfrm>
            <a:custGeom>
              <a:avLst/>
              <a:gdLst>
                <a:gd name="connsiteX0" fmla="*/ 21418 w 39372"/>
                <a:gd name="connsiteY0" fmla="*/ 41087 h 41086"/>
                <a:gd name="connsiteX1" fmla="*/ 0 w 39372"/>
                <a:gd name="connsiteY1" fmla="*/ 15673 h 41086"/>
                <a:gd name="connsiteX2" fmla="*/ 20938 w 39372"/>
                <a:gd name="connsiteY2" fmla="*/ 10 h 41086"/>
                <a:gd name="connsiteX3" fmla="*/ 39266 w 39372"/>
                <a:gd name="connsiteY3" fmla="*/ 17911 h 41086"/>
                <a:gd name="connsiteX4" fmla="*/ 21418 w 39372"/>
                <a:gd name="connsiteY4" fmla="*/ 41087 h 4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2" h="41086">
                  <a:moveTo>
                    <a:pt x="21418" y="41087"/>
                  </a:moveTo>
                  <a:cubicBezTo>
                    <a:pt x="12041" y="29952"/>
                    <a:pt x="6020" y="22813"/>
                    <a:pt x="0" y="15673"/>
                  </a:cubicBezTo>
                  <a:cubicBezTo>
                    <a:pt x="6979" y="10026"/>
                    <a:pt x="14278" y="-363"/>
                    <a:pt x="20938" y="10"/>
                  </a:cubicBezTo>
                  <a:cubicBezTo>
                    <a:pt x="27758" y="383"/>
                    <a:pt x="37188" y="10399"/>
                    <a:pt x="39266" y="17911"/>
                  </a:cubicBezTo>
                  <a:cubicBezTo>
                    <a:pt x="40544" y="22546"/>
                    <a:pt x="30102" y="30378"/>
                    <a:pt x="21418" y="410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" name="任意多边形: 形状 750">
              <a:extLst>
                <a:ext uri="{FF2B5EF4-FFF2-40B4-BE49-F238E27FC236}">
                  <a16:creationId xmlns:a16="http://schemas.microsoft.com/office/drawing/2014/main" id="{F44FB12B-3A38-C4E1-67E8-8B2B19E6DED2}"/>
                </a:ext>
              </a:extLst>
            </p:cNvPr>
            <p:cNvSpPr/>
            <p:nvPr/>
          </p:nvSpPr>
          <p:spPr>
            <a:xfrm>
              <a:off x="9681131" y="3631300"/>
              <a:ext cx="38155" cy="42616"/>
            </a:xfrm>
            <a:custGeom>
              <a:avLst/>
              <a:gdLst>
                <a:gd name="connsiteX0" fmla="*/ 0 w 38155"/>
                <a:gd name="connsiteY0" fmla="*/ 47 h 42616"/>
                <a:gd name="connsiteX1" fmla="*/ 37881 w 38155"/>
                <a:gd name="connsiteY1" fmla="*/ 42615 h 42616"/>
                <a:gd name="connsiteX2" fmla="*/ 0 w 38155"/>
                <a:gd name="connsiteY2" fmla="*/ 47 h 4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55" h="42616">
                  <a:moveTo>
                    <a:pt x="0" y="47"/>
                  </a:moveTo>
                  <a:cubicBezTo>
                    <a:pt x="32659" y="-699"/>
                    <a:pt x="39745" y="7239"/>
                    <a:pt x="37881" y="42615"/>
                  </a:cubicBezTo>
                  <a:cubicBezTo>
                    <a:pt x="8312" y="42775"/>
                    <a:pt x="4422" y="21944"/>
                    <a:pt x="0" y="4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2" name="任意多边形: 形状 751">
              <a:extLst>
                <a:ext uri="{FF2B5EF4-FFF2-40B4-BE49-F238E27FC236}">
                  <a16:creationId xmlns:a16="http://schemas.microsoft.com/office/drawing/2014/main" id="{BBCE991A-3F71-0EC3-A594-449093560FDC}"/>
                </a:ext>
              </a:extLst>
            </p:cNvPr>
            <p:cNvSpPr/>
            <p:nvPr/>
          </p:nvSpPr>
          <p:spPr>
            <a:xfrm>
              <a:off x="11354208" y="5633199"/>
              <a:ext cx="45373" cy="60150"/>
            </a:xfrm>
            <a:custGeom>
              <a:avLst/>
              <a:gdLst>
                <a:gd name="connsiteX0" fmla="*/ 7299 w 45373"/>
                <a:gd name="connsiteY0" fmla="*/ 0 h 60150"/>
                <a:gd name="connsiteX1" fmla="*/ 45339 w 45373"/>
                <a:gd name="connsiteY1" fmla="*/ 60151 h 60150"/>
                <a:gd name="connsiteX2" fmla="*/ 0 w 45373"/>
                <a:gd name="connsiteY2" fmla="*/ 6820 h 60150"/>
                <a:gd name="connsiteX3" fmla="*/ 7299 w 45373"/>
                <a:gd name="connsiteY3" fmla="*/ 0 h 6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73" h="60150">
                  <a:moveTo>
                    <a:pt x="7299" y="0"/>
                  </a:moveTo>
                  <a:cubicBezTo>
                    <a:pt x="36388" y="6766"/>
                    <a:pt x="46032" y="29143"/>
                    <a:pt x="45339" y="60151"/>
                  </a:cubicBezTo>
                  <a:cubicBezTo>
                    <a:pt x="30209" y="42356"/>
                    <a:pt x="15131" y="24614"/>
                    <a:pt x="0" y="6820"/>
                  </a:cubicBezTo>
                  <a:cubicBezTo>
                    <a:pt x="2451" y="4582"/>
                    <a:pt x="4902" y="2291"/>
                    <a:pt x="729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3" name="任意多边形: 形状 752">
              <a:extLst>
                <a:ext uri="{FF2B5EF4-FFF2-40B4-BE49-F238E27FC236}">
                  <a16:creationId xmlns:a16="http://schemas.microsoft.com/office/drawing/2014/main" id="{5E603C4E-1DAD-7966-8EBD-526F09753639}"/>
                </a:ext>
              </a:extLst>
            </p:cNvPr>
            <p:cNvSpPr/>
            <p:nvPr/>
          </p:nvSpPr>
          <p:spPr>
            <a:xfrm>
              <a:off x="11122983" y="5301759"/>
              <a:ext cx="58232" cy="68301"/>
            </a:xfrm>
            <a:custGeom>
              <a:avLst/>
              <a:gdLst>
                <a:gd name="connsiteX0" fmla="*/ 46405 w 58232"/>
                <a:gd name="connsiteY0" fmla="*/ 68302 h 68301"/>
                <a:gd name="connsiteX1" fmla="*/ 0 w 58232"/>
                <a:gd name="connsiteY1" fmla="*/ 8684 h 68301"/>
                <a:gd name="connsiteX2" fmla="*/ 10816 w 58232"/>
                <a:gd name="connsiteY2" fmla="*/ 0 h 68301"/>
                <a:gd name="connsiteX3" fmla="*/ 58233 w 58232"/>
                <a:gd name="connsiteY3" fmla="*/ 58872 h 68301"/>
                <a:gd name="connsiteX4" fmla="*/ 46405 w 58232"/>
                <a:gd name="connsiteY4" fmla="*/ 68302 h 6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32" h="68301">
                  <a:moveTo>
                    <a:pt x="46405" y="68302"/>
                  </a:moveTo>
                  <a:cubicBezTo>
                    <a:pt x="30954" y="48429"/>
                    <a:pt x="15451" y="28557"/>
                    <a:pt x="0" y="8684"/>
                  </a:cubicBezTo>
                  <a:cubicBezTo>
                    <a:pt x="3623" y="5807"/>
                    <a:pt x="7246" y="2877"/>
                    <a:pt x="10816" y="0"/>
                  </a:cubicBezTo>
                  <a:cubicBezTo>
                    <a:pt x="26639" y="19606"/>
                    <a:pt x="42462" y="39212"/>
                    <a:pt x="58233" y="58872"/>
                  </a:cubicBezTo>
                  <a:cubicBezTo>
                    <a:pt x="54290" y="61962"/>
                    <a:pt x="50347" y="65105"/>
                    <a:pt x="46405" y="683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" name="任意多边形: 形状 753">
              <a:extLst>
                <a:ext uri="{FF2B5EF4-FFF2-40B4-BE49-F238E27FC236}">
                  <a16:creationId xmlns:a16="http://schemas.microsoft.com/office/drawing/2014/main" id="{D7D8D5F5-C3AD-7734-CA0D-211E6752E19A}"/>
                </a:ext>
              </a:extLst>
            </p:cNvPr>
            <p:cNvSpPr/>
            <p:nvPr/>
          </p:nvSpPr>
          <p:spPr>
            <a:xfrm>
              <a:off x="9124753" y="3139967"/>
              <a:ext cx="39372" cy="46351"/>
            </a:xfrm>
            <a:custGeom>
              <a:avLst/>
              <a:gdLst>
                <a:gd name="connsiteX0" fmla="*/ 25787 w 39372"/>
                <a:gd name="connsiteY0" fmla="*/ 46352 h 46351"/>
                <a:gd name="connsiteX1" fmla="*/ 0 w 39372"/>
                <a:gd name="connsiteY1" fmla="*/ 8418 h 46351"/>
                <a:gd name="connsiteX2" fmla="*/ 6020 w 39372"/>
                <a:gd name="connsiteY2" fmla="*/ 0 h 46351"/>
                <a:gd name="connsiteX3" fmla="*/ 31274 w 39372"/>
                <a:gd name="connsiteY3" fmla="*/ 7565 h 46351"/>
                <a:gd name="connsiteX4" fmla="*/ 39372 w 39372"/>
                <a:gd name="connsiteY4" fmla="*/ 40598 h 46351"/>
                <a:gd name="connsiteX5" fmla="*/ 25787 w 39372"/>
                <a:gd name="connsiteY5" fmla="*/ 46352 h 4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72" h="46351">
                  <a:moveTo>
                    <a:pt x="25787" y="46352"/>
                  </a:moveTo>
                  <a:cubicBezTo>
                    <a:pt x="17209" y="33725"/>
                    <a:pt x="8578" y="21098"/>
                    <a:pt x="0" y="8418"/>
                  </a:cubicBezTo>
                  <a:cubicBezTo>
                    <a:pt x="2025" y="5594"/>
                    <a:pt x="3996" y="2824"/>
                    <a:pt x="6020" y="0"/>
                  </a:cubicBezTo>
                  <a:cubicBezTo>
                    <a:pt x="14758" y="2291"/>
                    <a:pt x="27545" y="1918"/>
                    <a:pt x="31274" y="7565"/>
                  </a:cubicBezTo>
                  <a:cubicBezTo>
                    <a:pt x="37188" y="16463"/>
                    <a:pt x="36975" y="29356"/>
                    <a:pt x="39372" y="40598"/>
                  </a:cubicBezTo>
                  <a:cubicBezTo>
                    <a:pt x="34844" y="42516"/>
                    <a:pt x="30315" y="44434"/>
                    <a:pt x="25787" y="4635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5" name="任意多边形: 形状 754">
              <a:extLst>
                <a:ext uri="{FF2B5EF4-FFF2-40B4-BE49-F238E27FC236}">
                  <a16:creationId xmlns:a16="http://schemas.microsoft.com/office/drawing/2014/main" id="{6585E461-DA04-79E1-E24C-5F1CB1C75BBB}"/>
                </a:ext>
              </a:extLst>
            </p:cNvPr>
            <p:cNvSpPr/>
            <p:nvPr/>
          </p:nvSpPr>
          <p:spPr>
            <a:xfrm>
              <a:off x="9002585" y="3095883"/>
              <a:ext cx="36390" cy="41793"/>
            </a:xfrm>
            <a:custGeom>
              <a:avLst/>
              <a:gdLst>
                <a:gd name="connsiteX0" fmla="*/ 36391 w 36390"/>
                <a:gd name="connsiteY0" fmla="*/ 41793 h 41793"/>
                <a:gd name="connsiteX1" fmla="*/ 2 w 36390"/>
                <a:gd name="connsiteY1" fmla="*/ 24 h 41793"/>
                <a:gd name="connsiteX2" fmla="*/ 36391 w 36390"/>
                <a:gd name="connsiteY2" fmla="*/ 41793 h 4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0" h="41793">
                  <a:moveTo>
                    <a:pt x="36391" y="41793"/>
                  </a:moveTo>
                  <a:cubicBezTo>
                    <a:pt x="3412" y="41154"/>
                    <a:pt x="-104" y="23572"/>
                    <a:pt x="2" y="24"/>
                  </a:cubicBezTo>
                  <a:cubicBezTo>
                    <a:pt x="29412" y="-722"/>
                    <a:pt x="34260" y="16220"/>
                    <a:pt x="36391" y="4179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6" name="任意多边形: 形状 755">
              <a:extLst>
                <a:ext uri="{FF2B5EF4-FFF2-40B4-BE49-F238E27FC236}">
                  <a16:creationId xmlns:a16="http://schemas.microsoft.com/office/drawing/2014/main" id="{60585D82-65A7-C492-F393-6A375900929F}"/>
                </a:ext>
              </a:extLst>
            </p:cNvPr>
            <p:cNvSpPr/>
            <p:nvPr/>
          </p:nvSpPr>
          <p:spPr>
            <a:xfrm>
              <a:off x="8777010" y="3186217"/>
              <a:ext cx="44735" cy="41125"/>
            </a:xfrm>
            <a:custGeom>
              <a:avLst/>
              <a:gdLst>
                <a:gd name="connsiteX0" fmla="*/ 0 w 44735"/>
                <a:gd name="connsiteY0" fmla="*/ 2819 h 41125"/>
                <a:gd name="connsiteX1" fmla="*/ 44700 w 44735"/>
                <a:gd name="connsiteY1" fmla="*/ 27113 h 41125"/>
                <a:gd name="connsiteX2" fmla="*/ 33299 w 44735"/>
                <a:gd name="connsiteY2" fmla="*/ 41126 h 41125"/>
                <a:gd name="connsiteX3" fmla="*/ 0 w 44735"/>
                <a:gd name="connsiteY3" fmla="*/ 2819 h 4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35" h="41125">
                  <a:moveTo>
                    <a:pt x="0" y="2819"/>
                  </a:moveTo>
                  <a:cubicBezTo>
                    <a:pt x="36388" y="-6771"/>
                    <a:pt x="41929" y="9798"/>
                    <a:pt x="44700" y="27113"/>
                  </a:cubicBezTo>
                  <a:cubicBezTo>
                    <a:pt x="45339" y="31109"/>
                    <a:pt x="37294" y="36437"/>
                    <a:pt x="33299" y="41126"/>
                  </a:cubicBezTo>
                  <a:cubicBezTo>
                    <a:pt x="23442" y="29777"/>
                    <a:pt x="13532" y="18429"/>
                    <a:pt x="0" y="28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7" name="任意多边形: 形状 756">
              <a:extLst>
                <a:ext uri="{FF2B5EF4-FFF2-40B4-BE49-F238E27FC236}">
                  <a16:creationId xmlns:a16="http://schemas.microsoft.com/office/drawing/2014/main" id="{9102502C-4171-8C3F-5FD0-61D8FCAEA478}"/>
                </a:ext>
              </a:extLst>
            </p:cNvPr>
            <p:cNvSpPr/>
            <p:nvPr/>
          </p:nvSpPr>
          <p:spPr>
            <a:xfrm>
              <a:off x="7697561" y="3315996"/>
              <a:ext cx="36333" cy="48962"/>
            </a:xfrm>
            <a:custGeom>
              <a:avLst/>
              <a:gdLst>
                <a:gd name="connsiteX0" fmla="*/ 21036 w 36333"/>
                <a:gd name="connsiteY0" fmla="*/ 48962 h 48962"/>
                <a:gd name="connsiteX1" fmla="*/ 98 w 36333"/>
                <a:gd name="connsiteY1" fmla="*/ 16356 h 48962"/>
                <a:gd name="connsiteX2" fmla="*/ 13311 w 36333"/>
                <a:gd name="connsiteY2" fmla="*/ 0 h 48962"/>
                <a:gd name="connsiteX3" fmla="*/ 36114 w 36333"/>
                <a:gd name="connsiteY3" fmla="*/ 23655 h 48962"/>
                <a:gd name="connsiteX4" fmla="*/ 21036 w 36333"/>
                <a:gd name="connsiteY4" fmla="*/ 48962 h 4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3" h="48962">
                  <a:moveTo>
                    <a:pt x="21036" y="48962"/>
                  </a:moveTo>
                  <a:cubicBezTo>
                    <a:pt x="10753" y="33831"/>
                    <a:pt x="3028" y="25840"/>
                    <a:pt x="98" y="16356"/>
                  </a:cubicBezTo>
                  <a:cubicBezTo>
                    <a:pt x="-1074" y="12627"/>
                    <a:pt x="8569" y="5541"/>
                    <a:pt x="13311" y="0"/>
                  </a:cubicBezTo>
                  <a:cubicBezTo>
                    <a:pt x="21196" y="7725"/>
                    <a:pt x="30520" y="14545"/>
                    <a:pt x="36114" y="23655"/>
                  </a:cubicBezTo>
                  <a:cubicBezTo>
                    <a:pt x="37819" y="26479"/>
                    <a:pt x="29294" y="35536"/>
                    <a:pt x="21036" y="4896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8" name="任意多边形: 形状 757">
              <a:extLst>
                <a:ext uri="{FF2B5EF4-FFF2-40B4-BE49-F238E27FC236}">
                  <a16:creationId xmlns:a16="http://schemas.microsoft.com/office/drawing/2014/main" id="{80D52E5C-36EE-CACE-8D35-C90B465B9A53}"/>
                </a:ext>
              </a:extLst>
            </p:cNvPr>
            <p:cNvSpPr/>
            <p:nvPr/>
          </p:nvSpPr>
          <p:spPr>
            <a:xfrm>
              <a:off x="6043431" y="5478072"/>
              <a:ext cx="36565" cy="43723"/>
            </a:xfrm>
            <a:custGeom>
              <a:avLst/>
              <a:gdLst>
                <a:gd name="connsiteX0" fmla="*/ 17806 w 36565"/>
                <a:gd name="connsiteY0" fmla="*/ 43724 h 43723"/>
                <a:gd name="connsiteX1" fmla="*/ 65 w 36565"/>
                <a:gd name="connsiteY1" fmla="*/ 18737 h 43723"/>
                <a:gd name="connsiteX2" fmla="*/ 17486 w 36565"/>
                <a:gd name="connsiteY2" fmla="*/ 36 h 43723"/>
                <a:gd name="connsiteX3" fmla="*/ 36560 w 36565"/>
                <a:gd name="connsiteY3" fmla="*/ 15434 h 43723"/>
                <a:gd name="connsiteX4" fmla="*/ 17806 w 36565"/>
                <a:gd name="connsiteY4" fmla="*/ 43724 h 4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65" h="43723">
                  <a:moveTo>
                    <a:pt x="17806" y="43724"/>
                  </a:moveTo>
                  <a:cubicBezTo>
                    <a:pt x="9015" y="32003"/>
                    <a:pt x="-894" y="24491"/>
                    <a:pt x="65" y="18737"/>
                  </a:cubicBezTo>
                  <a:cubicBezTo>
                    <a:pt x="1290" y="11331"/>
                    <a:pt x="10613" y="889"/>
                    <a:pt x="17486" y="36"/>
                  </a:cubicBezTo>
                  <a:cubicBezTo>
                    <a:pt x="23560" y="-710"/>
                    <a:pt x="36879" y="10266"/>
                    <a:pt x="36560" y="15434"/>
                  </a:cubicBezTo>
                  <a:cubicBezTo>
                    <a:pt x="36027" y="23585"/>
                    <a:pt x="26757" y="31150"/>
                    <a:pt x="17806" y="437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9" name="任意多边形: 形状 758">
              <a:extLst>
                <a:ext uri="{FF2B5EF4-FFF2-40B4-BE49-F238E27FC236}">
                  <a16:creationId xmlns:a16="http://schemas.microsoft.com/office/drawing/2014/main" id="{40A0973B-CAEB-FE33-1F59-0C4D987D0A6F}"/>
                </a:ext>
              </a:extLst>
            </p:cNvPr>
            <p:cNvSpPr/>
            <p:nvPr/>
          </p:nvSpPr>
          <p:spPr>
            <a:xfrm>
              <a:off x="7575204" y="3473864"/>
              <a:ext cx="50104" cy="37335"/>
            </a:xfrm>
            <a:custGeom>
              <a:avLst/>
              <a:gdLst>
                <a:gd name="connsiteX0" fmla="*/ 50104 w 50104"/>
                <a:gd name="connsiteY0" fmla="*/ 21145 h 37335"/>
                <a:gd name="connsiteX1" fmla="*/ 23412 w 50104"/>
                <a:gd name="connsiteY1" fmla="*/ 37128 h 37335"/>
                <a:gd name="connsiteX2" fmla="*/ 23 w 50104"/>
                <a:gd name="connsiteY2" fmla="*/ 12407 h 37335"/>
                <a:gd name="connsiteX3" fmla="*/ 12543 w 50104"/>
                <a:gd name="connsiteY3" fmla="*/ 47 h 37335"/>
                <a:gd name="connsiteX4" fmla="*/ 50104 w 50104"/>
                <a:gd name="connsiteY4" fmla="*/ 21145 h 3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04" h="37335">
                  <a:moveTo>
                    <a:pt x="50104" y="21145"/>
                  </a:moveTo>
                  <a:cubicBezTo>
                    <a:pt x="35240" y="30309"/>
                    <a:pt x="25916" y="38780"/>
                    <a:pt x="23412" y="37128"/>
                  </a:cubicBezTo>
                  <a:cubicBezTo>
                    <a:pt x="14195" y="30841"/>
                    <a:pt x="6790" y="21518"/>
                    <a:pt x="23" y="12407"/>
                  </a:cubicBezTo>
                  <a:cubicBezTo>
                    <a:pt x="-563" y="11608"/>
                    <a:pt x="10039" y="-859"/>
                    <a:pt x="12543" y="47"/>
                  </a:cubicBezTo>
                  <a:cubicBezTo>
                    <a:pt x="23093" y="3883"/>
                    <a:pt x="32469" y="10756"/>
                    <a:pt x="50104" y="2114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0" name="任意多边形: 形状 759">
              <a:extLst>
                <a:ext uri="{FF2B5EF4-FFF2-40B4-BE49-F238E27FC236}">
                  <a16:creationId xmlns:a16="http://schemas.microsoft.com/office/drawing/2014/main" id="{C816AF8B-FB03-B479-E337-1369081D1502}"/>
                </a:ext>
              </a:extLst>
            </p:cNvPr>
            <p:cNvSpPr/>
            <p:nvPr/>
          </p:nvSpPr>
          <p:spPr>
            <a:xfrm>
              <a:off x="6798424" y="3787663"/>
              <a:ext cx="34598" cy="47310"/>
            </a:xfrm>
            <a:custGeom>
              <a:avLst/>
              <a:gdLst>
                <a:gd name="connsiteX0" fmla="*/ 17065 w 34598"/>
                <a:gd name="connsiteY0" fmla="*/ 0 h 47310"/>
                <a:gd name="connsiteX1" fmla="*/ 34593 w 34598"/>
                <a:gd name="connsiteY1" fmla="*/ 29196 h 47310"/>
                <a:gd name="connsiteX2" fmla="*/ 19462 w 34598"/>
                <a:gd name="connsiteY2" fmla="*/ 47310 h 47310"/>
                <a:gd name="connsiteX3" fmla="*/ 176 w 34598"/>
                <a:gd name="connsiteY3" fmla="*/ 25999 h 47310"/>
                <a:gd name="connsiteX4" fmla="*/ 17065 w 34598"/>
                <a:gd name="connsiteY4" fmla="*/ 0 h 4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98" h="47310">
                  <a:moveTo>
                    <a:pt x="17065" y="0"/>
                  </a:moveTo>
                  <a:cubicBezTo>
                    <a:pt x="25962" y="13959"/>
                    <a:pt x="34220" y="21418"/>
                    <a:pt x="34593" y="29196"/>
                  </a:cubicBezTo>
                  <a:cubicBezTo>
                    <a:pt x="34860" y="34950"/>
                    <a:pt x="24897" y="41237"/>
                    <a:pt x="19462" y="47310"/>
                  </a:cubicBezTo>
                  <a:cubicBezTo>
                    <a:pt x="12643" y="40331"/>
                    <a:pt x="3159" y="34311"/>
                    <a:pt x="176" y="25999"/>
                  </a:cubicBezTo>
                  <a:cubicBezTo>
                    <a:pt x="-1422" y="21524"/>
                    <a:pt x="8167" y="13053"/>
                    <a:pt x="1706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1" name="任意多边形: 形状 760">
              <a:extLst>
                <a:ext uri="{FF2B5EF4-FFF2-40B4-BE49-F238E27FC236}">
                  <a16:creationId xmlns:a16="http://schemas.microsoft.com/office/drawing/2014/main" id="{7D17D261-49EE-5683-A377-6446BDC7CBD6}"/>
                </a:ext>
              </a:extLst>
            </p:cNvPr>
            <p:cNvSpPr/>
            <p:nvPr/>
          </p:nvSpPr>
          <p:spPr>
            <a:xfrm>
              <a:off x="9405792" y="3380995"/>
              <a:ext cx="35409" cy="49654"/>
            </a:xfrm>
            <a:custGeom>
              <a:avLst/>
              <a:gdLst>
                <a:gd name="connsiteX0" fmla="*/ 10389 w 35409"/>
                <a:gd name="connsiteY0" fmla="*/ 0 h 49654"/>
                <a:gd name="connsiteX1" fmla="*/ 27811 w 35409"/>
                <a:gd name="connsiteY1" fmla="*/ 49655 h 49654"/>
                <a:gd name="connsiteX2" fmla="*/ 0 w 35409"/>
                <a:gd name="connsiteY2" fmla="*/ 7672 h 49654"/>
                <a:gd name="connsiteX3" fmla="*/ 10389 w 35409"/>
                <a:gd name="connsiteY3" fmla="*/ 0 h 4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09" h="49654">
                  <a:moveTo>
                    <a:pt x="10389" y="0"/>
                  </a:moveTo>
                  <a:cubicBezTo>
                    <a:pt x="37454" y="3623"/>
                    <a:pt x="41397" y="21098"/>
                    <a:pt x="27811" y="49655"/>
                  </a:cubicBezTo>
                  <a:cubicBezTo>
                    <a:pt x="18541" y="35643"/>
                    <a:pt x="9271" y="21684"/>
                    <a:pt x="0" y="7672"/>
                  </a:cubicBezTo>
                  <a:cubicBezTo>
                    <a:pt x="3463" y="5168"/>
                    <a:pt x="6926" y="2557"/>
                    <a:pt x="1038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2" name="任意多边形: 形状 761">
              <a:extLst>
                <a:ext uri="{FF2B5EF4-FFF2-40B4-BE49-F238E27FC236}">
                  <a16:creationId xmlns:a16="http://schemas.microsoft.com/office/drawing/2014/main" id="{425734D7-90D0-6939-0BBB-4806649A9E54}"/>
                </a:ext>
              </a:extLst>
            </p:cNvPr>
            <p:cNvSpPr/>
            <p:nvPr/>
          </p:nvSpPr>
          <p:spPr>
            <a:xfrm>
              <a:off x="10549823" y="4444789"/>
              <a:ext cx="41343" cy="48589"/>
            </a:xfrm>
            <a:custGeom>
              <a:avLst/>
              <a:gdLst>
                <a:gd name="connsiteX0" fmla="*/ 0 w 41343"/>
                <a:gd name="connsiteY0" fmla="*/ 0 h 48589"/>
                <a:gd name="connsiteX1" fmla="*/ 41343 w 41343"/>
                <a:gd name="connsiteY1" fmla="*/ 48589 h 48589"/>
                <a:gd name="connsiteX2" fmla="*/ 0 w 41343"/>
                <a:gd name="connsiteY2" fmla="*/ 0 h 4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43" h="48589">
                  <a:moveTo>
                    <a:pt x="0" y="0"/>
                  </a:moveTo>
                  <a:cubicBezTo>
                    <a:pt x="35483" y="3836"/>
                    <a:pt x="34470" y="27278"/>
                    <a:pt x="41343" y="48589"/>
                  </a:cubicBezTo>
                  <a:cubicBezTo>
                    <a:pt x="9430" y="47364"/>
                    <a:pt x="10176" y="2306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3" name="任意多边形: 形状 762">
              <a:extLst>
                <a:ext uri="{FF2B5EF4-FFF2-40B4-BE49-F238E27FC236}">
                  <a16:creationId xmlns:a16="http://schemas.microsoft.com/office/drawing/2014/main" id="{A4CDD976-94FF-A48F-2B63-76CADB891E5E}"/>
                </a:ext>
              </a:extLst>
            </p:cNvPr>
            <p:cNvSpPr/>
            <p:nvPr/>
          </p:nvSpPr>
          <p:spPr>
            <a:xfrm>
              <a:off x="8610813" y="2986741"/>
              <a:ext cx="43499" cy="35128"/>
            </a:xfrm>
            <a:custGeom>
              <a:avLst/>
              <a:gdLst>
                <a:gd name="connsiteX0" fmla="*/ 43499 w 43499"/>
                <a:gd name="connsiteY0" fmla="*/ 25680 h 35128"/>
                <a:gd name="connsiteX1" fmla="*/ 131 w 43499"/>
                <a:gd name="connsiteY1" fmla="*/ 14492 h 35128"/>
                <a:gd name="connsiteX2" fmla="*/ 7324 w 43499"/>
                <a:gd name="connsiteY2" fmla="*/ 0 h 35128"/>
                <a:gd name="connsiteX3" fmla="*/ 43499 w 43499"/>
                <a:gd name="connsiteY3" fmla="*/ 25680 h 35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9" h="35128">
                  <a:moveTo>
                    <a:pt x="43499" y="25680"/>
                  </a:moveTo>
                  <a:cubicBezTo>
                    <a:pt x="15635" y="44114"/>
                    <a:pt x="5086" y="32979"/>
                    <a:pt x="131" y="14492"/>
                  </a:cubicBezTo>
                  <a:cubicBezTo>
                    <a:pt x="-934" y="10602"/>
                    <a:pt x="4766" y="4848"/>
                    <a:pt x="7324" y="0"/>
                  </a:cubicBezTo>
                  <a:cubicBezTo>
                    <a:pt x="19418" y="8578"/>
                    <a:pt x="31458" y="17155"/>
                    <a:pt x="43499" y="256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4" name="任意多边形: 形状 763">
              <a:extLst>
                <a:ext uri="{FF2B5EF4-FFF2-40B4-BE49-F238E27FC236}">
                  <a16:creationId xmlns:a16="http://schemas.microsoft.com/office/drawing/2014/main" id="{0642722F-A642-C595-9BF8-4C9BD42F9947}"/>
                </a:ext>
              </a:extLst>
            </p:cNvPr>
            <p:cNvSpPr/>
            <p:nvPr/>
          </p:nvSpPr>
          <p:spPr>
            <a:xfrm>
              <a:off x="10700492" y="4639572"/>
              <a:ext cx="52744" cy="59404"/>
            </a:xfrm>
            <a:custGeom>
              <a:avLst/>
              <a:gdLst>
                <a:gd name="connsiteX0" fmla="*/ 8098 w 52744"/>
                <a:gd name="connsiteY0" fmla="*/ 0 h 59404"/>
                <a:gd name="connsiteX1" fmla="*/ 52745 w 52744"/>
                <a:gd name="connsiteY1" fmla="*/ 59405 h 59404"/>
                <a:gd name="connsiteX2" fmla="*/ 0 w 52744"/>
                <a:gd name="connsiteY2" fmla="*/ 5488 h 59404"/>
                <a:gd name="connsiteX3" fmla="*/ 8098 w 52744"/>
                <a:gd name="connsiteY3" fmla="*/ 0 h 5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44" h="59404">
                  <a:moveTo>
                    <a:pt x="8098" y="0"/>
                  </a:moveTo>
                  <a:cubicBezTo>
                    <a:pt x="21577" y="17901"/>
                    <a:pt x="35057" y="35856"/>
                    <a:pt x="52745" y="59405"/>
                  </a:cubicBezTo>
                  <a:cubicBezTo>
                    <a:pt x="14598" y="52745"/>
                    <a:pt x="5115" y="31008"/>
                    <a:pt x="0" y="5488"/>
                  </a:cubicBezTo>
                  <a:cubicBezTo>
                    <a:pt x="2664" y="3676"/>
                    <a:pt x="5381" y="1812"/>
                    <a:pt x="809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5" name="任意多边形: 形状 764">
              <a:extLst>
                <a:ext uri="{FF2B5EF4-FFF2-40B4-BE49-F238E27FC236}">
                  <a16:creationId xmlns:a16="http://schemas.microsoft.com/office/drawing/2014/main" id="{8B5EFA65-C84E-C90A-9DC1-F3788878F301}"/>
                </a:ext>
              </a:extLst>
            </p:cNvPr>
            <p:cNvSpPr/>
            <p:nvPr/>
          </p:nvSpPr>
          <p:spPr>
            <a:xfrm>
              <a:off x="5882011" y="5678379"/>
              <a:ext cx="41183" cy="38103"/>
            </a:xfrm>
            <a:custGeom>
              <a:avLst/>
              <a:gdLst>
                <a:gd name="connsiteX0" fmla="*/ 22057 w 41183"/>
                <a:gd name="connsiteY0" fmla="*/ 0 h 38103"/>
                <a:gd name="connsiteX1" fmla="*/ 41184 w 41183"/>
                <a:gd name="connsiteY1" fmla="*/ 26799 h 38103"/>
                <a:gd name="connsiteX2" fmla="*/ 18327 w 41183"/>
                <a:gd name="connsiteY2" fmla="*/ 38040 h 38103"/>
                <a:gd name="connsiteX3" fmla="*/ 0 w 41183"/>
                <a:gd name="connsiteY3" fmla="*/ 21045 h 38103"/>
                <a:gd name="connsiteX4" fmla="*/ 22057 w 41183"/>
                <a:gd name="connsiteY4" fmla="*/ 0 h 3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83" h="38103">
                  <a:moveTo>
                    <a:pt x="22057" y="0"/>
                  </a:moveTo>
                  <a:cubicBezTo>
                    <a:pt x="30208" y="11455"/>
                    <a:pt x="35696" y="19127"/>
                    <a:pt x="41184" y="26799"/>
                  </a:cubicBezTo>
                  <a:cubicBezTo>
                    <a:pt x="33512" y="30901"/>
                    <a:pt x="25360" y="38893"/>
                    <a:pt x="18327" y="38040"/>
                  </a:cubicBezTo>
                  <a:cubicBezTo>
                    <a:pt x="11615" y="37188"/>
                    <a:pt x="6074" y="27065"/>
                    <a:pt x="0" y="21045"/>
                  </a:cubicBezTo>
                  <a:cubicBezTo>
                    <a:pt x="6127" y="15184"/>
                    <a:pt x="12254" y="9377"/>
                    <a:pt x="2205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6" name="任意多边形: 形状 765">
              <a:extLst>
                <a:ext uri="{FF2B5EF4-FFF2-40B4-BE49-F238E27FC236}">
                  <a16:creationId xmlns:a16="http://schemas.microsoft.com/office/drawing/2014/main" id="{7A671ACD-89CD-20D3-AC0D-4A6EC69070BE}"/>
                </a:ext>
              </a:extLst>
            </p:cNvPr>
            <p:cNvSpPr/>
            <p:nvPr/>
          </p:nvSpPr>
          <p:spPr>
            <a:xfrm>
              <a:off x="10393613" y="4244998"/>
              <a:ext cx="41687" cy="53970"/>
            </a:xfrm>
            <a:custGeom>
              <a:avLst/>
              <a:gdLst>
                <a:gd name="connsiteX0" fmla="*/ 41237 w 41687"/>
                <a:gd name="connsiteY0" fmla="*/ 53970 h 53970"/>
                <a:gd name="connsiteX1" fmla="*/ 0 w 41687"/>
                <a:gd name="connsiteY1" fmla="*/ 0 h 53970"/>
                <a:gd name="connsiteX2" fmla="*/ 41237 w 41687"/>
                <a:gd name="connsiteY2" fmla="*/ 53970 h 5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87" h="53970">
                  <a:moveTo>
                    <a:pt x="41237" y="53970"/>
                  </a:moveTo>
                  <a:cubicBezTo>
                    <a:pt x="28930" y="37827"/>
                    <a:pt x="16623" y="21737"/>
                    <a:pt x="0" y="0"/>
                  </a:cubicBezTo>
                  <a:cubicBezTo>
                    <a:pt x="37774" y="7565"/>
                    <a:pt x="43581" y="14971"/>
                    <a:pt x="41237" y="5397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7" name="任意多边形: 形状 766">
              <a:extLst>
                <a:ext uri="{FF2B5EF4-FFF2-40B4-BE49-F238E27FC236}">
                  <a16:creationId xmlns:a16="http://schemas.microsoft.com/office/drawing/2014/main" id="{7CE9BD1D-2ACF-EA75-65E0-FC48FA296C2E}"/>
                </a:ext>
              </a:extLst>
            </p:cNvPr>
            <p:cNvSpPr/>
            <p:nvPr/>
          </p:nvSpPr>
          <p:spPr>
            <a:xfrm>
              <a:off x="9635472" y="3473272"/>
              <a:ext cx="44380" cy="52531"/>
            </a:xfrm>
            <a:custGeom>
              <a:avLst/>
              <a:gdLst>
                <a:gd name="connsiteX0" fmla="*/ 16836 w 44380"/>
                <a:gd name="connsiteY0" fmla="*/ 0 h 52531"/>
                <a:gd name="connsiteX1" fmla="*/ 44380 w 44380"/>
                <a:gd name="connsiteY1" fmla="*/ 42409 h 52531"/>
                <a:gd name="connsiteX2" fmla="*/ 29462 w 44380"/>
                <a:gd name="connsiteY2" fmla="*/ 52532 h 52531"/>
                <a:gd name="connsiteX3" fmla="*/ 0 w 44380"/>
                <a:gd name="connsiteY3" fmla="*/ 11242 h 52531"/>
                <a:gd name="connsiteX4" fmla="*/ 16836 w 44380"/>
                <a:gd name="connsiteY4" fmla="*/ 0 h 5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80" h="52531">
                  <a:moveTo>
                    <a:pt x="16836" y="0"/>
                  </a:moveTo>
                  <a:cubicBezTo>
                    <a:pt x="26000" y="14119"/>
                    <a:pt x="35216" y="28290"/>
                    <a:pt x="44380" y="42409"/>
                  </a:cubicBezTo>
                  <a:cubicBezTo>
                    <a:pt x="39425" y="45765"/>
                    <a:pt x="34417" y="49175"/>
                    <a:pt x="29462" y="52532"/>
                  </a:cubicBezTo>
                  <a:cubicBezTo>
                    <a:pt x="19659" y="38786"/>
                    <a:pt x="9803" y="24987"/>
                    <a:pt x="0" y="11242"/>
                  </a:cubicBezTo>
                  <a:cubicBezTo>
                    <a:pt x="5594" y="7512"/>
                    <a:pt x="11188" y="3729"/>
                    <a:pt x="1683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8" name="任意多边形: 形状 767">
              <a:extLst>
                <a:ext uri="{FF2B5EF4-FFF2-40B4-BE49-F238E27FC236}">
                  <a16:creationId xmlns:a16="http://schemas.microsoft.com/office/drawing/2014/main" id="{A3C69156-3A4B-4435-3B50-4CA6B483D630}"/>
                </a:ext>
              </a:extLst>
            </p:cNvPr>
            <p:cNvSpPr/>
            <p:nvPr/>
          </p:nvSpPr>
          <p:spPr>
            <a:xfrm>
              <a:off x="11287824" y="5501870"/>
              <a:ext cx="50826" cy="60843"/>
            </a:xfrm>
            <a:custGeom>
              <a:avLst/>
              <a:gdLst>
                <a:gd name="connsiteX0" fmla="*/ 38147 w 50826"/>
                <a:gd name="connsiteY0" fmla="*/ 60843 h 60843"/>
                <a:gd name="connsiteX1" fmla="*/ 0 w 50826"/>
                <a:gd name="connsiteY1" fmla="*/ 8578 h 60843"/>
                <a:gd name="connsiteX2" fmla="*/ 11508 w 50826"/>
                <a:gd name="connsiteY2" fmla="*/ 0 h 60843"/>
                <a:gd name="connsiteX3" fmla="*/ 50827 w 50826"/>
                <a:gd name="connsiteY3" fmla="*/ 51466 h 60843"/>
                <a:gd name="connsiteX4" fmla="*/ 38147 w 50826"/>
                <a:gd name="connsiteY4" fmla="*/ 60843 h 6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26" h="60843">
                  <a:moveTo>
                    <a:pt x="38147" y="60843"/>
                  </a:moveTo>
                  <a:cubicBezTo>
                    <a:pt x="25414" y="43421"/>
                    <a:pt x="12734" y="26000"/>
                    <a:pt x="0" y="8578"/>
                  </a:cubicBezTo>
                  <a:cubicBezTo>
                    <a:pt x="3836" y="5701"/>
                    <a:pt x="7672" y="2877"/>
                    <a:pt x="11508" y="0"/>
                  </a:cubicBezTo>
                  <a:cubicBezTo>
                    <a:pt x="24615" y="17155"/>
                    <a:pt x="37721" y="34311"/>
                    <a:pt x="50827" y="51466"/>
                  </a:cubicBezTo>
                  <a:cubicBezTo>
                    <a:pt x="46565" y="54556"/>
                    <a:pt x="42356" y="57700"/>
                    <a:pt x="38147" y="608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9" name="任意多边形: 形状 768">
              <a:extLst>
                <a:ext uri="{FF2B5EF4-FFF2-40B4-BE49-F238E27FC236}">
                  <a16:creationId xmlns:a16="http://schemas.microsoft.com/office/drawing/2014/main" id="{2B3AE411-C30C-5187-3333-DF866AB07071}"/>
                </a:ext>
              </a:extLst>
            </p:cNvPr>
            <p:cNvSpPr/>
            <p:nvPr/>
          </p:nvSpPr>
          <p:spPr>
            <a:xfrm>
              <a:off x="5927457" y="6630044"/>
              <a:ext cx="42568" cy="32426"/>
            </a:xfrm>
            <a:custGeom>
              <a:avLst/>
              <a:gdLst>
                <a:gd name="connsiteX0" fmla="*/ 42569 w 42568"/>
                <a:gd name="connsiteY0" fmla="*/ 32426 h 32426"/>
                <a:gd name="connsiteX1" fmla="*/ 0 w 42568"/>
                <a:gd name="connsiteY1" fmla="*/ 22516 h 32426"/>
                <a:gd name="connsiteX2" fmla="*/ 9110 w 42568"/>
                <a:gd name="connsiteY2" fmla="*/ 2804 h 32426"/>
                <a:gd name="connsiteX3" fmla="*/ 42569 w 42568"/>
                <a:gd name="connsiteY3" fmla="*/ 32426 h 3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68" h="32426">
                  <a:moveTo>
                    <a:pt x="42569" y="32426"/>
                  </a:moveTo>
                  <a:cubicBezTo>
                    <a:pt x="25840" y="28537"/>
                    <a:pt x="12893" y="25500"/>
                    <a:pt x="0" y="22516"/>
                  </a:cubicBezTo>
                  <a:cubicBezTo>
                    <a:pt x="2930" y="15697"/>
                    <a:pt x="4209" y="4828"/>
                    <a:pt x="9110" y="2804"/>
                  </a:cubicBezTo>
                  <a:cubicBezTo>
                    <a:pt x="26852" y="-4442"/>
                    <a:pt x="39319" y="1312"/>
                    <a:pt x="42569" y="3242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0" name="任意多边形: 形状 769">
              <a:extLst>
                <a:ext uri="{FF2B5EF4-FFF2-40B4-BE49-F238E27FC236}">
                  <a16:creationId xmlns:a16="http://schemas.microsoft.com/office/drawing/2014/main" id="{6E3391C0-4341-B648-6308-DB3D7B090986}"/>
                </a:ext>
              </a:extLst>
            </p:cNvPr>
            <p:cNvSpPr/>
            <p:nvPr/>
          </p:nvSpPr>
          <p:spPr>
            <a:xfrm>
              <a:off x="6195870" y="5273038"/>
              <a:ext cx="44433" cy="36180"/>
            </a:xfrm>
            <a:custGeom>
              <a:avLst/>
              <a:gdLst>
                <a:gd name="connsiteX0" fmla="*/ 34417 w 44433"/>
                <a:gd name="connsiteY0" fmla="*/ 36181 h 36180"/>
                <a:gd name="connsiteX1" fmla="*/ 0 w 44433"/>
                <a:gd name="connsiteY1" fmla="*/ 17693 h 36180"/>
                <a:gd name="connsiteX2" fmla="*/ 15877 w 44433"/>
                <a:gd name="connsiteY2" fmla="*/ 58 h 36180"/>
                <a:gd name="connsiteX3" fmla="*/ 44434 w 44433"/>
                <a:gd name="connsiteY3" fmla="*/ 20357 h 36180"/>
                <a:gd name="connsiteX4" fmla="*/ 34417 w 44433"/>
                <a:gd name="connsiteY4" fmla="*/ 36181 h 3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33" h="36180">
                  <a:moveTo>
                    <a:pt x="34417" y="36181"/>
                  </a:moveTo>
                  <a:cubicBezTo>
                    <a:pt x="22963" y="30000"/>
                    <a:pt x="11508" y="23873"/>
                    <a:pt x="0" y="17693"/>
                  </a:cubicBezTo>
                  <a:cubicBezTo>
                    <a:pt x="5434" y="11460"/>
                    <a:pt x="13746" y="-954"/>
                    <a:pt x="15877" y="58"/>
                  </a:cubicBezTo>
                  <a:cubicBezTo>
                    <a:pt x="26319" y="4853"/>
                    <a:pt x="35057" y="13271"/>
                    <a:pt x="44434" y="20357"/>
                  </a:cubicBezTo>
                  <a:cubicBezTo>
                    <a:pt x="41130" y="25632"/>
                    <a:pt x="37774" y="30906"/>
                    <a:pt x="34417" y="361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1" name="任意多边形: 形状 770">
              <a:extLst>
                <a:ext uri="{FF2B5EF4-FFF2-40B4-BE49-F238E27FC236}">
                  <a16:creationId xmlns:a16="http://schemas.microsoft.com/office/drawing/2014/main" id="{F36031F8-26E5-29D9-C71E-114072CDB5A4}"/>
                </a:ext>
              </a:extLst>
            </p:cNvPr>
            <p:cNvSpPr/>
            <p:nvPr/>
          </p:nvSpPr>
          <p:spPr>
            <a:xfrm>
              <a:off x="7659463" y="3138529"/>
              <a:ext cx="35387" cy="45000"/>
            </a:xfrm>
            <a:custGeom>
              <a:avLst/>
              <a:gdLst>
                <a:gd name="connsiteX0" fmla="*/ 13902 w 35387"/>
                <a:gd name="connsiteY0" fmla="*/ 0 h 45000"/>
                <a:gd name="connsiteX1" fmla="*/ 35373 w 35387"/>
                <a:gd name="connsiteY1" fmla="*/ 33512 h 45000"/>
                <a:gd name="connsiteX2" fmla="*/ 18644 w 35387"/>
                <a:gd name="connsiteY2" fmla="*/ 44860 h 45000"/>
                <a:gd name="connsiteX3" fmla="*/ 210 w 35387"/>
                <a:gd name="connsiteY3" fmla="*/ 24454 h 45000"/>
                <a:gd name="connsiteX4" fmla="*/ 13902 w 35387"/>
                <a:gd name="connsiteY4" fmla="*/ 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87" h="45000">
                  <a:moveTo>
                    <a:pt x="13902" y="0"/>
                  </a:moveTo>
                  <a:cubicBezTo>
                    <a:pt x="24344" y="15397"/>
                    <a:pt x="31057" y="23922"/>
                    <a:pt x="35373" y="33512"/>
                  </a:cubicBezTo>
                  <a:cubicBezTo>
                    <a:pt x="35906" y="34737"/>
                    <a:pt x="21521" y="46405"/>
                    <a:pt x="18644" y="44860"/>
                  </a:cubicBezTo>
                  <a:cubicBezTo>
                    <a:pt x="10865" y="40598"/>
                    <a:pt x="3513" y="32659"/>
                    <a:pt x="210" y="24454"/>
                  </a:cubicBezTo>
                  <a:cubicBezTo>
                    <a:pt x="-1389" y="20512"/>
                    <a:pt x="6443" y="12733"/>
                    <a:pt x="1390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2" name="任意多边形: 形状 771">
              <a:extLst>
                <a:ext uri="{FF2B5EF4-FFF2-40B4-BE49-F238E27FC236}">
                  <a16:creationId xmlns:a16="http://schemas.microsoft.com/office/drawing/2014/main" id="{54CAF690-8A01-60C0-0BBF-08848CDC383C}"/>
                </a:ext>
              </a:extLst>
            </p:cNvPr>
            <p:cNvSpPr/>
            <p:nvPr/>
          </p:nvSpPr>
          <p:spPr>
            <a:xfrm>
              <a:off x="10841571" y="4844318"/>
              <a:ext cx="43527" cy="54875"/>
            </a:xfrm>
            <a:custGeom>
              <a:avLst/>
              <a:gdLst>
                <a:gd name="connsiteX0" fmla="*/ 43528 w 43527"/>
                <a:gd name="connsiteY0" fmla="*/ 54876 h 54875"/>
                <a:gd name="connsiteX1" fmla="*/ 0 w 43527"/>
                <a:gd name="connsiteY1" fmla="*/ 0 h 54875"/>
                <a:gd name="connsiteX2" fmla="*/ 43528 w 43527"/>
                <a:gd name="connsiteY2" fmla="*/ 54876 h 5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527" h="54875">
                  <a:moveTo>
                    <a:pt x="43528" y="54876"/>
                  </a:moveTo>
                  <a:cubicBezTo>
                    <a:pt x="30155" y="37987"/>
                    <a:pt x="16729" y="21098"/>
                    <a:pt x="0" y="0"/>
                  </a:cubicBezTo>
                  <a:cubicBezTo>
                    <a:pt x="34897" y="5115"/>
                    <a:pt x="42675" y="14385"/>
                    <a:pt x="43528" y="548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3" name="任意多边形: 形状 772">
              <a:extLst>
                <a:ext uri="{FF2B5EF4-FFF2-40B4-BE49-F238E27FC236}">
                  <a16:creationId xmlns:a16="http://schemas.microsoft.com/office/drawing/2014/main" id="{6FBF80AF-3D54-B2D7-58E7-59DFA3EE54F1}"/>
                </a:ext>
              </a:extLst>
            </p:cNvPr>
            <p:cNvSpPr/>
            <p:nvPr/>
          </p:nvSpPr>
          <p:spPr>
            <a:xfrm>
              <a:off x="7071594" y="3452712"/>
              <a:ext cx="45552" cy="33781"/>
            </a:xfrm>
            <a:custGeom>
              <a:avLst/>
              <a:gdLst>
                <a:gd name="connsiteX0" fmla="*/ 45552 w 45552"/>
                <a:gd name="connsiteY0" fmla="*/ 23331 h 33781"/>
                <a:gd name="connsiteX1" fmla="*/ 19127 w 45552"/>
                <a:gd name="connsiteY1" fmla="*/ 33347 h 33781"/>
                <a:gd name="connsiteX2" fmla="*/ 0 w 45552"/>
                <a:gd name="connsiteY2" fmla="*/ 11929 h 33781"/>
                <a:gd name="connsiteX3" fmla="*/ 17475 w 45552"/>
                <a:gd name="connsiteY3" fmla="*/ 155 h 33781"/>
                <a:gd name="connsiteX4" fmla="*/ 45552 w 45552"/>
                <a:gd name="connsiteY4" fmla="*/ 23331 h 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52" h="33781">
                  <a:moveTo>
                    <a:pt x="45552" y="23331"/>
                  </a:moveTo>
                  <a:cubicBezTo>
                    <a:pt x="32286" y="28712"/>
                    <a:pt x="23122" y="35584"/>
                    <a:pt x="19127" y="33347"/>
                  </a:cubicBezTo>
                  <a:cubicBezTo>
                    <a:pt x="11242" y="28925"/>
                    <a:pt x="6233" y="19388"/>
                    <a:pt x="0" y="11929"/>
                  </a:cubicBezTo>
                  <a:cubicBezTo>
                    <a:pt x="5967" y="7667"/>
                    <a:pt x="13852" y="-1284"/>
                    <a:pt x="17475" y="155"/>
                  </a:cubicBezTo>
                  <a:cubicBezTo>
                    <a:pt x="26106" y="3671"/>
                    <a:pt x="32712" y="12142"/>
                    <a:pt x="45552" y="2333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4" name="任意多边形: 形状 773">
              <a:extLst>
                <a:ext uri="{FF2B5EF4-FFF2-40B4-BE49-F238E27FC236}">
                  <a16:creationId xmlns:a16="http://schemas.microsoft.com/office/drawing/2014/main" id="{4C8999C7-5D77-6712-AB4B-98BCD83A61AB}"/>
                </a:ext>
              </a:extLst>
            </p:cNvPr>
            <p:cNvSpPr/>
            <p:nvPr/>
          </p:nvSpPr>
          <p:spPr>
            <a:xfrm>
              <a:off x="7960744" y="3185655"/>
              <a:ext cx="44146" cy="36465"/>
            </a:xfrm>
            <a:custGeom>
              <a:avLst/>
              <a:gdLst>
                <a:gd name="connsiteX0" fmla="*/ 0 w 44146"/>
                <a:gd name="connsiteY0" fmla="*/ 6897 h 36465"/>
                <a:gd name="connsiteX1" fmla="*/ 44061 w 44146"/>
                <a:gd name="connsiteY1" fmla="*/ 18724 h 36465"/>
                <a:gd name="connsiteX2" fmla="*/ 32979 w 44146"/>
                <a:gd name="connsiteY2" fmla="*/ 36466 h 36465"/>
                <a:gd name="connsiteX3" fmla="*/ 0 w 44146"/>
                <a:gd name="connsiteY3" fmla="*/ 6897 h 3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46" h="36465">
                  <a:moveTo>
                    <a:pt x="0" y="6897"/>
                  </a:moveTo>
                  <a:cubicBezTo>
                    <a:pt x="26958" y="-5517"/>
                    <a:pt x="40012" y="-935"/>
                    <a:pt x="44061" y="18724"/>
                  </a:cubicBezTo>
                  <a:cubicBezTo>
                    <a:pt x="45073" y="23679"/>
                    <a:pt x="36921" y="30499"/>
                    <a:pt x="32979" y="36466"/>
                  </a:cubicBezTo>
                  <a:cubicBezTo>
                    <a:pt x="23069" y="27568"/>
                    <a:pt x="13106" y="18618"/>
                    <a:pt x="0" y="68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5" name="任意多边形: 形状 774">
              <a:extLst>
                <a:ext uri="{FF2B5EF4-FFF2-40B4-BE49-F238E27FC236}">
                  <a16:creationId xmlns:a16="http://schemas.microsoft.com/office/drawing/2014/main" id="{DBC79662-AB0B-6087-7F52-9CCFC666A6ED}"/>
                </a:ext>
              </a:extLst>
            </p:cNvPr>
            <p:cNvSpPr/>
            <p:nvPr/>
          </p:nvSpPr>
          <p:spPr>
            <a:xfrm>
              <a:off x="10996982" y="5038089"/>
              <a:ext cx="50347" cy="57646"/>
            </a:xfrm>
            <a:custGeom>
              <a:avLst/>
              <a:gdLst>
                <a:gd name="connsiteX0" fmla="*/ 11614 w 50347"/>
                <a:gd name="connsiteY0" fmla="*/ 0 h 57646"/>
                <a:gd name="connsiteX1" fmla="*/ 50347 w 50347"/>
                <a:gd name="connsiteY1" fmla="*/ 49175 h 57646"/>
                <a:gd name="connsiteX2" fmla="*/ 40171 w 50347"/>
                <a:gd name="connsiteY2" fmla="*/ 57646 h 57646"/>
                <a:gd name="connsiteX3" fmla="*/ 0 w 50347"/>
                <a:gd name="connsiteY3" fmla="*/ 9697 h 57646"/>
                <a:gd name="connsiteX4" fmla="*/ 11614 w 50347"/>
                <a:gd name="connsiteY4" fmla="*/ 0 h 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47" h="57646">
                  <a:moveTo>
                    <a:pt x="11614" y="0"/>
                  </a:moveTo>
                  <a:cubicBezTo>
                    <a:pt x="24508" y="16409"/>
                    <a:pt x="37401" y="32766"/>
                    <a:pt x="50347" y="49175"/>
                  </a:cubicBezTo>
                  <a:cubicBezTo>
                    <a:pt x="46938" y="51999"/>
                    <a:pt x="43528" y="54823"/>
                    <a:pt x="40171" y="57646"/>
                  </a:cubicBezTo>
                  <a:cubicBezTo>
                    <a:pt x="26798" y="41663"/>
                    <a:pt x="13373" y="25680"/>
                    <a:pt x="0" y="9697"/>
                  </a:cubicBezTo>
                  <a:cubicBezTo>
                    <a:pt x="3836" y="6447"/>
                    <a:pt x="7725" y="3197"/>
                    <a:pt x="1161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6" name="任意多边形: 形状 775">
              <a:extLst>
                <a:ext uri="{FF2B5EF4-FFF2-40B4-BE49-F238E27FC236}">
                  <a16:creationId xmlns:a16="http://schemas.microsoft.com/office/drawing/2014/main" id="{3F2D4D45-BB5B-CBDA-58F9-4AF735740777}"/>
                </a:ext>
              </a:extLst>
            </p:cNvPr>
            <p:cNvSpPr/>
            <p:nvPr/>
          </p:nvSpPr>
          <p:spPr>
            <a:xfrm>
              <a:off x="7409374" y="3464554"/>
              <a:ext cx="47843" cy="35734"/>
            </a:xfrm>
            <a:custGeom>
              <a:avLst/>
              <a:gdLst>
                <a:gd name="connsiteX0" fmla="*/ 47843 w 47843"/>
                <a:gd name="connsiteY0" fmla="*/ 24434 h 35734"/>
                <a:gd name="connsiteX1" fmla="*/ 21524 w 47843"/>
                <a:gd name="connsiteY1" fmla="*/ 35356 h 35734"/>
                <a:gd name="connsiteX2" fmla="*/ 0 w 47843"/>
                <a:gd name="connsiteY2" fmla="*/ 12447 h 35734"/>
                <a:gd name="connsiteX3" fmla="*/ 17209 w 47843"/>
                <a:gd name="connsiteY3" fmla="*/ 140 h 35734"/>
                <a:gd name="connsiteX4" fmla="*/ 47843 w 47843"/>
                <a:gd name="connsiteY4" fmla="*/ 24434 h 3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43" h="35734">
                  <a:moveTo>
                    <a:pt x="47843" y="24434"/>
                  </a:moveTo>
                  <a:cubicBezTo>
                    <a:pt x="33778" y="30561"/>
                    <a:pt x="24721" y="37434"/>
                    <a:pt x="21524" y="35356"/>
                  </a:cubicBezTo>
                  <a:cubicBezTo>
                    <a:pt x="13000" y="29762"/>
                    <a:pt x="7033" y="20385"/>
                    <a:pt x="0" y="12447"/>
                  </a:cubicBezTo>
                  <a:cubicBezTo>
                    <a:pt x="5861" y="8025"/>
                    <a:pt x="13799" y="-1246"/>
                    <a:pt x="17209" y="140"/>
                  </a:cubicBezTo>
                  <a:cubicBezTo>
                    <a:pt x="26319" y="4082"/>
                    <a:pt x="33512" y="12553"/>
                    <a:pt x="47843" y="2443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7" name="任意多边形: 形状 776">
              <a:extLst>
                <a:ext uri="{FF2B5EF4-FFF2-40B4-BE49-F238E27FC236}">
                  <a16:creationId xmlns:a16="http://schemas.microsoft.com/office/drawing/2014/main" id="{5039FBE2-A391-5975-FE0C-EB90AFC9D1A4}"/>
                </a:ext>
              </a:extLst>
            </p:cNvPr>
            <p:cNvSpPr/>
            <p:nvPr/>
          </p:nvSpPr>
          <p:spPr>
            <a:xfrm>
              <a:off x="9518634" y="3428945"/>
              <a:ext cx="41050" cy="48003"/>
            </a:xfrm>
            <a:custGeom>
              <a:avLst/>
              <a:gdLst>
                <a:gd name="connsiteX0" fmla="*/ 0 w 41050"/>
                <a:gd name="connsiteY0" fmla="*/ 0 h 48003"/>
                <a:gd name="connsiteX1" fmla="*/ 40438 w 41050"/>
                <a:gd name="connsiteY1" fmla="*/ 41716 h 48003"/>
                <a:gd name="connsiteX2" fmla="*/ 30688 w 41050"/>
                <a:gd name="connsiteY2" fmla="*/ 48003 h 48003"/>
                <a:gd name="connsiteX3" fmla="*/ 0 w 41050"/>
                <a:gd name="connsiteY3" fmla="*/ 0 h 4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50" h="48003">
                  <a:moveTo>
                    <a:pt x="0" y="0"/>
                  </a:moveTo>
                  <a:cubicBezTo>
                    <a:pt x="41823" y="1385"/>
                    <a:pt x="42462" y="20672"/>
                    <a:pt x="40438" y="41716"/>
                  </a:cubicBezTo>
                  <a:cubicBezTo>
                    <a:pt x="37188" y="43794"/>
                    <a:pt x="33938" y="45925"/>
                    <a:pt x="30688" y="48003"/>
                  </a:cubicBezTo>
                  <a:cubicBezTo>
                    <a:pt x="21844" y="34151"/>
                    <a:pt x="12947" y="20246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8" name="任意多边形: 形状 777">
              <a:extLst>
                <a:ext uri="{FF2B5EF4-FFF2-40B4-BE49-F238E27FC236}">
                  <a16:creationId xmlns:a16="http://schemas.microsoft.com/office/drawing/2014/main" id="{9585B800-B6F4-2985-C4B4-A839EB3604C9}"/>
                </a:ext>
              </a:extLst>
            </p:cNvPr>
            <p:cNvSpPr/>
            <p:nvPr/>
          </p:nvSpPr>
          <p:spPr>
            <a:xfrm>
              <a:off x="11062993" y="5173520"/>
              <a:ext cx="47310" cy="60043"/>
            </a:xfrm>
            <a:custGeom>
              <a:avLst/>
              <a:gdLst>
                <a:gd name="connsiteX0" fmla="*/ 35270 w 47310"/>
                <a:gd name="connsiteY0" fmla="*/ 60044 h 60043"/>
                <a:gd name="connsiteX1" fmla="*/ 0 w 47310"/>
                <a:gd name="connsiteY1" fmla="*/ 8471 h 60043"/>
                <a:gd name="connsiteX2" fmla="*/ 12413 w 47310"/>
                <a:gd name="connsiteY2" fmla="*/ 0 h 60043"/>
                <a:gd name="connsiteX3" fmla="*/ 47310 w 47310"/>
                <a:gd name="connsiteY3" fmla="*/ 51786 h 60043"/>
                <a:gd name="connsiteX4" fmla="*/ 35270 w 47310"/>
                <a:gd name="connsiteY4" fmla="*/ 60044 h 6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10" h="60043">
                  <a:moveTo>
                    <a:pt x="35270" y="60044"/>
                  </a:moveTo>
                  <a:cubicBezTo>
                    <a:pt x="23495" y="42835"/>
                    <a:pt x="11774" y="25680"/>
                    <a:pt x="0" y="8471"/>
                  </a:cubicBezTo>
                  <a:cubicBezTo>
                    <a:pt x="4155" y="5648"/>
                    <a:pt x="8311" y="2824"/>
                    <a:pt x="12413" y="0"/>
                  </a:cubicBezTo>
                  <a:cubicBezTo>
                    <a:pt x="24028" y="17262"/>
                    <a:pt x="35696" y="34524"/>
                    <a:pt x="47310" y="51786"/>
                  </a:cubicBezTo>
                  <a:cubicBezTo>
                    <a:pt x="43368" y="54556"/>
                    <a:pt x="39319" y="57273"/>
                    <a:pt x="35270" y="600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9" name="任意多边形: 形状 778">
              <a:extLst>
                <a:ext uri="{FF2B5EF4-FFF2-40B4-BE49-F238E27FC236}">
                  <a16:creationId xmlns:a16="http://schemas.microsoft.com/office/drawing/2014/main" id="{6DED2D22-A687-56FF-A1AC-1878900AAC71}"/>
                </a:ext>
              </a:extLst>
            </p:cNvPr>
            <p:cNvSpPr/>
            <p:nvPr/>
          </p:nvSpPr>
          <p:spPr>
            <a:xfrm>
              <a:off x="6409140" y="4525840"/>
              <a:ext cx="46777" cy="32900"/>
            </a:xfrm>
            <a:custGeom>
              <a:avLst/>
              <a:gdLst>
                <a:gd name="connsiteX0" fmla="*/ 46778 w 46777"/>
                <a:gd name="connsiteY0" fmla="*/ 20656 h 32900"/>
                <a:gd name="connsiteX1" fmla="*/ 20405 w 46777"/>
                <a:gd name="connsiteY1" fmla="*/ 32590 h 32900"/>
                <a:gd name="connsiteX2" fmla="*/ 0 w 46777"/>
                <a:gd name="connsiteY2" fmla="*/ 13091 h 32900"/>
                <a:gd name="connsiteX3" fmla="*/ 16942 w 46777"/>
                <a:gd name="connsiteY3" fmla="*/ 91 h 32900"/>
                <a:gd name="connsiteX4" fmla="*/ 46778 w 46777"/>
                <a:gd name="connsiteY4" fmla="*/ 20656 h 3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77" h="32900">
                  <a:moveTo>
                    <a:pt x="46778" y="20656"/>
                  </a:moveTo>
                  <a:cubicBezTo>
                    <a:pt x="33139" y="27156"/>
                    <a:pt x="24668" y="34508"/>
                    <a:pt x="20405" y="32590"/>
                  </a:cubicBezTo>
                  <a:cubicBezTo>
                    <a:pt x="12307" y="28861"/>
                    <a:pt x="6660" y="19857"/>
                    <a:pt x="0" y="13091"/>
                  </a:cubicBezTo>
                  <a:cubicBezTo>
                    <a:pt x="5754" y="8456"/>
                    <a:pt x="12733" y="-1028"/>
                    <a:pt x="16942" y="91"/>
                  </a:cubicBezTo>
                  <a:cubicBezTo>
                    <a:pt x="25520" y="2382"/>
                    <a:pt x="32659" y="10320"/>
                    <a:pt x="46778" y="2065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0" name="任意多边形: 形状 779">
              <a:extLst>
                <a:ext uri="{FF2B5EF4-FFF2-40B4-BE49-F238E27FC236}">
                  <a16:creationId xmlns:a16="http://schemas.microsoft.com/office/drawing/2014/main" id="{2B51C136-37F1-EBF1-02E2-27A75690D47B}"/>
                </a:ext>
              </a:extLst>
            </p:cNvPr>
            <p:cNvSpPr/>
            <p:nvPr/>
          </p:nvSpPr>
          <p:spPr>
            <a:xfrm>
              <a:off x="10934274" y="4902231"/>
              <a:ext cx="48535" cy="57966"/>
            </a:xfrm>
            <a:custGeom>
              <a:avLst/>
              <a:gdLst>
                <a:gd name="connsiteX0" fmla="*/ 11241 w 48535"/>
                <a:gd name="connsiteY0" fmla="*/ 0 h 57966"/>
                <a:gd name="connsiteX1" fmla="*/ 48536 w 48535"/>
                <a:gd name="connsiteY1" fmla="*/ 49548 h 57966"/>
                <a:gd name="connsiteX2" fmla="*/ 37721 w 48535"/>
                <a:gd name="connsiteY2" fmla="*/ 57966 h 57966"/>
                <a:gd name="connsiteX3" fmla="*/ 0 w 48535"/>
                <a:gd name="connsiteY3" fmla="*/ 9697 h 57966"/>
                <a:gd name="connsiteX4" fmla="*/ 11241 w 48535"/>
                <a:gd name="connsiteY4" fmla="*/ 0 h 5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35" h="57966">
                  <a:moveTo>
                    <a:pt x="11241" y="0"/>
                  </a:moveTo>
                  <a:cubicBezTo>
                    <a:pt x="23655" y="16516"/>
                    <a:pt x="36069" y="33032"/>
                    <a:pt x="48536" y="49548"/>
                  </a:cubicBezTo>
                  <a:cubicBezTo>
                    <a:pt x="44913" y="52372"/>
                    <a:pt x="41343" y="55142"/>
                    <a:pt x="37721" y="57966"/>
                  </a:cubicBezTo>
                  <a:cubicBezTo>
                    <a:pt x="25147" y="41876"/>
                    <a:pt x="12573" y="25786"/>
                    <a:pt x="0" y="9697"/>
                  </a:cubicBezTo>
                  <a:cubicBezTo>
                    <a:pt x="3783" y="6447"/>
                    <a:pt x="7512" y="3197"/>
                    <a:pt x="1124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1" name="任意多边形: 形状 780">
              <a:extLst>
                <a:ext uri="{FF2B5EF4-FFF2-40B4-BE49-F238E27FC236}">
                  <a16:creationId xmlns:a16="http://schemas.microsoft.com/office/drawing/2014/main" id="{836C8A63-9D60-5EAE-DFA9-067ACC37CABA}"/>
                </a:ext>
              </a:extLst>
            </p:cNvPr>
            <p:cNvSpPr/>
            <p:nvPr/>
          </p:nvSpPr>
          <p:spPr>
            <a:xfrm>
              <a:off x="6657412" y="3978132"/>
              <a:ext cx="35306" cy="40808"/>
            </a:xfrm>
            <a:custGeom>
              <a:avLst/>
              <a:gdLst>
                <a:gd name="connsiteX0" fmla="*/ 22911 w 35306"/>
                <a:gd name="connsiteY0" fmla="*/ 40809 h 40808"/>
                <a:gd name="connsiteX1" fmla="*/ 55 w 35306"/>
                <a:gd name="connsiteY1" fmla="*/ 13744 h 40808"/>
                <a:gd name="connsiteX2" fmla="*/ 14387 w 35306"/>
                <a:gd name="connsiteY2" fmla="*/ 51 h 40808"/>
                <a:gd name="connsiteX3" fmla="*/ 35005 w 35306"/>
                <a:gd name="connsiteY3" fmla="*/ 16088 h 40808"/>
                <a:gd name="connsiteX4" fmla="*/ 22911 w 35306"/>
                <a:gd name="connsiteY4" fmla="*/ 40809 h 4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06" h="40808">
                  <a:moveTo>
                    <a:pt x="22911" y="40809"/>
                  </a:moveTo>
                  <a:cubicBezTo>
                    <a:pt x="11883" y="28448"/>
                    <a:pt x="4317" y="21948"/>
                    <a:pt x="55" y="13744"/>
                  </a:cubicBezTo>
                  <a:cubicBezTo>
                    <a:pt x="-904" y="11879"/>
                    <a:pt x="10977" y="-908"/>
                    <a:pt x="14387" y="51"/>
                  </a:cubicBezTo>
                  <a:cubicBezTo>
                    <a:pt x="22378" y="2449"/>
                    <a:pt x="30849" y="8895"/>
                    <a:pt x="35005" y="16088"/>
                  </a:cubicBezTo>
                  <a:cubicBezTo>
                    <a:pt x="36923" y="19498"/>
                    <a:pt x="29304" y="28342"/>
                    <a:pt x="22911" y="408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2" name="任意多边形: 形状 781">
              <a:extLst>
                <a:ext uri="{FF2B5EF4-FFF2-40B4-BE49-F238E27FC236}">
                  <a16:creationId xmlns:a16="http://schemas.microsoft.com/office/drawing/2014/main" id="{B6BCE92A-E042-C4F4-8464-027B3C0477ED}"/>
                </a:ext>
              </a:extLst>
            </p:cNvPr>
            <p:cNvSpPr/>
            <p:nvPr/>
          </p:nvSpPr>
          <p:spPr>
            <a:xfrm>
              <a:off x="8745523" y="3023429"/>
              <a:ext cx="38306" cy="43281"/>
            </a:xfrm>
            <a:custGeom>
              <a:avLst/>
              <a:gdLst>
                <a:gd name="connsiteX0" fmla="*/ 20352 w 38306"/>
                <a:gd name="connsiteY0" fmla="*/ 43281 h 43281"/>
                <a:gd name="connsiteX1" fmla="*/ 0 w 38306"/>
                <a:gd name="connsiteY1" fmla="*/ 8065 h 43281"/>
                <a:gd name="connsiteX2" fmla="*/ 14225 w 38306"/>
                <a:gd name="connsiteY2" fmla="*/ 73 h 43281"/>
                <a:gd name="connsiteX3" fmla="*/ 38307 w 38306"/>
                <a:gd name="connsiteY3" fmla="*/ 32093 h 43281"/>
                <a:gd name="connsiteX4" fmla="*/ 20352 w 38306"/>
                <a:gd name="connsiteY4" fmla="*/ 43281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6" h="43281">
                  <a:moveTo>
                    <a:pt x="20352" y="43281"/>
                  </a:moveTo>
                  <a:cubicBezTo>
                    <a:pt x="13586" y="31560"/>
                    <a:pt x="6766" y="19839"/>
                    <a:pt x="0" y="8065"/>
                  </a:cubicBezTo>
                  <a:cubicBezTo>
                    <a:pt x="4902" y="5241"/>
                    <a:pt x="13533" y="-726"/>
                    <a:pt x="14225" y="73"/>
                  </a:cubicBezTo>
                  <a:cubicBezTo>
                    <a:pt x="22909" y="10142"/>
                    <a:pt x="30475" y="21277"/>
                    <a:pt x="38307" y="32093"/>
                  </a:cubicBezTo>
                  <a:cubicBezTo>
                    <a:pt x="32340" y="35822"/>
                    <a:pt x="26319" y="39552"/>
                    <a:pt x="20352" y="432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3" name="任意多边形: 形状 782">
              <a:extLst>
                <a:ext uri="{FF2B5EF4-FFF2-40B4-BE49-F238E27FC236}">
                  <a16:creationId xmlns:a16="http://schemas.microsoft.com/office/drawing/2014/main" id="{72D0A684-F422-2E9D-31E8-C00E6E3D688F}"/>
                </a:ext>
              </a:extLst>
            </p:cNvPr>
            <p:cNvSpPr/>
            <p:nvPr/>
          </p:nvSpPr>
          <p:spPr>
            <a:xfrm>
              <a:off x="10007456" y="3780364"/>
              <a:ext cx="40650" cy="42494"/>
            </a:xfrm>
            <a:custGeom>
              <a:avLst/>
              <a:gdLst>
                <a:gd name="connsiteX0" fmla="*/ 9484 w 40650"/>
                <a:gd name="connsiteY0" fmla="*/ 0 h 42494"/>
                <a:gd name="connsiteX1" fmla="*/ 40651 w 40650"/>
                <a:gd name="connsiteY1" fmla="*/ 41077 h 42494"/>
                <a:gd name="connsiteX2" fmla="*/ 0 w 40650"/>
                <a:gd name="connsiteY2" fmla="*/ 7459 h 42494"/>
                <a:gd name="connsiteX3" fmla="*/ 9484 w 40650"/>
                <a:gd name="connsiteY3" fmla="*/ 0 h 4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50" h="42494">
                  <a:moveTo>
                    <a:pt x="9484" y="0"/>
                  </a:moveTo>
                  <a:cubicBezTo>
                    <a:pt x="19873" y="13692"/>
                    <a:pt x="30262" y="27385"/>
                    <a:pt x="40651" y="41077"/>
                  </a:cubicBezTo>
                  <a:cubicBezTo>
                    <a:pt x="6766" y="47950"/>
                    <a:pt x="2344" y="28717"/>
                    <a:pt x="0" y="7459"/>
                  </a:cubicBezTo>
                  <a:cubicBezTo>
                    <a:pt x="3197" y="4955"/>
                    <a:pt x="6340" y="2504"/>
                    <a:pt x="948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4" name="任意多边形: 形状 783">
              <a:extLst>
                <a:ext uri="{FF2B5EF4-FFF2-40B4-BE49-F238E27FC236}">
                  <a16:creationId xmlns:a16="http://schemas.microsoft.com/office/drawing/2014/main" id="{7F4059EA-55ED-0A0A-4BB4-FE3183CB5510}"/>
                </a:ext>
              </a:extLst>
            </p:cNvPr>
            <p:cNvSpPr/>
            <p:nvPr/>
          </p:nvSpPr>
          <p:spPr>
            <a:xfrm>
              <a:off x="10641993" y="4502702"/>
              <a:ext cx="43208" cy="55408"/>
            </a:xfrm>
            <a:custGeom>
              <a:avLst/>
              <a:gdLst>
                <a:gd name="connsiteX0" fmla="*/ 12733 w 43208"/>
                <a:gd name="connsiteY0" fmla="*/ 0 h 55408"/>
                <a:gd name="connsiteX1" fmla="*/ 43208 w 43208"/>
                <a:gd name="connsiteY1" fmla="*/ 46991 h 55408"/>
                <a:gd name="connsiteX2" fmla="*/ 30581 w 43208"/>
                <a:gd name="connsiteY2" fmla="*/ 55409 h 55408"/>
                <a:gd name="connsiteX3" fmla="*/ 0 w 43208"/>
                <a:gd name="connsiteY3" fmla="*/ 9110 h 55408"/>
                <a:gd name="connsiteX4" fmla="*/ 12733 w 43208"/>
                <a:gd name="connsiteY4" fmla="*/ 0 h 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8" h="55408">
                  <a:moveTo>
                    <a:pt x="12733" y="0"/>
                  </a:moveTo>
                  <a:cubicBezTo>
                    <a:pt x="22909" y="15663"/>
                    <a:pt x="33086" y="31327"/>
                    <a:pt x="43208" y="46991"/>
                  </a:cubicBezTo>
                  <a:cubicBezTo>
                    <a:pt x="38999" y="49814"/>
                    <a:pt x="34790" y="52585"/>
                    <a:pt x="30581" y="55409"/>
                  </a:cubicBezTo>
                  <a:cubicBezTo>
                    <a:pt x="20352" y="39958"/>
                    <a:pt x="10176" y="24508"/>
                    <a:pt x="0" y="9110"/>
                  </a:cubicBezTo>
                  <a:cubicBezTo>
                    <a:pt x="4209" y="6020"/>
                    <a:pt x="8471" y="2984"/>
                    <a:pt x="1273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5" name="任意多边形: 形状 784">
              <a:extLst>
                <a:ext uri="{FF2B5EF4-FFF2-40B4-BE49-F238E27FC236}">
                  <a16:creationId xmlns:a16="http://schemas.microsoft.com/office/drawing/2014/main" id="{5CFEA55C-7856-899B-EE2A-68681FFB2B99}"/>
                </a:ext>
              </a:extLst>
            </p:cNvPr>
            <p:cNvSpPr/>
            <p:nvPr/>
          </p:nvSpPr>
          <p:spPr>
            <a:xfrm>
              <a:off x="5875292" y="6447982"/>
              <a:ext cx="35969" cy="38458"/>
            </a:xfrm>
            <a:custGeom>
              <a:avLst/>
              <a:gdLst>
                <a:gd name="connsiteX0" fmla="*/ 15777 w 35969"/>
                <a:gd name="connsiteY0" fmla="*/ 38459 h 38458"/>
                <a:gd name="connsiteX1" fmla="*/ 7 w 35969"/>
                <a:gd name="connsiteY1" fmla="*/ 13685 h 38458"/>
                <a:gd name="connsiteX2" fmla="*/ 15138 w 35969"/>
                <a:gd name="connsiteY2" fmla="*/ 46 h 38458"/>
                <a:gd name="connsiteX3" fmla="*/ 35969 w 35969"/>
                <a:gd name="connsiteY3" fmla="*/ 14324 h 38458"/>
                <a:gd name="connsiteX4" fmla="*/ 15777 w 35969"/>
                <a:gd name="connsiteY4" fmla="*/ 38459 h 38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9" h="38458">
                  <a:moveTo>
                    <a:pt x="15777" y="38459"/>
                  </a:moveTo>
                  <a:cubicBezTo>
                    <a:pt x="8105" y="27217"/>
                    <a:pt x="486" y="20664"/>
                    <a:pt x="7" y="13685"/>
                  </a:cubicBezTo>
                  <a:cubicBezTo>
                    <a:pt x="-313" y="9156"/>
                    <a:pt x="10662" y="-753"/>
                    <a:pt x="15138" y="46"/>
                  </a:cubicBezTo>
                  <a:cubicBezTo>
                    <a:pt x="22650" y="1324"/>
                    <a:pt x="29096" y="9210"/>
                    <a:pt x="35969" y="14324"/>
                  </a:cubicBezTo>
                  <a:cubicBezTo>
                    <a:pt x="30535" y="20771"/>
                    <a:pt x="25101" y="27270"/>
                    <a:pt x="15777" y="3845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6" name="任意多边形: 形状 785">
              <a:extLst>
                <a:ext uri="{FF2B5EF4-FFF2-40B4-BE49-F238E27FC236}">
                  <a16:creationId xmlns:a16="http://schemas.microsoft.com/office/drawing/2014/main" id="{94CD904A-04B4-DC4B-E853-E4F7D7ACC5E4}"/>
                </a:ext>
              </a:extLst>
            </p:cNvPr>
            <p:cNvSpPr/>
            <p:nvPr/>
          </p:nvSpPr>
          <p:spPr>
            <a:xfrm>
              <a:off x="11148077" y="5235162"/>
              <a:ext cx="50720" cy="57326"/>
            </a:xfrm>
            <a:custGeom>
              <a:avLst/>
              <a:gdLst>
                <a:gd name="connsiteX0" fmla="*/ 11348 w 50720"/>
                <a:gd name="connsiteY0" fmla="*/ 0 h 57326"/>
                <a:gd name="connsiteX1" fmla="*/ 50720 w 50720"/>
                <a:gd name="connsiteY1" fmla="*/ 48642 h 57326"/>
                <a:gd name="connsiteX2" fmla="*/ 40598 w 50720"/>
                <a:gd name="connsiteY2" fmla="*/ 57327 h 57326"/>
                <a:gd name="connsiteX3" fmla="*/ 0 w 50720"/>
                <a:gd name="connsiteY3" fmla="*/ 9750 h 57326"/>
                <a:gd name="connsiteX4" fmla="*/ 11348 w 50720"/>
                <a:gd name="connsiteY4" fmla="*/ 0 h 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57326">
                  <a:moveTo>
                    <a:pt x="11348" y="0"/>
                  </a:moveTo>
                  <a:cubicBezTo>
                    <a:pt x="24455" y="16196"/>
                    <a:pt x="37561" y="32393"/>
                    <a:pt x="50720" y="48642"/>
                  </a:cubicBezTo>
                  <a:cubicBezTo>
                    <a:pt x="47364" y="51520"/>
                    <a:pt x="43954" y="54450"/>
                    <a:pt x="40598" y="57327"/>
                  </a:cubicBezTo>
                  <a:cubicBezTo>
                    <a:pt x="27065" y="41450"/>
                    <a:pt x="13532" y="25573"/>
                    <a:pt x="0" y="9750"/>
                  </a:cubicBezTo>
                  <a:cubicBezTo>
                    <a:pt x="3729" y="6500"/>
                    <a:pt x="7565" y="3250"/>
                    <a:pt x="1134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7" name="任意多边形: 形状 786">
              <a:extLst>
                <a:ext uri="{FF2B5EF4-FFF2-40B4-BE49-F238E27FC236}">
                  <a16:creationId xmlns:a16="http://schemas.microsoft.com/office/drawing/2014/main" id="{55E78585-2640-E61A-369F-96110A7ACA11}"/>
                </a:ext>
              </a:extLst>
            </p:cNvPr>
            <p:cNvSpPr/>
            <p:nvPr/>
          </p:nvSpPr>
          <p:spPr>
            <a:xfrm>
              <a:off x="9903086" y="3724795"/>
              <a:ext cx="39745" cy="45242"/>
            </a:xfrm>
            <a:custGeom>
              <a:avLst/>
              <a:gdLst>
                <a:gd name="connsiteX0" fmla="*/ 10283 w 39745"/>
                <a:gd name="connsiteY0" fmla="*/ 0 h 45242"/>
                <a:gd name="connsiteX1" fmla="*/ 39745 w 39745"/>
                <a:gd name="connsiteY1" fmla="*/ 45126 h 45242"/>
                <a:gd name="connsiteX2" fmla="*/ 0 w 39745"/>
                <a:gd name="connsiteY2" fmla="*/ 6447 h 45242"/>
                <a:gd name="connsiteX3" fmla="*/ 10283 w 39745"/>
                <a:gd name="connsiteY3" fmla="*/ 0 h 4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45" h="45242">
                  <a:moveTo>
                    <a:pt x="10283" y="0"/>
                  </a:moveTo>
                  <a:cubicBezTo>
                    <a:pt x="19180" y="13639"/>
                    <a:pt x="28077" y="27225"/>
                    <a:pt x="39745" y="45126"/>
                  </a:cubicBezTo>
                  <a:cubicBezTo>
                    <a:pt x="1119" y="47044"/>
                    <a:pt x="3090" y="24774"/>
                    <a:pt x="0" y="6447"/>
                  </a:cubicBezTo>
                  <a:cubicBezTo>
                    <a:pt x="3410" y="4262"/>
                    <a:pt x="6873" y="2131"/>
                    <a:pt x="1028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8" name="任意多边形: 形状 787">
              <a:extLst>
                <a:ext uri="{FF2B5EF4-FFF2-40B4-BE49-F238E27FC236}">
                  <a16:creationId xmlns:a16="http://schemas.microsoft.com/office/drawing/2014/main" id="{85EC8BCC-3979-FBCA-E4D4-7F55C7C7EE32}"/>
                </a:ext>
              </a:extLst>
            </p:cNvPr>
            <p:cNvSpPr/>
            <p:nvPr/>
          </p:nvSpPr>
          <p:spPr>
            <a:xfrm>
              <a:off x="10461648" y="4385491"/>
              <a:ext cx="41663" cy="50080"/>
            </a:xfrm>
            <a:custGeom>
              <a:avLst/>
              <a:gdLst>
                <a:gd name="connsiteX0" fmla="*/ 41663 w 41663"/>
                <a:gd name="connsiteY0" fmla="*/ 50081 h 50080"/>
                <a:gd name="connsiteX1" fmla="*/ 0 w 41663"/>
                <a:gd name="connsiteY1" fmla="*/ 5274 h 50080"/>
                <a:gd name="connsiteX2" fmla="*/ 7779 w 41663"/>
                <a:gd name="connsiteY2" fmla="*/ 0 h 50080"/>
                <a:gd name="connsiteX3" fmla="*/ 41663 w 41663"/>
                <a:gd name="connsiteY3" fmla="*/ 50081 h 5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63" h="50080">
                  <a:moveTo>
                    <a:pt x="41663" y="50081"/>
                  </a:moveTo>
                  <a:cubicBezTo>
                    <a:pt x="2824" y="45499"/>
                    <a:pt x="373" y="26106"/>
                    <a:pt x="0" y="5274"/>
                  </a:cubicBezTo>
                  <a:cubicBezTo>
                    <a:pt x="2611" y="3516"/>
                    <a:pt x="5168" y="1758"/>
                    <a:pt x="7779" y="0"/>
                  </a:cubicBezTo>
                  <a:cubicBezTo>
                    <a:pt x="17529" y="14438"/>
                    <a:pt x="27278" y="28876"/>
                    <a:pt x="41663" y="500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9" name="任意多边形: 形状 788">
              <a:extLst>
                <a:ext uri="{FF2B5EF4-FFF2-40B4-BE49-F238E27FC236}">
                  <a16:creationId xmlns:a16="http://schemas.microsoft.com/office/drawing/2014/main" id="{8AE21FD3-9512-44D8-981D-3AF1CD11FCD4}"/>
                </a:ext>
              </a:extLst>
            </p:cNvPr>
            <p:cNvSpPr/>
            <p:nvPr/>
          </p:nvSpPr>
          <p:spPr>
            <a:xfrm>
              <a:off x="8226546" y="3058506"/>
              <a:ext cx="36884" cy="42462"/>
            </a:xfrm>
            <a:custGeom>
              <a:avLst/>
              <a:gdLst>
                <a:gd name="connsiteX0" fmla="*/ 15983 w 36884"/>
                <a:gd name="connsiteY0" fmla="*/ 0 h 42462"/>
                <a:gd name="connsiteX1" fmla="*/ 36868 w 36884"/>
                <a:gd name="connsiteY1" fmla="*/ 30901 h 42462"/>
                <a:gd name="connsiteX2" fmla="*/ 22270 w 36884"/>
                <a:gd name="connsiteY2" fmla="*/ 42462 h 42462"/>
                <a:gd name="connsiteX3" fmla="*/ 0 w 36884"/>
                <a:gd name="connsiteY3" fmla="*/ 11774 h 42462"/>
                <a:gd name="connsiteX4" fmla="*/ 15983 w 36884"/>
                <a:gd name="connsiteY4" fmla="*/ 0 h 4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84" h="42462">
                  <a:moveTo>
                    <a:pt x="15983" y="0"/>
                  </a:moveTo>
                  <a:cubicBezTo>
                    <a:pt x="23176" y="10176"/>
                    <a:pt x="30794" y="20086"/>
                    <a:pt x="36868" y="30901"/>
                  </a:cubicBezTo>
                  <a:cubicBezTo>
                    <a:pt x="37347" y="31753"/>
                    <a:pt x="27385" y="38466"/>
                    <a:pt x="22270" y="42462"/>
                  </a:cubicBezTo>
                  <a:cubicBezTo>
                    <a:pt x="14864" y="32233"/>
                    <a:pt x="7406" y="22004"/>
                    <a:pt x="0" y="11774"/>
                  </a:cubicBezTo>
                  <a:cubicBezTo>
                    <a:pt x="5274" y="7832"/>
                    <a:pt x="10602" y="3889"/>
                    <a:pt x="1598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0" name="任意多边形: 形状 789">
              <a:extLst>
                <a:ext uri="{FF2B5EF4-FFF2-40B4-BE49-F238E27FC236}">
                  <a16:creationId xmlns:a16="http://schemas.microsoft.com/office/drawing/2014/main" id="{15AE5FD7-FD77-7F20-2077-2EB5A263BA85}"/>
                </a:ext>
              </a:extLst>
            </p:cNvPr>
            <p:cNvSpPr/>
            <p:nvPr/>
          </p:nvSpPr>
          <p:spPr>
            <a:xfrm>
              <a:off x="10153278" y="3980688"/>
              <a:ext cx="43474" cy="55355"/>
            </a:xfrm>
            <a:custGeom>
              <a:avLst/>
              <a:gdLst>
                <a:gd name="connsiteX0" fmla="*/ 29516 w 43474"/>
                <a:gd name="connsiteY0" fmla="*/ 55355 h 55355"/>
                <a:gd name="connsiteX1" fmla="*/ 0 w 43474"/>
                <a:gd name="connsiteY1" fmla="*/ 8578 h 55355"/>
                <a:gd name="connsiteX2" fmla="*/ 12573 w 43474"/>
                <a:gd name="connsiteY2" fmla="*/ 0 h 55355"/>
                <a:gd name="connsiteX3" fmla="*/ 43474 w 43474"/>
                <a:gd name="connsiteY3" fmla="*/ 44860 h 55355"/>
                <a:gd name="connsiteX4" fmla="*/ 29516 w 43474"/>
                <a:gd name="connsiteY4" fmla="*/ 55355 h 5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74" h="55355">
                  <a:moveTo>
                    <a:pt x="29516" y="55355"/>
                  </a:moveTo>
                  <a:cubicBezTo>
                    <a:pt x="19659" y="39745"/>
                    <a:pt x="9803" y="24135"/>
                    <a:pt x="0" y="8578"/>
                  </a:cubicBezTo>
                  <a:cubicBezTo>
                    <a:pt x="4209" y="5701"/>
                    <a:pt x="8364" y="2877"/>
                    <a:pt x="12573" y="0"/>
                  </a:cubicBezTo>
                  <a:cubicBezTo>
                    <a:pt x="22856" y="14971"/>
                    <a:pt x="33192" y="29889"/>
                    <a:pt x="43474" y="44860"/>
                  </a:cubicBezTo>
                  <a:cubicBezTo>
                    <a:pt x="38786" y="48376"/>
                    <a:pt x="34151" y="51839"/>
                    <a:pt x="29516" y="553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1" name="任意多边形: 形状 790">
              <a:extLst>
                <a:ext uri="{FF2B5EF4-FFF2-40B4-BE49-F238E27FC236}">
                  <a16:creationId xmlns:a16="http://schemas.microsoft.com/office/drawing/2014/main" id="{A454EF1E-E20B-3F58-6A72-1171E8ECB873}"/>
                </a:ext>
              </a:extLst>
            </p:cNvPr>
            <p:cNvSpPr/>
            <p:nvPr/>
          </p:nvSpPr>
          <p:spPr>
            <a:xfrm>
              <a:off x="6218006" y="4528701"/>
              <a:ext cx="32108" cy="42760"/>
            </a:xfrm>
            <a:custGeom>
              <a:avLst/>
              <a:gdLst>
                <a:gd name="connsiteX0" fmla="*/ 18249 w 32108"/>
                <a:gd name="connsiteY0" fmla="*/ 0 h 42760"/>
                <a:gd name="connsiteX1" fmla="*/ 32101 w 32108"/>
                <a:gd name="connsiteY1" fmla="*/ 28397 h 42760"/>
                <a:gd name="connsiteX2" fmla="*/ 17822 w 32108"/>
                <a:gd name="connsiteY2" fmla="*/ 42675 h 42760"/>
                <a:gd name="connsiteX3" fmla="*/ 81 w 32108"/>
                <a:gd name="connsiteY3" fmla="*/ 25467 h 42760"/>
                <a:gd name="connsiteX4" fmla="*/ 18249 w 32108"/>
                <a:gd name="connsiteY4" fmla="*/ 0 h 42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08" h="42760">
                  <a:moveTo>
                    <a:pt x="18249" y="0"/>
                  </a:moveTo>
                  <a:cubicBezTo>
                    <a:pt x="25548" y="14012"/>
                    <a:pt x="32367" y="21311"/>
                    <a:pt x="32101" y="28397"/>
                  </a:cubicBezTo>
                  <a:cubicBezTo>
                    <a:pt x="31941" y="33618"/>
                    <a:pt x="20380" y="43794"/>
                    <a:pt x="17822" y="42675"/>
                  </a:cubicBezTo>
                  <a:cubicBezTo>
                    <a:pt x="10470" y="39479"/>
                    <a:pt x="1413" y="32393"/>
                    <a:pt x="81" y="25467"/>
                  </a:cubicBezTo>
                  <a:cubicBezTo>
                    <a:pt x="-985" y="20139"/>
                    <a:pt x="8659" y="12733"/>
                    <a:pt x="1824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2" name="任意多边形: 形状 791">
              <a:extLst>
                <a:ext uri="{FF2B5EF4-FFF2-40B4-BE49-F238E27FC236}">
                  <a16:creationId xmlns:a16="http://schemas.microsoft.com/office/drawing/2014/main" id="{D75C7E9F-88BF-2929-AD9C-92D0503E005C}"/>
                </a:ext>
              </a:extLst>
            </p:cNvPr>
            <p:cNvSpPr/>
            <p:nvPr/>
          </p:nvSpPr>
          <p:spPr>
            <a:xfrm>
              <a:off x="8372633" y="3091585"/>
              <a:ext cx="41663" cy="35301"/>
            </a:xfrm>
            <a:custGeom>
              <a:avLst/>
              <a:gdLst>
                <a:gd name="connsiteX0" fmla="*/ 41663 w 41663"/>
                <a:gd name="connsiteY0" fmla="*/ 22170 h 35301"/>
                <a:gd name="connsiteX1" fmla="*/ 22270 w 41663"/>
                <a:gd name="connsiteY1" fmla="*/ 35170 h 35301"/>
                <a:gd name="connsiteX2" fmla="*/ 0 w 41663"/>
                <a:gd name="connsiteY2" fmla="*/ 13539 h 35301"/>
                <a:gd name="connsiteX3" fmla="*/ 16250 w 41663"/>
                <a:gd name="connsiteY3" fmla="*/ 113 h 35301"/>
                <a:gd name="connsiteX4" fmla="*/ 41663 w 41663"/>
                <a:gd name="connsiteY4" fmla="*/ 22170 h 35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63" h="35301">
                  <a:moveTo>
                    <a:pt x="41663" y="22170"/>
                  </a:moveTo>
                  <a:cubicBezTo>
                    <a:pt x="31967" y="28829"/>
                    <a:pt x="23975" y="36395"/>
                    <a:pt x="22270" y="35170"/>
                  </a:cubicBezTo>
                  <a:cubicBezTo>
                    <a:pt x="13906" y="29256"/>
                    <a:pt x="7246" y="20944"/>
                    <a:pt x="0" y="13539"/>
                  </a:cubicBezTo>
                  <a:cubicBezTo>
                    <a:pt x="5594" y="8744"/>
                    <a:pt x="13479" y="-1166"/>
                    <a:pt x="16250" y="113"/>
                  </a:cubicBezTo>
                  <a:cubicBezTo>
                    <a:pt x="24508" y="3896"/>
                    <a:pt x="30741" y="12047"/>
                    <a:pt x="41663" y="2217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3" name="任意多边形: 形状 792">
              <a:extLst>
                <a:ext uri="{FF2B5EF4-FFF2-40B4-BE49-F238E27FC236}">
                  <a16:creationId xmlns:a16="http://schemas.microsoft.com/office/drawing/2014/main" id="{BADC6061-5C6B-DB4D-2B44-19059F6796BE}"/>
                </a:ext>
              </a:extLst>
            </p:cNvPr>
            <p:cNvSpPr/>
            <p:nvPr/>
          </p:nvSpPr>
          <p:spPr>
            <a:xfrm>
              <a:off x="10787814" y="4702067"/>
              <a:ext cx="46511" cy="56527"/>
            </a:xfrm>
            <a:custGeom>
              <a:avLst/>
              <a:gdLst>
                <a:gd name="connsiteX0" fmla="*/ 13213 w 46511"/>
                <a:gd name="connsiteY0" fmla="*/ 0 h 56527"/>
                <a:gd name="connsiteX1" fmla="*/ 46511 w 46511"/>
                <a:gd name="connsiteY1" fmla="*/ 49175 h 56527"/>
                <a:gd name="connsiteX2" fmla="*/ 36548 w 46511"/>
                <a:gd name="connsiteY2" fmla="*/ 56528 h 56527"/>
                <a:gd name="connsiteX3" fmla="*/ 0 w 46511"/>
                <a:gd name="connsiteY3" fmla="*/ 8738 h 56527"/>
                <a:gd name="connsiteX4" fmla="*/ 13213 w 46511"/>
                <a:gd name="connsiteY4" fmla="*/ 0 h 56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11" h="56527">
                  <a:moveTo>
                    <a:pt x="13213" y="0"/>
                  </a:moveTo>
                  <a:cubicBezTo>
                    <a:pt x="24295" y="16410"/>
                    <a:pt x="35376" y="32819"/>
                    <a:pt x="46511" y="49175"/>
                  </a:cubicBezTo>
                  <a:cubicBezTo>
                    <a:pt x="43208" y="51626"/>
                    <a:pt x="39852" y="54077"/>
                    <a:pt x="36548" y="56528"/>
                  </a:cubicBezTo>
                  <a:cubicBezTo>
                    <a:pt x="24348" y="40598"/>
                    <a:pt x="12200" y="24668"/>
                    <a:pt x="0" y="8738"/>
                  </a:cubicBezTo>
                  <a:cubicBezTo>
                    <a:pt x="4422" y="5861"/>
                    <a:pt x="8791" y="2930"/>
                    <a:pt x="1321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4" name="任意多边形: 形状 793">
              <a:extLst>
                <a:ext uri="{FF2B5EF4-FFF2-40B4-BE49-F238E27FC236}">
                  <a16:creationId xmlns:a16="http://schemas.microsoft.com/office/drawing/2014/main" id="{33CB744B-0061-38CB-4288-C56D12764275}"/>
                </a:ext>
              </a:extLst>
            </p:cNvPr>
            <p:cNvSpPr/>
            <p:nvPr/>
          </p:nvSpPr>
          <p:spPr>
            <a:xfrm>
              <a:off x="7930831" y="3018567"/>
              <a:ext cx="33768" cy="38713"/>
            </a:xfrm>
            <a:custGeom>
              <a:avLst/>
              <a:gdLst>
                <a:gd name="connsiteX0" fmla="*/ 18139 w 33768"/>
                <a:gd name="connsiteY0" fmla="*/ 38713 h 38713"/>
                <a:gd name="connsiteX1" fmla="*/ 25 w 33768"/>
                <a:gd name="connsiteY1" fmla="*/ 11648 h 38713"/>
                <a:gd name="connsiteX2" fmla="*/ 15102 w 33768"/>
                <a:gd name="connsiteY2" fmla="*/ 87 h 38713"/>
                <a:gd name="connsiteX3" fmla="*/ 33696 w 33768"/>
                <a:gd name="connsiteY3" fmla="*/ 21345 h 38713"/>
                <a:gd name="connsiteX4" fmla="*/ 18139 w 33768"/>
                <a:gd name="connsiteY4" fmla="*/ 38713 h 3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68" h="38713">
                  <a:moveTo>
                    <a:pt x="18139" y="38713"/>
                  </a:moveTo>
                  <a:cubicBezTo>
                    <a:pt x="9934" y="27205"/>
                    <a:pt x="3434" y="20066"/>
                    <a:pt x="25" y="11648"/>
                  </a:cubicBezTo>
                  <a:cubicBezTo>
                    <a:pt x="-668" y="9943"/>
                    <a:pt x="13504" y="-1085"/>
                    <a:pt x="15102" y="87"/>
                  </a:cubicBezTo>
                  <a:cubicBezTo>
                    <a:pt x="22668" y="5521"/>
                    <a:pt x="29114" y="13193"/>
                    <a:pt x="33696" y="21345"/>
                  </a:cubicBezTo>
                  <a:cubicBezTo>
                    <a:pt x="34655" y="23050"/>
                    <a:pt x="25971" y="30136"/>
                    <a:pt x="18139" y="387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5" name="任意多边形: 形状 794">
              <a:extLst>
                <a:ext uri="{FF2B5EF4-FFF2-40B4-BE49-F238E27FC236}">
                  <a16:creationId xmlns:a16="http://schemas.microsoft.com/office/drawing/2014/main" id="{C512E378-D508-C655-66EC-A201ED4C1BC7}"/>
                </a:ext>
              </a:extLst>
            </p:cNvPr>
            <p:cNvSpPr/>
            <p:nvPr/>
          </p:nvSpPr>
          <p:spPr>
            <a:xfrm>
              <a:off x="10760163" y="4784807"/>
              <a:ext cx="44327" cy="54396"/>
            </a:xfrm>
            <a:custGeom>
              <a:avLst/>
              <a:gdLst>
                <a:gd name="connsiteX0" fmla="*/ 13159 w 44327"/>
                <a:gd name="connsiteY0" fmla="*/ 0 h 54396"/>
                <a:gd name="connsiteX1" fmla="*/ 44327 w 44327"/>
                <a:gd name="connsiteY1" fmla="*/ 45765 h 54396"/>
                <a:gd name="connsiteX2" fmla="*/ 32127 w 44327"/>
                <a:gd name="connsiteY2" fmla="*/ 54396 h 54396"/>
                <a:gd name="connsiteX3" fmla="*/ 0 w 44327"/>
                <a:gd name="connsiteY3" fmla="*/ 9270 h 54396"/>
                <a:gd name="connsiteX4" fmla="*/ 13159 w 44327"/>
                <a:gd name="connsiteY4" fmla="*/ 0 h 5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7" h="54396">
                  <a:moveTo>
                    <a:pt x="13159" y="0"/>
                  </a:moveTo>
                  <a:cubicBezTo>
                    <a:pt x="23549" y="15237"/>
                    <a:pt x="33938" y="30528"/>
                    <a:pt x="44327" y="45765"/>
                  </a:cubicBezTo>
                  <a:cubicBezTo>
                    <a:pt x="40278" y="48642"/>
                    <a:pt x="36175" y="51520"/>
                    <a:pt x="32127" y="54396"/>
                  </a:cubicBezTo>
                  <a:cubicBezTo>
                    <a:pt x="21418" y="39372"/>
                    <a:pt x="10709" y="24348"/>
                    <a:pt x="0" y="9270"/>
                  </a:cubicBezTo>
                  <a:cubicBezTo>
                    <a:pt x="4369" y="6180"/>
                    <a:pt x="8738" y="3090"/>
                    <a:pt x="1315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6" name="任意多边形: 形状 795">
              <a:extLst>
                <a:ext uri="{FF2B5EF4-FFF2-40B4-BE49-F238E27FC236}">
                  <a16:creationId xmlns:a16="http://schemas.microsoft.com/office/drawing/2014/main" id="{DA0BC04F-A4DD-488E-3621-B215BA105DFF}"/>
                </a:ext>
              </a:extLst>
            </p:cNvPr>
            <p:cNvSpPr/>
            <p:nvPr/>
          </p:nvSpPr>
          <p:spPr>
            <a:xfrm>
              <a:off x="9246493" y="3190253"/>
              <a:ext cx="31702" cy="35970"/>
            </a:xfrm>
            <a:custGeom>
              <a:avLst/>
              <a:gdLst>
                <a:gd name="connsiteX0" fmla="*/ 0 w 31702"/>
                <a:gd name="connsiteY0" fmla="*/ 2459 h 35970"/>
                <a:gd name="connsiteX1" fmla="*/ 27491 w 31702"/>
                <a:gd name="connsiteY1" fmla="*/ 35971 h 35970"/>
                <a:gd name="connsiteX2" fmla="*/ 0 w 31702"/>
                <a:gd name="connsiteY2" fmla="*/ 2459 h 35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02" h="35970">
                  <a:moveTo>
                    <a:pt x="0" y="2459"/>
                  </a:moveTo>
                  <a:cubicBezTo>
                    <a:pt x="35323" y="-2815"/>
                    <a:pt x="35323" y="-2815"/>
                    <a:pt x="27491" y="35971"/>
                  </a:cubicBezTo>
                  <a:cubicBezTo>
                    <a:pt x="18328" y="24836"/>
                    <a:pt x="9164" y="13648"/>
                    <a:pt x="0" y="245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7" name="任意多边形: 形状 796">
              <a:extLst>
                <a:ext uri="{FF2B5EF4-FFF2-40B4-BE49-F238E27FC236}">
                  <a16:creationId xmlns:a16="http://schemas.microsoft.com/office/drawing/2014/main" id="{1E904B28-E044-E2BD-F90B-0C849523CC4E}"/>
                </a:ext>
              </a:extLst>
            </p:cNvPr>
            <p:cNvSpPr/>
            <p:nvPr/>
          </p:nvSpPr>
          <p:spPr>
            <a:xfrm>
              <a:off x="9955191" y="3630707"/>
              <a:ext cx="39691" cy="50720"/>
            </a:xfrm>
            <a:custGeom>
              <a:avLst/>
              <a:gdLst>
                <a:gd name="connsiteX0" fmla="*/ 13266 w 39691"/>
                <a:gd name="connsiteY0" fmla="*/ 0 h 50720"/>
                <a:gd name="connsiteX1" fmla="*/ 39692 w 39691"/>
                <a:gd name="connsiteY1" fmla="*/ 42249 h 50720"/>
                <a:gd name="connsiteX2" fmla="*/ 25893 w 39691"/>
                <a:gd name="connsiteY2" fmla="*/ 50720 h 50720"/>
                <a:gd name="connsiteX3" fmla="*/ 0 w 39691"/>
                <a:gd name="connsiteY3" fmla="*/ 8151 h 50720"/>
                <a:gd name="connsiteX4" fmla="*/ 13266 w 39691"/>
                <a:gd name="connsiteY4" fmla="*/ 0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91" h="50720">
                  <a:moveTo>
                    <a:pt x="13266" y="0"/>
                  </a:moveTo>
                  <a:cubicBezTo>
                    <a:pt x="22057" y="14065"/>
                    <a:pt x="30848" y="28184"/>
                    <a:pt x="39692" y="42249"/>
                  </a:cubicBezTo>
                  <a:cubicBezTo>
                    <a:pt x="35110" y="45073"/>
                    <a:pt x="30475" y="47897"/>
                    <a:pt x="25893" y="50720"/>
                  </a:cubicBezTo>
                  <a:cubicBezTo>
                    <a:pt x="17262" y="36548"/>
                    <a:pt x="8631" y="22323"/>
                    <a:pt x="0" y="8151"/>
                  </a:cubicBezTo>
                  <a:cubicBezTo>
                    <a:pt x="4422" y="5434"/>
                    <a:pt x="8844" y="2717"/>
                    <a:pt x="1326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810" name="线">
            <a:extLst>
              <a:ext uri="{FF2B5EF4-FFF2-40B4-BE49-F238E27FC236}">
                <a16:creationId xmlns:a16="http://schemas.microsoft.com/office/drawing/2014/main" id="{64BE41FE-93F1-D352-FDC6-98FB23ECBDDC}"/>
              </a:ext>
            </a:extLst>
          </p:cNvPr>
          <p:cNvCxnSpPr>
            <a:cxnSpLocks/>
          </p:cNvCxnSpPr>
          <p:nvPr/>
        </p:nvCxnSpPr>
        <p:spPr>
          <a:xfrm>
            <a:off x="11290589" y="670671"/>
            <a:ext cx="38891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0" name="点">
            <a:extLst>
              <a:ext uri="{FF2B5EF4-FFF2-40B4-BE49-F238E27FC236}">
                <a16:creationId xmlns:a16="http://schemas.microsoft.com/office/drawing/2014/main" id="{43ED82E6-6F9C-CA37-4710-B3204802F5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4047" y="5605629"/>
            <a:ext cx="615043" cy="615043"/>
          </a:xfrm>
          <a:prstGeom prst="rect">
            <a:avLst/>
          </a:prstGeom>
        </p:spPr>
      </p:pic>
      <p:sp>
        <p:nvSpPr>
          <p:cNvPr id="2" name="Text1">
            <a:extLst>
              <a:ext uri="{FF2B5EF4-FFF2-40B4-BE49-F238E27FC236}">
                <a16:creationId xmlns:a16="http://schemas.microsoft.com/office/drawing/2014/main" id="{69095DA1-0342-EA53-5A70-C70F231551A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6305" y="1484630"/>
            <a:ext cx="8467725" cy="248793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r>
              <a:rPr lang="zh-CN" altLang="en-US" sz="6500" b="1"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6500" b="1">
                <a:latin typeface="微软雅黑" panose="020B0503020204020204" charset="-122"/>
                <a:ea typeface="微软雅黑" panose="020B0503020204020204" charset="-122"/>
              </a:rPr>
              <a:t>BILSTM</a:t>
            </a:r>
            <a:r>
              <a:rPr lang="zh-CN" altLang="en-US" sz="6500" b="1">
                <a:latin typeface="微软雅黑" panose="020B0503020204020204" charset="-122"/>
                <a:ea typeface="微软雅黑" panose="020B0503020204020204" charset="-122"/>
              </a:rPr>
              <a:t>的中文分词方法与实验结果展示</a:t>
            </a:r>
          </a:p>
        </p:txBody>
      </p:sp>
      <p:sp>
        <p:nvSpPr>
          <p:cNvPr id="3" name="Text2">
            <a:extLst>
              <a:ext uri="{FF2B5EF4-FFF2-40B4-BE49-F238E27FC236}">
                <a16:creationId xmlns:a16="http://schemas.microsoft.com/office/drawing/2014/main" id="{47718849-0DB2-CDF1-18BD-94D175AC613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916271" y="4046221"/>
            <a:ext cx="7051829" cy="105573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r>
              <a:rPr lang="en-US" altLang="zh-CN" sz="16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Chinese word segmentation method based on BILSTM and experimental results display</a:t>
            </a:r>
            <a:endParaRPr lang="zh-CN" altLang="en-US" sz="1600">
              <a:solidFill>
                <a:schemeClr val="bg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8" name="Text3">
            <a:extLst>
              <a:ext uri="{FF2B5EF4-FFF2-40B4-BE49-F238E27FC236}">
                <a16:creationId xmlns:a16="http://schemas.microsoft.com/office/drawing/2014/main" id="{FE97B712-B9F7-74B7-4E15-BCF44981C5A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162998" y="5311892"/>
            <a:ext cx="4179816" cy="44354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zh-CN" altLang="en-US" sz="1600">
                <a:uFillTx/>
                <a:latin typeface="微软雅黑" panose="020B0503020204020204" charset="-122"/>
                <a:ea typeface="微软雅黑" panose="020B0503020204020204" charset="-122"/>
              </a:rPr>
              <a:t>孟永豪</a:t>
            </a:r>
            <a:endParaRPr lang="en-US" altLang="id-ID" sz="1600"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1" name="Text4">
            <a:extLst>
              <a:ext uri="{FF2B5EF4-FFF2-40B4-BE49-F238E27FC236}">
                <a16:creationId xmlns:a16="http://schemas.microsoft.com/office/drawing/2014/main" id="{E509919C-664A-B4DC-0C03-28D1820CDB93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1162998" y="5638519"/>
            <a:ext cx="4179816" cy="45588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r>
              <a:rPr lang="en-US" altLang="zh-CN" sz="1600">
                <a:effectLst>
                  <a:outerShdw blurRad="76200" dist="38100" dir="2700000" algn="ctr" rotWithShape="0">
                    <a:schemeClr val="accent1">
                      <a:alpha val="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2024/4/18</a:t>
            </a:r>
            <a:endParaRPr lang="en-US" altLang="zh-CN" sz="1600" spc="300">
              <a:effectLst>
                <a:outerShdw blurRad="76200" dist="38100" dir="2700000" algn="ctr" rotWithShape="0">
                  <a:schemeClr val="accent1">
                    <a:alpha val="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02" name="图形 8">
            <a:extLst>
              <a:ext uri="{FF2B5EF4-FFF2-40B4-BE49-F238E27FC236}">
                <a16:creationId xmlns:a16="http://schemas.microsoft.com/office/drawing/2014/main" id="{8CF51269-A961-9ED5-ED3B-E1B2EEF371DC}"/>
              </a:ext>
            </a:extLst>
          </p:cNvPr>
          <p:cNvSpPr/>
          <p:nvPr/>
        </p:nvSpPr>
        <p:spPr>
          <a:xfrm>
            <a:off x="511157" y="480350"/>
            <a:ext cx="1879378" cy="490663"/>
          </a:xfrm>
          <a:custGeom>
            <a:avLst/>
            <a:gdLst>
              <a:gd name="connsiteX0" fmla="*/ 284321 w 2520219"/>
              <a:gd name="connsiteY0" fmla="*/ 0 h 777716"/>
              <a:gd name="connsiteX1" fmla="*/ 2520220 w 2520219"/>
              <a:gd name="connsiteY1" fmla="*/ 0 h 777716"/>
              <a:gd name="connsiteX2" fmla="*/ 2520220 w 2520219"/>
              <a:gd name="connsiteY2" fmla="*/ 0 h 777716"/>
              <a:gd name="connsiteX3" fmla="*/ 2520220 w 2520219"/>
              <a:gd name="connsiteY3" fmla="*/ 493395 h 777716"/>
              <a:gd name="connsiteX4" fmla="*/ 2235899 w 2520219"/>
              <a:gd name="connsiteY4" fmla="*/ 777716 h 777716"/>
              <a:gd name="connsiteX5" fmla="*/ 0 w 2520219"/>
              <a:gd name="connsiteY5" fmla="*/ 777716 h 777716"/>
              <a:gd name="connsiteX6" fmla="*/ 0 w 2520219"/>
              <a:gd name="connsiteY6" fmla="*/ 777716 h 777716"/>
              <a:gd name="connsiteX7" fmla="*/ 0 w 2520219"/>
              <a:gd name="connsiteY7" fmla="*/ 284321 h 777716"/>
              <a:gd name="connsiteX8" fmla="*/ 284321 w 2520219"/>
              <a:gd name="connsiteY8" fmla="*/ 0 h 77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0219" h="777716">
                <a:moveTo>
                  <a:pt x="284321" y="0"/>
                </a:moveTo>
                <a:lnTo>
                  <a:pt x="2520220" y="0"/>
                </a:lnTo>
                <a:lnTo>
                  <a:pt x="2520220" y="0"/>
                </a:lnTo>
                <a:lnTo>
                  <a:pt x="2520220" y="493395"/>
                </a:lnTo>
                <a:cubicBezTo>
                  <a:pt x="2520220" y="650421"/>
                  <a:pt x="2392928" y="777716"/>
                  <a:pt x="2235899" y="777716"/>
                </a:cubicBezTo>
                <a:lnTo>
                  <a:pt x="0" y="777716"/>
                </a:lnTo>
                <a:lnTo>
                  <a:pt x="0" y="777716"/>
                </a:lnTo>
                <a:lnTo>
                  <a:pt x="0" y="284321"/>
                </a:lnTo>
                <a:cubicBezTo>
                  <a:pt x="0" y="127295"/>
                  <a:pt x="127295" y="0"/>
                  <a:pt x="284321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3" name="矩形: 圆角 802">
            <a:extLst>
              <a:ext uri="{FF2B5EF4-FFF2-40B4-BE49-F238E27FC236}">
                <a16:creationId xmlns:a16="http://schemas.microsoft.com/office/drawing/2014/main" id="{C03EF330-6A49-5B0F-6402-B95AF1D10332}"/>
              </a:ext>
            </a:extLst>
          </p:cNvPr>
          <p:cNvSpPr/>
          <p:nvPr/>
        </p:nvSpPr>
        <p:spPr>
          <a:xfrm>
            <a:off x="916271" y="5431705"/>
            <a:ext cx="85302" cy="2068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4" name="矩形: 圆角 803">
            <a:extLst>
              <a:ext uri="{FF2B5EF4-FFF2-40B4-BE49-F238E27FC236}">
                <a16:creationId xmlns:a16="http://schemas.microsoft.com/office/drawing/2014/main" id="{CD89C640-3E6B-C845-3E17-6088FF29DDEE}"/>
              </a:ext>
            </a:extLst>
          </p:cNvPr>
          <p:cNvSpPr/>
          <p:nvPr/>
        </p:nvSpPr>
        <p:spPr>
          <a:xfrm>
            <a:off x="916271" y="5755432"/>
            <a:ext cx="85302" cy="2068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162071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!!平滑3"/>
          <p:cNvSpPr/>
          <p:nvPr>
            <p:custDataLst>
              <p:tags r:id="rId2"/>
            </p:custDataLst>
          </p:nvPr>
        </p:nvSpPr>
        <p:spPr>
          <a:xfrm flipV="1">
            <a:off x="364913" y="259576"/>
            <a:ext cx="544010" cy="1455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91000"/>
                  <a:lumOff val="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1">
            <a:extLst>
              <a:ext uri="{FF2B5EF4-FFF2-40B4-BE49-F238E27FC236}">
                <a16:creationId xmlns:a16="http://schemas.microsoft.com/office/drawing/2014/main" id="{FB9C04DB-CEC8-8F7C-14E1-3B2F2D55222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54815" y="335342"/>
            <a:ext cx="2829983" cy="767317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训练代码</a:t>
            </a:r>
          </a:p>
        </p:txBody>
      </p:sp>
      <p:pic>
        <p:nvPicPr>
          <p:cNvPr id="7" name="Shape3">
            <a:extLst>
              <a:ext uri="{FF2B5EF4-FFF2-40B4-BE49-F238E27FC236}">
                <a16:creationId xmlns:a16="http://schemas.microsoft.com/office/drawing/2014/main" id="{64990A1E-D438-E616-5D67-5668C4E687E3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39" y="517444"/>
            <a:ext cx="585216" cy="58521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B5EF95E-D078-FA77-39DB-6F34FBE191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539" y="1281129"/>
            <a:ext cx="8041247" cy="5059427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任意多边形: 形状 798">
            <a:extLst>
              <a:ext uri="{FF2B5EF4-FFF2-40B4-BE49-F238E27FC236}">
                <a16:creationId xmlns:a16="http://schemas.microsoft.com/office/drawing/2014/main" id="{2FB96D09-712E-31F8-B938-71DEB334E749}"/>
              </a:ext>
            </a:extLst>
          </p:cNvPr>
          <p:cNvSpPr/>
          <p:nvPr/>
        </p:nvSpPr>
        <p:spPr>
          <a:xfrm>
            <a:off x="11415784" y="-2"/>
            <a:ext cx="331106" cy="1560492"/>
          </a:xfrm>
          <a:custGeom>
            <a:avLst/>
            <a:gdLst>
              <a:gd name="connsiteX0" fmla="*/ 0 w 331106"/>
              <a:gd name="connsiteY0" fmla="*/ 0 h 1560492"/>
              <a:gd name="connsiteX1" fmla="*/ 331105 w 331106"/>
              <a:gd name="connsiteY1" fmla="*/ 0 h 1560492"/>
              <a:gd name="connsiteX2" fmla="*/ 331105 w 331106"/>
              <a:gd name="connsiteY2" fmla="*/ 1394934 h 1560492"/>
              <a:gd name="connsiteX3" fmla="*/ 331106 w 331106"/>
              <a:gd name="connsiteY3" fmla="*/ 1394939 h 1560492"/>
              <a:gd name="connsiteX4" fmla="*/ 165553 w 331106"/>
              <a:gd name="connsiteY4" fmla="*/ 1560492 h 1560492"/>
              <a:gd name="connsiteX5" fmla="*/ 0 w 331106"/>
              <a:gd name="connsiteY5" fmla="*/ 1394939 h 156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106" h="1560492">
                <a:moveTo>
                  <a:pt x="0" y="0"/>
                </a:moveTo>
                <a:lnTo>
                  <a:pt x="331105" y="0"/>
                </a:lnTo>
                <a:lnTo>
                  <a:pt x="331105" y="1394934"/>
                </a:lnTo>
                <a:lnTo>
                  <a:pt x="331106" y="1394939"/>
                </a:lnTo>
                <a:cubicBezTo>
                  <a:pt x="331106" y="1486371"/>
                  <a:pt x="256985" y="1560492"/>
                  <a:pt x="165553" y="1560492"/>
                </a:cubicBezTo>
                <a:cubicBezTo>
                  <a:pt x="74121" y="1560492"/>
                  <a:pt x="0" y="1486371"/>
                  <a:pt x="0" y="139493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4" name="圆">
            <a:extLst>
              <a:ext uri="{FF2B5EF4-FFF2-40B4-BE49-F238E27FC236}">
                <a16:creationId xmlns:a16="http://schemas.microsoft.com/office/drawing/2014/main" id="{206B4F82-FB17-7EB4-DDBB-185D329C45C8}"/>
              </a:ext>
            </a:extLst>
          </p:cNvPr>
          <p:cNvSpPr/>
          <p:nvPr/>
        </p:nvSpPr>
        <p:spPr>
          <a:xfrm>
            <a:off x="11415785" y="1742682"/>
            <a:ext cx="331105" cy="331105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0" name="线">
            <a:extLst>
              <a:ext uri="{FF2B5EF4-FFF2-40B4-BE49-F238E27FC236}">
                <a16:creationId xmlns:a16="http://schemas.microsoft.com/office/drawing/2014/main" id="{64BE41FE-93F1-D352-FDC6-98FB23ECBDDC}"/>
              </a:ext>
            </a:extLst>
          </p:cNvPr>
          <p:cNvCxnSpPr>
            <a:cxnSpLocks/>
          </p:cNvCxnSpPr>
          <p:nvPr/>
        </p:nvCxnSpPr>
        <p:spPr>
          <a:xfrm>
            <a:off x="445110" y="670671"/>
            <a:ext cx="38891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点">
            <a:extLst>
              <a:ext uri="{FF2B5EF4-FFF2-40B4-BE49-F238E27FC236}">
                <a16:creationId xmlns:a16="http://schemas.microsoft.com/office/drawing/2014/main" id="{433A0E26-5F2A-76C0-1B00-3466122957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1700" y="5605629"/>
            <a:ext cx="615043" cy="615043"/>
          </a:xfrm>
          <a:prstGeom prst="rect">
            <a:avLst/>
          </a:prstGeom>
        </p:spPr>
      </p:pic>
      <p:sp>
        <p:nvSpPr>
          <p:cNvPr id="3" name="Text1">
            <a:extLst>
              <a:ext uri="{FF2B5EF4-FFF2-40B4-BE49-F238E27FC236}">
                <a16:creationId xmlns:a16="http://schemas.microsoft.com/office/drawing/2014/main" id="{0D0E3673-A241-7C2A-EACE-F5357420EE5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26515" y="1432560"/>
            <a:ext cx="8650228" cy="2080647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en-US"/>
            </a:defPPr>
            <a:lvl1pPr>
              <a:defRPr sz="11000" b="1" spc="-150">
                <a:solidFill>
                  <a:srgbClr val="8034FF"/>
                </a:solidFill>
                <a:latin typeface="Avenir LT Pro 65 Medium" panose="020B0603020203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fontAlgn="ctr"/>
            <a:r>
              <a:rPr lang="zh-CN" altLang="en-US" sz="6000" spc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体圈欣意冠黑体" panose="00000500000000000000" charset="-122"/>
                <a:sym typeface="+mn-lt"/>
              </a:rPr>
              <a:t>模型优化</a:t>
            </a:r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789A4B48-BC03-A4FD-C5FF-CCA19A4B2A7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26410" y="3644900"/>
            <a:ext cx="7273290" cy="166814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r>
              <a:rPr lang="en-US" sz="1400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Model optimization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A11FC9-8595-2A97-EF0D-440129A691B7}"/>
              </a:ext>
            </a:extLst>
          </p:cNvPr>
          <p:cNvSpPr/>
          <p:nvPr/>
        </p:nvSpPr>
        <p:spPr>
          <a:xfrm>
            <a:off x="1" y="1942713"/>
            <a:ext cx="2723426" cy="2426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3">
            <a:extLst>
              <a:ext uri="{FF2B5EF4-FFF2-40B4-BE49-F238E27FC236}">
                <a16:creationId xmlns:a16="http://schemas.microsoft.com/office/drawing/2014/main" id="{84C4D51F-1FBA-68CF-8E40-0B7A650DD65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72299" y="2214381"/>
            <a:ext cx="1722527" cy="18669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8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04.</a:t>
            </a:r>
            <a:endParaRPr lang="zh-CN" altLang="en-US" sz="8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38609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Text1"/>
          <p:cNvCxnSpPr/>
          <p:nvPr>
            <p:custDataLst>
              <p:tags r:id="rId2"/>
            </p:custDataLst>
          </p:nvPr>
        </p:nvCxnSpPr>
        <p:spPr>
          <a:xfrm>
            <a:off x="494453" y="6544679"/>
            <a:ext cx="504000" cy="0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Text2"/>
          <p:cNvCxnSpPr/>
          <p:nvPr>
            <p:custDataLst>
              <p:tags r:id="rId3"/>
            </p:custDataLst>
          </p:nvPr>
        </p:nvCxnSpPr>
        <p:spPr>
          <a:xfrm>
            <a:off x="4360269" y="6544679"/>
            <a:ext cx="504000" cy="0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Text3"/>
          <p:cNvCxnSpPr/>
          <p:nvPr>
            <p:custDataLst>
              <p:tags r:id="rId4"/>
            </p:custDataLst>
          </p:nvPr>
        </p:nvCxnSpPr>
        <p:spPr>
          <a:xfrm>
            <a:off x="8182814" y="6544679"/>
            <a:ext cx="504000" cy="0"/>
          </a:xfrm>
          <a:prstGeom prst="line">
            <a:avLst/>
          </a:prstGeom>
          <a:ln w="476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7"/>
          <p:cNvSpPr txBox="1"/>
          <p:nvPr>
            <p:custDataLst>
              <p:tags r:id="rId5"/>
            </p:custDataLst>
          </p:nvPr>
        </p:nvSpPr>
        <p:spPr>
          <a:xfrm>
            <a:off x="399999" y="1385445"/>
            <a:ext cx="3603199" cy="43499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 fontAlgn="ctr"/>
            <a:r>
              <a:rPr lang="en-US" altLang="zh-CN" sz="1933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SDG</a:t>
            </a:r>
            <a:endParaRPr lang="en-US" altLang="en-US" sz="1933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5" name="Text8"/>
          <p:cNvSpPr txBox="1"/>
          <p:nvPr>
            <p:custDataLst>
              <p:tags r:id="rId6"/>
            </p:custDataLst>
          </p:nvPr>
        </p:nvSpPr>
        <p:spPr>
          <a:xfrm>
            <a:off x="4200282" y="1385445"/>
            <a:ext cx="3603199" cy="434991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 fontAlgn="ctr"/>
            <a:r>
              <a:rPr lang="en-US" altLang="zh-CN" sz="1933" b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Adam</a:t>
            </a:r>
            <a:endParaRPr lang="en-US" altLang="en-US" sz="1933" b="1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7" name="Text10"/>
          <p:cNvCxnSpPr/>
          <p:nvPr>
            <p:custDataLst>
              <p:tags r:id="rId7"/>
            </p:custDataLst>
          </p:nvPr>
        </p:nvCxnSpPr>
        <p:spPr>
          <a:xfrm>
            <a:off x="495524" y="1926274"/>
            <a:ext cx="34991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Text11"/>
          <p:cNvCxnSpPr/>
          <p:nvPr>
            <p:custDataLst>
              <p:tags r:id="rId8"/>
            </p:custDataLst>
          </p:nvPr>
        </p:nvCxnSpPr>
        <p:spPr>
          <a:xfrm>
            <a:off x="4304366" y="1926274"/>
            <a:ext cx="349911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13">
            <a:extLst>
              <a:ext uri="{FF2B5EF4-FFF2-40B4-BE49-F238E27FC236}">
                <a16:creationId xmlns:a16="http://schemas.microsoft.com/office/drawing/2014/main" id="{837D44FD-AA81-A4D2-5A82-DCC986CAFF50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996524" y="305152"/>
            <a:ext cx="11496384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优化器</a:t>
            </a:r>
          </a:p>
        </p:txBody>
      </p:sp>
      <p:pic>
        <p:nvPicPr>
          <p:cNvPr id="5" name="Shape4">
            <a:extLst>
              <a:ext uri="{FF2B5EF4-FFF2-40B4-BE49-F238E27FC236}">
                <a16:creationId xmlns:a16="http://schemas.microsoft.com/office/drawing/2014/main" id="{39EE1A21-AE3A-FEFF-0265-1AF0B48F4B7F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39248" y="440284"/>
            <a:ext cx="585216" cy="5852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A191AF4-6F46-C495-0409-4D25C46CB7C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00282" y="2102824"/>
            <a:ext cx="3603199" cy="251226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C2A67F6-462A-553F-CB74-803E258DA05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7317" y="2094336"/>
            <a:ext cx="3441797" cy="252075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5A4DE99C-5BAF-DD38-542A-DBE2E7127E0E}"/>
              </a:ext>
            </a:extLst>
          </p:cNvPr>
          <p:cNvSpPr txBox="1"/>
          <p:nvPr/>
        </p:nvSpPr>
        <p:spPr>
          <a:xfrm>
            <a:off x="8000565" y="1473512"/>
            <a:ext cx="390462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优化器在训练神经网络模型时发挥着至关重要的作用。它决定了模型如何学习并更新权重以最小化损失函数。不同的优化器可能会对模型的训练过程和最终性能产生显著的影响。以下是一些优化器对模型的影响的主要方面：</a:t>
            </a:r>
          </a:p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收敛速度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：优化器的选择可以影响模型的收敛速度，即模型学习达到最佳性能所需的时间。一些优化器可能导致更快的收敛，而另一些可能需要更多的时间。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局部最小值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：不同的优化器可能会导致模型陷入不同的局部最小值。一些优化器可能更容易逃离局部最小值，并找到全局最小值，从而在训练过程中提高模型的性能。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鲁棒性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：某些优化器对于初始参数的选择更为敏感，可能会导致模型训练过程不稳定。其他优化器可能对初始参数的选择更加鲁棒，能够更稳定地训练模型。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内存和计算效率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：优化器的选择可能会影响模型训练所需的内存和计算资源。一些优化器可能需要更多的内存和计算资源，而另一些则可能更加高效。</a:t>
            </a:r>
            <a:endParaRPr lang="en-US" altLang="zh-CN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1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1100" b="1">
                <a:latin typeface="微软雅黑" panose="020B0503020204020204" pitchFamily="34" charset="-122"/>
                <a:ea typeface="微软雅黑" panose="020B0503020204020204" pitchFamily="34" charset="-122"/>
              </a:rPr>
              <a:t>超参数的选择</a:t>
            </a:r>
            <a:r>
              <a:rPr lang="zh-CN" altLang="en-US" sz="1100">
                <a:latin typeface="微软雅黑" panose="020B0503020204020204" pitchFamily="34" charset="-122"/>
                <a:ea typeface="微软雅黑" panose="020B0503020204020204" pitchFamily="34" charset="-122"/>
              </a:rPr>
              <a:t>：不同的优化器通常有不同的超参数需要调整，如学习率、动量等。优化器的选择可能会影响这些超参数的选择和调整方式，进而影响模型的性能。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任意多边形: 形状 798">
            <a:extLst>
              <a:ext uri="{FF2B5EF4-FFF2-40B4-BE49-F238E27FC236}">
                <a16:creationId xmlns:a16="http://schemas.microsoft.com/office/drawing/2014/main" id="{2FB96D09-712E-31F8-B938-71DEB334E749}"/>
              </a:ext>
            </a:extLst>
          </p:cNvPr>
          <p:cNvSpPr/>
          <p:nvPr/>
        </p:nvSpPr>
        <p:spPr>
          <a:xfrm>
            <a:off x="11415784" y="-2"/>
            <a:ext cx="331106" cy="1560492"/>
          </a:xfrm>
          <a:custGeom>
            <a:avLst/>
            <a:gdLst>
              <a:gd name="connsiteX0" fmla="*/ 0 w 331106"/>
              <a:gd name="connsiteY0" fmla="*/ 0 h 1560492"/>
              <a:gd name="connsiteX1" fmla="*/ 331105 w 331106"/>
              <a:gd name="connsiteY1" fmla="*/ 0 h 1560492"/>
              <a:gd name="connsiteX2" fmla="*/ 331105 w 331106"/>
              <a:gd name="connsiteY2" fmla="*/ 1394934 h 1560492"/>
              <a:gd name="connsiteX3" fmla="*/ 331106 w 331106"/>
              <a:gd name="connsiteY3" fmla="*/ 1394939 h 1560492"/>
              <a:gd name="connsiteX4" fmla="*/ 165553 w 331106"/>
              <a:gd name="connsiteY4" fmla="*/ 1560492 h 1560492"/>
              <a:gd name="connsiteX5" fmla="*/ 0 w 331106"/>
              <a:gd name="connsiteY5" fmla="*/ 1394939 h 156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106" h="1560492">
                <a:moveTo>
                  <a:pt x="0" y="0"/>
                </a:moveTo>
                <a:lnTo>
                  <a:pt x="331105" y="0"/>
                </a:lnTo>
                <a:lnTo>
                  <a:pt x="331105" y="1394934"/>
                </a:lnTo>
                <a:lnTo>
                  <a:pt x="331106" y="1394939"/>
                </a:lnTo>
                <a:cubicBezTo>
                  <a:pt x="331106" y="1486371"/>
                  <a:pt x="256985" y="1560492"/>
                  <a:pt x="165553" y="1560492"/>
                </a:cubicBezTo>
                <a:cubicBezTo>
                  <a:pt x="74121" y="1560492"/>
                  <a:pt x="0" y="1486371"/>
                  <a:pt x="0" y="139493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4" name="圆">
            <a:extLst>
              <a:ext uri="{FF2B5EF4-FFF2-40B4-BE49-F238E27FC236}">
                <a16:creationId xmlns:a16="http://schemas.microsoft.com/office/drawing/2014/main" id="{206B4F82-FB17-7EB4-DDBB-185D329C45C8}"/>
              </a:ext>
            </a:extLst>
          </p:cNvPr>
          <p:cNvSpPr/>
          <p:nvPr/>
        </p:nvSpPr>
        <p:spPr>
          <a:xfrm>
            <a:off x="11415785" y="1742682"/>
            <a:ext cx="331105" cy="331105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0" name="线">
            <a:extLst>
              <a:ext uri="{FF2B5EF4-FFF2-40B4-BE49-F238E27FC236}">
                <a16:creationId xmlns:a16="http://schemas.microsoft.com/office/drawing/2014/main" id="{64BE41FE-93F1-D352-FDC6-98FB23ECBDDC}"/>
              </a:ext>
            </a:extLst>
          </p:cNvPr>
          <p:cNvCxnSpPr>
            <a:cxnSpLocks/>
          </p:cNvCxnSpPr>
          <p:nvPr/>
        </p:nvCxnSpPr>
        <p:spPr>
          <a:xfrm>
            <a:off x="445110" y="670671"/>
            <a:ext cx="38891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点">
            <a:extLst>
              <a:ext uri="{FF2B5EF4-FFF2-40B4-BE49-F238E27FC236}">
                <a16:creationId xmlns:a16="http://schemas.microsoft.com/office/drawing/2014/main" id="{433A0E26-5F2A-76C0-1B00-3466122957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1700" y="5605629"/>
            <a:ext cx="615043" cy="615043"/>
          </a:xfrm>
          <a:prstGeom prst="rect">
            <a:avLst/>
          </a:prstGeom>
        </p:spPr>
      </p:pic>
      <p:sp>
        <p:nvSpPr>
          <p:cNvPr id="3" name="Text1">
            <a:extLst>
              <a:ext uri="{FF2B5EF4-FFF2-40B4-BE49-F238E27FC236}">
                <a16:creationId xmlns:a16="http://schemas.microsoft.com/office/drawing/2014/main" id="{0D0E3673-A241-7C2A-EACE-F5357420EE5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26515" y="1432560"/>
            <a:ext cx="7273290" cy="2080647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en-US"/>
            </a:defPPr>
            <a:lvl1pPr>
              <a:defRPr sz="11000" b="1" spc="-150">
                <a:solidFill>
                  <a:srgbClr val="8034FF"/>
                </a:solidFill>
                <a:latin typeface="Avenir LT Pro 65 Medium" panose="020B0603020203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fontAlgn="ctr"/>
            <a:r>
              <a:rPr lang="en-US" altLang="zh-CN" sz="6000" spc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体圈欣意冠黑体" panose="00000500000000000000" charset="-122"/>
                <a:sym typeface="+mn-lt"/>
              </a:rPr>
              <a:t>Viterbi</a:t>
            </a:r>
            <a:r>
              <a:rPr lang="zh-CN" altLang="en-US" sz="6000" spc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体圈欣意冠黑体" panose="00000500000000000000" charset="-122"/>
                <a:sym typeface="+mn-lt"/>
              </a:rPr>
              <a:t>算法</a:t>
            </a:r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789A4B48-BC03-A4FD-C5FF-CCA19A4B2A7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26410" y="3644900"/>
            <a:ext cx="7273290" cy="166814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r>
              <a:rPr lang="en-US" sz="1400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Viterbi-Algorithm</a:t>
            </a:r>
            <a:endParaRPr lang="en-US" sz="1400">
              <a:solidFill>
                <a:schemeClr val="bg2">
                  <a:alpha val="80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A11FC9-8595-2A97-EF0D-440129A691B7}"/>
              </a:ext>
            </a:extLst>
          </p:cNvPr>
          <p:cNvSpPr/>
          <p:nvPr/>
        </p:nvSpPr>
        <p:spPr>
          <a:xfrm>
            <a:off x="1" y="1942713"/>
            <a:ext cx="2723426" cy="2426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3">
            <a:extLst>
              <a:ext uri="{FF2B5EF4-FFF2-40B4-BE49-F238E27FC236}">
                <a16:creationId xmlns:a16="http://schemas.microsoft.com/office/drawing/2014/main" id="{84C4D51F-1FBA-68CF-8E40-0B7A650DD65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72299" y="2214381"/>
            <a:ext cx="1722527" cy="18669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8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05.</a:t>
            </a:r>
            <a:endParaRPr lang="zh-CN" altLang="en-US" sz="8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2223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!!平滑3"/>
          <p:cNvSpPr/>
          <p:nvPr>
            <p:custDataLst>
              <p:tags r:id="rId2"/>
            </p:custDataLst>
          </p:nvPr>
        </p:nvSpPr>
        <p:spPr>
          <a:xfrm flipV="1">
            <a:off x="364913" y="259576"/>
            <a:ext cx="544010" cy="1455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91000"/>
                  <a:lumOff val="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1">
            <a:extLst>
              <a:ext uri="{FF2B5EF4-FFF2-40B4-BE49-F238E27FC236}">
                <a16:creationId xmlns:a16="http://schemas.microsoft.com/office/drawing/2014/main" id="{FB9C04DB-CEC8-8F7C-14E1-3B2F2D55222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9805" y="259576"/>
            <a:ext cx="9043055" cy="767317"/>
          </a:xfrm>
          <a:prstGeom prst="rect">
            <a:avLst/>
          </a:prstGeom>
          <a:noFill/>
        </p:spPr>
        <p:txBody>
          <a:bodyPr wrap="square" rtlCol="0" anchor="b" anchorCtr="0">
            <a:normAutofit fontScale="92500"/>
          </a:bodyPr>
          <a:lstStyle/>
          <a:p>
            <a:pPr marL="0" marR="0" lvl="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隐马尔可夫模型（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Hidden Markov Model,HMM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）</a:t>
            </a:r>
          </a:p>
        </p:txBody>
      </p:sp>
      <p:pic>
        <p:nvPicPr>
          <p:cNvPr id="7" name="Shape3">
            <a:extLst>
              <a:ext uri="{FF2B5EF4-FFF2-40B4-BE49-F238E27FC236}">
                <a16:creationId xmlns:a16="http://schemas.microsoft.com/office/drawing/2014/main" id="{64990A1E-D438-E616-5D67-5668C4E687E3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39" y="517444"/>
            <a:ext cx="585216" cy="58521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BB10443-0134-3419-A89A-D9509DA1426B}"/>
              </a:ext>
            </a:extLst>
          </p:cNvPr>
          <p:cNvSpPr txBox="1"/>
          <p:nvPr/>
        </p:nvSpPr>
        <p:spPr>
          <a:xfrm>
            <a:off x="568619" y="3499277"/>
            <a:ext cx="9428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观察序列为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,y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,…</a:t>
            </a: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rPr>
              <a:t>产生其的隐含状态序列为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,x</a:t>
            </a:r>
            <a:r>
              <a:rPr lang="en-US" altLang="zh-CN" sz="2400" baseline="-2500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,…</a:t>
            </a: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 descr="示意图&#10;&#10;低可信度描述已自动生成">
            <a:extLst>
              <a:ext uri="{FF2B5EF4-FFF2-40B4-BE49-F238E27FC236}">
                <a16:creationId xmlns:a16="http://schemas.microsoft.com/office/drawing/2014/main" id="{553380A6-8AA4-484A-993E-978AC5A0A95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40" y="1408354"/>
            <a:ext cx="8492780" cy="195037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599F756-DE27-49B6-9B0C-6AF7397A173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6244" b="21566"/>
          <a:stretch/>
        </p:blipFill>
        <p:spPr>
          <a:xfrm>
            <a:off x="5737409" y="4308803"/>
            <a:ext cx="4960115" cy="211504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01898DE-E174-81B6-CED6-2DF04CF20EE2}"/>
              </a:ext>
            </a:extLst>
          </p:cNvPr>
          <p:cNvSpPr txBox="1"/>
          <p:nvPr/>
        </p:nvSpPr>
        <p:spPr>
          <a:xfrm>
            <a:off x="1290917" y="4986937"/>
            <a:ext cx="42876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适用于维特比算法的隐马可夫模型：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38489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!!平滑3"/>
          <p:cNvSpPr/>
          <p:nvPr>
            <p:custDataLst>
              <p:tags r:id="rId2"/>
            </p:custDataLst>
          </p:nvPr>
        </p:nvSpPr>
        <p:spPr>
          <a:xfrm flipV="1">
            <a:off x="364913" y="259576"/>
            <a:ext cx="544010" cy="1455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91000"/>
                  <a:lumOff val="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1">
            <a:extLst>
              <a:ext uri="{FF2B5EF4-FFF2-40B4-BE49-F238E27FC236}">
                <a16:creationId xmlns:a16="http://schemas.microsoft.com/office/drawing/2014/main" id="{FB9C04DB-CEC8-8F7C-14E1-3B2F2D55222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9805" y="259576"/>
            <a:ext cx="9043055" cy="767317"/>
          </a:xfrm>
          <a:prstGeom prst="rect">
            <a:avLst/>
          </a:prstGeom>
          <a:noFill/>
        </p:spPr>
        <p:txBody>
          <a:bodyPr wrap="square" rtlCol="0" anchor="b" anchorCtr="0">
            <a:normAutofit fontScale="92500"/>
          </a:bodyPr>
          <a:lstStyle/>
          <a:p>
            <a:pPr marL="0" marR="0" lvl="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隐马尔可夫模型（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Hidden Markov Model,HMM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）</a:t>
            </a:r>
          </a:p>
        </p:txBody>
      </p:sp>
      <p:pic>
        <p:nvPicPr>
          <p:cNvPr id="7" name="Shape3">
            <a:extLst>
              <a:ext uri="{FF2B5EF4-FFF2-40B4-BE49-F238E27FC236}">
                <a16:creationId xmlns:a16="http://schemas.microsoft.com/office/drawing/2014/main" id="{64990A1E-D438-E616-5D67-5668C4E687E3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39" y="517444"/>
            <a:ext cx="585216" cy="5852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9D865AE3-6D22-9C27-128C-99F3CA86E7C2}"/>
              </a:ext>
            </a:extLst>
          </p:cNvPr>
          <p:cNvSpPr txBox="1"/>
          <p:nvPr/>
        </p:nvSpPr>
        <p:spPr>
          <a:xfrm>
            <a:off x="636918" y="1616527"/>
            <a:ext cx="907163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HMM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模型的三个基本问题：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给定一个模型，如何计算某个特定输出序列的概率（</a:t>
            </a:r>
            <a:r>
              <a:rPr lang="en-US" altLang="zh-CN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Forward-Backward</a:t>
            </a:r>
            <a:r>
              <a:rPr lang="zh-CN" altLang="en-US" sz="2000" b="1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给定一个模型和一个特定的输出序列，如何找到最可能产生这个输出的状态序列</a:t>
            </a:r>
            <a:r>
              <a:rPr lang="en-US" altLang="zh-CN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(Viterbi)</a:t>
            </a:r>
          </a:p>
          <a:p>
            <a:endParaRPr lang="en-US" altLang="zh-CN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给定足够量的观测数据，如何估计隐马尔可夫模型的参数</a:t>
            </a:r>
            <a:endParaRPr lang="en-US" altLang="zh-CN" sz="2000" b="1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4431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!!平滑3"/>
          <p:cNvSpPr/>
          <p:nvPr>
            <p:custDataLst>
              <p:tags r:id="rId2"/>
            </p:custDataLst>
          </p:nvPr>
        </p:nvSpPr>
        <p:spPr>
          <a:xfrm flipV="1">
            <a:off x="364913" y="259576"/>
            <a:ext cx="544010" cy="1455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91000"/>
                  <a:lumOff val="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1">
            <a:extLst>
              <a:ext uri="{FF2B5EF4-FFF2-40B4-BE49-F238E27FC236}">
                <a16:creationId xmlns:a16="http://schemas.microsoft.com/office/drawing/2014/main" id="{FB9C04DB-CEC8-8F7C-14E1-3B2F2D55222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9805" y="259576"/>
            <a:ext cx="9043055" cy="767317"/>
          </a:xfrm>
          <a:prstGeom prst="rect">
            <a:avLst/>
          </a:prstGeom>
          <a:noFill/>
        </p:spPr>
        <p:txBody>
          <a:bodyPr wrap="square" rtlCol="0" anchor="b" anchorCtr="0">
            <a:normAutofit fontScale="92500"/>
          </a:bodyPr>
          <a:lstStyle/>
          <a:p>
            <a:pPr marL="0" marR="0" lvl="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隐马尔可夫模型（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Hidden Markov Model,HMM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）</a:t>
            </a:r>
          </a:p>
        </p:txBody>
      </p:sp>
      <p:pic>
        <p:nvPicPr>
          <p:cNvPr id="7" name="Shape3">
            <a:extLst>
              <a:ext uri="{FF2B5EF4-FFF2-40B4-BE49-F238E27FC236}">
                <a16:creationId xmlns:a16="http://schemas.microsoft.com/office/drawing/2014/main" id="{64990A1E-D438-E616-5D67-5668C4E687E3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39" y="517444"/>
            <a:ext cx="585216" cy="585216"/>
          </a:xfrm>
          <a:prstGeom prst="rect">
            <a:avLst/>
          </a:prstGeom>
        </p:spPr>
      </p:pic>
      <p:pic>
        <p:nvPicPr>
          <p:cNvPr id="8" name="图片 7" descr="文本, 信件&#10;&#10;描述已自动生成">
            <a:extLst>
              <a:ext uri="{FF2B5EF4-FFF2-40B4-BE49-F238E27FC236}">
                <a16:creationId xmlns:a16="http://schemas.microsoft.com/office/drawing/2014/main" id="{385DA051-2D08-CDCF-08D0-D0FA1C4E93C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106" y="1211604"/>
            <a:ext cx="7168616" cy="1218793"/>
          </a:xfrm>
          <a:prstGeom prst="rect">
            <a:avLst/>
          </a:prstGeom>
        </p:spPr>
      </p:pic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5DD3EAEA-BCC8-49DA-08E5-44056375B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131432"/>
              </p:ext>
            </p:extLst>
          </p:nvPr>
        </p:nvGraphicFramePr>
        <p:xfrm>
          <a:off x="790149" y="2615108"/>
          <a:ext cx="4167615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3523">
                  <a:extLst>
                    <a:ext uri="{9D8B030D-6E8A-4147-A177-3AD203B41FA5}">
                      <a16:colId xmlns:a16="http://schemas.microsoft.com/office/drawing/2014/main" val="404928816"/>
                    </a:ext>
                  </a:extLst>
                </a:gridCol>
                <a:gridCol w="833523">
                  <a:extLst>
                    <a:ext uri="{9D8B030D-6E8A-4147-A177-3AD203B41FA5}">
                      <a16:colId xmlns:a16="http://schemas.microsoft.com/office/drawing/2014/main" val="283023849"/>
                    </a:ext>
                  </a:extLst>
                </a:gridCol>
                <a:gridCol w="833523">
                  <a:extLst>
                    <a:ext uri="{9D8B030D-6E8A-4147-A177-3AD203B41FA5}">
                      <a16:colId xmlns:a16="http://schemas.microsoft.com/office/drawing/2014/main" val="2421772496"/>
                    </a:ext>
                  </a:extLst>
                </a:gridCol>
                <a:gridCol w="833523">
                  <a:extLst>
                    <a:ext uri="{9D8B030D-6E8A-4147-A177-3AD203B41FA5}">
                      <a16:colId xmlns:a16="http://schemas.microsoft.com/office/drawing/2014/main" val="17655964"/>
                    </a:ext>
                  </a:extLst>
                </a:gridCol>
                <a:gridCol w="833523">
                  <a:extLst>
                    <a:ext uri="{9D8B030D-6E8A-4147-A177-3AD203B41FA5}">
                      <a16:colId xmlns:a16="http://schemas.microsoft.com/office/drawing/2014/main" val="3153508470"/>
                    </a:ext>
                  </a:extLst>
                </a:gridCol>
              </a:tblGrid>
              <a:tr h="351373">
                <a:tc>
                  <a:txBody>
                    <a:bodyPr/>
                    <a:lstStyle/>
                    <a:p>
                      <a:r>
                        <a:rPr lang="en-US" altLang="zh-CN"/>
                        <a:t>A</a:t>
                      </a:r>
                      <a:r>
                        <a:rPr lang="zh-CN" altLang="en-US"/>
                        <a:t>矩阵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34147"/>
                  </a:ext>
                </a:extLst>
              </a:tr>
              <a:tr h="351373">
                <a:tc>
                  <a:txBody>
                    <a:bodyPr/>
                    <a:lstStyle/>
                    <a:p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0.388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0.611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520428"/>
                  </a:ext>
                </a:extLst>
              </a:tr>
              <a:tr h="351373">
                <a:tc>
                  <a:txBody>
                    <a:bodyPr/>
                    <a:lstStyle/>
                    <a:p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0.171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0.828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0445497"/>
                  </a:ext>
                </a:extLst>
              </a:tr>
              <a:tr h="351373">
                <a:tc>
                  <a:txBody>
                    <a:bodyPr/>
                    <a:lstStyle/>
                    <a:p>
                      <a:r>
                        <a:rPr lang="en-US" altLang="zh-CN"/>
                        <a:t>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0.495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0.504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358345"/>
                  </a:ext>
                </a:extLst>
              </a:tr>
              <a:tr h="351373">
                <a:tc>
                  <a:txBody>
                    <a:bodyPr/>
                    <a:lstStyle/>
                    <a:p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0.416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0.583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387639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56C3A52C-60D4-9E74-FBB3-306C221BE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991218"/>
              </p:ext>
            </p:extLst>
          </p:nvPr>
        </p:nvGraphicFramePr>
        <p:xfrm>
          <a:off x="5289704" y="2615108"/>
          <a:ext cx="5058144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43024">
                  <a:extLst>
                    <a:ext uri="{9D8B030D-6E8A-4147-A177-3AD203B41FA5}">
                      <a16:colId xmlns:a16="http://schemas.microsoft.com/office/drawing/2014/main" val="1661127854"/>
                    </a:ext>
                  </a:extLst>
                </a:gridCol>
                <a:gridCol w="843024">
                  <a:extLst>
                    <a:ext uri="{9D8B030D-6E8A-4147-A177-3AD203B41FA5}">
                      <a16:colId xmlns:a16="http://schemas.microsoft.com/office/drawing/2014/main" val="386260615"/>
                    </a:ext>
                  </a:extLst>
                </a:gridCol>
                <a:gridCol w="843024">
                  <a:extLst>
                    <a:ext uri="{9D8B030D-6E8A-4147-A177-3AD203B41FA5}">
                      <a16:colId xmlns:a16="http://schemas.microsoft.com/office/drawing/2014/main" val="852064680"/>
                    </a:ext>
                  </a:extLst>
                </a:gridCol>
                <a:gridCol w="843024">
                  <a:extLst>
                    <a:ext uri="{9D8B030D-6E8A-4147-A177-3AD203B41FA5}">
                      <a16:colId xmlns:a16="http://schemas.microsoft.com/office/drawing/2014/main" val="4163395330"/>
                    </a:ext>
                  </a:extLst>
                </a:gridCol>
                <a:gridCol w="843024">
                  <a:extLst>
                    <a:ext uri="{9D8B030D-6E8A-4147-A177-3AD203B41FA5}">
                      <a16:colId xmlns:a16="http://schemas.microsoft.com/office/drawing/2014/main" val="4158694697"/>
                    </a:ext>
                  </a:extLst>
                </a:gridCol>
                <a:gridCol w="843024">
                  <a:extLst>
                    <a:ext uri="{9D8B030D-6E8A-4147-A177-3AD203B41FA5}">
                      <a16:colId xmlns:a16="http://schemas.microsoft.com/office/drawing/2014/main" val="912089520"/>
                    </a:ext>
                  </a:extLst>
                </a:gridCol>
              </a:tblGrid>
              <a:tr h="362499">
                <a:tc>
                  <a:txBody>
                    <a:bodyPr/>
                    <a:lstStyle/>
                    <a:p>
                      <a:r>
                        <a:rPr lang="en-US" altLang="zh-CN"/>
                        <a:t>B</a:t>
                      </a:r>
                      <a:r>
                        <a:rPr lang="zh-CN" altLang="en-US"/>
                        <a:t>矩阵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/>
                        <a:t>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…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486159"/>
                  </a:ext>
                </a:extLst>
              </a:tr>
              <a:tr h="362499">
                <a:tc>
                  <a:txBody>
                    <a:bodyPr/>
                    <a:lstStyle/>
                    <a:p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7.685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5.746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-0.736</a:t>
                      </a:r>
                      <a:endParaRPr lang="zh-CN" alt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3.659</a:t>
                      </a:r>
                      <a:endParaRPr lang="zh-CN" alt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40459"/>
                  </a:ext>
                </a:extLst>
              </a:tr>
              <a:tr h="362499">
                <a:tc>
                  <a:txBody>
                    <a:bodyPr/>
                    <a:lstStyle/>
                    <a:p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3.080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2.046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6.168</a:t>
                      </a:r>
                      <a:endParaRPr lang="zh-CN" alt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-8.425</a:t>
                      </a:r>
                      <a:endParaRPr lang="zh-CN" alt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071612"/>
                  </a:ext>
                </a:extLst>
              </a:tr>
              <a:tr h="362499">
                <a:tc>
                  <a:txBody>
                    <a:bodyPr/>
                    <a:lstStyle/>
                    <a:p>
                      <a:r>
                        <a:rPr lang="en-US" altLang="zh-CN"/>
                        <a:t>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-4.070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-2.047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3.504</a:t>
                      </a:r>
                      <a:endParaRPr lang="zh-CN" alt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-0.771</a:t>
                      </a:r>
                      <a:endParaRPr lang="zh-CN" alt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977650"/>
                  </a:ext>
                </a:extLst>
              </a:tr>
              <a:tr h="362499">
                <a:tc>
                  <a:txBody>
                    <a:bodyPr/>
                    <a:lstStyle/>
                    <a:p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-5.406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-0.241</a:t>
                      </a:r>
                      <a:endParaRPr lang="zh-CN" alt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-1.234</a:t>
                      </a:r>
                      <a:endParaRPr lang="zh-CN" alt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9.568</a:t>
                      </a:r>
                      <a:endParaRPr lang="zh-CN" altLang="en-US" sz="18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374578"/>
                  </a:ext>
                </a:extLst>
              </a:tr>
            </a:tbl>
          </a:graphicData>
        </a:graphic>
      </p:graphicFrame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F108911A-55A0-0FCB-D989-C882F828B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3664"/>
              </p:ext>
            </p:extLst>
          </p:nvPr>
        </p:nvGraphicFramePr>
        <p:xfrm>
          <a:off x="1637332" y="5275556"/>
          <a:ext cx="81280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34060441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412711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6154428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10211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/>
                        <a:t>S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B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M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E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066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7.685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/>
                        <a:t>3.080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/>
                        <a:t>0</a:t>
                      </a:r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246965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B92169A-1D83-4AE0-1299-01689CF62A0F}"/>
              </a:ext>
            </a:extLst>
          </p:cNvPr>
          <p:cNvSpPr txBox="1"/>
          <p:nvPr/>
        </p:nvSpPr>
        <p:spPr>
          <a:xfrm>
            <a:off x="2107406" y="4557747"/>
            <a:ext cx="2028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基于统计得出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F7EB98F-32C2-6961-3240-8386765B807A}"/>
              </a:ext>
            </a:extLst>
          </p:cNvPr>
          <p:cNvSpPr txBox="1"/>
          <p:nvPr/>
        </p:nvSpPr>
        <p:spPr>
          <a:xfrm>
            <a:off x="6943725" y="4557747"/>
            <a:ext cx="1664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Bi-LSTM</a:t>
            </a:r>
            <a:r>
              <a:rPr lang="zh-CN" altLang="en-US"/>
              <a:t>给出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63EECF-C786-D064-17B9-148C248DA3B1}"/>
              </a:ext>
            </a:extLst>
          </p:cNvPr>
          <p:cNvSpPr txBox="1"/>
          <p:nvPr/>
        </p:nvSpPr>
        <p:spPr>
          <a:xfrm>
            <a:off x="4957764" y="6181047"/>
            <a:ext cx="227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Bi-LSTM</a:t>
            </a:r>
            <a:r>
              <a:rPr lang="zh-CN" altLang="en-US"/>
              <a:t>给出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59356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!!平滑3"/>
          <p:cNvSpPr/>
          <p:nvPr>
            <p:custDataLst>
              <p:tags r:id="rId2"/>
            </p:custDataLst>
          </p:nvPr>
        </p:nvSpPr>
        <p:spPr>
          <a:xfrm flipV="1">
            <a:off x="364913" y="259576"/>
            <a:ext cx="544010" cy="1455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91000"/>
                  <a:lumOff val="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1">
            <a:extLst>
              <a:ext uri="{FF2B5EF4-FFF2-40B4-BE49-F238E27FC236}">
                <a16:creationId xmlns:a16="http://schemas.microsoft.com/office/drawing/2014/main" id="{FB9C04DB-CEC8-8F7C-14E1-3B2F2D55222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9804" y="259576"/>
            <a:ext cx="10075867" cy="767317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隐马尔可夫模型（</a:t>
            </a: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Hidden Markov Model,HMM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）</a:t>
            </a:r>
          </a:p>
        </p:txBody>
      </p:sp>
      <p:pic>
        <p:nvPicPr>
          <p:cNvPr id="7" name="Shape3">
            <a:extLst>
              <a:ext uri="{FF2B5EF4-FFF2-40B4-BE49-F238E27FC236}">
                <a16:creationId xmlns:a16="http://schemas.microsoft.com/office/drawing/2014/main" id="{64990A1E-D438-E616-5D67-5668C4E687E3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39" y="517444"/>
            <a:ext cx="585216" cy="58521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2476245-4551-F370-2F2E-22CE0568B043}"/>
              </a:ext>
            </a:extLst>
          </p:cNvPr>
          <p:cNvSpPr txBox="1"/>
          <p:nvPr/>
        </p:nvSpPr>
        <p:spPr>
          <a:xfrm>
            <a:off x="235570" y="1363351"/>
            <a:ext cx="2302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转移概率计算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63AF39A-973C-064C-B944-475E4CE4650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7737" y="1026893"/>
            <a:ext cx="5731537" cy="512531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7DAB705-CE3F-2CC6-0018-45CD515A81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18393" y="6371403"/>
            <a:ext cx="4083957" cy="286286"/>
          </a:xfrm>
          <a:prstGeom prst="rect">
            <a:avLst/>
          </a:prstGeom>
        </p:spPr>
      </p:pic>
      <p:pic>
        <p:nvPicPr>
          <p:cNvPr id="15" name="图片 14" descr="图示&#10;&#10;描述已自动生成">
            <a:extLst>
              <a:ext uri="{FF2B5EF4-FFF2-40B4-BE49-F238E27FC236}">
                <a16:creationId xmlns:a16="http://schemas.microsoft.com/office/drawing/2014/main" id="{3103524C-26AC-4B32-FD34-B677B59CD7F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24" y="2069141"/>
            <a:ext cx="5831840" cy="142419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0391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!!平滑3"/>
          <p:cNvSpPr/>
          <p:nvPr>
            <p:custDataLst>
              <p:tags r:id="rId2"/>
            </p:custDataLst>
          </p:nvPr>
        </p:nvSpPr>
        <p:spPr>
          <a:xfrm flipV="1">
            <a:off x="364913" y="259576"/>
            <a:ext cx="544010" cy="1455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91000"/>
                  <a:lumOff val="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1">
            <a:extLst>
              <a:ext uri="{FF2B5EF4-FFF2-40B4-BE49-F238E27FC236}">
                <a16:creationId xmlns:a16="http://schemas.microsoft.com/office/drawing/2014/main" id="{FB9C04DB-CEC8-8F7C-14E1-3B2F2D55222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9805" y="259576"/>
            <a:ext cx="5477553" cy="767317"/>
          </a:xfrm>
          <a:prstGeom prst="rect">
            <a:avLst/>
          </a:prstGeom>
          <a:noFill/>
        </p:spPr>
        <p:txBody>
          <a:bodyPr wrap="square" rtlCol="0" anchor="b" anchorCtr="0">
            <a:normAutofit fontScale="92500"/>
          </a:bodyPr>
          <a:lstStyle/>
          <a:p>
            <a:pPr marL="0" marR="0" lvl="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Viterbi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算法在分词方面的应用</a:t>
            </a:r>
          </a:p>
        </p:txBody>
      </p:sp>
      <p:pic>
        <p:nvPicPr>
          <p:cNvPr id="7" name="Shape3">
            <a:extLst>
              <a:ext uri="{FF2B5EF4-FFF2-40B4-BE49-F238E27FC236}">
                <a16:creationId xmlns:a16="http://schemas.microsoft.com/office/drawing/2014/main" id="{64990A1E-D438-E616-5D67-5668C4E687E3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39" y="517444"/>
            <a:ext cx="585216" cy="58521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A807FF5-6FEE-7041-A38E-569C5D99E8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69810"/>
            <a:ext cx="12061371" cy="72233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DFE53EB-4686-F165-0DEC-7F47A338E55E}"/>
              </a:ext>
            </a:extLst>
          </p:cNvPr>
          <p:cNvSpPr txBox="1"/>
          <p:nvPr/>
        </p:nvSpPr>
        <p:spPr>
          <a:xfrm>
            <a:off x="6754408" y="733328"/>
            <a:ext cx="3203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剪枝减小计算量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253D12-BF95-AFE2-0F51-5C1CDDAC0DA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65860"/>
            <a:ext cx="11887200" cy="12393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594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!!平滑3"/>
          <p:cNvSpPr/>
          <p:nvPr>
            <p:custDataLst>
              <p:tags r:id="rId2"/>
            </p:custDataLst>
          </p:nvPr>
        </p:nvSpPr>
        <p:spPr>
          <a:xfrm flipV="1">
            <a:off x="364913" y="259576"/>
            <a:ext cx="544010" cy="145538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91000"/>
                  <a:lumOff val="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Text1">
            <a:extLst>
              <a:ext uri="{FF2B5EF4-FFF2-40B4-BE49-F238E27FC236}">
                <a16:creationId xmlns:a16="http://schemas.microsoft.com/office/drawing/2014/main" id="{FB9C04DB-CEC8-8F7C-14E1-3B2F2D55222D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79805" y="259576"/>
            <a:ext cx="5477553" cy="767317"/>
          </a:xfrm>
          <a:prstGeom prst="rect">
            <a:avLst/>
          </a:prstGeom>
          <a:noFill/>
        </p:spPr>
        <p:txBody>
          <a:bodyPr wrap="square" rtlCol="0" anchor="b" anchorCtr="0">
            <a:normAutofit fontScale="92500"/>
          </a:bodyPr>
          <a:lstStyle/>
          <a:p>
            <a:pPr marL="0" marR="0" lvl="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Viterbi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算法在分词方面的应用</a:t>
            </a:r>
          </a:p>
        </p:txBody>
      </p:sp>
      <p:pic>
        <p:nvPicPr>
          <p:cNvPr id="7" name="Shape3">
            <a:extLst>
              <a:ext uri="{FF2B5EF4-FFF2-40B4-BE49-F238E27FC236}">
                <a16:creationId xmlns:a16="http://schemas.microsoft.com/office/drawing/2014/main" id="{64990A1E-D438-E616-5D67-5668C4E687E3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7539" y="517444"/>
            <a:ext cx="585216" cy="5852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E665616-20EC-553D-DD82-84FD07D7E482}"/>
              </a:ext>
            </a:extLst>
          </p:cNvPr>
          <p:cNvSpPr txBox="1"/>
          <p:nvPr/>
        </p:nvSpPr>
        <p:spPr>
          <a:xfrm>
            <a:off x="2685639" y="5765512"/>
            <a:ext cx="6094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https://pythontutor.com/render.html#mode=display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41D6BED-19F5-5036-006E-74900EDDD7E2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888" t="5072" r="11448"/>
          <a:stretch/>
        </p:blipFill>
        <p:spPr>
          <a:xfrm>
            <a:off x="343023" y="1214990"/>
            <a:ext cx="7479660" cy="447972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E466D26-C9CC-2ED6-C13A-8B21710EDC9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38011"/>
          <a:stretch/>
        </p:blipFill>
        <p:spPr>
          <a:xfrm>
            <a:off x="7763477" y="723156"/>
            <a:ext cx="4428523" cy="505424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17905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点">
            <a:extLst>
              <a:ext uri="{FF2B5EF4-FFF2-40B4-BE49-F238E27FC236}">
                <a16:creationId xmlns:a16="http://schemas.microsoft.com/office/drawing/2014/main" id="{0B7597BD-EAFD-212E-575F-25AFE3CD63DF}"/>
              </a:ext>
            </a:extLst>
          </p:cNvPr>
          <p:cNvGrpSpPr/>
          <p:nvPr/>
        </p:nvGrpSpPr>
        <p:grpSpPr>
          <a:xfrm>
            <a:off x="-466845" y="2954137"/>
            <a:ext cx="6356231" cy="3903863"/>
            <a:chOff x="5835980" y="2952750"/>
            <a:chExt cx="6356231" cy="3903863"/>
          </a:xfr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44000"/>
                </a:schemeClr>
              </a:gs>
            </a:gsLst>
            <a:lin ang="4800000" scaled="0"/>
          </a:gradFill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552B7CE-0541-BF4B-DD63-1CF3D7130937}"/>
                </a:ext>
              </a:extLst>
            </p:cNvPr>
            <p:cNvSpPr/>
            <p:nvPr/>
          </p:nvSpPr>
          <p:spPr>
            <a:xfrm>
              <a:off x="11152819" y="6737347"/>
              <a:ext cx="152611" cy="119266"/>
            </a:xfrm>
            <a:custGeom>
              <a:avLst/>
              <a:gdLst>
                <a:gd name="connsiteX0" fmla="*/ 120194 w 152611"/>
                <a:gd name="connsiteY0" fmla="*/ 119267 h 119266"/>
                <a:gd name="connsiteX1" fmla="*/ 0 w 152611"/>
                <a:gd name="connsiteY1" fmla="*/ 6691 h 119266"/>
                <a:gd name="connsiteX2" fmla="*/ 117104 w 152611"/>
                <a:gd name="connsiteY2" fmla="*/ 39777 h 119266"/>
                <a:gd name="connsiteX3" fmla="*/ 151362 w 152611"/>
                <a:gd name="connsiteY3" fmla="*/ 84530 h 119266"/>
                <a:gd name="connsiteX4" fmla="*/ 145980 w 152611"/>
                <a:gd name="connsiteY4" fmla="*/ 119267 h 119266"/>
                <a:gd name="connsiteX5" fmla="*/ 120194 w 152611"/>
                <a:gd name="connsiteY5" fmla="*/ 119267 h 11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611" h="119266">
                  <a:moveTo>
                    <a:pt x="120194" y="119267"/>
                  </a:moveTo>
                  <a:cubicBezTo>
                    <a:pt x="57486" y="105734"/>
                    <a:pt x="25520" y="59969"/>
                    <a:pt x="0" y="6691"/>
                  </a:cubicBezTo>
                  <a:cubicBezTo>
                    <a:pt x="33565" y="-10358"/>
                    <a:pt x="91851" y="6798"/>
                    <a:pt x="117104" y="39777"/>
                  </a:cubicBezTo>
                  <a:cubicBezTo>
                    <a:pt x="128559" y="54748"/>
                    <a:pt x="143423" y="67960"/>
                    <a:pt x="151362" y="84530"/>
                  </a:cubicBezTo>
                  <a:cubicBezTo>
                    <a:pt x="155517" y="93267"/>
                    <a:pt x="148165" y="107493"/>
                    <a:pt x="145980" y="119267"/>
                  </a:cubicBezTo>
                  <a:cubicBezTo>
                    <a:pt x="137350" y="119267"/>
                    <a:pt x="128772" y="119267"/>
                    <a:pt x="120194" y="1192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06EE459-BE7E-3CD0-2AAE-E8098C386717}"/>
                </a:ext>
              </a:extLst>
            </p:cNvPr>
            <p:cNvSpPr/>
            <p:nvPr/>
          </p:nvSpPr>
          <p:spPr>
            <a:xfrm>
              <a:off x="7090462" y="6799288"/>
              <a:ext cx="69062" cy="57325"/>
            </a:xfrm>
            <a:custGeom>
              <a:avLst/>
              <a:gdLst>
                <a:gd name="connsiteX0" fmla="*/ 27484 w 69062"/>
                <a:gd name="connsiteY0" fmla="*/ 57325 h 57325"/>
                <a:gd name="connsiteX1" fmla="*/ 25086 w 69062"/>
                <a:gd name="connsiteY1" fmla="*/ 55194 h 57325"/>
                <a:gd name="connsiteX2" fmla="*/ 2443 w 69062"/>
                <a:gd name="connsiteY2" fmla="*/ 12998 h 57325"/>
                <a:gd name="connsiteX3" fmla="*/ 38193 w 69062"/>
                <a:gd name="connsiteY3" fmla="*/ 212 h 57325"/>
                <a:gd name="connsiteX4" fmla="*/ 66749 w 69062"/>
                <a:gd name="connsiteY4" fmla="*/ 22535 h 57325"/>
                <a:gd name="connsiteX5" fmla="*/ 40377 w 69062"/>
                <a:gd name="connsiteY5" fmla="*/ 57325 h 57325"/>
                <a:gd name="connsiteX6" fmla="*/ 27484 w 69062"/>
                <a:gd name="connsiteY6" fmla="*/ 57325 h 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062" h="57325">
                  <a:moveTo>
                    <a:pt x="27484" y="57325"/>
                  </a:moveTo>
                  <a:cubicBezTo>
                    <a:pt x="26685" y="56579"/>
                    <a:pt x="26045" y="55514"/>
                    <a:pt x="25086" y="55194"/>
                  </a:cubicBezTo>
                  <a:cubicBezTo>
                    <a:pt x="4095" y="48215"/>
                    <a:pt x="-4696" y="31006"/>
                    <a:pt x="2443" y="12998"/>
                  </a:cubicBezTo>
                  <a:cubicBezTo>
                    <a:pt x="5693" y="4847"/>
                    <a:pt x="26418" y="-1227"/>
                    <a:pt x="38193" y="212"/>
                  </a:cubicBezTo>
                  <a:cubicBezTo>
                    <a:pt x="48742" y="1490"/>
                    <a:pt x="62647" y="12465"/>
                    <a:pt x="66749" y="22535"/>
                  </a:cubicBezTo>
                  <a:cubicBezTo>
                    <a:pt x="75753" y="44645"/>
                    <a:pt x="56680" y="51145"/>
                    <a:pt x="40377" y="57325"/>
                  </a:cubicBezTo>
                  <a:cubicBezTo>
                    <a:pt x="36061" y="57325"/>
                    <a:pt x="31746" y="57325"/>
                    <a:pt x="27484" y="5732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B847FA2F-81A6-0DA0-377C-AC6F77C9F29D}"/>
                </a:ext>
              </a:extLst>
            </p:cNvPr>
            <p:cNvSpPr/>
            <p:nvPr/>
          </p:nvSpPr>
          <p:spPr>
            <a:xfrm>
              <a:off x="8476192" y="2952750"/>
              <a:ext cx="38212" cy="43794"/>
            </a:xfrm>
            <a:custGeom>
              <a:avLst/>
              <a:gdLst>
                <a:gd name="connsiteX0" fmla="*/ 20311 w 38212"/>
                <a:gd name="connsiteY0" fmla="*/ 0 h 43794"/>
                <a:gd name="connsiteX1" fmla="*/ 38213 w 38212"/>
                <a:gd name="connsiteY1" fmla="*/ 43794 h 43794"/>
                <a:gd name="connsiteX2" fmla="*/ 971 w 38212"/>
                <a:gd name="connsiteY2" fmla="*/ 0 h 43794"/>
                <a:gd name="connsiteX3" fmla="*/ 20311 w 38212"/>
                <a:gd name="connsiteY3" fmla="*/ 0 h 4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12" h="43794">
                  <a:moveTo>
                    <a:pt x="20311" y="0"/>
                  </a:moveTo>
                  <a:cubicBezTo>
                    <a:pt x="25639" y="13053"/>
                    <a:pt x="30967" y="26106"/>
                    <a:pt x="38213" y="43794"/>
                  </a:cubicBezTo>
                  <a:cubicBezTo>
                    <a:pt x="865" y="41290"/>
                    <a:pt x="-2278" y="22909"/>
                    <a:pt x="971" y="0"/>
                  </a:cubicBezTo>
                  <a:cubicBezTo>
                    <a:pt x="7418" y="0"/>
                    <a:pt x="13865" y="0"/>
                    <a:pt x="2031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E4ABC91-40AF-EDC2-91B5-7213EB3F3448}"/>
                </a:ext>
              </a:extLst>
            </p:cNvPr>
            <p:cNvSpPr/>
            <p:nvPr/>
          </p:nvSpPr>
          <p:spPr>
            <a:xfrm>
              <a:off x="5835980" y="5505090"/>
              <a:ext cx="38626" cy="30811"/>
            </a:xfrm>
            <a:custGeom>
              <a:avLst/>
              <a:gdLst>
                <a:gd name="connsiteX0" fmla="*/ 0 w 38626"/>
                <a:gd name="connsiteY0" fmla="*/ 5145 h 30811"/>
                <a:gd name="connsiteX1" fmla="*/ 14438 w 38626"/>
                <a:gd name="connsiteY1" fmla="*/ 350 h 30811"/>
                <a:gd name="connsiteX2" fmla="*/ 38626 w 38626"/>
                <a:gd name="connsiteY2" fmla="*/ 18358 h 30811"/>
                <a:gd name="connsiteX3" fmla="*/ 13905 w 38626"/>
                <a:gd name="connsiteY3" fmla="*/ 30665 h 30811"/>
                <a:gd name="connsiteX4" fmla="*/ 0 w 38626"/>
                <a:gd name="connsiteY4" fmla="*/ 24484 h 30811"/>
                <a:gd name="connsiteX5" fmla="*/ 0 w 38626"/>
                <a:gd name="connsiteY5" fmla="*/ 5145 h 3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26" h="30811">
                  <a:moveTo>
                    <a:pt x="0" y="5145"/>
                  </a:moveTo>
                  <a:cubicBezTo>
                    <a:pt x="4902" y="3333"/>
                    <a:pt x="11295" y="-1302"/>
                    <a:pt x="14438" y="350"/>
                  </a:cubicBezTo>
                  <a:cubicBezTo>
                    <a:pt x="23229" y="4985"/>
                    <a:pt x="30688" y="12177"/>
                    <a:pt x="38626" y="18358"/>
                  </a:cubicBezTo>
                  <a:cubicBezTo>
                    <a:pt x="30422" y="22620"/>
                    <a:pt x="22590" y="28107"/>
                    <a:pt x="13905" y="30665"/>
                  </a:cubicBezTo>
                  <a:cubicBezTo>
                    <a:pt x="10176" y="31730"/>
                    <a:pt x="4688" y="26722"/>
                    <a:pt x="0" y="24484"/>
                  </a:cubicBezTo>
                  <a:cubicBezTo>
                    <a:pt x="0" y="17985"/>
                    <a:pt x="0" y="11591"/>
                    <a:pt x="0" y="514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FCFF925-377B-D15C-991F-86146EBA3F3E}"/>
                </a:ext>
              </a:extLst>
            </p:cNvPr>
            <p:cNvSpPr/>
            <p:nvPr/>
          </p:nvSpPr>
          <p:spPr>
            <a:xfrm>
              <a:off x="11435616" y="6685688"/>
              <a:ext cx="248326" cy="128840"/>
            </a:xfrm>
            <a:custGeom>
              <a:avLst/>
              <a:gdLst>
                <a:gd name="connsiteX0" fmla="*/ 137989 w 248326"/>
                <a:gd name="connsiteY0" fmla="*/ 105394 h 128840"/>
                <a:gd name="connsiteX1" fmla="*/ 0 w 248326"/>
                <a:gd name="connsiteY1" fmla="*/ 2036 h 128840"/>
                <a:gd name="connsiteX2" fmla="*/ 118169 w 248326"/>
                <a:gd name="connsiteY2" fmla="*/ 54141 h 128840"/>
                <a:gd name="connsiteX3" fmla="*/ 116997 w 248326"/>
                <a:gd name="connsiteY3" fmla="*/ 28142 h 128840"/>
                <a:gd name="connsiteX4" fmla="*/ 248327 w 248326"/>
                <a:gd name="connsiteY4" fmla="*/ 126652 h 128840"/>
                <a:gd name="connsiteX5" fmla="*/ 135165 w 248326"/>
                <a:gd name="connsiteY5" fmla="*/ 78170 h 128840"/>
                <a:gd name="connsiteX6" fmla="*/ 137989 w 248326"/>
                <a:gd name="connsiteY6" fmla="*/ 105394 h 12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26" h="128840">
                  <a:moveTo>
                    <a:pt x="137989" y="105394"/>
                  </a:moveTo>
                  <a:cubicBezTo>
                    <a:pt x="72990" y="106087"/>
                    <a:pt x="34310" y="76411"/>
                    <a:pt x="0" y="2036"/>
                  </a:cubicBezTo>
                  <a:cubicBezTo>
                    <a:pt x="34896" y="-5796"/>
                    <a:pt x="67822" y="8429"/>
                    <a:pt x="118169" y="54141"/>
                  </a:cubicBezTo>
                  <a:cubicBezTo>
                    <a:pt x="117743" y="44178"/>
                    <a:pt x="117371" y="36133"/>
                    <a:pt x="116997" y="28142"/>
                  </a:cubicBezTo>
                  <a:cubicBezTo>
                    <a:pt x="169796" y="22548"/>
                    <a:pt x="217746" y="59096"/>
                    <a:pt x="248327" y="126652"/>
                  </a:cubicBezTo>
                  <a:cubicBezTo>
                    <a:pt x="214442" y="134217"/>
                    <a:pt x="188070" y="123136"/>
                    <a:pt x="135165" y="78170"/>
                  </a:cubicBezTo>
                  <a:cubicBezTo>
                    <a:pt x="136177" y="87919"/>
                    <a:pt x="136977" y="95485"/>
                    <a:pt x="137989" y="10539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EF246C60-4C0B-F260-D475-4252B6318E5D}"/>
                </a:ext>
              </a:extLst>
            </p:cNvPr>
            <p:cNvSpPr/>
            <p:nvPr/>
          </p:nvSpPr>
          <p:spPr>
            <a:xfrm>
              <a:off x="10760661" y="6688254"/>
              <a:ext cx="150543" cy="114977"/>
            </a:xfrm>
            <a:custGeom>
              <a:avLst/>
              <a:gdLst>
                <a:gd name="connsiteX0" fmla="*/ 150543 w 150543"/>
                <a:gd name="connsiteY0" fmla="*/ 107836 h 114977"/>
                <a:gd name="connsiteX1" fmla="*/ 354 w 150543"/>
                <a:gd name="connsiteY1" fmla="*/ 23071 h 114977"/>
                <a:gd name="connsiteX2" fmla="*/ 12288 w 150543"/>
                <a:gd name="connsiteY2" fmla="*/ 1920 h 114977"/>
                <a:gd name="connsiteX3" fmla="*/ 150543 w 150543"/>
                <a:gd name="connsiteY3" fmla="*/ 107836 h 114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43" h="114977">
                  <a:moveTo>
                    <a:pt x="150543" y="107836"/>
                  </a:moveTo>
                  <a:cubicBezTo>
                    <a:pt x="63062" y="134155"/>
                    <a:pt x="33599" y="83648"/>
                    <a:pt x="354" y="23071"/>
                  </a:cubicBezTo>
                  <a:cubicBezTo>
                    <a:pt x="-1831" y="19075"/>
                    <a:pt x="6587" y="3305"/>
                    <a:pt x="12288" y="1920"/>
                  </a:cubicBezTo>
                  <a:cubicBezTo>
                    <a:pt x="67270" y="-11506"/>
                    <a:pt x="144683" y="47792"/>
                    <a:pt x="150543" y="1078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54A8463-8E80-9C40-FC0E-1338486E3AE2}"/>
                </a:ext>
              </a:extLst>
            </p:cNvPr>
            <p:cNvSpPr/>
            <p:nvPr/>
          </p:nvSpPr>
          <p:spPr>
            <a:xfrm>
              <a:off x="10796716" y="6561914"/>
              <a:ext cx="162012" cy="120482"/>
            </a:xfrm>
            <a:custGeom>
              <a:avLst/>
              <a:gdLst>
                <a:gd name="connsiteX0" fmla="*/ 162013 w 162012"/>
                <a:gd name="connsiteY0" fmla="*/ 110519 h 120482"/>
                <a:gd name="connsiteX1" fmla="*/ 49117 w 162012"/>
                <a:gd name="connsiteY1" fmla="*/ 88302 h 120482"/>
                <a:gd name="connsiteX2" fmla="*/ 5376 w 162012"/>
                <a:gd name="connsiteY2" fmla="*/ 28951 h 120482"/>
                <a:gd name="connsiteX3" fmla="*/ 22638 w 162012"/>
                <a:gd name="connsiteY3" fmla="*/ 21 h 120482"/>
                <a:gd name="connsiteX4" fmla="*/ 74691 w 162012"/>
                <a:gd name="connsiteY4" fmla="*/ 12914 h 120482"/>
                <a:gd name="connsiteX5" fmla="*/ 162013 w 162012"/>
                <a:gd name="connsiteY5" fmla="*/ 110519 h 1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012" h="120482">
                  <a:moveTo>
                    <a:pt x="162013" y="110519"/>
                  </a:moveTo>
                  <a:cubicBezTo>
                    <a:pt x="117259" y="129326"/>
                    <a:pt x="76768" y="121281"/>
                    <a:pt x="49117" y="88302"/>
                  </a:cubicBezTo>
                  <a:cubicBezTo>
                    <a:pt x="33400" y="69495"/>
                    <a:pt x="19015" y="49410"/>
                    <a:pt x="5376" y="28951"/>
                  </a:cubicBezTo>
                  <a:cubicBezTo>
                    <a:pt x="-7943" y="8972"/>
                    <a:pt x="5643" y="-511"/>
                    <a:pt x="22638" y="21"/>
                  </a:cubicBezTo>
                  <a:cubicBezTo>
                    <a:pt x="40273" y="554"/>
                    <a:pt x="60146" y="3857"/>
                    <a:pt x="74691" y="12914"/>
                  </a:cubicBezTo>
                  <a:cubicBezTo>
                    <a:pt x="112784" y="36517"/>
                    <a:pt x="146775" y="65393"/>
                    <a:pt x="162013" y="1105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19046E06-76E9-D0DD-48EC-89582FCE83D1}"/>
                </a:ext>
              </a:extLst>
            </p:cNvPr>
            <p:cNvSpPr/>
            <p:nvPr/>
          </p:nvSpPr>
          <p:spPr>
            <a:xfrm>
              <a:off x="10623754" y="6682503"/>
              <a:ext cx="148230" cy="110084"/>
            </a:xfrm>
            <a:custGeom>
              <a:avLst/>
              <a:gdLst>
                <a:gd name="connsiteX0" fmla="*/ 338 w 148230"/>
                <a:gd name="connsiteY0" fmla="*/ 1597 h 110084"/>
                <a:gd name="connsiteX1" fmla="*/ 140032 w 148230"/>
                <a:gd name="connsiteY1" fmla="*/ 66330 h 110084"/>
                <a:gd name="connsiteX2" fmla="*/ 112061 w 148230"/>
                <a:gd name="connsiteY2" fmla="*/ 109804 h 110084"/>
                <a:gd name="connsiteX3" fmla="*/ 338 w 148230"/>
                <a:gd name="connsiteY3" fmla="*/ 1597 h 110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230" h="110084">
                  <a:moveTo>
                    <a:pt x="338" y="1597"/>
                  </a:moveTo>
                  <a:cubicBezTo>
                    <a:pt x="68320" y="-6394"/>
                    <a:pt x="115897" y="15663"/>
                    <a:pt x="140032" y="66330"/>
                  </a:cubicBezTo>
                  <a:cubicBezTo>
                    <a:pt x="156335" y="100587"/>
                    <a:pt x="148982" y="112095"/>
                    <a:pt x="112061" y="109804"/>
                  </a:cubicBezTo>
                  <a:cubicBezTo>
                    <a:pt x="50046" y="106022"/>
                    <a:pt x="-4830" y="52851"/>
                    <a:pt x="338" y="15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47F99CDA-4926-06C3-1D46-4617DB94392C}"/>
                </a:ext>
              </a:extLst>
            </p:cNvPr>
            <p:cNvSpPr/>
            <p:nvPr/>
          </p:nvSpPr>
          <p:spPr>
            <a:xfrm>
              <a:off x="11024866" y="6716654"/>
              <a:ext cx="169456" cy="119127"/>
            </a:xfrm>
            <a:custGeom>
              <a:avLst/>
              <a:gdLst>
                <a:gd name="connsiteX0" fmla="*/ 169456 w 169456"/>
                <a:gd name="connsiteY0" fmla="*/ 110230 h 119127"/>
                <a:gd name="connsiteX1" fmla="*/ 47451 w 169456"/>
                <a:gd name="connsiteY1" fmla="*/ 86255 h 119127"/>
                <a:gd name="connsiteX2" fmla="*/ 6161 w 169456"/>
                <a:gd name="connsiteY2" fmla="*/ 29142 h 119127"/>
                <a:gd name="connsiteX3" fmla="*/ 20759 w 169456"/>
                <a:gd name="connsiteY3" fmla="*/ 212 h 119127"/>
                <a:gd name="connsiteX4" fmla="*/ 89486 w 169456"/>
                <a:gd name="connsiteY4" fmla="*/ 19978 h 119127"/>
                <a:gd name="connsiteX5" fmla="*/ 169456 w 169456"/>
                <a:gd name="connsiteY5" fmla="*/ 110230 h 11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9456" h="119127">
                  <a:moveTo>
                    <a:pt x="169456" y="110230"/>
                  </a:moveTo>
                  <a:cubicBezTo>
                    <a:pt x="115273" y="125947"/>
                    <a:pt x="77073" y="122537"/>
                    <a:pt x="47451" y="86255"/>
                  </a:cubicBezTo>
                  <a:cubicBezTo>
                    <a:pt x="32586" y="68088"/>
                    <a:pt x="19533" y="48428"/>
                    <a:pt x="6161" y="29142"/>
                  </a:cubicBezTo>
                  <a:cubicBezTo>
                    <a:pt x="-6520" y="10868"/>
                    <a:pt x="1365" y="-1812"/>
                    <a:pt x="20759" y="212"/>
                  </a:cubicBezTo>
                  <a:cubicBezTo>
                    <a:pt x="44414" y="2716"/>
                    <a:pt x="72385" y="6019"/>
                    <a:pt x="89486" y="19978"/>
                  </a:cubicBezTo>
                  <a:cubicBezTo>
                    <a:pt x="118257" y="43527"/>
                    <a:pt x="139834" y="75813"/>
                    <a:pt x="169456" y="11023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BBD3751-9886-91D0-9459-03A967981C4E}"/>
                </a:ext>
              </a:extLst>
            </p:cNvPr>
            <p:cNvSpPr/>
            <p:nvPr/>
          </p:nvSpPr>
          <p:spPr>
            <a:xfrm>
              <a:off x="10891865" y="6704249"/>
              <a:ext cx="157279" cy="117893"/>
            </a:xfrm>
            <a:custGeom>
              <a:avLst/>
              <a:gdLst>
                <a:gd name="connsiteX0" fmla="*/ 127920 w 157279"/>
                <a:gd name="connsiteY0" fmla="*/ 117894 h 117893"/>
                <a:gd name="connsiteX1" fmla="*/ 27438 w 157279"/>
                <a:gd name="connsiteY1" fmla="*/ 56518 h 117893"/>
                <a:gd name="connsiteX2" fmla="*/ 17369 w 157279"/>
                <a:gd name="connsiteY2" fmla="*/ 40162 h 117893"/>
                <a:gd name="connsiteX3" fmla="*/ 0 w 157279"/>
                <a:gd name="connsiteY3" fmla="*/ 5638 h 117893"/>
                <a:gd name="connsiteX4" fmla="*/ 45180 w 157279"/>
                <a:gd name="connsiteY4" fmla="*/ 1003 h 117893"/>
                <a:gd name="connsiteX5" fmla="*/ 150509 w 157279"/>
                <a:gd name="connsiteY5" fmla="*/ 79214 h 117893"/>
                <a:gd name="connsiteX6" fmla="*/ 155784 w 157279"/>
                <a:gd name="connsiteY6" fmla="*/ 108410 h 117893"/>
                <a:gd name="connsiteX7" fmla="*/ 127920 w 157279"/>
                <a:gd name="connsiteY7" fmla="*/ 117894 h 11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279" h="117893">
                  <a:moveTo>
                    <a:pt x="127920" y="117894"/>
                  </a:moveTo>
                  <a:cubicBezTo>
                    <a:pt x="82634" y="114697"/>
                    <a:pt x="49015" y="95943"/>
                    <a:pt x="27438" y="56518"/>
                  </a:cubicBezTo>
                  <a:cubicBezTo>
                    <a:pt x="24348" y="50924"/>
                    <a:pt x="20352" y="45809"/>
                    <a:pt x="17369" y="40162"/>
                  </a:cubicBezTo>
                  <a:cubicBezTo>
                    <a:pt x="11348" y="28760"/>
                    <a:pt x="5754" y="17146"/>
                    <a:pt x="0" y="5638"/>
                  </a:cubicBezTo>
                  <a:cubicBezTo>
                    <a:pt x="15131" y="3826"/>
                    <a:pt x="31327" y="-2407"/>
                    <a:pt x="45180" y="1003"/>
                  </a:cubicBezTo>
                  <a:cubicBezTo>
                    <a:pt x="90625" y="12084"/>
                    <a:pt x="126055" y="39256"/>
                    <a:pt x="150509" y="79214"/>
                  </a:cubicBezTo>
                  <a:cubicBezTo>
                    <a:pt x="155571" y="87472"/>
                    <a:pt x="159567" y="101591"/>
                    <a:pt x="155784" y="108410"/>
                  </a:cubicBezTo>
                  <a:cubicBezTo>
                    <a:pt x="152161" y="114750"/>
                    <a:pt x="137616" y="114963"/>
                    <a:pt x="127920" y="11789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81E7FE26-867C-FB99-3E97-63E1419CF904}"/>
                </a:ext>
              </a:extLst>
            </p:cNvPr>
            <p:cNvSpPr/>
            <p:nvPr/>
          </p:nvSpPr>
          <p:spPr>
            <a:xfrm>
              <a:off x="10245244" y="6518584"/>
              <a:ext cx="144496" cy="112132"/>
            </a:xfrm>
            <a:custGeom>
              <a:avLst/>
              <a:gdLst>
                <a:gd name="connsiteX0" fmla="*/ 101485 w 144496"/>
                <a:gd name="connsiteY0" fmla="*/ 112132 h 112132"/>
                <a:gd name="connsiteX1" fmla="*/ 44 w 144496"/>
                <a:gd name="connsiteY1" fmla="*/ 21134 h 112132"/>
                <a:gd name="connsiteX2" fmla="*/ 14749 w 144496"/>
                <a:gd name="connsiteY2" fmla="*/ 2273 h 112132"/>
                <a:gd name="connsiteX3" fmla="*/ 144160 w 144496"/>
                <a:gd name="connsiteY3" fmla="*/ 89809 h 112132"/>
                <a:gd name="connsiteX4" fmla="*/ 101485 w 144496"/>
                <a:gd name="connsiteY4" fmla="*/ 112132 h 112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96" h="112132">
                  <a:moveTo>
                    <a:pt x="101485" y="112132"/>
                  </a:moveTo>
                  <a:cubicBezTo>
                    <a:pt x="57584" y="112185"/>
                    <a:pt x="5958" y="66952"/>
                    <a:pt x="44" y="21134"/>
                  </a:cubicBezTo>
                  <a:cubicBezTo>
                    <a:pt x="-702" y="15380"/>
                    <a:pt x="8196" y="4404"/>
                    <a:pt x="14749" y="2273"/>
                  </a:cubicBezTo>
                  <a:cubicBezTo>
                    <a:pt x="58276" y="-11952"/>
                    <a:pt x="138992" y="43404"/>
                    <a:pt x="144160" y="89809"/>
                  </a:cubicBezTo>
                  <a:cubicBezTo>
                    <a:pt x="146238" y="108562"/>
                    <a:pt x="139472" y="112079"/>
                    <a:pt x="101485" y="1121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1C745340-8208-BC1A-A342-9AF167121199}"/>
                </a:ext>
              </a:extLst>
            </p:cNvPr>
            <p:cNvSpPr/>
            <p:nvPr/>
          </p:nvSpPr>
          <p:spPr>
            <a:xfrm>
              <a:off x="10330681" y="6663287"/>
              <a:ext cx="149707" cy="110244"/>
            </a:xfrm>
            <a:custGeom>
              <a:avLst/>
              <a:gdLst>
                <a:gd name="connsiteX0" fmla="*/ 116956 w 149707"/>
                <a:gd name="connsiteY0" fmla="*/ 110213 h 110244"/>
                <a:gd name="connsiteX1" fmla="*/ 6618 w 149707"/>
                <a:gd name="connsiteY1" fmla="*/ 38022 h 110244"/>
                <a:gd name="connsiteX2" fmla="*/ 28888 w 149707"/>
                <a:gd name="connsiteY2" fmla="*/ 461 h 110244"/>
                <a:gd name="connsiteX3" fmla="*/ 148975 w 149707"/>
                <a:gd name="connsiteY3" fmla="*/ 88210 h 110244"/>
                <a:gd name="connsiteX4" fmla="*/ 116956 w 149707"/>
                <a:gd name="connsiteY4" fmla="*/ 110213 h 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707" h="110244">
                  <a:moveTo>
                    <a:pt x="116956" y="110213"/>
                  </a:moveTo>
                  <a:cubicBezTo>
                    <a:pt x="66555" y="107176"/>
                    <a:pt x="31019" y="80165"/>
                    <a:pt x="6618" y="38022"/>
                  </a:cubicBezTo>
                  <a:cubicBezTo>
                    <a:pt x="-7075" y="14420"/>
                    <a:pt x="544" y="3445"/>
                    <a:pt x="28888" y="461"/>
                  </a:cubicBezTo>
                  <a:cubicBezTo>
                    <a:pt x="79928" y="-4920"/>
                    <a:pt x="139492" y="37543"/>
                    <a:pt x="148975" y="88210"/>
                  </a:cubicBezTo>
                  <a:cubicBezTo>
                    <a:pt x="153930" y="114955"/>
                    <a:pt x="132672" y="109521"/>
                    <a:pt x="116956" y="1102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296C9A9-AF3E-E8CE-C9CB-25AE7DA8030D}"/>
                </a:ext>
              </a:extLst>
            </p:cNvPr>
            <p:cNvSpPr/>
            <p:nvPr/>
          </p:nvSpPr>
          <p:spPr>
            <a:xfrm>
              <a:off x="10669620" y="6549445"/>
              <a:ext cx="147504" cy="115694"/>
            </a:xfrm>
            <a:custGeom>
              <a:avLst/>
              <a:gdLst>
                <a:gd name="connsiteX0" fmla="*/ 115583 w 147504"/>
                <a:gd name="connsiteY0" fmla="*/ 115529 h 115694"/>
                <a:gd name="connsiteX1" fmla="*/ 130 w 147504"/>
                <a:gd name="connsiteY1" fmla="*/ 22506 h 115694"/>
                <a:gd name="connsiteX2" fmla="*/ 14409 w 147504"/>
                <a:gd name="connsiteY2" fmla="*/ 1568 h 115694"/>
                <a:gd name="connsiteX3" fmla="*/ 146910 w 147504"/>
                <a:gd name="connsiteY3" fmla="*/ 93206 h 115694"/>
                <a:gd name="connsiteX4" fmla="*/ 115583 w 147504"/>
                <a:gd name="connsiteY4" fmla="*/ 115529 h 11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04" h="115694">
                  <a:moveTo>
                    <a:pt x="115583" y="115529"/>
                  </a:moveTo>
                  <a:cubicBezTo>
                    <a:pt x="67153" y="113398"/>
                    <a:pt x="10519" y="68911"/>
                    <a:pt x="130" y="22506"/>
                  </a:cubicBezTo>
                  <a:cubicBezTo>
                    <a:pt x="-1202" y="16592"/>
                    <a:pt x="7962" y="3273"/>
                    <a:pt x="14409" y="1568"/>
                  </a:cubicBezTo>
                  <a:cubicBezTo>
                    <a:pt x="58895" y="-10206"/>
                    <a:pt x="139717" y="46694"/>
                    <a:pt x="146910" y="93206"/>
                  </a:cubicBezTo>
                  <a:cubicBezTo>
                    <a:pt x="149734" y="111906"/>
                    <a:pt x="143021" y="116701"/>
                    <a:pt x="115583" y="1155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23E943BF-FED1-2563-0450-E7CC89372737}"/>
                </a:ext>
              </a:extLst>
            </p:cNvPr>
            <p:cNvSpPr/>
            <p:nvPr/>
          </p:nvSpPr>
          <p:spPr>
            <a:xfrm>
              <a:off x="10531069" y="6542073"/>
              <a:ext cx="146805" cy="109931"/>
            </a:xfrm>
            <a:custGeom>
              <a:avLst/>
              <a:gdLst>
                <a:gd name="connsiteX0" fmla="*/ 0 w 146805"/>
                <a:gd name="connsiteY0" fmla="*/ 3772 h 109931"/>
                <a:gd name="connsiteX1" fmla="*/ 144010 w 146805"/>
                <a:gd name="connsiteY1" fmla="*/ 78840 h 109931"/>
                <a:gd name="connsiteX2" fmla="*/ 126108 w 146805"/>
                <a:gd name="connsiteY2" fmla="*/ 109422 h 109931"/>
                <a:gd name="connsiteX3" fmla="*/ 0 w 146805"/>
                <a:gd name="connsiteY3" fmla="*/ 3772 h 10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05" h="109931">
                  <a:moveTo>
                    <a:pt x="0" y="3772"/>
                  </a:moveTo>
                  <a:cubicBezTo>
                    <a:pt x="60150" y="-11892"/>
                    <a:pt x="126002" y="22792"/>
                    <a:pt x="144010" y="78840"/>
                  </a:cubicBezTo>
                  <a:cubicBezTo>
                    <a:pt x="149870" y="97008"/>
                    <a:pt x="147685" y="107184"/>
                    <a:pt x="126108" y="109422"/>
                  </a:cubicBezTo>
                  <a:cubicBezTo>
                    <a:pt x="66863" y="115655"/>
                    <a:pt x="4422" y="63869"/>
                    <a:pt x="0" y="37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81144F24-9650-BC5F-B1FF-C9094C4972C2}"/>
                </a:ext>
              </a:extLst>
            </p:cNvPr>
            <p:cNvSpPr/>
            <p:nvPr/>
          </p:nvSpPr>
          <p:spPr>
            <a:xfrm>
              <a:off x="10481308" y="6673118"/>
              <a:ext cx="148972" cy="106948"/>
            </a:xfrm>
            <a:custGeom>
              <a:avLst/>
              <a:gdLst>
                <a:gd name="connsiteX0" fmla="*/ 0 w 148972"/>
                <a:gd name="connsiteY0" fmla="*/ 2298 h 106948"/>
                <a:gd name="connsiteX1" fmla="*/ 143157 w 148972"/>
                <a:gd name="connsiteY1" fmla="*/ 72038 h 106948"/>
                <a:gd name="connsiteX2" fmla="*/ 120301 w 148972"/>
                <a:gd name="connsiteY2" fmla="*/ 106935 h 106948"/>
                <a:gd name="connsiteX3" fmla="*/ 0 w 148972"/>
                <a:gd name="connsiteY3" fmla="*/ 2298 h 10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972" h="106948">
                  <a:moveTo>
                    <a:pt x="0" y="2298"/>
                  </a:moveTo>
                  <a:cubicBezTo>
                    <a:pt x="56634" y="-9051"/>
                    <a:pt x="120834" y="22810"/>
                    <a:pt x="143157" y="72038"/>
                  </a:cubicBezTo>
                  <a:cubicBezTo>
                    <a:pt x="154985" y="98091"/>
                    <a:pt x="149444" y="106562"/>
                    <a:pt x="120301" y="106935"/>
                  </a:cubicBezTo>
                  <a:cubicBezTo>
                    <a:pt x="54503" y="107841"/>
                    <a:pt x="2078" y="63194"/>
                    <a:pt x="0" y="229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3AEDCC4B-945A-801C-D66F-91EFC5A9D66C}"/>
                </a:ext>
              </a:extLst>
            </p:cNvPr>
            <p:cNvSpPr/>
            <p:nvPr/>
          </p:nvSpPr>
          <p:spPr>
            <a:xfrm>
              <a:off x="10097018" y="6517712"/>
              <a:ext cx="139924" cy="105904"/>
            </a:xfrm>
            <a:custGeom>
              <a:avLst/>
              <a:gdLst>
                <a:gd name="connsiteX0" fmla="*/ 31485 w 139924"/>
                <a:gd name="connsiteY0" fmla="*/ 2 h 105904"/>
                <a:gd name="connsiteX1" fmla="*/ 137667 w 139924"/>
                <a:gd name="connsiteY1" fmla="*/ 70808 h 105904"/>
                <a:gd name="connsiteX2" fmla="*/ 112307 w 139924"/>
                <a:gd name="connsiteY2" fmla="*/ 105865 h 105904"/>
                <a:gd name="connsiteX3" fmla="*/ 4953 w 139924"/>
                <a:gd name="connsiteY3" fmla="*/ 37137 h 105904"/>
                <a:gd name="connsiteX4" fmla="*/ 31485 w 139924"/>
                <a:gd name="connsiteY4" fmla="*/ 2 h 105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24" h="105904">
                  <a:moveTo>
                    <a:pt x="31485" y="2"/>
                  </a:moveTo>
                  <a:cubicBezTo>
                    <a:pt x="84123" y="269"/>
                    <a:pt x="125680" y="28239"/>
                    <a:pt x="137667" y="70808"/>
                  </a:cubicBezTo>
                  <a:cubicBezTo>
                    <a:pt x="144114" y="93717"/>
                    <a:pt x="137081" y="105066"/>
                    <a:pt x="112307" y="105865"/>
                  </a:cubicBezTo>
                  <a:cubicBezTo>
                    <a:pt x="70538" y="107197"/>
                    <a:pt x="18645" y="74591"/>
                    <a:pt x="4953" y="37137"/>
                  </a:cubicBezTo>
                  <a:cubicBezTo>
                    <a:pt x="-5756" y="7834"/>
                    <a:pt x="-55" y="-158"/>
                    <a:pt x="31485" y="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3A660E1E-E497-EA9E-8BAF-D55730BE56CB}"/>
                </a:ext>
              </a:extLst>
            </p:cNvPr>
            <p:cNvSpPr/>
            <p:nvPr/>
          </p:nvSpPr>
          <p:spPr>
            <a:xfrm>
              <a:off x="10188313" y="6658699"/>
              <a:ext cx="141274" cy="107504"/>
            </a:xfrm>
            <a:custGeom>
              <a:avLst/>
              <a:gdLst>
                <a:gd name="connsiteX0" fmla="*/ 104871 w 141274"/>
                <a:gd name="connsiteY0" fmla="*/ 107502 h 107504"/>
                <a:gd name="connsiteX1" fmla="*/ 2579 w 141274"/>
                <a:gd name="connsiteY1" fmla="*/ 36057 h 107504"/>
                <a:gd name="connsiteX2" fmla="*/ 29857 w 141274"/>
                <a:gd name="connsiteY2" fmla="*/ 254 h 107504"/>
                <a:gd name="connsiteX3" fmla="*/ 132149 w 141274"/>
                <a:gd name="connsiteY3" fmla="*/ 63921 h 107504"/>
                <a:gd name="connsiteX4" fmla="*/ 104871 w 141274"/>
                <a:gd name="connsiteY4" fmla="*/ 107502 h 10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74" h="107504">
                  <a:moveTo>
                    <a:pt x="104871" y="107502"/>
                  </a:moveTo>
                  <a:cubicBezTo>
                    <a:pt x="52606" y="107236"/>
                    <a:pt x="15631" y="81396"/>
                    <a:pt x="2579" y="36057"/>
                  </a:cubicBezTo>
                  <a:cubicBezTo>
                    <a:pt x="-4774" y="10590"/>
                    <a:pt x="3378" y="-1983"/>
                    <a:pt x="29857" y="254"/>
                  </a:cubicBezTo>
                  <a:cubicBezTo>
                    <a:pt x="74184" y="3931"/>
                    <a:pt x="109560" y="25295"/>
                    <a:pt x="132149" y="63921"/>
                  </a:cubicBezTo>
                  <a:cubicBezTo>
                    <a:pt x="150264" y="94982"/>
                    <a:pt x="141526" y="107715"/>
                    <a:pt x="104871" y="1075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5760A2BF-2494-D6CB-4264-7090E29F3F24}"/>
                </a:ext>
              </a:extLst>
            </p:cNvPr>
            <p:cNvSpPr/>
            <p:nvPr/>
          </p:nvSpPr>
          <p:spPr>
            <a:xfrm>
              <a:off x="10935659" y="6585839"/>
              <a:ext cx="149693" cy="113757"/>
            </a:xfrm>
            <a:custGeom>
              <a:avLst/>
              <a:gdLst>
                <a:gd name="connsiteX0" fmla="*/ 136338 w 149693"/>
                <a:gd name="connsiteY0" fmla="*/ 62832 h 113757"/>
                <a:gd name="connsiteX1" fmla="*/ 149497 w 149693"/>
                <a:gd name="connsiteY1" fmla="*/ 102097 h 113757"/>
                <a:gd name="connsiteX2" fmla="*/ 147845 w 149693"/>
                <a:gd name="connsiteY2" fmla="*/ 111048 h 113757"/>
                <a:gd name="connsiteX3" fmla="*/ 0 w 149693"/>
                <a:gd name="connsiteY3" fmla="*/ 1776 h 113757"/>
                <a:gd name="connsiteX4" fmla="*/ 137456 w 149693"/>
                <a:gd name="connsiteY4" fmla="*/ 63950 h 113757"/>
                <a:gd name="connsiteX5" fmla="*/ 136338 w 149693"/>
                <a:gd name="connsiteY5" fmla="*/ 62832 h 11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693" h="113757">
                  <a:moveTo>
                    <a:pt x="136338" y="62832"/>
                  </a:moveTo>
                  <a:cubicBezTo>
                    <a:pt x="140813" y="75885"/>
                    <a:pt x="145501" y="88884"/>
                    <a:pt x="149497" y="102097"/>
                  </a:cubicBezTo>
                  <a:cubicBezTo>
                    <a:pt x="150296" y="104761"/>
                    <a:pt x="148431" y="108171"/>
                    <a:pt x="147845" y="111048"/>
                  </a:cubicBezTo>
                  <a:cubicBezTo>
                    <a:pt x="85670" y="126978"/>
                    <a:pt x="8205" y="70344"/>
                    <a:pt x="0" y="1776"/>
                  </a:cubicBezTo>
                  <a:cubicBezTo>
                    <a:pt x="59884" y="-7974"/>
                    <a:pt x="100535" y="23779"/>
                    <a:pt x="137456" y="63950"/>
                  </a:cubicBezTo>
                  <a:lnTo>
                    <a:pt x="136338" y="62832"/>
                  </a:ln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F91F85B3-40E4-856A-D73B-C5B1BD35393D}"/>
                </a:ext>
              </a:extLst>
            </p:cNvPr>
            <p:cNvSpPr/>
            <p:nvPr/>
          </p:nvSpPr>
          <p:spPr>
            <a:xfrm>
              <a:off x="10034308" y="6658086"/>
              <a:ext cx="141093" cy="105899"/>
            </a:xfrm>
            <a:custGeom>
              <a:avLst/>
              <a:gdLst>
                <a:gd name="connsiteX0" fmla="*/ 107301 w 141093"/>
                <a:gd name="connsiteY0" fmla="*/ 105877 h 105899"/>
                <a:gd name="connsiteX1" fmla="*/ 5594 w 141093"/>
                <a:gd name="connsiteY1" fmla="*/ 41411 h 105899"/>
                <a:gd name="connsiteX2" fmla="*/ 29623 w 141093"/>
                <a:gd name="connsiteY2" fmla="*/ 281 h 105899"/>
                <a:gd name="connsiteX3" fmla="*/ 135965 w 141093"/>
                <a:gd name="connsiteY3" fmla="*/ 65972 h 105899"/>
                <a:gd name="connsiteX4" fmla="*/ 107301 w 141093"/>
                <a:gd name="connsiteY4" fmla="*/ 105877 h 10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093" h="105899">
                  <a:moveTo>
                    <a:pt x="107301" y="105877"/>
                  </a:moveTo>
                  <a:cubicBezTo>
                    <a:pt x="59352" y="106730"/>
                    <a:pt x="26106" y="83181"/>
                    <a:pt x="5594" y="41411"/>
                  </a:cubicBezTo>
                  <a:cubicBezTo>
                    <a:pt x="-6873" y="16051"/>
                    <a:pt x="1652" y="3105"/>
                    <a:pt x="29623" y="281"/>
                  </a:cubicBezTo>
                  <a:cubicBezTo>
                    <a:pt x="66704" y="-3448"/>
                    <a:pt x="121686" y="30543"/>
                    <a:pt x="135965" y="65972"/>
                  </a:cubicBezTo>
                  <a:cubicBezTo>
                    <a:pt x="147686" y="95275"/>
                    <a:pt x="139801" y="106303"/>
                    <a:pt x="107301" y="10587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FEEAB5B-0C51-9E81-7D58-8E460CB7B46F}"/>
                </a:ext>
              </a:extLst>
            </p:cNvPr>
            <p:cNvSpPr/>
            <p:nvPr/>
          </p:nvSpPr>
          <p:spPr>
            <a:xfrm>
              <a:off x="10388743" y="6528481"/>
              <a:ext cx="148656" cy="107990"/>
            </a:xfrm>
            <a:custGeom>
              <a:avLst/>
              <a:gdLst>
                <a:gd name="connsiteX0" fmla="*/ 100450 w 148656"/>
                <a:gd name="connsiteY0" fmla="*/ 107990 h 107990"/>
                <a:gd name="connsiteX1" fmla="*/ 8067 w 148656"/>
                <a:gd name="connsiteY1" fmla="*/ 40274 h 107990"/>
                <a:gd name="connsiteX2" fmla="*/ 33214 w 148656"/>
                <a:gd name="connsiteY2" fmla="*/ 369 h 107990"/>
                <a:gd name="connsiteX3" fmla="*/ 139396 w 148656"/>
                <a:gd name="connsiteY3" fmla="*/ 68564 h 107990"/>
                <a:gd name="connsiteX4" fmla="*/ 100450 w 148656"/>
                <a:gd name="connsiteY4" fmla="*/ 107990 h 107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656" h="107990">
                  <a:moveTo>
                    <a:pt x="100450" y="107990"/>
                  </a:moveTo>
                  <a:cubicBezTo>
                    <a:pt x="67045" y="106711"/>
                    <a:pt x="30870" y="83429"/>
                    <a:pt x="8067" y="40274"/>
                  </a:cubicBezTo>
                  <a:cubicBezTo>
                    <a:pt x="-8023" y="9852"/>
                    <a:pt x="-245" y="-2348"/>
                    <a:pt x="33214" y="369"/>
                  </a:cubicBezTo>
                  <a:cubicBezTo>
                    <a:pt x="80311" y="4205"/>
                    <a:pt x="116060" y="27594"/>
                    <a:pt x="139396" y="68564"/>
                  </a:cubicBezTo>
                  <a:cubicBezTo>
                    <a:pt x="157191" y="99785"/>
                    <a:pt x="151969" y="108096"/>
                    <a:pt x="100450" y="1079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344CB77-D3FF-E94A-C2DF-D53C85F831E9}"/>
                </a:ext>
              </a:extLst>
            </p:cNvPr>
            <p:cNvSpPr/>
            <p:nvPr/>
          </p:nvSpPr>
          <p:spPr>
            <a:xfrm>
              <a:off x="10580679" y="6412459"/>
              <a:ext cx="142595" cy="113609"/>
            </a:xfrm>
            <a:custGeom>
              <a:avLst/>
              <a:gdLst>
                <a:gd name="connsiteX0" fmla="*/ 33077 w 142595"/>
                <a:gd name="connsiteY0" fmla="*/ 86 h 113609"/>
                <a:gd name="connsiteX1" fmla="*/ 142509 w 142595"/>
                <a:gd name="connsiteY1" fmla="*/ 91670 h 113609"/>
                <a:gd name="connsiteX2" fmla="*/ 124341 w 142595"/>
                <a:gd name="connsiteY2" fmla="*/ 112928 h 113609"/>
                <a:gd name="connsiteX3" fmla="*/ 1483 w 142595"/>
                <a:gd name="connsiteY3" fmla="*/ 22515 h 113609"/>
                <a:gd name="connsiteX4" fmla="*/ 33077 w 142595"/>
                <a:gd name="connsiteY4" fmla="*/ 86 h 1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595" h="113609">
                  <a:moveTo>
                    <a:pt x="33077" y="86"/>
                  </a:moveTo>
                  <a:cubicBezTo>
                    <a:pt x="79215" y="778"/>
                    <a:pt x="132812" y="44306"/>
                    <a:pt x="142509" y="91670"/>
                  </a:cubicBezTo>
                  <a:cubicBezTo>
                    <a:pt x="143734" y="97584"/>
                    <a:pt x="131747" y="111649"/>
                    <a:pt x="124341" y="112928"/>
                  </a:cubicBezTo>
                  <a:cubicBezTo>
                    <a:pt x="81559" y="120333"/>
                    <a:pt x="9368" y="65937"/>
                    <a:pt x="1483" y="22515"/>
                  </a:cubicBezTo>
                  <a:cubicBezTo>
                    <a:pt x="-2460" y="885"/>
                    <a:pt x="-595" y="-447"/>
                    <a:pt x="33077" y="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BD2CEB3-4A72-97A8-96B1-1042C0724E19}"/>
                </a:ext>
              </a:extLst>
            </p:cNvPr>
            <p:cNvSpPr/>
            <p:nvPr/>
          </p:nvSpPr>
          <p:spPr>
            <a:xfrm>
              <a:off x="10158995" y="6377831"/>
              <a:ext cx="144211" cy="109835"/>
            </a:xfrm>
            <a:custGeom>
              <a:avLst/>
              <a:gdLst>
                <a:gd name="connsiteX0" fmla="*/ 32642 w 144211"/>
                <a:gd name="connsiteY0" fmla="*/ 30 h 109835"/>
                <a:gd name="connsiteX1" fmla="*/ 137066 w 144211"/>
                <a:gd name="connsiteY1" fmla="*/ 69344 h 109835"/>
                <a:gd name="connsiteX2" fmla="*/ 112239 w 144211"/>
                <a:gd name="connsiteY2" fmla="*/ 109835 h 109835"/>
                <a:gd name="connsiteX3" fmla="*/ 5417 w 144211"/>
                <a:gd name="connsiteY3" fmla="*/ 38017 h 109835"/>
                <a:gd name="connsiteX4" fmla="*/ 32642 w 144211"/>
                <a:gd name="connsiteY4" fmla="*/ 30 h 1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211" h="109835">
                  <a:moveTo>
                    <a:pt x="32642" y="30"/>
                  </a:moveTo>
                  <a:cubicBezTo>
                    <a:pt x="80592" y="3120"/>
                    <a:pt x="113784" y="29706"/>
                    <a:pt x="137066" y="69344"/>
                  </a:cubicBezTo>
                  <a:cubicBezTo>
                    <a:pt x="152357" y="95397"/>
                    <a:pt x="142660" y="109675"/>
                    <a:pt x="112239" y="109835"/>
                  </a:cubicBezTo>
                  <a:cubicBezTo>
                    <a:pt x="73773" y="109995"/>
                    <a:pt x="20122" y="73926"/>
                    <a:pt x="5417" y="38017"/>
                  </a:cubicBezTo>
                  <a:cubicBezTo>
                    <a:pt x="-6410" y="8927"/>
                    <a:pt x="463" y="-609"/>
                    <a:pt x="32642" y="3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51C7D375-5B0B-B083-68A8-0DF92AA72DCA}"/>
                </a:ext>
              </a:extLst>
            </p:cNvPr>
            <p:cNvSpPr/>
            <p:nvPr/>
          </p:nvSpPr>
          <p:spPr>
            <a:xfrm>
              <a:off x="10712404" y="6424331"/>
              <a:ext cx="146855" cy="114816"/>
            </a:xfrm>
            <a:custGeom>
              <a:avLst/>
              <a:gdLst>
                <a:gd name="connsiteX0" fmla="*/ 146855 w 146855"/>
                <a:gd name="connsiteY0" fmla="*/ 114375 h 114816"/>
                <a:gd name="connsiteX1" fmla="*/ 4285 w 146855"/>
                <a:gd name="connsiteY1" fmla="*/ 33180 h 114816"/>
                <a:gd name="connsiteX2" fmla="*/ 15420 w 146855"/>
                <a:gd name="connsiteY2" fmla="*/ 894 h 114816"/>
                <a:gd name="connsiteX3" fmla="*/ 146855 w 146855"/>
                <a:gd name="connsiteY3" fmla="*/ 114375 h 1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55" h="114816">
                  <a:moveTo>
                    <a:pt x="146855" y="114375"/>
                  </a:moveTo>
                  <a:cubicBezTo>
                    <a:pt x="76689" y="118957"/>
                    <a:pt x="22612" y="87630"/>
                    <a:pt x="4285" y="33180"/>
                  </a:cubicBezTo>
                  <a:cubicBezTo>
                    <a:pt x="-191" y="19861"/>
                    <a:pt x="-6105" y="5529"/>
                    <a:pt x="15420" y="894"/>
                  </a:cubicBezTo>
                  <a:cubicBezTo>
                    <a:pt x="61185" y="-8909"/>
                    <a:pt x="146909" y="64081"/>
                    <a:pt x="146855" y="1143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C9D95E6F-3184-C4FE-FBEB-BA1FAD9C79F8}"/>
                </a:ext>
              </a:extLst>
            </p:cNvPr>
            <p:cNvSpPr/>
            <p:nvPr/>
          </p:nvSpPr>
          <p:spPr>
            <a:xfrm>
              <a:off x="10844984" y="6446736"/>
              <a:ext cx="145628" cy="117366"/>
            </a:xfrm>
            <a:custGeom>
              <a:avLst/>
              <a:gdLst>
                <a:gd name="connsiteX0" fmla="*/ 10279 w 145628"/>
                <a:gd name="connsiteY0" fmla="*/ 13 h 117366"/>
                <a:gd name="connsiteX1" fmla="*/ 143048 w 145628"/>
                <a:gd name="connsiteY1" fmla="*/ 89200 h 117366"/>
                <a:gd name="connsiteX2" fmla="*/ 120937 w 145628"/>
                <a:gd name="connsiteY2" fmla="*/ 117330 h 117366"/>
                <a:gd name="connsiteX3" fmla="*/ 423 w 145628"/>
                <a:gd name="connsiteY3" fmla="*/ 20844 h 117366"/>
                <a:gd name="connsiteX4" fmla="*/ 10279 w 145628"/>
                <a:gd name="connsiteY4" fmla="*/ 13 h 11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28" h="117366">
                  <a:moveTo>
                    <a:pt x="10279" y="13"/>
                  </a:moveTo>
                  <a:cubicBezTo>
                    <a:pt x="64463" y="-893"/>
                    <a:pt x="129781" y="46311"/>
                    <a:pt x="143048" y="89200"/>
                  </a:cubicBezTo>
                  <a:cubicBezTo>
                    <a:pt x="149068" y="108752"/>
                    <a:pt x="145658" y="118023"/>
                    <a:pt x="120937" y="117330"/>
                  </a:cubicBezTo>
                  <a:cubicBezTo>
                    <a:pt x="55512" y="115519"/>
                    <a:pt x="28714" y="67142"/>
                    <a:pt x="423" y="20844"/>
                  </a:cubicBezTo>
                  <a:cubicBezTo>
                    <a:pt x="-2187" y="16582"/>
                    <a:pt x="8042" y="4488"/>
                    <a:pt x="10279" y="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9E01AE79-4E10-2E40-6BAE-FBE825300D04}"/>
                </a:ext>
              </a:extLst>
            </p:cNvPr>
            <p:cNvSpPr/>
            <p:nvPr/>
          </p:nvSpPr>
          <p:spPr>
            <a:xfrm>
              <a:off x="9880259" y="6660527"/>
              <a:ext cx="135934" cy="103466"/>
            </a:xfrm>
            <a:custGeom>
              <a:avLst/>
              <a:gdLst>
                <a:gd name="connsiteX0" fmla="*/ 135935 w 135934"/>
                <a:gd name="connsiteY0" fmla="*/ 97736 h 103466"/>
                <a:gd name="connsiteX1" fmla="*/ 5990 w 135934"/>
                <a:gd name="connsiteY1" fmla="*/ 44191 h 103466"/>
                <a:gd name="connsiteX2" fmla="*/ 32576 w 135934"/>
                <a:gd name="connsiteY2" fmla="*/ 344 h 103466"/>
                <a:gd name="connsiteX3" fmla="*/ 135935 w 135934"/>
                <a:gd name="connsiteY3" fmla="*/ 97736 h 10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934" h="103466">
                  <a:moveTo>
                    <a:pt x="135935" y="97736"/>
                  </a:moveTo>
                  <a:cubicBezTo>
                    <a:pt x="79567" y="114891"/>
                    <a:pt x="26822" y="92514"/>
                    <a:pt x="5990" y="44191"/>
                  </a:cubicBezTo>
                  <a:cubicBezTo>
                    <a:pt x="-6743" y="14676"/>
                    <a:pt x="237" y="3168"/>
                    <a:pt x="32576" y="344"/>
                  </a:cubicBezTo>
                  <a:cubicBezTo>
                    <a:pt x="83989" y="-4184"/>
                    <a:pt x="127783" y="36413"/>
                    <a:pt x="135935" y="977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67D9375D-D314-558A-E33E-AA44331EA5AA}"/>
                </a:ext>
              </a:extLst>
            </p:cNvPr>
            <p:cNvSpPr/>
            <p:nvPr/>
          </p:nvSpPr>
          <p:spPr>
            <a:xfrm>
              <a:off x="10305186" y="6385725"/>
              <a:ext cx="137698" cy="109239"/>
            </a:xfrm>
            <a:custGeom>
              <a:avLst/>
              <a:gdLst>
                <a:gd name="connsiteX0" fmla="*/ 121086 w 137698"/>
                <a:gd name="connsiteY0" fmla="*/ 109240 h 109239"/>
                <a:gd name="connsiteX1" fmla="*/ 4035 w 137698"/>
                <a:gd name="connsiteY1" fmla="*/ 38487 h 109239"/>
                <a:gd name="connsiteX2" fmla="*/ 30141 w 137698"/>
                <a:gd name="connsiteY2" fmla="*/ 20 h 109239"/>
                <a:gd name="connsiteX3" fmla="*/ 137655 w 137698"/>
                <a:gd name="connsiteY3" fmla="*/ 88994 h 109239"/>
                <a:gd name="connsiteX4" fmla="*/ 121086 w 137698"/>
                <a:gd name="connsiteY4" fmla="*/ 109240 h 10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698" h="109239">
                  <a:moveTo>
                    <a:pt x="121086" y="109240"/>
                  </a:moveTo>
                  <a:cubicBezTo>
                    <a:pt x="61681" y="108068"/>
                    <a:pt x="17620" y="78392"/>
                    <a:pt x="4035" y="38487"/>
                  </a:cubicBezTo>
                  <a:cubicBezTo>
                    <a:pt x="-5449" y="10570"/>
                    <a:pt x="1211" y="713"/>
                    <a:pt x="30141" y="20"/>
                  </a:cubicBezTo>
                  <a:cubicBezTo>
                    <a:pt x="75800" y="-1098"/>
                    <a:pt x="132274" y="43815"/>
                    <a:pt x="137655" y="88994"/>
                  </a:cubicBezTo>
                  <a:cubicBezTo>
                    <a:pt x="138614" y="96719"/>
                    <a:pt x="123536" y="106363"/>
                    <a:pt x="121086" y="10924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DF8EC2D8-1A30-92CC-3065-80DAD3B2D2BF}"/>
                </a:ext>
              </a:extLst>
            </p:cNvPr>
            <p:cNvSpPr/>
            <p:nvPr/>
          </p:nvSpPr>
          <p:spPr>
            <a:xfrm>
              <a:off x="9863484" y="6365679"/>
              <a:ext cx="136678" cy="110692"/>
            </a:xfrm>
            <a:custGeom>
              <a:avLst/>
              <a:gdLst>
                <a:gd name="connsiteX0" fmla="*/ 107370 w 136678"/>
                <a:gd name="connsiteY0" fmla="*/ 110692 h 110692"/>
                <a:gd name="connsiteX1" fmla="*/ 2361 w 136678"/>
                <a:gd name="connsiteY1" fmla="*/ 34665 h 110692"/>
                <a:gd name="connsiteX2" fmla="*/ 19462 w 136678"/>
                <a:gd name="connsiteY2" fmla="*/ 1473 h 110692"/>
                <a:gd name="connsiteX3" fmla="*/ 136673 w 136678"/>
                <a:gd name="connsiteY3" fmla="*/ 86504 h 110692"/>
                <a:gd name="connsiteX4" fmla="*/ 107370 w 136678"/>
                <a:gd name="connsiteY4" fmla="*/ 110692 h 1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78" h="110692">
                  <a:moveTo>
                    <a:pt x="107370" y="110692"/>
                  </a:moveTo>
                  <a:cubicBezTo>
                    <a:pt x="55052" y="103766"/>
                    <a:pt x="14454" y="75210"/>
                    <a:pt x="2361" y="34665"/>
                  </a:cubicBezTo>
                  <a:cubicBezTo>
                    <a:pt x="-2754" y="17457"/>
                    <a:pt x="-623" y="5682"/>
                    <a:pt x="19462" y="1473"/>
                  </a:cubicBezTo>
                  <a:cubicBezTo>
                    <a:pt x="68265" y="-8863"/>
                    <a:pt x="134009" y="36850"/>
                    <a:pt x="136673" y="86504"/>
                  </a:cubicBezTo>
                  <a:cubicBezTo>
                    <a:pt x="137046" y="94016"/>
                    <a:pt x="117600" y="102594"/>
                    <a:pt x="107370" y="11069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57D17E9A-7953-2E20-4D96-5CF91F82AC0D}"/>
                </a:ext>
              </a:extLst>
            </p:cNvPr>
            <p:cNvSpPr/>
            <p:nvPr/>
          </p:nvSpPr>
          <p:spPr>
            <a:xfrm>
              <a:off x="10444907" y="6397728"/>
              <a:ext cx="138637" cy="110191"/>
            </a:xfrm>
            <a:custGeom>
              <a:avLst/>
              <a:gdLst>
                <a:gd name="connsiteX0" fmla="*/ 34376 w 138637"/>
                <a:gd name="connsiteY0" fmla="*/ 5 h 110191"/>
                <a:gd name="connsiteX1" fmla="*/ 138587 w 138637"/>
                <a:gd name="connsiteY1" fmla="*/ 89192 h 110191"/>
                <a:gd name="connsiteX2" fmla="*/ 121165 w 138637"/>
                <a:gd name="connsiteY2" fmla="*/ 109651 h 110191"/>
                <a:gd name="connsiteX3" fmla="*/ 7311 w 138637"/>
                <a:gd name="connsiteY3" fmla="*/ 42308 h 110191"/>
                <a:gd name="connsiteX4" fmla="*/ 34376 w 138637"/>
                <a:gd name="connsiteY4" fmla="*/ 5 h 11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637" h="110191">
                  <a:moveTo>
                    <a:pt x="34376" y="5"/>
                  </a:moveTo>
                  <a:cubicBezTo>
                    <a:pt x="79342" y="378"/>
                    <a:pt x="131767" y="44013"/>
                    <a:pt x="138587" y="89192"/>
                  </a:cubicBezTo>
                  <a:cubicBezTo>
                    <a:pt x="139493" y="95319"/>
                    <a:pt x="127984" y="108851"/>
                    <a:pt x="121165" y="109651"/>
                  </a:cubicBezTo>
                  <a:cubicBezTo>
                    <a:pt x="76305" y="114712"/>
                    <a:pt x="25638" y="83598"/>
                    <a:pt x="7311" y="42308"/>
                  </a:cubicBezTo>
                  <a:cubicBezTo>
                    <a:pt x="-7234" y="9489"/>
                    <a:pt x="-1001" y="-261"/>
                    <a:pt x="34376" y="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BBFEF4DA-4BAA-9D55-0AB8-30DB7198108D}"/>
                </a:ext>
              </a:extLst>
            </p:cNvPr>
            <p:cNvSpPr/>
            <p:nvPr/>
          </p:nvSpPr>
          <p:spPr>
            <a:xfrm>
              <a:off x="10219808" y="6243698"/>
              <a:ext cx="136582" cy="110081"/>
            </a:xfrm>
            <a:custGeom>
              <a:avLst/>
              <a:gdLst>
                <a:gd name="connsiteX0" fmla="*/ 108220 w 136582"/>
                <a:gd name="connsiteY0" fmla="*/ 110082 h 110081"/>
                <a:gd name="connsiteX1" fmla="*/ 67 w 136582"/>
                <a:gd name="connsiteY1" fmla="*/ 19456 h 110081"/>
                <a:gd name="connsiteX2" fmla="*/ 14824 w 136582"/>
                <a:gd name="connsiteY2" fmla="*/ 1662 h 110081"/>
                <a:gd name="connsiteX3" fmla="*/ 135605 w 136582"/>
                <a:gd name="connsiteY3" fmla="*/ 87013 h 110081"/>
                <a:gd name="connsiteX4" fmla="*/ 108220 w 136582"/>
                <a:gd name="connsiteY4" fmla="*/ 110082 h 11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82" h="110081">
                  <a:moveTo>
                    <a:pt x="108220" y="110082"/>
                  </a:moveTo>
                  <a:cubicBezTo>
                    <a:pt x="58299" y="109336"/>
                    <a:pt x="9017" y="68205"/>
                    <a:pt x="67" y="19456"/>
                  </a:cubicBezTo>
                  <a:cubicBezTo>
                    <a:pt x="-892" y="14395"/>
                    <a:pt x="8698" y="2887"/>
                    <a:pt x="14824" y="1662"/>
                  </a:cubicBezTo>
                  <a:cubicBezTo>
                    <a:pt x="67409" y="-8940"/>
                    <a:pt x="124790" y="32563"/>
                    <a:pt x="135605" y="87013"/>
                  </a:cubicBezTo>
                  <a:cubicBezTo>
                    <a:pt x="141305" y="115409"/>
                    <a:pt x="120740" y="108537"/>
                    <a:pt x="108220" y="11008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A6AE947B-121B-081D-6EE4-6A342183A2A2}"/>
                </a:ext>
              </a:extLst>
            </p:cNvPr>
            <p:cNvSpPr/>
            <p:nvPr/>
          </p:nvSpPr>
          <p:spPr>
            <a:xfrm>
              <a:off x="11065816" y="6605462"/>
              <a:ext cx="146247" cy="114933"/>
            </a:xfrm>
            <a:custGeom>
              <a:avLst/>
              <a:gdLst>
                <a:gd name="connsiteX0" fmla="*/ 7299 w 146247"/>
                <a:gd name="connsiteY0" fmla="*/ 44380 h 114933"/>
                <a:gd name="connsiteX1" fmla="*/ 0 w 146247"/>
                <a:gd name="connsiteY1" fmla="*/ 0 h 114933"/>
                <a:gd name="connsiteX2" fmla="*/ 51253 w 146247"/>
                <a:gd name="connsiteY2" fmla="*/ 7033 h 114933"/>
                <a:gd name="connsiteX3" fmla="*/ 138575 w 146247"/>
                <a:gd name="connsiteY3" fmla="*/ 79703 h 114933"/>
                <a:gd name="connsiteX4" fmla="*/ 146247 w 146247"/>
                <a:gd name="connsiteY4" fmla="*/ 108899 h 114933"/>
                <a:gd name="connsiteX5" fmla="*/ 113854 w 146247"/>
                <a:gd name="connsiteY5" fmla="*/ 113641 h 114933"/>
                <a:gd name="connsiteX6" fmla="*/ 17688 w 146247"/>
                <a:gd name="connsiteY6" fmla="*/ 54077 h 114933"/>
                <a:gd name="connsiteX7" fmla="*/ 6287 w 146247"/>
                <a:gd name="connsiteY7" fmla="*/ 43368 h 114933"/>
                <a:gd name="connsiteX8" fmla="*/ 7299 w 146247"/>
                <a:gd name="connsiteY8" fmla="*/ 44380 h 11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247" h="114933">
                  <a:moveTo>
                    <a:pt x="7299" y="44380"/>
                  </a:moveTo>
                  <a:cubicBezTo>
                    <a:pt x="4848" y="29569"/>
                    <a:pt x="2398" y="14758"/>
                    <a:pt x="0" y="0"/>
                  </a:cubicBezTo>
                  <a:cubicBezTo>
                    <a:pt x="17315" y="1971"/>
                    <a:pt x="38360" y="-1598"/>
                    <a:pt x="51253" y="7033"/>
                  </a:cubicBezTo>
                  <a:cubicBezTo>
                    <a:pt x="82580" y="28024"/>
                    <a:pt x="110817" y="53917"/>
                    <a:pt x="138575" y="79703"/>
                  </a:cubicBezTo>
                  <a:cubicBezTo>
                    <a:pt x="144809" y="85458"/>
                    <a:pt x="143850" y="98937"/>
                    <a:pt x="146247" y="108899"/>
                  </a:cubicBezTo>
                  <a:cubicBezTo>
                    <a:pt x="135272" y="110764"/>
                    <a:pt x="121526" y="117797"/>
                    <a:pt x="113854" y="113641"/>
                  </a:cubicBezTo>
                  <a:cubicBezTo>
                    <a:pt x="80769" y="95633"/>
                    <a:pt x="49442" y="74429"/>
                    <a:pt x="17688" y="54077"/>
                  </a:cubicBezTo>
                  <a:cubicBezTo>
                    <a:pt x="13373" y="51306"/>
                    <a:pt x="10070" y="46991"/>
                    <a:pt x="6287" y="43368"/>
                  </a:cubicBezTo>
                  <a:cubicBezTo>
                    <a:pt x="6180" y="43208"/>
                    <a:pt x="7299" y="44380"/>
                    <a:pt x="7299" y="443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D9911757-21CF-D32A-7412-EB743AF270DA}"/>
                </a:ext>
              </a:extLst>
            </p:cNvPr>
            <p:cNvSpPr/>
            <p:nvPr/>
          </p:nvSpPr>
          <p:spPr>
            <a:xfrm>
              <a:off x="9947491" y="6516542"/>
              <a:ext cx="138466" cy="102012"/>
            </a:xfrm>
            <a:custGeom>
              <a:avLst/>
              <a:gdLst>
                <a:gd name="connsiteX0" fmla="*/ 34339 w 138466"/>
                <a:gd name="connsiteY0" fmla="*/ 0 h 102012"/>
                <a:gd name="connsiteX1" fmla="*/ 135726 w 138466"/>
                <a:gd name="connsiteY1" fmla="*/ 68515 h 102012"/>
                <a:gd name="connsiteX2" fmla="*/ 117718 w 138466"/>
                <a:gd name="connsiteY2" fmla="*/ 100641 h 102012"/>
                <a:gd name="connsiteX3" fmla="*/ 827 w 138466"/>
                <a:gd name="connsiteY3" fmla="*/ 24348 h 102012"/>
                <a:gd name="connsiteX4" fmla="*/ 34339 w 138466"/>
                <a:gd name="connsiteY4" fmla="*/ 0 h 10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466" h="102012">
                  <a:moveTo>
                    <a:pt x="34339" y="0"/>
                  </a:moveTo>
                  <a:cubicBezTo>
                    <a:pt x="83994" y="1172"/>
                    <a:pt x="120862" y="27704"/>
                    <a:pt x="135726" y="68515"/>
                  </a:cubicBezTo>
                  <a:cubicBezTo>
                    <a:pt x="142919" y="88334"/>
                    <a:pt x="135620" y="96646"/>
                    <a:pt x="117718" y="100641"/>
                  </a:cubicBezTo>
                  <a:cubicBezTo>
                    <a:pt x="74244" y="110231"/>
                    <a:pt x="8553" y="67876"/>
                    <a:pt x="827" y="24348"/>
                  </a:cubicBezTo>
                  <a:cubicBezTo>
                    <a:pt x="-4980" y="-8631"/>
                    <a:pt x="21233" y="3090"/>
                    <a:pt x="3433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346D858-7758-BBDD-50DE-15074C4E671D}"/>
                </a:ext>
              </a:extLst>
            </p:cNvPr>
            <p:cNvSpPr/>
            <p:nvPr/>
          </p:nvSpPr>
          <p:spPr>
            <a:xfrm>
              <a:off x="9793302" y="6515858"/>
              <a:ext cx="135563" cy="99142"/>
            </a:xfrm>
            <a:custGeom>
              <a:avLst/>
              <a:gdLst>
                <a:gd name="connsiteX0" fmla="*/ 105575 w 135563"/>
                <a:gd name="connsiteY0" fmla="*/ 99142 h 99142"/>
                <a:gd name="connsiteX1" fmla="*/ 2216 w 135563"/>
                <a:gd name="connsiteY1" fmla="*/ 27910 h 99142"/>
                <a:gd name="connsiteX2" fmla="*/ 16814 w 135563"/>
                <a:gd name="connsiteY2" fmla="*/ 685 h 99142"/>
                <a:gd name="connsiteX3" fmla="*/ 124648 w 135563"/>
                <a:gd name="connsiteY3" fmla="*/ 47675 h 99142"/>
                <a:gd name="connsiteX4" fmla="*/ 134398 w 135563"/>
                <a:gd name="connsiteY4" fmla="*/ 87953 h 99142"/>
                <a:gd name="connsiteX5" fmla="*/ 105575 w 135563"/>
                <a:gd name="connsiteY5" fmla="*/ 99142 h 9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563" h="99142">
                  <a:moveTo>
                    <a:pt x="105575" y="99142"/>
                  </a:moveTo>
                  <a:cubicBezTo>
                    <a:pt x="52457" y="99355"/>
                    <a:pt x="14363" y="70372"/>
                    <a:pt x="2216" y="27910"/>
                  </a:cubicBezTo>
                  <a:cubicBezTo>
                    <a:pt x="-2046" y="12992"/>
                    <a:pt x="-1620" y="2230"/>
                    <a:pt x="16814" y="685"/>
                  </a:cubicBezTo>
                  <a:cubicBezTo>
                    <a:pt x="61141" y="-2992"/>
                    <a:pt x="100140" y="7504"/>
                    <a:pt x="124648" y="47675"/>
                  </a:cubicBezTo>
                  <a:cubicBezTo>
                    <a:pt x="131787" y="59343"/>
                    <a:pt x="138287" y="76872"/>
                    <a:pt x="134398" y="87953"/>
                  </a:cubicBezTo>
                  <a:cubicBezTo>
                    <a:pt x="131680" y="95785"/>
                    <a:pt x="110955" y="97330"/>
                    <a:pt x="105575" y="9914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26BF2B73-0476-7043-8E5D-622DFB1C4817}"/>
                </a:ext>
              </a:extLst>
            </p:cNvPr>
            <p:cNvSpPr/>
            <p:nvPr/>
          </p:nvSpPr>
          <p:spPr>
            <a:xfrm>
              <a:off x="9933041" y="6224964"/>
              <a:ext cx="132807" cy="104666"/>
            </a:xfrm>
            <a:custGeom>
              <a:avLst/>
              <a:gdLst>
                <a:gd name="connsiteX0" fmla="*/ 132808 w 132807"/>
                <a:gd name="connsiteY0" fmla="*/ 99619 h 104666"/>
                <a:gd name="connsiteX1" fmla="*/ 3716 w 132807"/>
                <a:gd name="connsiteY1" fmla="*/ 37391 h 104666"/>
                <a:gd name="connsiteX2" fmla="*/ 28490 w 132807"/>
                <a:gd name="connsiteY2" fmla="*/ 150 h 104666"/>
                <a:gd name="connsiteX3" fmla="*/ 132808 w 132807"/>
                <a:gd name="connsiteY3" fmla="*/ 99619 h 1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807" h="104666">
                  <a:moveTo>
                    <a:pt x="132808" y="99619"/>
                  </a:moveTo>
                  <a:cubicBezTo>
                    <a:pt x="75001" y="116402"/>
                    <a:pt x="20765" y="90242"/>
                    <a:pt x="3716" y="37391"/>
                  </a:cubicBezTo>
                  <a:cubicBezTo>
                    <a:pt x="-4968" y="10432"/>
                    <a:pt x="892" y="1588"/>
                    <a:pt x="28490" y="150"/>
                  </a:cubicBezTo>
                  <a:cubicBezTo>
                    <a:pt x="82673" y="-2781"/>
                    <a:pt x="124869" y="37497"/>
                    <a:pt x="132808" y="996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550EBACA-4654-3542-3554-B457EAA6D9A6}"/>
                </a:ext>
              </a:extLst>
            </p:cNvPr>
            <p:cNvSpPr/>
            <p:nvPr/>
          </p:nvSpPr>
          <p:spPr>
            <a:xfrm>
              <a:off x="10493649" y="6270787"/>
              <a:ext cx="138807" cy="109065"/>
            </a:xfrm>
            <a:custGeom>
              <a:avLst/>
              <a:gdLst>
                <a:gd name="connsiteX0" fmla="*/ 138807 w 138807"/>
                <a:gd name="connsiteY0" fmla="*/ 106967 h 109065"/>
                <a:gd name="connsiteX1" fmla="*/ 1724 w 138807"/>
                <a:gd name="connsiteY1" fmla="*/ 22628 h 109065"/>
                <a:gd name="connsiteX2" fmla="*/ 22023 w 138807"/>
                <a:gd name="connsiteY2" fmla="*/ 198 h 109065"/>
                <a:gd name="connsiteX3" fmla="*/ 138807 w 138807"/>
                <a:gd name="connsiteY3" fmla="*/ 106967 h 10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807" h="109065">
                  <a:moveTo>
                    <a:pt x="138807" y="106967"/>
                  </a:moveTo>
                  <a:cubicBezTo>
                    <a:pt x="65018" y="116983"/>
                    <a:pt x="24474" y="91516"/>
                    <a:pt x="1724" y="22628"/>
                  </a:cubicBezTo>
                  <a:cubicBezTo>
                    <a:pt x="-4776" y="2862"/>
                    <a:pt x="8224" y="1157"/>
                    <a:pt x="22023" y="198"/>
                  </a:cubicBezTo>
                  <a:cubicBezTo>
                    <a:pt x="75780" y="-3638"/>
                    <a:pt x="134012" y="48734"/>
                    <a:pt x="138807" y="1069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8EF6DD9-E843-4404-9978-3BC89342BC19}"/>
                </a:ext>
              </a:extLst>
            </p:cNvPr>
            <p:cNvSpPr/>
            <p:nvPr/>
          </p:nvSpPr>
          <p:spPr>
            <a:xfrm>
              <a:off x="10974232" y="6470439"/>
              <a:ext cx="143733" cy="115696"/>
            </a:xfrm>
            <a:custGeom>
              <a:avLst/>
              <a:gdLst>
                <a:gd name="connsiteX0" fmla="*/ 0 w 143733"/>
                <a:gd name="connsiteY0" fmla="*/ 3641 h 115696"/>
                <a:gd name="connsiteX1" fmla="*/ 108367 w 143733"/>
                <a:gd name="connsiteY1" fmla="*/ 44345 h 115696"/>
                <a:gd name="connsiteX2" fmla="*/ 138362 w 143733"/>
                <a:gd name="connsiteY2" fmla="*/ 86008 h 115696"/>
                <a:gd name="connsiteX3" fmla="*/ 142571 w 143733"/>
                <a:gd name="connsiteY3" fmla="*/ 108811 h 115696"/>
                <a:gd name="connsiteX4" fmla="*/ 120887 w 143733"/>
                <a:gd name="connsiteY4" fmla="*/ 115524 h 115696"/>
                <a:gd name="connsiteX5" fmla="*/ 0 w 143733"/>
                <a:gd name="connsiteY5" fmla="*/ 3641 h 1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33" h="115696">
                  <a:moveTo>
                    <a:pt x="0" y="3641"/>
                  </a:moveTo>
                  <a:cubicBezTo>
                    <a:pt x="45499" y="-6961"/>
                    <a:pt x="81675" y="5292"/>
                    <a:pt x="108367" y="44345"/>
                  </a:cubicBezTo>
                  <a:cubicBezTo>
                    <a:pt x="118010" y="58463"/>
                    <a:pt x="129465" y="71463"/>
                    <a:pt x="138362" y="86008"/>
                  </a:cubicBezTo>
                  <a:cubicBezTo>
                    <a:pt x="142305" y="92454"/>
                    <a:pt x="145554" y="103430"/>
                    <a:pt x="142571" y="108811"/>
                  </a:cubicBezTo>
                  <a:cubicBezTo>
                    <a:pt x="139854" y="113712"/>
                    <a:pt x="128079" y="116429"/>
                    <a:pt x="120887" y="115524"/>
                  </a:cubicBezTo>
                  <a:cubicBezTo>
                    <a:pt x="57060" y="107692"/>
                    <a:pt x="18488" y="71783"/>
                    <a:pt x="0" y="364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A87503-A184-47B8-02E0-D28A2517D59C}"/>
                </a:ext>
              </a:extLst>
            </p:cNvPr>
            <p:cNvSpPr/>
            <p:nvPr/>
          </p:nvSpPr>
          <p:spPr>
            <a:xfrm>
              <a:off x="9722682" y="6664965"/>
              <a:ext cx="135704" cy="100339"/>
            </a:xfrm>
            <a:custGeom>
              <a:avLst/>
              <a:gdLst>
                <a:gd name="connsiteX0" fmla="*/ 135704 w 135704"/>
                <a:gd name="connsiteY0" fmla="*/ 88823 h 100339"/>
                <a:gd name="connsiteX1" fmla="*/ 2351 w 135704"/>
                <a:gd name="connsiteY1" fmla="*/ 37623 h 100339"/>
                <a:gd name="connsiteX2" fmla="*/ 24248 w 135704"/>
                <a:gd name="connsiteY2" fmla="*/ 1235 h 100339"/>
                <a:gd name="connsiteX3" fmla="*/ 107254 w 135704"/>
                <a:gd name="connsiteY3" fmla="*/ 32668 h 100339"/>
                <a:gd name="connsiteX4" fmla="*/ 135704 w 135704"/>
                <a:gd name="connsiteY4" fmla="*/ 88823 h 10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04" h="100339">
                  <a:moveTo>
                    <a:pt x="135704" y="88823"/>
                  </a:moveTo>
                  <a:cubicBezTo>
                    <a:pt x="78004" y="116794"/>
                    <a:pt x="18440" y="91540"/>
                    <a:pt x="2351" y="37623"/>
                  </a:cubicBezTo>
                  <a:cubicBezTo>
                    <a:pt x="-4363" y="15193"/>
                    <a:pt x="3416" y="4325"/>
                    <a:pt x="24248" y="1235"/>
                  </a:cubicBezTo>
                  <a:cubicBezTo>
                    <a:pt x="57439" y="-3720"/>
                    <a:pt x="87008" y="6136"/>
                    <a:pt x="107254" y="32668"/>
                  </a:cubicBezTo>
                  <a:cubicBezTo>
                    <a:pt x="119774" y="49078"/>
                    <a:pt x="126434" y="70016"/>
                    <a:pt x="135704" y="888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FA6D252F-E724-D3B6-72B7-75A60CB9C2A8}"/>
                </a:ext>
              </a:extLst>
            </p:cNvPr>
            <p:cNvSpPr/>
            <p:nvPr/>
          </p:nvSpPr>
          <p:spPr>
            <a:xfrm>
              <a:off x="10358379" y="6261086"/>
              <a:ext cx="138393" cy="106453"/>
            </a:xfrm>
            <a:custGeom>
              <a:avLst/>
              <a:gdLst>
                <a:gd name="connsiteX0" fmla="*/ 31238 w 138393"/>
                <a:gd name="connsiteY0" fmla="*/ 257 h 106453"/>
                <a:gd name="connsiteX1" fmla="*/ 136408 w 138393"/>
                <a:gd name="connsiteY1" fmla="*/ 78628 h 106453"/>
                <a:gd name="connsiteX2" fmla="*/ 115416 w 138393"/>
                <a:gd name="connsiteY2" fmla="*/ 106439 h 106453"/>
                <a:gd name="connsiteX3" fmla="*/ 2947 w 138393"/>
                <a:gd name="connsiteY3" fmla="*/ 26896 h 106453"/>
                <a:gd name="connsiteX4" fmla="*/ 31238 w 138393"/>
                <a:gd name="connsiteY4" fmla="*/ 257 h 10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393" h="106453">
                  <a:moveTo>
                    <a:pt x="31238" y="257"/>
                  </a:moveTo>
                  <a:cubicBezTo>
                    <a:pt x="85528" y="3027"/>
                    <a:pt x="123461" y="32223"/>
                    <a:pt x="136408" y="78628"/>
                  </a:cubicBezTo>
                  <a:cubicBezTo>
                    <a:pt x="142268" y="99513"/>
                    <a:pt x="135129" y="106013"/>
                    <a:pt x="115416" y="106439"/>
                  </a:cubicBezTo>
                  <a:cubicBezTo>
                    <a:pt x="75032" y="107345"/>
                    <a:pt x="15254" y="65468"/>
                    <a:pt x="2947" y="26896"/>
                  </a:cubicBezTo>
                  <a:cubicBezTo>
                    <a:pt x="-4405" y="3720"/>
                    <a:pt x="923" y="-1289"/>
                    <a:pt x="31238" y="25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D2DB1A6E-5CB9-F5FE-8BDD-DD5F54CBF5E2}"/>
                </a:ext>
              </a:extLst>
            </p:cNvPr>
            <p:cNvSpPr/>
            <p:nvPr/>
          </p:nvSpPr>
          <p:spPr>
            <a:xfrm>
              <a:off x="10630804" y="6290975"/>
              <a:ext cx="136764" cy="108161"/>
            </a:xfrm>
            <a:custGeom>
              <a:avLst/>
              <a:gdLst>
                <a:gd name="connsiteX0" fmla="*/ 1 w 136764"/>
                <a:gd name="connsiteY0" fmla="*/ 1162 h 108161"/>
                <a:gd name="connsiteX1" fmla="*/ 114921 w 136764"/>
                <a:gd name="connsiteY1" fmla="*/ 55292 h 108161"/>
                <a:gd name="connsiteX2" fmla="*/ 120728 w 136764"/>
                <a:gd name="connsiteY2" fmla="*/ 66640 h 108161"/>
                <a:gd name="connsiteX3" fmla="*/ 136765 w 136764"/>
                <a:gd name="connsiteY3" fmla="*/ 105266 h 108161"/>
                <a:gd name="connsiteX4" fmla="*/ 89987 w 136764"/>
                <a:gd name="connsiteY4" fmla="*/ 107451 h 108161"/>
                <a:gd name="connsiteX5" fmla="*/ 1 w 136764"/>
                <a:gd name="connsiteY5" fmla="*/ 1162 h 10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764" h="108161">
                  <a:moveTo>
                    <a:pt x="1" y="1162"/>
                  </a:moveTo>
                  <a:cubicBezTo>
                    <a:pt x="52426" y="-5072"/>
                    <a:pt x="91638" y="13895"/>
                    <a:pt x="114921" y="55292"/>
                  </a:cubicBezTo>
                  <a:cubicBezTo>
                    <a:pt x="116999" y="59021"/>
                    <a:pt x="119076" y="62751"/>
                    <a:pt x="120728" y="66640"/>
                  </a:cubicBezTo>
                  <a:cubicBezTo>
                    <a:pt x="126162" y="79480"/>
                    <a:pt x="131437" y="92373"/>
                    <a:pt x="136765" y="105266"/>
                  </a:cubicBezTo>
                  <a:cubicBezTo>
                    <a:pt x="121154" y="106172"/>
                    <a:pt x="105171" y="109635"/>
                    <a:pt x="89987" y="107451"/>
                  </a:cubicBezTo>
                  <a:cubicBezTo>
                    <a:pt x="41611" y="100525"/>
                    <a:pt x="-212" y="50710"/>
                    <a:pt x="1" y="116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5B01F58B-7949-47CB-5B81-3006D1BECF0B}"/>
                </a:ext>
              </a:extLst>
            </p:cNvPr>
            <p:cNvSpPr/>
            <p:nvPr/>
          </p:nvSpPr>
          <p:spPr>
            <a:xfrm>
              <a:off x="10757821" y="6308586"/>
              <a:ext cx="139318" cy="112917"/>
            </a:xfrm>
            <a:custGeom>
              <a:avLst/>
              <a:gdLst>
                <a:gd name="connsiteX0" fmla="*/ 139319 w 139318"/>
                <a:gd name="connsiteY0" fmla="*/ 111577 h 112917"/>
                <a:gd name="connsiteX1" fmla="*/ 1223 w 139318"/>
                <a:gd name="connsiteY1" fmla="*/ 24948 h 112917"/>
                <a:gd name="connsiteX2" fmla="*/ 22428 w 139318"/>
                <a:gd name="connsiteY2" fmla="*/ 14 h 112917"/>
                <a:gd name="connsiteX3" fmla="*/ 139319 w 139318"/>
                <a:gd name="connsiteY3" fmla="*/ 111577 h 11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18" h="112917">
                  <a:moveTo>
                    <a:pt x="139319" y="111577"/>
                  </a:moveTo>
                  <a:cubicBezTo>
                    <a:pt x="85615" y="121487"/>
                    <a:pt x="12731" y="74816"/>
                    <a:pt x="1223" y="24948"/>
                  </a:cubicBezTo>
                  <a:cubicBezTo>
                    <a:pt x="-2986" y="6727"/>
                    <a:pt x="3567" y="-359"/>
                    <a:pt x="22428" y="14"/>
                  </a:cubicBezTo>
                  <a:cubicBezTo>
                    <a:pt x="71710" y="1133"/>
                    <a:pt x="134737" y="59525"/>
                    <a:pt x="139319" y="11157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4E104819-10E9-5528-012B-832786C4835B}"/>
                </a:ext>
              </a:extLst>
            </p:cNvPr>
            <p:cNvSpPr/>
            <p:nvPr/>
          </p:nvSpPr>
          <p:spPr>
            <a:xfrm>
              <a:off x="9712404" y="6364790"/>
              <a:ext cx="130475" cy="101892"/>
            </a:xfrm>
            <a:custGeom>
              <a:avLst/>
              <a:gdLst>
                <a:gd name="connsiteX0" fmla="*/ 97019 w 130475"/>
                <a:gd name="connsiteY0" fmla="*/ 101884 h 101892"/>
                <a:gd name="connsiteX1" fmla="*/ 2771 w 130475"/>
                <a:gd name="connsiteY1" fmla="*/ 37951 h 101892"/>
                <a:gd name="connsiteX2" fmla="*/ 29570 w 130475"/>
                <a:gd name="connsiteY2" fmla="*/ 71 h 101892"/>
                <a:gd name="connsiteX3" fmla="*/ 124777 w 130475"/>
                <a:gd name="connsiteY3" fmla="*/ 61127 h 101892"/>
                <a:gd name="connsiteX4" fmla="*/ 97019 w 130475"/>
                <a:gd name="connsiteY4" fmla="*/ 101884 h 10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75" h="101892">
                  <a:moveTo>
                    <a:pt x="97019" y="101884"/>
                  </a:moveTo>
                  <a:cubicBezTo>
                    <a:pt x="52373" y="101405"/>
                    <a:pt x="14226" y="75512"/>
                    <a:pt x="2771" y="37951"/>
                  </a:cubicBezTo>
                  <a:cubicBezTo>
                    <a:pt x="-4901" y="12751"/>
                    <a:pt x="3144" y="1350"/>
                    <a:pt x="29570" y="71"/>
                  </a:cubicBezTo>
                  <a:cubicBezTo>
                    <a:pt x="64573" y="-1634"/>
                    <a:pt x="110179" y="27615"/>
                    <a:pt x="124777" y="61127"/>
                  </a:cubicBezTo>
                  <a:cubicBezTo>
                    <a:pt x="137457" y="90270"/>
                    <a:pt x="129305" y="102257"/>
                    <a:pt x="97019" y="10188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9C8C80FB-BA98-4914-4132-86F99AEE97FF}"/>
                </a:ext>
              </a:extLst>
            </p:cNvPr>
            <p:cNvSpPr/>
            <p:nvPr/>
          </p:nvSpPr>
          <p:spPr>
            <a:xfrm>
              <a:off x="10081885" y="6237582"/>
              <a:ext cx="126001" cy="101146"/>
            </a:xfrm>
            <a:custGeom>
              <a:avLst/>
              <a:gdLst>
                <a:gd name="connsiteX0" fmla="*/ 0 w 126001"/>
                <a:gd name="connsiteY0" fmla="*/ 2876 h 101146"/>
                <a:gd name="connsiteX1" fmla="*/ 118116 w 126001"/>
                <a:gd name="connsiteY1" fmla="*/ 49174 h 101146"/>
                <a:gd name="connsiteX2" fmla="*/ 126002 w 126001"/>
                <a:gd name="connsiteY2" fmla="*/ 96857 h 101146"/>
                <a:gd name="connsiteX3" fmla="*/ 79970 w 126001"/>
                <a:gd name="connsiteY3" fmla="*/ 100214 h 101146"/>
                <a:gd name="connsiteX4" fmla="*/ 0 w 126001"/>
                <a:gd name="connsiteY4" fmla="*/ 2876 h 101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01" h="101146">
                  <a:moveTo>
                    <a:pt x="0" y="2876"/>
                  </a:moveTo>
                  <a:cubicBezTo>
                    <a:pt x="50720" y="-6235"/>
                    <a:pt x="91957" y="5540"/>
                    <a:pt x="118116" y="49174"/>
                  </a:cubicBezTo>
                  <a:cubicBezTo>
                    <a:pt x="125842" y="62014"/>
                    <a:pt x="123657" y="80820"/>
                    <a:pt x="126002" y="96857"/>
                  </a:cubicBezTo>
                  <a:cubicBezTo>
                    <a:pt x="110604" y="98189"/>
                    <a:pt x="94461" y="103197"/>
                    <a:pt x="79970" y="100214"/>
                  </a:cubicBezTo>
                  <a:cubicBezTo>
                    <a:pt x="33938" y="90677"/>
                    <a:pt x="5274" y="54821"/>
                    <a:pt x="0" y="28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0BBD4AB-4115-DD33-DB39-B4A67782CE43}"/>
                </a:ext>
              </a:extLst>
            </p:cNvPr>
            <p:cNvSpPr/>
            <p:nvPr/>
          </p:nvSpPr>
          <p:spPr>
            <a:xfrm>
              <a:off x="9635294" y="6515074"/>
              <a:ext cx="130868" cy="96261"/>
            </a:xfrm>
            <a:custGeom>
              <a:avLst/>
              <a:gdLst>
                <a:gd name="connsiteX0" fmla="*/ 130869 w 130868"/>
                <a:gd name="connsiteY0" fmla="*/ 90868 h 96261"/>
                <a:gd name="connsiteX1" fmla="*/ 6093 w 130868"/>
                <a:gd name="connsiteY1" fmla="*/ 45795 h 96261"/>
                <a:gd name="connsiteX2" fmla="*/ 33850 w 130868"/>
                <a:gd name="connsiteY2" fmla="*/ 30 h 96261"/>
                <a:gd name="connsiteX3" fmla="*/ 130869 w 130868"/>
                <a:gd name="connsiteY3" fmla="*/ 90868 h 9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868" h="96261">
                  <a:moveTo>
                    <a:pt x="130869" y="90868"/>
                  </a:moveTo>
                  <a:cubicBezTo>
                    <a:pt x="74448" y="106158"/>
                    <a:pt x="26338" y="88257"/>
                    <a:pt x="6093" y="45795"/>
                  </a:cubicBezTo>
                  <a:cubicBezTo>
                    <a:pt x="-7706" y="16812"/>
                    <a:pt x="2097" y="-823"/>
                    <a:pt x="33850" y="30"/>
                  </a:cubicBezTo>
                  <a:cubicBezTo>
                    <a:pt x="90165" y="1521"/>
                    <a:pt x="114086" y="20488"/>
                    <a:pt x="130869" y="908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A13C74F0-3A21-5930-49A2-97ECC25194C0}"/>
                </a:ext>
              </a:extLst>
            </p:cNvPr>
            <p:cNvSpPr/>
            <p:nvPr/>
          </p:nvSpPr>
          <p:spPr>
            <a:xfrm>
              <a:off x="11191445" y="6627409"/>
              <a:ext cx="142997" cy="109994"/>
            </a:xfrm>
            <a:custGeom>
              <a:avLst/>
              <a:gdLst>
                <a:gd name="connsiteX0" fmla="*/ 136924 w 142997"/>
                <a:gd name="connsiteY0" fmla="*/ 70650 h 109994"/>
                <a:gd name="connsiteX1" fmla="*/ 142997 w 142997"/>
                <a:gd name="connsiteY1" fmla="*/ 107358 h 109994"/>
                <a:gd name="connsiteX2" fmla="*/ 0 w 142997"/>
                <a:gd name="connsiteY2" fmla="*/ 2348 h 109994"/>
                <a:gd name="connsiteX3" fmla="*/ 112682 w 142997"/>
                <a:gd name="connsiteY3" fmla="*/ 49978 h 109994"/>
                <a:gd name="connsiteX4" fmla="*/ 137456 w 142997"/>
                <a:gd name="connsiteY4" fmla="*/ 71396 h 109994"/>
                <a:gd name="connsiteX5" fmla="*/ 136924 w 142997"/>
                <a:gd name="connsiteY5" fmla="*/ 70650 h 10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997" h="109994">
                  <a:moveTo>
                    <a:pt x="136924" y="70650"/>
                  </a:moveTo>
                  <a:cubicBezTo>
                    <a:pt x="138948" y="82957"/>
                    <a:pt x="140973" y="95317"/>
                    <a:pt x="142997" y="107358"/>
                  </a:cubicBezTo>
                  <a:cubicBezTo>
                    <a:pt x="78904" y="122809"/>
                    <a:pt x="6766" y="68092"/>
                    <a:pt x="0" y="2348"/>
                  </a:cubicBezTo>
                  <a:cubicBezTo>
                    <a:pt x="40704" y="-7348"/>
                    <a:pt x="89027" y="13856"/>
                    <a:pt x="112682" y="49978"/>
                  </a:cubicBezTo>
                  <a:cubicBezTo>
                    <a:pt x="118436" y="58769"/>
                    <a:pt x="129039" y="64363"/>
                    <a:pt x="137456" y="71396"/>
                  </a:cubicBezTo>
                  <a:cubicBezTo>
                    <a:pt x="137403" y="71396"/>
                    <a:pt x="136924" y="70650"/>
                    <a:pt x="136924" y="7065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E21FAC74-4036-FD74-31B2-04E481D1F07F}"/>
                </a:ext>
              </a:extLst>
            </p:cNvPr>
            <p:cNvSpPr/>
            <p:nvPr/>
          </p:nvSpPr>
          <p:spPr>
            <a:xfrm>
              <a:off x="9630767" y="6212666"/>
              <a:ext cx="125859" cy="101927"/>
            </a:xfrm>
            <a:custGeom>
              <a:avLst/>
              <a:gdLst>
                <a:gd name="connsiteX0" fmla="*/ 125859 w 125859"/>
                <a:gd name="connsiteY0" fmla="*/ 97586 h 101927"/>
                <a:gd name="connsiteX1" fmla="*/ 3747 w 125859"/>
                <a:gd name="connsiteY1" fmla="*/ 40632 h 101927"/>
                <a:gd name="connsiteX2" fmla="*/ 30226 w 125859"/>
                <a:gd name="connsiteY2" fmla="*/ 301 h 101927"/>
                <a:gd name="connsiteX3" fmla="*/ 125859 w 125859"/>
                <a:gd name="connsiteY3" fmla="*/ 97586 h 10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59" h="101927">
                  <a:moveTo>
                    <a:pt x="125859" y="97586"/>
                  </a:moveTo>
                  <a:cubicBezTo>
                    <a:pt x="70024" y="112184"/>
                    <a:pt x="20583" y="89168"/>
                    <a:pt x="3747" y="40632"/>
                  </a:cubicBezTo>
                  <a:cubicBezTo>
                    <a:pt x="-5470" y="14100"/>
                    <a:pt x="1935" y="2805"/>
                    <a:pt x="30226" y="301"/>
                  </a:cubicBezTo>
                  <a:cubicBezTo>
                    <a:pt x="79987" y="-4068"/>
                    <a:pt x="122982" y="39673"/>
                    <a:pt x="125859" y="975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CB2F4C5-68CD-CD8D-217B-8A6BC02073B3}"/>
                </a:ext>
              </a:extLst>
            </p:cNvPr>
            <p:cNvSpPr/>
            <p:nvPr/>
          </p:nvSpPr>
          <p:spPr>
            <a:xfrm>
              <a:off x="10013856" y="6373978"/>
              <a:ext cx="134083" cy="100101"/>
            </a:xfrm>
            <a:custGeom>
              <a:avLst/>
              <a:gdLst>
                <a:gd name="connsiteX0" fmla="*/ 105804 w 134083"/>
                <a:gd name="connsiteY0" fmla="*/ 100102 h 100101"/>
                <a:gd name="connsiteX1" fmla="*/ 6387 w 134083"/>
                <a:gd name="connsiteY1" fmla="*/ 38193 h 100101"/>
                <a:gd name="connsiteX2" fmla="*/ 30096 w 134083"/>
                <a:gd name="connsiteY2" fmla="*/ 46 h 100101"/>
                <a:gd name="connsiteX3" fmla="*/ 128287 w 134083"/>
                <a:gd name="connsiteY3" fmla="*/ 56787 h 100101"/>
                <a:gd name="connsiteX4" fmla="*/ 133082 w 134083"/>
                <a:gd name="connsiteY4" fmla="*/ 92803 h 100101"/>
                <a:gd name="connsiteX5" fmla="*/ 105804 w 134083"/>
                <a:gd name="connsiteY5" fmla="*/ 100102 h 10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083" h="100101">
                  <a:moveTo>
                    <a:pt x="105804" y="100102"/>
                  </a:moveTo>
                  <a:cubicBezTo>
                    <a:pt x="59665" y="98184"/>
                    <a:pt x="26527" y="78098"/>
                    <a:pt x="6387" y="38193"/>
                  </a:cubicBezTo>
                  <a:cubicBezTo>
                    <a:pt x="-7092" y="11501"/>
                    <a:pt x="740" y="-859"/>
                    <a:pt x="30096" y="46"/>
                  </a:cubicBezTo>
                  <a:cubicBezTo>
                    <a:pt x="72558" y="1272"/>
                    <a:pt x="106603" y="20025"/>
                    <a:pt x="128287" y="56787"/>
                  </a:cubicBezTo>
                  <a:cubicBezTo>
                    <a:pt x="134094" y="66643"/>
                    <a:pt x="135213" y="81348"/>
                    <a:pt x="133082" y="92803"/>
                  </a:cubicBezTo>
                  <a:cubicBezTo>
                    <a:pt x="132336" y="96799"/>
                    <a:pt x="115340" y="97758"/>
                    <a:pt x="105804" y="1001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CC8316D0-71A2-D8EF-1591-204FC7F02FB3}"/>
                </a:ext>
              </a:extLst>
            </p:cNvPr>
            <p:cNvSpPr/>
            <p:nvPr/>
          </p:nvSpPr>
          <p:spPr>
            <a:xfrm>
              <a:off x="9478928" y="6520005"/>
              <a:ext cx="126502" cy="98907"/>
            </a:xfrm>
            <a:custGeom>
              <a:avLst/>
              <a:gdLst>
                <a:gd name="connsiteX0" fmla="*/ 34112 w 126502"/>
                <a:gd name="connsiteY0" fmla="*/ 0 h 98907"/>
                <a:gd name="connsiteX1" fmla="*/ 123725 w 126502"/>
                <a:gd name="connsiteY1" fmla="*/ 59671 h 98907"/>
                <a:gd name="connsiteX2" fmla="*/ 100496 w 126502"/>
                <a:gd name="connsiteY2" fmla="*/ 98084 h 98907"/>
                <a:gd name="connsiteX3" fmla="*/ 11096 w 126502"/>
                <a:gd name="connsiteY3" fmla="*/ 59778 h 98907"/>
                <a:gd name="connsiteX4" fmla="*/ 601 w 126502"/>
                <a:gd name="connsiteY4" fmla="*/ 15610 h 98907"/>
                <a:gd name="connsiteX5" fmla="*/ 34112 w 126502"/>
                <a:gd name="connsiteY5" fmla="*/ 0 h 9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502" h="98907">
                  <a:moveTo>
                    <a:pt x="34112" y="0"/>
                  </a:moveTo>
                  <a:cubicBezTo>
                    <a:pt x="73218" y="799"/>
                    <a:pt x="112431" y="25680"/>
                    <a:pt x="123725" y="59671"/>
                  </a:cubicBezTo>
                  <a:cubicBezTo>
                    <a:pt x="130918" y="81408"/>
                    <a:pt x="124471" y="95314"/>
                    <a:pt x="100496" y="98084"/>
                  </a:cubicBezTo>
                  <a:cubicBezTo>
                    <a:pt x="63415" y="102400"/>
                    <a:pt x="32301" y="89773"/>
                    <a:pt x="11096" y="59778"/>
                  </a:cubicBezTo>
                  <a:cubicBezTo>
                    <a:pt x="2732" y="47950"/>
                    <a:pt x="-1690" y="29622"/>
                    <a:pt x="601" y="15610"/>
                  </a:cubicBezTo>
                  <a:cubicBezTo>
                    <a:pt x="1773" y="8791"/>
                    <a:pt x="22338" y="5168"/>
                    <a:pt x="3411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FBB48DDB-7499-2CF4-CFDB-10C1F7FF8C23}"/>
                </a:ext>
              </a:extLst>
            </p:cNvPr>
            <p:cNvSpPr/>
            <p:nvPr/>
          </p:nvSpPr>
          <p:spPr>
            <a:xfrm>
              <a:off x="9477068" y="6215084"/>
              <a:ext cx="127280" cy="99236"/>
            </a:xfrm>
            <a:custGeom>
              <a:avLst/>
              <a:gdLst>
                <a:gd name="connsiteX0" fmla="*/ 34268 w 127280"/>
                <a:gd name="connsiteY0" fmla="*/ 14 h 99236"/>
                <a:gd name="connsiteX1" fmla="*/ 123774 w 127280"/>
                <a:gd name="connsiteY1" fmla="*/ 61337 h 99236"/>
                <a:gd name="connsiteX2" fmla="*/ 100758 w 127280"/>
                <a:gd name="connsiteY2" fmla="*/ 98578 h 99236"/>
                <a:gd name="connsiteX3" fmla="*/ 4965 w 127280"/>
                <a:gd name="connsiteY3" fmla="*/ 41251 h 99236"/>
                <a:gd name="connsiteX4" fmla="*/ 34268 w 127280"/>
                <a:gd name="connsiteY4" fmla="*/ 14 h 9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80" h="99236">
                  <a:moveTo>
                    <a:pt x="34268" y="14"/>
                  </a:moveTo>
                  <a:cubicBezTo>
                    <a:pt x="75984" y="653"/>
                    <a:pt x="109443" y="24522"/>
                    <a:pt x="123774" y="61337"/>
                  </a:cubicBezTo>
                  <a:cubicBezTo>
                    <a:pt x="133204" y="85631"/>
                    <a:pt x="122975" y="95168"/>
                    <a:pt x="100758" y="98578"/>
                  </a:cubicBezTo>
                  <a:cubicBezTo>
                    <a:pt x="65595" y="103959"/>
                    <a:pt x="18338" y="75615"/>
                    <a:pt x="4965" y="41251"/>
                  </a:cubicBezTo>
                  <a:cubicBezTo>
                    <a:pt x="-6649" y="11256"/>
                    <a:pt x="1715" y="-466"/>
                    <a:pt x="34268" y="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FAF5BF0E-1010-76D1-5176-0B6D77B3FCFE}"/>
                </a:ext>
              </a:extLst>
            </p:cNvPr>
            <p:cNvSpPr/>
            <p:nvPr/>
          </p:nvSpPr>
          <p:spPr>
            <a:xfrm>
              <a:off x="10141788" y="6097642"/>
              <a:ext cx="125808" cy="106476"/>
            </a:xfrm>
            <a:custGeom>
              <a:avLst/>
              <a:gdLst>
                <a:gd name="connsiteX0" fmla="*/ 125770 w 125808"/>
                <a:gd name="connsiteY0" fmla="*/ 105628 h 106476"/>
                <a:gd name="connsiteX1" fmla="*/ 1100 w 125808"/>
                <a:gd name="connsiteY1" fmla="*/ 28428 h 106476"/>
                <a:gd name="connsiteX2" fmla="*/ 20866 w 125808"/>
                <a:gd name="connsiteY2" fmla="*/ 138 h 106476"/>
                <a:gd name="connsiteX3" fmla="*/ 125770 w 125808"/>
                <a:gd name="connsiteY3" fmla="*/ 105628 h 10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08" h="106476">
                  <a:moveTo>
                    <a:pt x="125770" y="105628"/>
                  </a:moveTo>
                  <a:cubicBezTo>
                    <a:pt x="58853" y="112021"/>
                    <a:pt x="12022" y="81919"/>
                    <a:pt x="1100" y="28428"/>
                  </a:cubicBezTo>
                  <a:cubicBezTo>
                    <a:pt x="-2576" y="10527"/>
                    <a:pt x="2699" y="1310"/>
                    <a:pt x="20866" y="138"/>
                  </a:cubicBezTo>
                  <a:cubicBezTo>
                    <a:pt x="72226" y="-3112"/>
                    <a:pt x="127475" y="51551"/>
                    <a:pt x="125770" y="10562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B6E6B62-658C-5D09-EB61-7E6972606C29}"/>
                </a:ext>
              </a:extLst>
            </p:cNvPr>
            <p:cNvSpPr/>
            <p:nvPr/>
          </p:nvSpPr>
          <p:spPr>
            <a:xfrm>
              <a:off x="10280724" y="6116053"/>
              <a:ext cx="127903" cy="107098"/>
            </a:xfrm>
            <a:custGeom>
              <a:avLst/>
              <a:gdLst>
                <a:gd name="connsiteX0" fmla="*/ 29456 w 127903"/>
                <a:gd name="connsiteY0" fmla="*/ 1 h 107098"/>
                <a:gd name="connsiteX1" fmla="*/ 127860 w 127903"/>
                <a:gd name="connsiteY1" fmla="*/ 86365 h 107098"/>
                <a:gd name="connsiteX2" fmla="*/ 109906 w 127903"/>
                <a:gd name="connsiteY2" fmla="*/ 106770 h 107098"/>
                <a:gd name="connsiteX3" fmla="*/ 1112 w 127903"/>
                <a:gd name="connsiteY3" fmla="*/ 24562 h 107098"/>
                <a:gd name="connsiteX4" fmla="*/ 29456 w 127903"/>
                <a:gd name="connsiteY4" fmla="*/ 1 h 10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03" h="107098">
                  <a:moveTo>
                    <a:pt x="29456" y="1"/>
                  </a:moveTo>
                  <a:cubicBezTo>
                    <a:pt x="73357" y="587"/>
                    <a:pt x="121627" y="41611"/>
                    <a:pt x="127860" y="86365"/>
                  </a:cubicBezTo>
                  <a:cubicBezTo>
                    <a:pt x="128712" y="92491"/>
                    <a:pt x="116778" y="106130"/>
                    <a:pt x="109906" y="106770"/>
                  </a:cubicBezTo>
                  <a:cubicBezTo>
                    <a:pt x="63074" y="111192"/>
                    <a:pt x="10969" y="70275"/>
                    <a:pt x="1112" y="24562"/>
                  </a:cubicBezTo>
                  <a:cubicBezTo>
                    <a:pt x="-4641" y="-1916"/>
                    <a:pt x="12994" y="108"/>
                    <a:pt x="29456" y="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D34226CB-5091-2CD3-15EC-821F9FDAE6FA}"/>
                </a:ext>
              </a:extLst>
            </p:cNvPr>
            <p:cNvSpPr/>
            <p:nvPr/>
          </p:nvSpPr>
          <p:spPr>
            <a:xfrm>
              <a:off x="9396717" y="6371734"/>
              <a:ext cx="123011" cy="96744"/>
            </a:xfrm>
            <a:custGeom>
              <a:avLst/>
              <a:gdLst>
                <a:gd name="connsiteX0" fmla="*/ 52231 w 123011"/>
                <a:gd name="connsiteY0" fmla="*/ 0 h 96744"/>
                <a:gd name="connsiteX1" fmla="*/ 122877 w 123011"/>
                <a:gd name="connsiteY1" fmla="*/ 74056 h 96744"/>
                <a:gd name="connsiteX2" fmla="*/ 105295 w 123011"/>
                <a:gd name="connsiteY2" fmla="*/ 94568 h 96744"/>
                <a:gd name="connsiteX3" fmla="*/ 9609 w 123011"/>
                <a:gd name="connsiteY3" fmla="*/ 51253 h 96744"/>
                <a:gd name="connsiteX4" fmla="*/ 34969 w 123011"/>
                <a:gd name="connsiteY4" fmla="*/ 1545 h 96744"/>
                <a:gd name="connsiteX5" fmla="*/ 52231 w 123011"/>
                <a:gd name="connsiteY5" fmla="*/ 0 h 96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011" h="96744">
                  <a:moveTo>
                    <a:pt x="52231" y="0"/>
                  </a:moveTo>
                  <a:cubicBezTo>
                    <a:pt x="89578" y="480"/>
                    <a:pt x="125487" y="37774"/>
                    <a:pt x="122877" y="74056"/>
                  </a:cubicBezTo>
                  <a:cubicBezTo>
                    <a:pt x="122344" y="81515"/>
                    <a:pt x="112701" y="92597"/>
                    <a:pt x="105295" y="94568"/>
                  </a:cubicBezTo>
                  <a:cubicBezTo>
                    <a:pt x="70878" y="103732"/>
                    <a:pt x="27403" y="82953"/>
                    <a:pt x="9609" y="51253"/>
                  </a:cubicBezTo>
                  <a:cubicBezTo>
                    <a:pt x="-8506" y="18914"/>
                    <a:pt x="-1527" y="5115"/>
                    <a:pt x="34969" y="1545"/>
                  </a:cubicBezTo>
                  <a:cubicBezTo>
                    <a:pt x="41309" y="906"/>
                    <a:pt x="47702" y="426"/>
                    <a:pt x="5223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330FEDB3-9377-A973-5BC8-9C56ECEA4656}"/>
                </a:ext>
              </a:extLst>
            </p:cNvPr>
            <p:cNvSpPr/>
            <p:nvPr/>
          </p:nvSpPr>
          <p:spPr>
            <a:xfrm>
              <a:off x="9784622" y="6219306"/>
              <a:ext cx="130281" cy="101941"/>
            </a:xfrm>
            <a:custGeom>
              <a:avLst/>
              <a:gdLst>
                <a:gd name="connsiteX0" fmla="*/ 96567 w 130281"/>
                <a:gd name="connsiteY0" fmla="*/ 101921 h 101941"/>
                <a:gd name="connsiteX1" fmla="*/ 4290 w 130281"/>
                <a:gd name="connsiteY1" fmla="*/ 37934 h 101941"/>
                <a:gd name="connsiteX2" fmla="*/ 31088 w 130281"/>
                <a:gd name="connsiteY2" fmla="*/ 214 h 101941"/>
                <a:gd name="connsiteX3" fmla="*/ 122886 w 130281"/>
                <a:gd name="connsiteY3" fmla="*/ 61536 h 101941"/>
                <a:gd name="connsiteX4" fmla="*/ 96567 w 130281"/>
                <a:gd name="connsiteY4" fmla="*/ 101921 h 10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281" h="101941">
                  <a:moveTo>
                    <a:pt x="96567" y="101921"/>
                  </a:moveTo>
                  <a:cubicBezTo>
                    <a:pt x="57461" y="101175"/>
                    <a:pt x="18302" y="74057"/>
                    <a:pt x="4290" y="37934"/>
                  </a:cubicBezTo>
                  <a:cubicBezTo>
                    <a:pt x="-6100" y="11242"/>
                    <a:pt x="2212" y="-1864"/>
                    <a:pt x="31088" y="214"/>
                  </a:cubicBezTo>
                  <a:cubicBezTo>
                    <a:pt x="72645" y="3251"/>
                    <a:pt x="103706" y="24988"/>
                    <a:pt x="122886" y="61536"/>
                  </a:cubicBezTo>
                  <a:cubicBezTo>
                    <a:pt x="138230" y="90786"/>
                    <a:pt x="129812" y="102507"/>
                    <a:pt x="96567" y="1019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5C331585-8A5C-3278-5218-64AFFD43632F}"/>
                </a:ext>
              </a:extLst>
            </p:cNvPr>
            <p:cNvSpPr/>
            <p:nvPr/>
          </p:nvSpPr>
          <p:spPr>
            <a:xfrm>
              <a:off x="9561523" y="6678826"/>
              <a:ext cx="128484" cy="95589"/>
            </a:xfrm>
            <a:custGeom>
              <a:avLst/>
              <a:gdLst>
                <a:gd name="connsiteX0" fmla="*/ 0 w 128484"/>
                <a:gd name="connsiteY0" fmla="*/ 9537 h 95589"/>
                <a:gd name="connsiteX1" fmla="*/ 121739 w 128484"/>
                <a:gd name="connsiteY1" fmla="*/ 47044 h 95589"/>
                <a:gd name="connsiteX2" fmla="*/ 95580 w 128484"/>
                <a:gd name="connsiteY2" fmla="*/ 94994 h 95589"/>
                <a:gd name="connsiteX3" fmla="*/ 0 w 128484"/>
                <a:gd name="connsiteY3" fmla="*/ 9537 h 9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84" h="95589">
                  <a:moveTo>
                    <a:pt x="0" y="9537"/>
                  </a:moveTo>
                  <a:cubicBezTo>
                    <a:pt x="51999" y="-11827"/>
                    <a:pt x="100215" y="3570"/>
                    <a:pt x="121739" y="47044"/>
                  </a:cubicBezTo>
                  <a:cubicBezTo>
                    <a:pt x="136124" y="76081"/>
                    <a:pt x="127547" y="91744"/>
                    <a:pt x="95580" y="94994"/>
                  </a:cubicBezTo>
                  <a:cubicBezTo>
                    <a:pt x="48270" y="99842"/>
                    <a:pt x="20405" y="75388"/>
                    <a:pt x="0" y="953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4CFC339-BFE5-2CA3-6CFB-BBF14DA8F69A}"/>
                </a:ext>
              </a:extLst>
            </p:cNvPr>
            <p:cNvSpPr/>
            <p:nvPr/>
          </p:nvSpPr>
          <p:spPr>
            <a:xfrm>
              <a:off x="10544533" y="6149986"/>
              <a:ext cx="132303" cy="108046"/>
            </a:xfrm>
            <a:custGeom>
              <a:avLst/>
              <a:gdLst>
                <a:gd name="connsiteX0" fmla="*/ 132304 w 132303"/>
                <a:gd name="connsiteY0" fmla="*/ 106935 h 108046"/>
                <a:gd name="connsiteX1" fmla="*/ 1987 w 132303"/>
                <a:gd name="connsiteY1" fmla="*/ 28777 h 108046"/>
                <a:gd name="connsiteX2" fmla="*/ 22872 w 132303"/>
                <a:gd name="connsiteY2" fmla="*/ 7 h 108046"/>
                <a:gd name="connsiteX3" fmla="*/ 132304 w 132303"/>
                <a:gd name="connsiteY3" fmla="*/ 106935 h 10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03" h="108046">
                  <a:moveTo>
                    <a:pt x="132304" y="106935"/>
                  </a:moveTo>
                  <a:cubicBezTo>
                    <a:pt x="79559" y="115193"/>
                    <a:pt x="16319" y="76300"/>
                    <a:pt x="1987" y="28777"/>
                  </a:cubicBezTo>
                  <a:cubicBezTo>
                    <a:pt x="-3714" y="9810"/>
                    <a:pt x="2733" y="273"/>
                    <a:pt x="22872" y="7"/>
                  </a:cubicBezTo>
                  <a:cubicBezTo>
                    <a:pt x="73325" y="-686"/>
                    <a:pt x="129960" y="53657"/>
                    <a:pt x="132304" y="1069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A0C88357-234B-596C-AA5E-3A1F7FC1CF4B}"/>
                </a:ext>
              </a:extLst>
            </p:cNvPr>
            <p:cNvSpPr/>
            <p:nvPr/>
          </p:nvSpPr>
          <p:spPr>
            <a:xfrm>
              <a:off x="10887278" y="6331489"/>
              <a:ext cx="144440" cy="113932"/>
            </a:xfrm>
            <a:custGeom>
              <a:avLst/>
              <a:gdLst>
                <a:gd name="connsiteX0" fmla="*/ 144441 w 144440"/>
                <a:gd name="connsiteY0" fmla="*/ 108600 h 113932"/>
                <a:gd name="connsiteX1" fmla="*/ 1603 w 144440"/>
                <a:gd name="connsiteY1" fmla="*/ 25700 h 113932"/>
                <a:gd name="connsiteX2" fmla="*/ 21743 w 144440"/>
                <a:gd name="connsiteY2" fmla="*/ 1671 h 113932"/>
                <a:gd name="connsiteX3" fmla="*/ 98089 w 144440"/>
                <a:gd name="connsiteY3" fmla="*/ 42216 h 113932"/>
                <a:gd name="connsiteX4" fmla="*/ 144441 w 144440"/>
                <a:gd name="connsiteY4" fmla="*/ 108600 h 11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40" h="113932">
                  <a:moveTo>
                    <a:pt x="144441" y="108600"/>
                  </a:moveTo>
                  <a:cubicBezTo>
                    <a:pt x="90098" y="131509"/>
                    <a:pt x="16521" y="76260"/>
                    <a:pt x="1603" y="25700"/>
                  </a:cubicBezTo>
                  <a:cubicBezTo>
                    <a:pt x="-3884" y="7106"/>
                    <a:pt x="5173" y="-4509"/>
                    <a:pt x="21743" y="1671"/>
                  </a:cubicBezTo>
                  <a:cubicBezTo>
                    <a:pt x="48701" y="11688"/>
                    <a:pt x="76618" y="23888"/>
                    <a:pt x="98089" y="42216"/>
                  </a:cubicBezTo>
                  <a:cubicBezTo>
                    <a:pt x="117216" y="58625"/>
                    <a:pt x="128244" y="84518"/>
                    <a:pt x="144441" y="1086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0AC7E154-C867-9D65-3764-9ED79F866DA7}"/>
                </a:ext>
              </a:extLst>
            </p:cNvPr>
            <p:cNvSpPr/>
            <p:nvPr/>
          </p:nvSpPr>
          <p:spPr>
            <a:xfrm>
              <a:off x="11099594" y="6497180"/>
              <a:ext cx="137009" cy="112229"/>
            </a:xfrm>
            <a:custGeom>
              <a:avLst/>
              <a:gdLst>
                <a:gd name="connsiteX0" fmla="*/ 0 w 137009"/>
                <a:gd name="connsiteY0" fmla="*/ 1461 h 112229"/>
                <a:gd name="connsiteX1" fmla="*/ 136977 w 137009"/>
                <a:gd name="connsiteY1" fmla="*/ 92939 h 112229"/>
                <a:gd name="connsiteX2" fmla="*/ 121260 w 137009"/>
                <a:gd name="connsiteY2" fmla="*/ 112172 h 112229"/>
                <a:gd name="connsiteX3" fmla="*/ 0 w 137009"/>
                <a:gd name="connsiteY3" fmla="*/ 1461 h 11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009" h="112229">
                  <a:moveTo>
                    <a:pt x="0" y="1461"/>
                  </a:moveTo>
                  <a:cubicBezTo>
                    <a:pt x="54396" y="-9354"/>
                    <a:pt x="130956" y="41739"/>
                    <a:pt x="136977" y="92939"/>
                  </a:cubicBezTo>
                  <a:cubicBezTo>
                    <a:pt x="137669" y="98959"/>
                    <a:pt x="127120" y="111853"/>
                    <a:pt x="121260" y="112172"/>
                  </a:cubicBezTo>
                  <a:cubicBezTo>
                    <a:pt x="77306" y="114410"/>
                    <a:pt x="6979" y="50210"/>
                    <a:pt x="0" y="14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E8CDEF58-B61F-FC1B-8F6E-6B33292E670B}"/>
                </a:ext>
              </a:extLst>
            </p:cNvPr>
            <p:cNvSpPr/>
            <p:nvPr/>
          </p:nvSpPr>
          <p:spPr>
            <a:xfrm>
              <a:off x="9396535" y="6681934"/>
              <a:ext cx="122499" cy="92660"/>
            </a:xfrm>
            <a:custGeom>
              <a:avLst/>
              <a:gdLst>
                <a:gd name="connsiteX0" fmla="*/ 122046 w 122499"/>
                <a:gd name="connsiteY0" fmla="*/ 86132 h 92660"/>
                <a:gd name="connsiteX1" fmla="*/ 3344 w 122499"/>
                <a:gd name="connsiteY1" fmla="*/ 41326 h 92660"/>
                <a:gd name="connsiteX2" fmla="*/ 32487 w 122499"/>
                <a:gd name="connsiteY2" fmla="*/ 142 h 92660"/>
                <a:gd name="connsiteX3" fmla="*/ 122046 w 122499"/>
                <a:gd name="connsiteY3" fmla="*/ 86132 h 92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499" h="92660">
                  <a:moveTo>
                    <a:pt x="122046" y="86132"/>
                  </a:moveTo>
                  <a:cubicBezTo>
                    <a:pt x="57527" y="102754"/>
                    <a:pt x="17409" y="87570"/>
                    <a:pt x="3344" y="41326"/>
                  </a:cubicBezTo>
                  <a:cubicBezTo>
                    <a:pt x="-5341" y="12715"/>
                    <a:pt x="2385" y="1740"/>
                    <a:pt x="32487" y="142"/>
                  </a:cubicBezTo>
                  <a:cubicBezTo>
                    <a:pt x="85924" y="-2682"/>
                    <a:pt x="127321" y="37063"/>
                    <a:pt x="122046" y="861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1E6AB50-B9E8-9D74-2E31-ABE90975D521}"/>
                </a:ext>
              </a:extLst>
            </p:cNvPr>
            <p:cNvSpPr/>
            <p:nvPr/>
          </p:nvSpPr>
          <p:spPr>
            <a:xfrm>
              <a:off x="9922051" y="5943323"/>
              <a:ext cx="126414" cy="105920"/>
            </a:xfrm>
            <a:custGeom>
              <a:avLst/>
              <a:gdLst>
                <a:gd name="connsiteX0" fmla="*/ 101762 w 126414"/>
                <a:gd name="connsiteY0" fmla="*/ 105921 h 105920"/>
                <a:gd name="connsiteX1" fmla="*/ 2506 w 126414"/>
                <a:gd name="connsiteY1" fmla="*/ 30373 h 105920"/>
                <a:gd name="connsiteX2" fmla="*/ 24084 w 126414"/>
                <a:gd name="connsiteY2" fmla="*/ 5 h 105920"/>
                <a:gd name="connsiteX3" fmla="*/ 124512 w 126414"/>
                <a:gd name="connsiteY3" fmla="*/ 75233 h 105920"/>
                <a:gd name="connsiteX4" fmla="*/ 101762 w 126414"/>
                <a:gd name="connsiteY4" fmla="*/ 105921 h 10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14" h="105920">
                  <a:moveTo>
                    <a:pt x="101762" y="105921"/>
                  </a:moveTo>
                  <a:cubicBezTo>
                    <a:pt x="64361" y="105868"/>
                    <a:pt x="13748" y="66815"/>
                    <a:pt x="2506" y="30373"/>
                  </a:cubicBezTo>
                  <a:cubicBezTo>
                    <a:pt x="-3781" y="9968"/>
                    <a:pt x="1174" y="-261"/>
                    <a:pt x="24084" y="5"/>
                  </a:cubicBezTo>
                  <a:cubicBezTo>
                    <a:pt x="70914" y="538"/>
                    <a:pt x="112471" y="31705"/>
                    <a:pt x="124512" y="75233"/>
                  </a:cubicBezTo>
                  <a:cubicBezTo>
                    <a:pt x="130319" y="96278"/>
                    <a:pt x="122860" y="105761"/>
                    <a:pt x="101762" y="1059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43F867B6-030D-A575-D6A0-26E9DAD28719}"/>
                </a:ext>
              </a:extLst>
            </p:cNvPr>
            <p:cNvSpPr/>
            <p:nvPr/>
          </p:nvSpPr>
          <p:spPr>
            <a:xfrm>
              <a:off x="10061838" y="5957668"/>
              <a:ext cx="126963" cy="105217"/>
            </a:xfrm>
            <a:custGeom>
              <a:avLst/>
              <a:gdLst>
                <a:gd name="connsiteX0" fmla="*/ 26867 w 126963"/>
                <a:gd name="connsiteY0" fmla="*/ 46 h 105217"/>
                <a:gd name="connsiteX1" fmla="*/ 124631 w 126963"/>
                <a:gd name="connsiteY1" fmla="*/ 73462 h 105217"/>
                <a:gd name="connsiteX2" fmla="*/ 100230 w 126963"/>
                <a:gd name="connsiteY2" fmla="*/ 105162 h 105217"/>
                <a:gd name="connsiteX3" fmla="*/ 2679 w 126963"/>
                <a:gd name="connsiteY3" fmla="*/ 30201 h 105217"/>
                <a:gd name="connsiteX4" fmla="*/ 26867 w 126963"/>
                <a:gd name="connsiteY4" fmla="*/ 46 h 10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3" h="105217">
                  <a:moveTo>
                    <a:pt x="26867" y="46"/>
                  </a:moveTo>
                  <a:cubicBezTo>
                    <a:pt x="74337" y="1484"/>
                    <a:pt x="111738" y="30361"/>
                    <a:pt x="124631" y="73462"/>
                  </a:cubicBezTo>
                  <a:cubicBezTo>
                    <a:pt x="131717" y="97064"/>
                    <a:pt x="122394" y="106015"/>
                    <a:pt x="100230" y="105162"/>
                  </a:cubicBezTo>
                  <a:cubicBezTo>
                    <a:pt x="66026" y="103884"/>
                    <a:pt x="12855" y="62594"/>
                    <a:pt x="2679" y="30201"/>
                  </a:cubicBezTo>
                  <a:cubicBezTo>
                    <a:pt x="-4407" y="7611"/>
                    <a:pt x="2200" y="-700"/>
                    <a:pt x="26867" y="4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215F7A6A-0386-60DF-ABDD-073B0F89D1DC}"/>
                </a:ext>
              </a:extLst>
            </p:cNvPr>
            <p:cNvSpPr/>
            <p:nvPr/>
          </p:nvSpPr>
          <p:spPr>
            <a:xfrm>
              <a:off x="10003887" y="6091861"/>
              <a:ext cx="121258" cy="99358"/>
            </a:xfrm>
            <a:custGeom>
              <a:avLst/>
              <a:gdLst>
                <a:gd name="connsiteX0" fmla="*/ 120408 w 121258"/>
                <a:gd name="connsiteY0" fmla="*/ 98302 h 99358"/>
                <a:gd name="connsiteX1" fmla="*/ 7992 w 121258"/>
                <a:gd name="connsiteY1" fmla="*/ 48115 h 99358"/>
                <a:gd name="connsiteX2" fmla="*/ 0 w 121258"/>
                <a:gd name="connsiteY2" fmla="*/ 3468 h 99358"/>
                <a:gd name="connsiteX3" fmla="*/ 45499 w 121258"/>
                <a:gd name="connsiteY3" fmla="*/ 1390 h 99358"/>
                <a:gd name="connsiteX4" fmla="*/ 120408 w 121258"/>
                <a:gd name="connsiteY4" fmla="*/ 98302 h 9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258" h="99358">
                  <a:moveTo>
                    <a:pt x="120408" y="98302"/>
                  </a:moveTo>
                  <a:cubicBezTo>
                    <a:pt x="71978" y="103204"/>
                    <a:pt x="31647" y="91802"/>
                    <a:pt x="7992" y="48115"/>
                  </a:cubicBezTo>
                  <a:cubicBezTo>
                    <a:pt x="1172" y="35488"/>
                    <a:pt x="2451" y="18492"/>
                    <a:pt x="0" y="3468"/>
                  </a:cubicBezTo>
                  <a:cubicBezTo>
                    <a:pt x="15237" y="2509"/>
                    <a:pt x="31487" y="-2339"/>
                    <a:pt x="45499" y="1390"/>
                  </a:cubicBezTo>
                  <a:cubicBezTo>
                    <a:pt x="95633" y="14710"/>
                    <a:pt x="126907" y="56000"/>
                    <a:pt x="120408" y="983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A7EB63CA-73D3-40BE-51C8-DBD3F3A1C2B8}"/>
                </a:ext>
              </a:extLst>
            </p:cNvPr>
            <p:cNvSpPr/>
            <p:nvPr/>
          </p:nvSpPr>
          <p:spPr>
            <a:xfrm>
              <a:off x="9314016" y="6531700"/>
              <a:ext cx="125359" cy="92361"/>
            </a:xfrm>
            <a:custGeom>
              <a:avLst/>
              <a:gdLst>
                <a:gd name="connsiteX0" fmla="*/ 36474 w 125359"/>
                <a:gd name="connsiteY0" fmla="*/ 27 h 92361"/>
                <a:gd name="connsiteX1" fmla="*/ 122198 w 125359"/>
                <a:gd name="connsiteY1" fmla="*/ 55542 h 92361"/>
                <a:gd name="connsiteX2" fmla="*/ 105895 w 125359"/>
                <a:gd name="connsiteY2" fmla="*/ 87828 h 92361"/>
                <a:gd name="connsiteX3" fmla="*/ 6585 w 125359"/>
                <a:gd name="connsiteY3" fmla="*/ 44673 h 92361"/>
                <a:gd name="connsiteX4" fmla="*/ 36474 w 125359"/>
                <a:gd name="connsiteY4" fmla="*/ 27 h 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59" h="92361">
                  <a:moveTo>
                    <a:pt x="36474" y="27"/>
                  </a:moveTo>
                  <a:cubicBezTo>
                    <a:pt x="72223" y="-932"/>
                    <a:pt x="110796" y="23948"/>
                    <a:pt x="122198" y="55542"/>
                  </a:cubicBezTo>
                  <a:cubicBezTo>
                    <a:pt x="128112" y="71898"/>
                    <a:pt x="127313" y="82394"/>
                    <a:pt x="105895" y="87828"/>
                  </a:cubicBezTo>
                  <a:cubicBezTo>
                    <a:pt x="56293" y="100349"/>
                    <a:pt x="23048" y="87242"/>
                    <a:pt x="6585" y="44673"/>
                  </a:cubicBezTo>
                  <a:cubicBezTo>
                    <a:pt x="-6894" y="9830"/>
                    <a:pt x="-980" y="1039"/>
                    <a:pt x="36474" y="2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904B772F-544F-758A-4B00-52D2EA2FD48E}"/>
                </a:ext>
              </a:extLst>
            </p:cNvPr>
            <p:cNvSpPr/>
            <p:nvPr/>
          </p:nvSpPr>
          <p:spPr>
            <a:xfrm>
              <a:off x="9557388" y="6068137"/>
              <a:ext cx="121190" cy="102900"/>
            </a:xfrm>
            <a:custGeom>
              <a:avLst/>
              <a:gdLst>
                <a:gd name="connsiteX0" fmla="*/ 92416 w 121190"/>
                <a:gd name="connsiteY0" fmla="*/ 102900 h 102900"/>
                <a:gd name="connsiteX1" fmla="*/ 33 w 121190"/>
                <a:gd name="connsiteY1" fmla="*/ 23570 h 102900"/>
                <a:gd name="connsiteX2" fmla="*/ 12766 w 121190"/>
                <a:gd name="connsiteY2" fmla="*/ 2951 h 102900"/>
                <a:gd name="connsiteX3" fmla="*/ 120494 w 121190"/>
                <a:gd name="connsiteY3" fmla="*/ 72585 h 102900"/>
                <a:gd name="connsiteX4" fmla="*/ 92416 w 121190"/>
                <a:gd name="connsiteY4" fmla="*/ 102900 h 1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" h="102900">
                  <a:moveTo>
                    <a:pt x="92416" y="102900"/>
                  </a:moveTo>
                  <a:cubicBezTo>
                    <a:pt x="48089" y="101515"/>
                    <a:pt x="3602" y="63102"/>
                    <a:pt x="33" y="23570"/>
                  </a:cubicBezTo>
                  <a:cubicBezTo>
                    <a:pt x="-553" y="16910"/>
                    <a:pt x="6799" y="4656"/>
                    <a:pt x="12766" y="2951"/>
                  </a:cubicBezTo>
                  <a:cubicBezTo>
                    <a:pt x="59757" y="-10422"/>
                    <a:pt x="111543" y="23197"/>
                    <a:pt x="120494" y="72585"/>
                  </a:cubicBezTo>
                  <a:cubicBezTo>
                    <a:pt x="124809" y="96187"/>
                    <a:pt x="108293" y="101568"/>
                    <a:pt x="92416" y="1029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059EAECF-506E-653F-F289-3315E1BC89C6}"/>
                </a:ext>
              </a:extLst>
            </p:cNvPr>
            <p:cNvSpPr/>
            <p:nvPr/>
          </p:nvSpPr>
          <p:spPr>
            <a:xfrm>
              <a:off x="10675812" y="6171719"/>
              <a:ext cx="131341" cy="109691"/>
            </a:xfrm>
            <a:custGeom>
              <a:avLst/>
              <a:gdLst>
                <a:gd name="connsiteX0" fmla="*/ 131342 w 131341"/>
                <a:gd name="connsiteY0" fmla="*/ 108643 h 109691"/>
                <a:gd name="connsiteX1" fmla="*/ 2144 w 131341"/>
                <a:gd name="connsiteY1" fmla="*/ 26596 h 109691"/>
                <a:gd name="connsiteX2" fmla="*/ 19938 w 131341"/>
                <a:gd name="connsiteY2" fmla="*/ 10 h 109691"/>
                <a:gd name="connsiteX3" fmla="*/ 131342 w 131341"/>
                <a:gd name="connsiteY3" fmla="*/ 108643 h 10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41" h="109691">
                  <a:moveTo>
                    <a:pt x="131342" y="108643"/>
                  </a:moveTo>
                  <a:cubicBezTo>
                    <a:pt x="72203" y="116422"/>
                    <a:pt x="16848" y="80086"/>
                    <a:pt x="2144" y="26596"/>
                  </a:cubicBezTo>
                  <a:cubicBezTo>
                    <a:pt x="-2598" y="9441"/>
                    <a:pt x="-627" y="-363"/>
                    <a:pt x="19938" y="10"/>
                  </a:cubicBezTo>
                  <a:cubicBezTo>
                    <a:pt x="67355" y="969"/>
                    <a:pt x="126334" y="57284"/>
                    <a:pt x="131342" y="1086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20CE6C6E-909B-00B6-7FA3-7D5AAF819AFC}"/>
                </a:ext>
              </a:extLst>
            </p:cNvPr>
            <p:cNvSpPr/>
            <p:nvPr/>
          </p:nvSpPr>
          <p:spPr>
            <a:xfrm>
              <a:off x="10335107" y="5993094"/>
              <a:ext cx="128938" cy="101539"/>
            </a:xfrm>
            <a:custGeom>
              <a:avLst/>
              <a:gdLst>
                <a:gd name="connsiteX0" fmla="*/ 128939 w 128938"/>
                <a:gd name="connsiteY0" fmla="*/ 98772 h 101539"/>
                <a:gd name="connsiteX1" fmla="*/ 7 w 128938"/>
                <a:gd name="connsiteY1" fmla="*/ 2979 h 101539"/>
                <a:gd name="connsiteX2" fmla="*/ 128939 w 128938"/>
                <a:gd name="connsiteY2" fmla="*/ 98772 h 10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938" h="101539">
                  <a:moveTo>
                    <a:pt x="128939" y="98772"/>
                  </a:moveTo>
                  <a:cubicBezTo>
                    <a:pt x="58453" y="113263"/>
                    <a:pt x="-739" y="69309"/>
                    <a:pt x="7" y="2979"/>
                  </a:cubicBezTo>
                  <a:cubicBezTo>
                    <a:pt x="64473" y="-9754"/>
                    <a:pt x="101341" y="17630"/>
                    <a:pt x="128939" y="987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8F876F1A-EC3C-ED9A-4756-55F6DE1BC548}"/>
                </a:ext>
              </a:extLst>
            </p:cNvPr>
            <p:cNvSpPr/>
            <p:nvPr/>
          </p:nvSpPr>
          <p:spPr>
            <a:xfrm>
              <a:off x="9705209" y="6070049"/>
              <a:ext cx="123128" cy="96838"/>
            </a:xfrm>
            <a:custGeom>
              <a:avLst/>
              <a:gdLst>
                <a:gd name="connsiteX0" fmla="*/ 123128 w 123128"/>
                <a:gd name="connsiteY0" fmla="*/ 92890 h 96838"/>
                <a:gd name="connsiteX1" fmla="*/ 2135 w 123128"/>
                <a:gd name="connsiteY1" fmla="*/ 33698 h 96838"/>
                <a:gd name="connsiteX2" fmla="*/ 23606 w 123128"/>
                <a:gd name="connsiteY2" fmla="*/ 933 h 96838"/>
                <a:gd name="connsiteX3" fmla="*/ 123128 w 123128"/>
                <a:gd name="connsiteY3" fmla="*/ 92890 h 9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28" h="96838">
                  <a:moveTo>
                    <a:pt x="123128" y="92890"/>
                  </a:moveTo>
                  <a:cubicBezTo>
                    <a:pt x="65961" y="107008"/>
                    <a:pt x="16413" y="82341"/>
                    <a:pt x="2135" y="33698"/>
                  </a:cubicBezTo>
                  <a:cubicBezTo>
                    <a:pt x="-3992" y="12920"/>
                    <a:pt x="3040" y="3863"/>
                    <a:pt x="23606" y="933"/>
                  </a:cubicBezTo>
                  <a:cubicBezTo>
                    <a:pt x="75871" y="-6473"/>
                    <a:pt x="116628" y="30768"/>
                    <a:pt x="123128" y="928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B4B3DB79-BC84-7964-9BAB-9026FB674ABB}"/>
                </a:ext>
              </a:extLst>
            </p:cNvPr>
            <p:cNvSpPr/>
            <p:nvPr/>
          </p:nvSpPr>
          <p:spPr>
            <a:xfrm>
              <a:off x="9854820" y="6076769"/>
              <a:ext cx="127553" cy="103760"/>
            </a:xfrm>
            <a:custGeom>
              <a:avLst/>
              <a:gdLst>
                <a:gd name="connsiteX0" fmla="*/ 96055 w 127553"/>
                <a:gd name="connsiteY0" fmla="*/ 103698 h 103760"/>
                <a:gd name="connsiteX1" fmla="*/ 4631 w 127553"/>
                <a:gd name="connsiteY1" fmla="*/ 40405 h 103760"/>
                <a:gd name="connsiteX2" fmla="*/ 34253 w 127553"/>
                <a:gd name="connsiteY2" fmla="*/ 1139 h 103760"/>
                <a:gd name="connsiteX3" fmla="*/ 122055 w 127553"/>
                <a:gd name="connsiteY3" fmla="*/ 68588 h 103760"/>
                <a:gd name="connsiteX4" fmla="*/ 96055 w 127553"/>
                <a:gd name="connsiteY4" fmla="*/ 103698 h 10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53" h="103760">
                  <a:moveTo>
                    <a:pt x="96055" y="103698"/>
                  </a:moveTo>
                  <a:cubicBezTo>
                    <a:pt x="53700" y="102313"/>
                    <a:pt x="19069" y="78338"/>
                    <a:pt x="4631" y="40405"/>
                  </a:cubicBezTo>
                  <a:cubicBezTo>
                    <a:pt x="-6877" y="10196"/>
                    <a:pt x="3086" y="-4349"/>
                    <a:pt x="34253" y="1139"/>
                  </a:cubicBezTo>
                  <a:cubicBezTo>
                    <a:pt x="74478" y="8225"/>
                    <a:pt x="104527" y="31827"/>
                    <a:pt x="122055" y="68588"/>
                  </a:cubicBezTo>
                  <a:cubicBezTo>
                    <a:pt x="134469" y="94534"/>
                    <a:pt x="125891" y="104657"/>
                    <a:pt x="96055" y="10369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32246EB9-54BD-92B0-58DC-CED96C9D26C4}"/>
                </a:ext>
              </a:extLst>
            </p:cNvPr>
            <p:cNvSpPr/>
            <p:nvPr/>
          </p:nvSpPr>
          <p:spPr>
            <a:xfrm>
              <a:off x="11312225" y="6650976"/>
              <a:ext cx="153386" cy="116450"/>
            </a:xfrm>
            <a:custGeom>
              <a:avLst/>
              <a:gdLst>
                <a:gd name="connsiteX0" fmla="*/ 16623 w 153386"/>
                <a:gd name="connsiteY0" fmla="*/ 47829 h 116450"/>
                <a:gd name="connsiteX1" fmla="*/ 11827 w 153386"/>
                <a:gd name="connsiteY1" fmla="*/ 30940 h 116450"/>
                <a:gd name="connsiteX2" fmla="*/ 0 w 153386"/>
                <a:gd name="connsiteY2" fmla="*/ 6912 h 116450"/>
                <a:gd name="connsiteX3" fmla="*/ 31860 w 153386"/>
                <a:gd name="connsiteY3" fmla="*/ 1104 h 116450"/>
                <a:gd name="connsiteX4" fmla="*/ 107834 w 153386"/>
                <a:gd name="connsiteY4" fmla="*/ 49321 h 116450"/>
                <a:gd name="connsiteX5" fmla="*/ 153386 w 153386"/>
                <a:gd name="connsiteY5" fmla="*/ 116450 h 116450"/>
                <a:gd name="connsiteX6" fmla="*/ 42409 w 153386"/>
                <a:gd name="connsiteY6" fmla="*/ 74361 h 116450"/>
                <a:gd name="connsiteX7" fmla="*/ 16143 w 153386"/>
                <a:gd name="connsiteY7" fmla="*/ 47136 h 116450"/>
                <a:gd name="connsiteX8" fmla="*/ 16623 w 153386"/>
                <a:gd name="connsiteY8" fmla="*/ 47829 h 11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386" h="116450">
                  <a:moveTo>
                    <a:pt x="16623" y="47829"/>
                  </a:moveTo>
                  <a:cubicBezTo>
                    <a:pt x="15077" y="42181"/>
                    <a:pt x="14119" y="36268"/>
                    <a:pt x="11827" y="30940"/>
                  </a:cubicBezTo>
                  <a:cubicBezTo>
                    <a:pt x="8364" y="22735"/>
                    <a:pt x="3996" y="14903"/>
                    <a:pt x="0" y="6912"/>
                  </a:cubicBezTo>
                  <a:cubicBezTo>
                    <a:pt x="10816" y="4674"/>
                    <a:pt x="24242" y="-2785"/>
                    <a:pt x="31860" y="1104"/>
                  </a:cubicBezTo>
                  <a:cubicBezTo>
                    <a:pt x="58552" y="14743"/>
                    <a:pt x="85777" y="29501"/>
                    <a:pt x="107834" y="49321"/>
                  </a:cubicBezTo>
                  <a:cubicBezTo>
                    <a:pt x="125042" y="64771"/>
                    <a:pt x="134952" y="88426"/>
                    <a:pt x="153386" y="116450"/>
                  </a:cubicBezTo>
                  <a:cubicBezTo>
                    <a:pt x="105383" y="111815"/>
                    <a:pt x="68782" y="107873"/>
                    <a:pt x="42409" y="74361"/>
                  </a:cubicBezTo>
                  <a:cubicBezTo>
                    <a:pt x="34630" y="64505"/>
                    <a:pt x="24988" y="56193"/>
                    <a:pt x="16143" y="47136"/>
                  </a:cubicBezTo>
                  <a:cubicBezTo>
                    <a:pt x="16143" y="47083"/>
                    <a:pt x="16623" y="47829"/>
                    <a:pt x="16623" y="478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106CF876-65A1-72B7-A284-8084ED6FC8DF}"/>
                </a:ext>
              </a:extLst>
            </p:cNvPr>
            <p:cNvSpPr/>
            <p:nvPr/>
          </p:nvSpPr>
          <p:spPr>
            <a:xfrm>
              <a:off x="10415651" y="6131748"/>
              <a:ext cx="128003" cy="104579"/>
            </a:xfrm>
            <a:custGeom>
              <a:avLst/>
              <a:gdLst>
                <a:gd name="connsiteX0" fmla="*/ 127938 w 128003"/>
                <a:gd name="connsiteY0" fmla="*/ 104235 h 104579"/>
                <a:gd name="connsiteX1" fmla="*/ 4228 w 128003"/>
                <a:gd name="connsiteY1" fmla="*/ 35347 h 104579"/>
                <a:gd name="connsiteX2" fmla="*/ 2470 w 128003"/>
                <a:gd name="connsiteY2" fmla="*/ 6257 h 104579"/>
                <a:gd name="connsiteX3" fmla="*/ 31346 w 128003"/>
                <a:gd name="connsiteY3" fmla="*/ 663 h 104579"/>
                <a:gd name="connsiteX4" fmla="*/ 127938 w 128003"/>
                <a:gd name="connsiteY4" fmla="*/ 104235 h 10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03" h="104579">
                  <a:moveTo>
                    <a:pt x="127938" y="104235"/>
                  </a:moveTo>
                  <a:cubicBezTo>
                    <a:pt x="72583" y="107964"/>
                    <a:pt x="24420" y="81166"/>
                    <a:pt x="4228" y="35347"/>
                  </a:cubicBezTo>
                  <a:cubicBezTo>
                    <a:pt x="392" y="26609"/>
                    <a:pt x="-2112" y="11958"/>
                    <a:pt x="2470" y="6257"/>
                  </a:cubicBezTo>
                  <a:cubicBezTo>
                    <a:pt x="7265" y="290"/>
                    <a:pt x="21863" y="-988"/>
                    <a:pt x="31346" y="663"/>
                  </a:cubicBezTo>
                  <a:cubicBezTo>
                    <a:pt x="84571" y="9880"/>
                    <a:pt x="129963" y="58629"/>
                    <a:pt x="127938" y="1042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7505967B-4FDD-DF6D-BAA6-6EF18AA31652}"/>
                </a:ext>
              </a:extLst>
            </p:cNvPr>
            <p:cNvSpPr/>
            <p:nvPr/>
          </p:nvSpPr>
          <p:spPr>
            <a:xfrm>
              <a:off x="9557426" y="6365851"/>
              <a:ext cx="125370" cy="97820"/>
            </a:xfrm>
            <a:custGeom>
              <a:avLst/>
              <a:gdLst>
                <a:gd name="connsiteX0" fmla="*/ 92059 w 125370"/>
                <a:gd name="connsiteY0" fmla="*/ 97733 h 97820"/>
                <a:gd name="connsiteX1" fmla="*/ 2179 w 125370"/>
                <a:gd name="connsiteY1" fmla="*/ 35132 h 97820"/>
                <a:gd name="connsiteX2" fmla="*/ 25568 w 125370"/>
                <a:gd name="connsiteY2" fmla="*/ 341 h 97820"/>
                <a:gd name="connsiteX3" fmla="*/ 124291 w 125370"/>
                <a:gd name="connsiteY3" fmla="*/ 71840 h 97820"/>
                <a:gd name="connsiteX4" fmla="*/ 92059 w 125370"/>
                <a:gd name="connsiteY4" fmla="*/ 97733 h 9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70" h="97820">
                  <a:moveTo>
                    <a:pt x="92059" y="97733"/>
                  </a:moveTo>
                  <a:cubicBezTo>
                    <a:pt x="49010" y="96880"/>
                    <a:pt x="12462" y="70561"/>
                    <a:pt x="2179" y="35132"/>
                  </a:cubicBezTo>
                  <a:cubicBezTo>
                    <a:pt x="-4001" y="13767"/>
                    <a:pt x="2712" y="2579"/>
                    <a:pt x="25568" y="341"/>
                  </a:cubicBezTo>
                  <a:cubicBezTo>
                    <a:pt x="67870" y="-3761"/>
                    <a:pt x="115500" y="29644"/>
                    <a:pt x="124291" y="71840"/>
                  </a:cubicBezTo>
                  <a:cubicBezTo>
                    <a:pt x="130631" y="102634"/>
                    <a:pt x="107615" y="97253"/>
                    <a:pt x="92059" y="977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35D98976-BFB3-BD8A-DF6E-B8BA10982258}"/>
                </a:ext>
              </a:extLst>
            </p:cNvPr>
            <p:cNvSpPr/>
            <p:nvPr/>
          </p:nvSpPr>
          <p:spPr>
            <a:xfrm>
              <a:off x="9398516" y="6063669"/>
              <a:ext cx="124563" cy="96499"/>
            </a:xfrm>
            <a:custGeom>
              <a:avLst/>
              <a:gdLst>
                <a:gd name="connsiteX0" fmla="*/ 92680 w 124563"/>
                <a:gd name="connsiteY0" fmla="*/ 96500 h 96499"/>
                <a:gd name="connsiteX1" fmla="*/ 2641 w 124563"/>
                <a:gd name="connsiteY1" fmla="*/ 37148 h 96499"/>
                <a:gd name="connsiteX2" fmla="*/ 27042 w 124563"/>
                <a:gd name="connsiteY2" fmla="*/ 227 h 96499"/>
                <a:gd name="connsiteX3" fmla="*/ 120012 w 124563"/>
                <a:gd name="connsiteY3" fmla="*/ 57287 h 96499"/>
                <a:gd name="connsiteX4" fmla="*/ 92680 w 124563"/>
                <a:gd name="connsiteY4" fmla="*/ 96500 h 9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63" h="96499">
                  <a:moveTo>
                    <a:pt x="92680" y="96500"/>
                  </a:moveTo>
                  <a:cubicBezTo>
                    <a:pt x="51017" y="96446"/>
                    <a:pt x="13776" y="71779"/>
                    <a:pt x="2641" y="37148"/>
                  </a:cubicBezTo>
                  <a:cubicBezTo>
                    <a:pt x="-4605" y="14559"/>
                    <a:pt x="2907" y="2411"/>
                    <a:pt x="27042" y="227"/>
                  </a:cubicBezTo>
                  <a:cubicBezTo>
                    <a:pt x="61353" y="-2810"/>
                    <a:pt x="107385" y="25054"/>
                    <a:pt x="120012" y="57287"/>
                  </a:cubicBezTo>
                  <a:cubicBezTo>
                    <a:pt x="130827" y="84725"/>
                    <a:pt x="122622" y="96553"/>
                    <a:pt x="92680" y="965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40B2B0EB-1447-D941-93B2-81682483B028}"/>
                </a:ext>
              </a:extLst>
            </p:cNvPr>
            <p:cNvSpPr/>
            <p:nvPr/>
          </p:nvSpPr>
          <p:spPr>
            <a:xfrm>
              <a:off x="9630666" y="5922976"/>
              <a:ext cx="123315" cy="100263"/>
            </a:xfrm>
            <a:custGeom>
              <a:avLst/>
              <a:gdLst>
                <a:gd name="connsiteX0" fmla="*/ 94793 w 123315"/>
                <a:gd name="connsiteY0" fmla="*/ 100056 h 100263"/>
                <a:gd name="connsiteX1" fmla="*/ 1930 w 123315"/>
                <a:gd name="connsiteY1" fmla="*/ 32020 h 100263"/>
                <a:gd name="connsiteX2" fmla="*/ 26970 w 123315"/>
                <a:gd name="connsiteY2" fmla="*/ 0 h 100263"/>
                <a:gd name="connsiteX3" fmla="*/ 119993 w 123315"/>
                <a:gd name="connsiteY3" fmla="*/ 63987 h 100263"/>
                <a:gd name="connsiteX4" fmla="*/ 94793 w 123315"/>
                <a:gd name="connsiteY4" fmla="*/ 100056 h 10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15" h="100263">
                  <a:moveTo>
                    <a:pt x="94793" y="100056"/>
                  </a:moveTo>
                  <a:cubicBezTo>
                    <a:pt x="41249" y="95740"/>
                    <a:pt x="13704" y="75122"/>
                    <a:pt x="1930" y="32020"/>
                  </a:cubicBezTo>
                  <a:cubicBezTo>
                    <a:pt x="-4304" y="9164"/>
                    <a:pt x="4700" y="54"/>
                    <a:pt x="26970" y="0"/>
                  </a:cubicBezTo>
                  <a:cubicBezTo>
                    <a:pt x="60908" y="-106"/>
                    <a:pt x="109071" y="32872"/>
                    <a:pt x="119993" y="63987"/>
                  </a:cubicBezTo>
                  <a:cubicBezTo>
                    <a:pt x="128837" y="89240"/>
                    <a:pt x="119886" y="102080"/>
                    <a:pt x="94793" y="10005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B48CF406-0B88-12CF-2515-1E0AFEBE2C10}"/>
                </a:ext>
              </a:extLst>
            </p:cNvPr>
            <p:cNvSpPr/>
            <p:nvPr/>
          </p:nvSpPr>
          <p:spPr>
            <a:xfrm>
              <a:off x="11008643" y="6355897"/>
              <a:ext cx="136983" cy="114158"/>
            </a:xfrm>
            <a:custGeom>
              <a:avLst/>
              <a:gdLst>
                <a:gd name="connsiteX0" fmla="*/ 136983 w 136983"/>
                <a:gd name="connsiteY0" fmla="*/ 111044 h 114158"/>
                <a:gd name="connsiteX1" fmla="*/ 44600 w 136983"/>
                <a:gd name="connsiteY1" fmla="*/ 82967 h 114158"/>
                <a:gd name="connsiteX2" fmla="*/ 2777 w 136983"/>
                <a:gd name="connsiteY2" fmla="*/ 26599 h 114158"/>
                <a:gd name="connsiteX3" fmla="*/ 2137 w 136983"/>
                <a:gd name="connsiteY3" fmla="*/ 6460 h 114158"/>
                <a:gd name="connsiteX4" fmla="*/ 21371 w 136983"/>
                <a:gd name="connsiteY4" fmla="*/ 280 h 114158"/>
                <a:gd name="connsiteX5" fmla="*/ 136983 w 136983"/>
                <a:gd name="connsiteY5" fmla="*/ 111044 h 1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983" h="114158">
                  <a:moveTo>
                    <a:pt x="136983" y="111044"/>
                  </a:moveTo>
                  <a:cubicBezTo>
                    <a:pt x="98250" y="119835"/>
                    <a:pt x="68149" y="109872"/>
                    <a:pt x="44600" y="82967"/>
                  </a:cubicBezTo>
                  <a:cubicBezTo>
                    <a:pt x="29203" y="65438"/>
                    <a:pt x="15670" y="46099"/>
                    <a:pt x="2777" y="26599"/>
                  </a:cubicBezTo>
                  <a:cubicBezTo>
                    <a:pt x="-526" y="21591"/>
                    <a:pt x="-1059" y="10989"/>
                    <a:pt x="2137" y="6460"/>
                  </a:cubicBezTo>
                  <a:cubicBezTo>
                    <a:pt x="5334" y="1985"/>
                    <a:pt x="15351" y="-945"/>
                    <a:pt x="21371" y="280"/>
                  </a:cubicBezTo>
                  <a:cubicBezTo>
                    <a:pt x="80775" y="12907"/>
                    <a:pt x="117697" y="50041"/>
                    <a:pt x="136983" y="1110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5785CC26-CE18-F3EC-DF4A-ED5ABE547F3A}"/>
                </a:ext>
              </a:extLst>
            </p:cNvPr>
            <p:cNvSpPr/>
            <p:nvPr/>
          </p:nvSpPr>
          <p:spPr>
            <a:xfrm>
              <a:off x="9156791" y="6223793"/>
              <a:ext cx="122045" cy="91267"/>
            </a:xfrm>
            <a:custGeom>
              <a:avLst/>
              <a:gdLst>
                <a:gd name="connsiteX0" fmla="*/ 34666 w 122045"/>
                <a:gd name="connsiteY0" fmla="*/ 42 h 91267"/>
                <a:gd name="connsiteX1" fmla="*/ 118631 w 122045"/>
                <a:gd name="connsiteY1" fmla="*/ 53267 h 91267"/>
                <a:gd name="connsiteX2" fmla="*/ 101050 w 122045"/>
                <a:gd name="connsiteY2" fmla="*/ 88004 h 91267"/>
                <a:gd name="connsiteX3" fmla="*/ 3924 w 122045"/>
                <a:gd name="connsiteY3" fmla="*/ 39308 h 91267"/>
                <a:gd name="connsiteX4" fmla="*/ 34666 w 122045"/>
                <a:gd name="connsiteY4" fmla="*/ 42 h 9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45" h="91267">
                  <a:moveTo>
                    <a:pt x="34666" y="42"/>
                  </a:moveTo>
                  <a:cubicBezTo>
                    <a:pt x="74251" y="841"/>
                    <a:pt x="107017" y="21673"/>
                    <a:pt x="118631" y="53267"/>
                  </a:cubicBezTo>
                  <a:cubicBezTo>
                    <a:pt x="125237" y="71275"/>
                    <a:pt x="123693" y="82676"/>
                    <a:pt x="101050" y="88004"/>
                  </a:cubicBezTo>
                  <a:cubicBezTo>
                    <a:pt x="53526" y="99139"/>
                    <a:pt x="15965" y="81504"/>
                    <a:pt x="3924" y="39308"/>
                  </a:cubicBezTo>
                  <a:cubicBezTo>
                    <a:pt x="-5346" y="6968"/>
                    <a:pt x="621" y="-650"/>
                    <a:pt x="34666" y="4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747BAC47-1246-763D-B14C-E08ABCBED6C7}"/>
                </a:ext>
              </a:extLst>
            </p:cNvPr>
            <p:cNvSpPr/>
            <p:nvPr/>
          </p:nvSpPr>
          <p:spPr>
            <a:xfrm>
              <a:off x="10470206" y="6015311"/>
              <a:ext cx="122966" cy="106115"/>
            </a:xfrm>
            <a:custGeom>
              <a:avLst/>
              <a:gdLst>
                <a:gd name="connsiteX0" fmla="*/ 73 w 122966"/>
                <a:gd name="connsiteY0" fmla="*/ 741 h 106115"/>
                <a:gd name="connsiteX1" fmla="*/ 122931 w 122966"/>
                <a:gd name="connsiteY1" fmla="*/ 85186 h 106115"/>
                <a:gd name="connsiteX2" fmla="*/ 107321 w 122966"/>
                <a:gd name="connsiteY2" fmla="*/ 105325 h 106115"/>
                <a:gd name="connsiteX3" fmla="*/ 73 w 122966"/>
                <a:gd name="connsiteY3" fmla="*/ 741 h 10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66" h="106115">
                  <a:moveTo>
                    <a:pt x="73" y="741"/>
                  </a:moveTo>
                  <a:cubicBezTo>
                    <a:pt x="47330" y="-6611"/>
                    <a:pt x="118030" y="42138"/>
                    <a:pt x="122931" y="85186"/>
                  </a:cubicBezTo>
                  <a:cubicBezTo>
                    <a:pt x="123624" y="91526"/>
                    <a:pt x="113768" y="104260"/>
                    <a:pt x="107321" y="105325"/>
                  </a:cubicBezTo>
                  <a:cubicBezTo>
                    <a:pt x="57133" y="113583"/>
                    <a:pt x="-2378" y="55617"/>
                    <a:pt x="73" y="74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3A0423CA-DC02-64F8-E91B-A45DA217E4F7}"/>
                </a:ext>
              </a:extLst>
            </p:cNvPr>
            <p:cNvSpPr/>
            <p:nvPr/>
          </p:nvSpPr>
          <p:spPr>
            <a:xfrm>
              <a:off x="10199833" y="5972575"/>
              <a:ext cx="126159" cy="103734"/>
            </a:xfrm>
            <a:custGeom>
              <a:avLst/>
              <a:gdLst>
                <a:gd name="connsiteX0" fmla="*/ 111998 w 126159"/>
                <a:gd name="connsiteY0" fmla="*/ 103735 h 103734"/>
                <a:gd name="connsiteX1" fmla="*/ 3525 w 126159"/>
                <a:gd name="connsiteY1" fmla="*/ 32502 h 103734"/>
                <a:gd name="connsiteX2" fmla="*/ 25209 w 126159"/>
                <a:gd name="connsiteY2" fmla="*/ 3 h 103734"/>
                <a:gd name="connsiteX3" fmla="*/ 126117 w 126159"/>
                <a:gd name="connsiteY3" fmla="*/ 84821 h 103734"/>
                <a:gd name="connsiteX4" fmla="*/ 111998 w 126159"/>
                <a:gd name="connsiteY4" fmla="*/ 103735 h 10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59" h="103734">
                  <a:moveTo>
                    <a:pt x="111998" y="103735"/>
                  </a:moveTo>
                  <a:cubicBezTo>
                    <a:pt x="61278" y="101816"/>
                    <a:pt x="17377" y="69850"/>
                    <a:pt x="3525" y="32502"/>
                  </a:cubicBezTo>
                  <a:cubicBezTo>
                    <a:pt x="-4520" y="10819"/>
                    <a:pt x="595" y="-210"/>
                    <a:pt x="25209" y="3"/>
                  </a:cubicBezTo>
                  <a:cubicBezTo>
                    <a:pt x="67938" y="323"/>
                    <a:pt x="120629" y="42838"/>
                    <a:pt x="126117" y="84821"/>
                  </a:cubicBezTo>
                  <a:cubicBezTo>
                    <a:pt x="126969" y="91747"/>
                    <a:pt x="114662" y="100378"/>
                    <a:pt x="111998" y="1037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3CC1EA7A-F813-468B-68DF-63D7C9BAD31E}"/>
                </a:ext>
              </a:extLst>
            </p:cNvPr>
            <p:cNvSpPr/>
            <p:nvPr/>
          </p:nvSpPr>
          <p:spPr>
            <a:xfrm>
              <a:off x="9054957" y="6709435"/>
              <a:ext cx="116105" cy="87986"/>
            </a:xfrm>
            <a:custGeom>
              <a:avLst/>
              <a:gdLst>
                <a:gd name="connsiteX0" fmla="*/ 95157 w 116105"/>
                <a:gd name="connsiteY0" fmla="*/ 87987 h 87986"/>
                <a:gd name="connsiteX1" fmla="*/ 323 w 116105"/>
                <a:gd name="connsiteY1" fmla="*/ 30127 h 87986"/>
                <a:gd name="connsiteX2" fmla="*/ 5064 w 116105"/>
                <a:gd name="connsiteY2" fmla="*/ 8443 h 87986"/>
                <a:gd name="connsiteX3" fmla="*/ 75284 w 116105"/>
                <a:gd name="connsiteY3" fmla="*/ 4075 h 87986"/>
                <a:gd name="connsiteX4" fmla="*/ 115988 w 116105"/>
                <a:gd name="connsiteY4" fmla="*/ 67848 h 87986"/>
                <a:gd name="connsiteX5" fmla="*/ 95157 w 116105"/>
                <a:gd name="connsiteY5" fmla="*/ 87987 h 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05" h="87986">
                  <a:moveTo>
                    <a:pt x="95157" y="87987"/>
                  </a:moveTo>
                  <a:cubicBezTo>
                    <a:pt x="40920" y="87987"/>
                    <a:pt x="7302" y="64918"/>
                    <a:pt x="323" y="30127"/>
                  </a:cubicBezTo>
                  <a:cubicBezTo>
                    <a:pt x="-1063" y="23148"/>
                    <a:pt x="2294" y="8870"/>
                    <a:pt x="5064" y="8443"/>
                  </a:cubicBezTo>
                  <a:cubicBezTo>
                    <a:pt x="28720" y="4767"/>
                    <a:pt x="58076" y="-5729"/>
                    <a:pt x="75284" y="4075"/>
                  </a:cubicBezTo>
                  <a:cubicBezTo>
                    <a:pt x="94997" y="15316"/>
                    <a:pt x="105653" y="44565"/>
                    <a:pt x="115988" y="67848"/>
                  </a:cubicBezTo>
                  <a:cubicBezTo>
                    <a:pt x="117800" y="71844"/>
                    <a:pt x="98087" y="85270"/>
                    <a:pt x="95157" y="879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85E77552-BEE9-0F53-2D51-838BB01C2568}"/>
                </a:ext>
              </a:extLst>
            </p:cNvPr>
            <p:cNvSpPr/>
            <p:nvPr/>
          </p:nvSpPr>
          <p:spPr>
            <a:xfrm>
              <a:off x="9234435" y="6378658"/>
              <a:ext cx="120585" cy="92693"/>
            </a:xfrm>
            <a:custGeom>
              <a:avLst/>
              <a:gdLst>
                <a:gd name="connsiteX0" fmla="*/ 35234 w 120585"/>
                <a:gd name="connsiteY0" fmla="*/ 55 h 92693"/>
                <a:gd name="connsiteX1" fmla="*/ 114138 w 120585"/>
                <a:gd name="connsiteY1" fmla="*/ 48005 h 92693"/>
                <a:gd name="connsiteX2" fmla="*/ 88884 w 120585"/>
                <a:gd name="connsiteY2" fmla="*/ 91852 h 92693"/>
                <a:gd name="connsiteX3" fmla="*/ 7529 w 120585"/>
                <a:gd name="connsiteY3" fmla="*/ 46140 h 92693"/>
                <a:gd name="connsiteX4" fmla="*/ 35234 w 120585"/>
                <a:gd name="connsiteY4" fmla="*/ 55 h 9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85" h="92693">
                  <a:moveTo>
                    <a:pt x="35234" y="55"/>
                  </a:moveTo>
                  <a:cubicBezTo>
                    <a:pt x="71835" y="-1064"/>
                    <a:pt x="98527" y="14973"/>
                    <a:pt x="114138" y="48005"/>
                  </a:cubicBezTo>
                  <a:cubicBezTo>
                    <a:pt x="127617" y="76562"/>
                    <a:pt x="120318" y="88442"/>
                    <a:pt x="88884" y="91852"/>
                  </a:cubicBezTo>
                  <a:cubicBezTo>
                    <a:pt x="48074" y="96327"/>
                    <a:pt x="24738" y="83221"/>
                    <a:pt x="7529" y="46140"/>
                  </a:cubicBezTo>
                  <a:cubicBezTo>
                    <a:pt x="-7815" y="13108"/>
                    <a:pt x="-249" y="481"/>
                    <a:pt x="35234" y="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F0E615A5-BEA3-3963-2504-69F69DFE25CA}"/>
                </a:ext>
              </a:extLst>
            </p:cNvPr>
            <p:cNvSpPr/>
            <p:nvPr/>
          </p:nvSpPr>
          <p:spPr>
            <a:xfrm>
              <a:off x="9228774" y="6693613"/>
              <a:ext cx="118737" cy="97415"/>
            </a:xfrm>
            <a:custGeom>
              <a:avLst/>
              <a:gdLst>
                <a:gd name="connsiteX0" fmla="*/ 84049 w 118737"/>
                <a:gd name="connsiteY0" fmla="*/ 97415 h 97415"/>
                <a:gd name="connsiteX1" fmla="*/ 350 w 118737"/>
                <a:gd name="connsiteY1" fmla="*/ 35240 h 97415"/>
                <a:gd name="connsiteX2" fmla="*/ 12551 w 118737"/>
                <a:gd name="connsiteY2" fmla="*/ 5245 h 97415"/>
                <a:gd name="connsiteX3" fmla="*/ 118680 w 118737"/>
                <a:gd name="connsiteY3" fmla="*/ 71416 h 97415"/>
                <a:gd name="connsiteX4" fmla="*/ 84049 w 118737"/>
                <a:gd name="connsiteY4" fmla="*/ 97415 h 9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37" h="97415">
                  <a:moveTo>
                    <a:pt x="84049" y="97415"/>
                  </a:moveTo>
                  <a:cubicBezTo>
                    <a:pt x="42226" y="92460"/>
                    <a:pt x="8022" y="69871"/>
                    <a:pt x="350" y="35240"/>
                  </a:cubicBezTo>
                  <a:cubicBezTo>
                    <a:pt x="-1621" y="26236"/>
                    <a:pt x="5039" y="8921"/>
                    <a:pt x="12551" y="5245"/>
                  </a:cubicBezTo>
                  <a:cubicBezTo>
                    <a:pt x="53841" y="-14894"/>
                    <a:pt x="120971" y="26343"/>
                    <a:pt x="118680" y="71416"/>
                  </a:cubicBezTo>
                  <a:cubicBezTo>
                    <a:pt x="118200" y="80686"/>
                    <a:pt x="96143" y="88784"/>
                    <a:pt x="84049" y="974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4E1A0A6B-7536-29F7-F2B0-793116A6E1F3}"/>
                </a:ext>
              </a:extLst>
            </p:cNvPr>
            <p:cNvSpPr/>
            <p:nvPr/>
          </p:nvSpPr>
          <p:spPr>
            <a:xfrm>
              <a:off x="9148035" y="6541324"/>
              <a:ext cx="118666" cy="92045"/>
            </a:xfrm>
            <a:custGeom>
              <a:avLst/>
              <a:gdLst>
                <a:gd name="connsiteX0" fmla="*/ 0 w 118666"/>
                <a:gd name="connsiteY0" fmla="*/ 4202 h 92045"/>
                <a:gd name="connsiteX1" fmla="*/ 113428 w 118666"/>
                <a:gd name="connsiteY1" fmla="*/ 47357 h 92045"/>
                <a:gd name="connsiteX2" fmla="*/ 88388 w 118666"/>
                <a:gd name="connsiteY2" fmla="*/ 91364 h 92045"/>
                <a:gd name="connsiteX3" fmla="*/ 0 w 118666"/>
                <a:gd name="connsiteY3" fmla="*/ 4202 h 9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666" h="92045">
                  <a:moveTo>
                    <a:pt x="0" y="4202"/>
                  </a:moveTo>
                  <a:cubicBezTo>
                    <a:pt x="58286" y="-8052"/>
                    <a:pt x="95687" y="6546"/>
                    <a:pt x="113428" y="47357"/>
                  </a:cubicBezTo>
                  <a:cubicBezTo>
                    <a:pt x="125149" y="74368"/>
                    <a:pt x="117371" y="88061"/>
                    <a:pt x="88388" y="91364"/>
                  </a:cubicBezTo>
                  <a:cubicBezTo>
                    <a:pt x="37135" y="97118"/>
                    <a:pt x="5061" y="66270"/>
                    <a:pt x="0" y="42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3EF4611B-9B3E-CA35-2780-EE02D2080C13}"/>
                </a:ext>
              </a:extLst>
            </p:cNvPr>
            <p:cNvSpPr/>
            <p:nvPr/>
          </p:nvSpPr>
          <p:spPr>
            <a:xfrm>
              <a:off x="10793834" y="6199357"/>
              <a:ext cx="139518" cy="109479"/>
            </a:xfrm>
            <a:custGeom>
              <a:avLst/>
              <a:gdLst>
                <a:gd name="connsiteX0" fmla="*/ 0 w 139518"/>
                <a:gd name="connsiteY0" fmla="*/ 4233 h 109479"/>
                <a:gd name="connsiteX1" fmla="*/ 32819 w 139518"/>
                <a:gd name="connsiteY1" fmla="*/ 397 h 109479"/>
                <a:gd name="connsiteX2" fmla="*/ 135965 w 139518"/>
                <a:gd name="connsiteY2" fmla="*/ 82338 h 109479"/>
                <a:gd name="connsiteX3" fmla="*/ 116252 w 139518"/>
                <a:gd name="connsiteY3" fmla="*/ 108018 h 109479"/>
                <a:gd name="connsiteX4" fmla="*/ 47737 w 139518"/>
                <a:gd name="connsiteY4" fmla="*/ 74453 h 109479"/>
                <a:gd name="connsiteX5" fmla="*/ 0 w 139518"/>
                <a:gd name="connsiteY5" fmla="*/ 4233 h 109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518" h="109479">
                  <a:moveTo>
                    <a:pt x="0" y="4233"/>
                  </a:moveTo>
                  <a:cubicBezTo>
                    <a:pt x="13852" y="2422"/>
                    <a:pt x="23815" y="-1201"/>
                    <a:pt x="32819" y="397"/>
                  </a:cubicBezTo>
                  <a:cubicBezTo>
                    <a:pt x="81675" y="9028"/>
                    <a:pt x="114813" y="38810"/>
                    <a:pt x="135965" y="82338"/>
                  </a:cubicBezTo>
                  <a:cubicBezTo>
                    <a:pt x="145394" y="101731"/>
                    <a:pt x="135112" y="113825"/>
                    <a:pt x="116252" y="108018"/>
                  </a:cubicBezTo>
                  <a:cubicBezTo>
                    <a:pt x="92011" y="100559"/>
                    <a:pt x="66117" y="90809"/>
                    <a:pt x="47737" y="74453"/>
                  </a:cubicBezTo>
                  <a:cubicBezTo>
                    <a:pt x="28663" y="57457"/>
                    <a:pt x="17742" y="31405"/>
                    <a:pt x="0" y="42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CFBF13FA-21C7-6622-A3F5-7646FBC3D2D8}"/>
                </a:ext>
              </a:extLst>
            </p:cNvPr>
            <p:cNvSpPr/>
            <p:nvPr/>
          </p:nvSpPr>
          <p:spPr>
            <a:xfrm>
              <a:off x="9481402" y="5918665"/>
              <a:ext cx="121780" cy="96176"/>
            </a:xfrm>
            <a:custGeom>
              <a:avLst/>
              <a:gdLst>
                <a:gd name="connsiteX0" fmla="*/ 85076 w 121780"/>
                <a:gd name="connsiteY0" fmla="*/ 96003 h 96176"/>
                <a:gd name="connsiteX1" fmla="*/ 3402 w 121780"/>
                <a:gd name="connsiteY1" fmla="*/ 36918 h 96176"/>
                <a:gd name="connsiteX2" fmla="*/ 31213 w 121780"/>
                <a:gd name="connsiteY2" fmla="*/ 263 h 96176"/>
                <a:gd name="connsiteX3" fmla="*/ 114379 w 121780"/>
                <a:gd name="connsiteY3" fmla="*/ 51516 h 96176"/>
                <a:gd name="connsiteX4" fmla="*/ 85076 w 121780"/>
                <a:gd name="connsiteY4" fmla="*/ 96003 h 9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80" h="96176">
                  <a:moveTo>
                    <a:pt x="85076" y="96003"/>
                  </a:moveTo>
                  <a:cubicBezTo>
                    <a:pt x="51884" y="94138"/>
                    <a:pt x="13418" y="66327"/>
                    <a:pt x="3402" y="36918"/>
                  </a:cubicBezTo>
                  <a:cubicBezTo>
                    <a:pt x="-5762" y="10066"/>
                    <a:pt x="3615" y="-1975"/>
                    <a:pt x="31213" y="263"/>
                  </a:cubicBezTo>
                  <a:cubicBezTo>
                    <a:pt x="67708" y="3246"/>
                    <a:pt x="97223" y="17578"/>
                    <a:pt x="114379" y="51516"/>
                  </a:cubicBezTo>
                  <a:cubicBezTo>
                    <a:pt x="130362" y="83163"/>
                    <a:pt x="120399" y="97974"/>
                    <a:pt x="85076" y="9600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C2DF009B-2170-80BB-5B58-097270E80EA6}"/>
                </a:ext>
              </a:extLst>
            </p:cNvPr>
            <p:cNvSpPr/>
            <p:nvPr/>
          </p:nvSpPr>
          <p:spPr>
            <a:xfrm>
              <a:off x="10122748" y="5831310"/>
              <a:ext cx="126429" cy="99816"/>
            </a:xfrm>
            <a:custGeom>
              <a:avLst/>
              <a:gdLst>
                <a:gd name="connsiteX0" fmla="*/ 126429 w 126429"/>
                <a:gd name="connsiteY0" fmla="*/ 95555 h 99816"/>
                <a:gd name="connsiteX1" fmla="*/ 1 w 126429"/>
                <a:gd name="connsiteY1" fmla="*/ 16545 h 99816"/>
                <a:gd name="connsiteX2" fmla="*/ 17263 w 126429"/>
                <a:gd name="connsiteY2" fmla="*/ 828 h 99816"/>
                <a:gd name="connsiteX3" fmla="*/ 105171 w 126429"/>
                <a:gd name="connsiteY3" fmla="*/ 50749 h 99816"/>
                <a:gd name="connsiteX4" fmla="*/ 126429 w 126429"/>
                <a:gd name="connsiteY4" fmla="*/ 95555 h 9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29" h="99816">
                  <a:moveTo>
                    <a:pt x="126429" y="95555"/>
                  </a:moveTo>
                  <a:cubicBezTo>
                    <a:pt x="74057" y="114629"/>
                    <a:pt x="-319" y="66359"/>
                    <a:pt x="1" y="16545"/>
                  </a:cubicBezTo>
                  <a:cubicBezTo>
                    <a:pt x="54" y="11057"/>
                    <a:pt x="10710" y="1627"/>
                    <a:pt x="17263" y="828"/>
                  </a:cubicBezTo>
                  <a:cubicBezTo>
                    <a:pt x="57807" y="-4180"/>
                    <a:pt x="87749" y="13668"/>
                    <a:pt x="105171" y="50749"/>
                  </a:cubicBezTo>
                  <a:cubicBezTo>
                    <a:pt x="111937" y="65134"/>
                    <a:pt x="118810" y="79466"/>
                    <a:pt x="126429" y="955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0AC138FA-91F7-4E66-1051-80223C790F63}"/>
                </a:ext>
              </a:extLst>
            </p:cNvPr>
            <p:cNvSpPr/>
            <p:nvPr/>
          </p:nvSpPr>
          <p:spPr>
            <a:xfrm>
              <a:off x="9850590" y="5795526"/>
              <a:ext cx="115630" cy="102095"/>
            </a:xfrm>
            <a:custGeom>
              <a:avLst/>
              <a:gdLst>
                <a:gd name="connsiteX0" fmla="*/ 100233 w 115630"/>
                <a:gd name="connsiteY0" fmla="*/ 102090 h 102095"/>
                <a:gd name="connsiteX1" fmla="*/ 17 w 115630"/>
                <a:gd name="connsiteY1" fmla="*/ 18391 h 102095"/>
                <a:gd name="connsiteX2" fmla="*/ 22873 w 115630"/>
                <a:gd name="connsiteY2" fmla="*/ 277 h 102095"/>
                <a:gd name="connsiteX3" fmla="*/ 115630 w 115630"/>
                <a:gd name="connsiteY3" fmla="*/ 81472 h 102095"/>
                <a:gd name="connsiteX4" fmla="*/ 100233 w 115630"/>
                <a:gd name="connsiteY4" fmla="*/ 102090 h 10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30" h="102095">
                  <a:moveTo>
                    <a:pt x="100233" y="102090"/>
                  </a:moveTo>
                  <a:cubicBezTo>
                    <a:pt x="46955" y="102623"/>
                    <a:pt x="-1048" y="59309"/>
                    <a:pt x="17" y="18391"/>
                  </a:cubicBezTo>
                  <a:cubicBezTo>
                    <a:pt x="177" y="11891"/>
                    <a:pt x="14349" y="1182"/>
                    <a:pt x="22873" y="277"/>
                  </a:cubicBezTo>
                  <a:cubicBezTo>
                    <a:pt x="62459" y="-3985"/>
                    <a:pt x="115150" y="41780"/>
                    <a:pt x="115630" y="81472"/>
                  </a:cubicBezTo>
                  <a:cubicBezTo>
                    <a:pt x="115736" y="89943"/>
                    <a:pt x="103003" y="98627"/>
                    <a:pt x="100233" y="1020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9B76FA26-2D98-2C83-7098-234956B75A87}"/>
                </a:ext>
              </a:extLst>
            </p:cNvPr>
            <p:cNvSpPr/>
            <p:nvPr/>
          </p:nvSpPr>
          <p:spPr>
            <a:xfrm>
              <a:off x="11220641" y="6522267"/>
              <a:ext cx="134259" cy="106497"/>
            </a:xfrm>
            <a:custGeom>
              <a:avLst/>
              <a:gdLst>
                <a:gd name="connsiteX0" fmla="*/ 0 w 134259"/>
                <a:gd name="connsiteY0" fmla="*/ 136 h 106497"/>
                <a:gd name="connsiteX1" fmla="*/ 134260 w 134259"/>
                <a:gd name="connsiteY1" fmla="*/ 104880 h 106497"/>
                <a:gd name="connsiteX2" fmla="*/ 0 w 134259"/>
                <a:gd name="connsiteY2" fmla="*/ 136 h 10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259" h="106497">
                  <a:moveTo>
                    <a:pt x="0" y="136"/>
                  </a:moveTo>
                  <a:cubicBezTo>
                    <a:pt x="67982" y="-2581"/>
                    <a:pt x="115826" y="35565"/>
                    <a:pt x="134260" y="104880"/>
                  </a:cubicBezTo>
                  <a:cubicBezTo>
                    <a:pt x="74695" y="115588"/>
                    <a:pt x="18381" y="72274"/>
                    <a:pt x="0" y="1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898E3AA5-F150-ABA0-34CF-74F32EFDD726}"/>
                </a:ext>
              </a:extLst>
            </p:cNvPr>
            <p:cNvSpPr/>
            <p:nvPr/>
          </p:nvSpPr>
          <p:spPr>
            <a:xfrm>
              <a:off x="9170135" y="5909563"/>
              <a:ext cx="116593" cy="95476"/>
            </a:xfrm>
            <a:custGeom>
              <a:avLst/>
              <a:gdLst>
                <a:gd name="connsiteX0" fmla="*/ 83764 w 116593"/>
                <a:gd name="connsiteY0" fmla="*/ 95461 h 95476"/>
                <a:gd name="connsiteX1" fmla="*/ 970 w 116593"/>
                <a:gd name="connsiteY1" fmla="*/ 33446 h 95476"/>
                <a:gd name="connsiteX2" fmla="*/ 24838 w 116593"/>
                <a:gd name="connsiteY2" fmla="*/ 520 h 95476"/>
                <a:gd name="connsiteX3" fmla="*/ 112693 w 116593"/>
                <a:gd name="connsiteY3" fmla="*/ 56621 h 95476"/>
                <a:gd name="connsiteX4" fmla="*/ 83764 w 116593"/>
                <a:gd name="connsiteY4" fmla="*/ 95461 h 9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593" h="95476">
                  <a:moveTo>
                    <a:pt x="83764" y="95461"/>
                  </a:moveTo>
                  <a:cubicBezTo>
                    <a:pt x="43272" y="94822"/>
                    <a:pt x="7683" y="67810"/>
                    <a:pt x="970" y="33446"/>
                  </a:cubicBezTo>
                  <a:cubicBezTo>
                    <a:pt x="-2972" y="13253"/>
                    <a:pt x="5126" y="3184"/>
                    <a:pt x="24838" y="520"/>
                  </a:cubicBezTo>
                  <a:cubicBezTo>
                    <a:pt x="58989" y="-4115"/>
                    <a:pt x="101399" y="22844"/>
                    <a:pt x="112693" y="56621"/>
                  </a:cubicBezTo>
                  <a:cubicBezTo>
                    <a:pt x="122337" y="85551"/>
                    <a:pt x="114611" y="95940"/>
                    <a:pt x="83764" y="954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78E3AABD-D8E2-8A1D-9135-C20124295F46}"/>
                </a:ext>
              </a:extLst>
            </p:cNvPr>
            <p:cNvSpPr/>
            <p:nvPr/>
          </p:nvSpPr>
          <p:spPr>
            <a:xfrm>
              <a:off x="9780470" y="5931202"/>
              <a:ext cx="120964" cy="96309"/>
            </a:xfrm>
            <a:custGeom>
              <a:avLst/>
              <a:gdLst>
                <a:gd name="connsiteX0" fmla="*/ 120964 w 120964"/>
                <a:gd name="connsiteY0" fmla="*/ 89219 h 96309"/>
                <a:gd name="connsiteX1" fmla="*/ 77 w 120964"/>
                <a:gd name="connsiteY1" fmla="*/ 28003 h 96309"/>
                <a:gd name="connsiteX2" fmla="*/ 15634 w 120964"/>
                <a:gd name="connsiteY2" fmla="*/ 3815 h 96309"/>
                <a:gd name="connsiteX3" fmla="*/ 98055 w 120964"/>
                <a:gd name="connsiteY3" fmla="*/ 37007 h 96309"/>
                <a:gd name="connsiteX4" fmla="*/ 120964 w 120964"/>
                <a:gd name="connsiteY4" fmla="*/ 89219 h 9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64" h="96309">
                  <a:moveTo>
                    <a:pt x="120964" y="89219"/>
                  </a:moveTo>
                  <a:cubicBezTo>
                    <a:pt x="71043" y="111489"/>
                    <a:pt x="6844" y="78617"/>
                    <a:pt x="77" y="28003"/>
                  </a:cubicBezTo>
                  <a:cubicBezTo>
                    <a:pt x="-935" y="20491"/>
                    <a:pt x="8176" y="6479"/>
                    <a:pt x="15634" y="3815"/>
                  </a:cubicBezTo>
                  <a:cubicBezTo>
                    <a:pt x="46589" y="-7373"/>
                    <a:pt x="80740" y="6746"/>
                    <a:pt x="98055" y="37007"/>
                  </a:cubicBezTo>
                  <a:cubicBezTo>
                    <a:pt x="107432" y="53417"/>
                    <a:pt x="113452" y="71798"/>
                    <a:pt x="120964" y="892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6D2CF54E-B010-2C87-BAAA-D1112A579F3D}"/>
                </a:ext>
              </a:extLst>
            </p:cNvPr>
            <p:cNvSpPr/>
            <p:nvPr/>
          </p:nvSpPr>
          <p:spPr>
            <a:xfrm>
              <a:off x="9704965" y="5785893"/>
              <a:ext cx="118307" cy="101343"/>
            </a:xfrm>
            <a:custGeom>
              <a:avLst/>
              <a:gdLst>
                <a:gd name="connsiteX0" fmla="*/ 20813 w 118307"/>
                <a:gd name="connsiteY0" fmla="*/ 0 h 101343"/>
                <a:gd name="connsiteX1" fmla="*/ 116606 w 118307"/>
                <a:gd name="connsiteY1" fmla="*/ 70753 h 101343"/>
                <a:gd name="connsiteX2" fmla="*/ 93377 w 118307"/>
                <a:gd name="connsiteY2" fmla="*/ 101334 h 101343"/>
                <a:gd name="connsiteX3" fmla="*/ 24063 w 118307"/>
                <a:gd name="connsiteY3" fmla="*/ 62921 h 101343"/>
                <a:gd name="connsiteX4" fmla="*/ 8346 w 118307"/>
                <a:gd name="connsiteY4" fmla="*/ 35216 h 101343"/>
                <a:gd name="connsiteX5" fmla="*/ 941 w 118307"/>
                <a:gd name="connsiteY5" fmla="*/ 7512 h 101343"/>
                <a:gd name="connsiteX6" fmla="*/ 20813 w 118307"/>
                <a:gd name="connsiteY6" fmla="*/ 0 h 10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07" h="101343">
                  <a:moveTo>
                    <a:pt x="20813" y="0"/>
                  </a:moveTo>
                  <a:cubicBezTo>
                    <a:pt x="76435" y="3463"/>
                    <a:pt x="104992" y="27065"/>
                    <a:pt x="116606" y="70753"/>
                  </a:cubicBezTo>
                  <a:cubicBezTo>
                    <a:pt x="122360" y="92437"/>
                    <a:pt x="113250" y="101014"/>
                    <a:pt x="93377" y="101334"/>
                  </a:cubicBezTo>
                  <a:cubicBezTo>
                    <a:pt x="63222" y="101760"/>
                    <a:pt x="40366" y="87748"/>
                    <a:pt x="24063" y="62921"/>
                  </a:cubicBezTo>
                  <a:cubicBezTo>
                    <a:pt x="18202" y="54077"/>
                    <a:pt x="12608" y="44860"/>
                    <a:pt x="8346" y="35216"/>
                  </a:cubicBezTo>
                  <a:cubicBezTo>
                    <a:pt x="4404" y="26159"/>
                    <a:pt x="-2523" y="13319"/>
                    <a:pt x="941" y="7512"/>
                  </a:cubicBezTo>
                  <a:cubicBezTo>
                    <a:pt x="4723" y="1012"/>
                    <a:pt x="18788" y="639"/>
                    <a:pt x="2081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8D04D4AA-9A55-28AE-70DE-876720D2C495}"/>
                </a:ext>
              </a:extLst>
            </p:cNvPr>
            <p:cNvSpPr/>
            <p:nvPr/>
          </p:nvSpPr>
          <p:spPr>
            <a:xfrm>
              <a:off x="9559581" y="5773016"/>
              <a:ext cx="116175" cy="97475"/>
            </a:xfrm>
            <a:custGeom>
              <a:avLst/>
              <a:gdLst>
                <a:gd name="connsiteX0" fmla="*/ 26343 w 116175"/>
                <a:gd name="connsiteY0" fmla="*/ 517 h 97475"/>
                <a:gd name="connsiteX1" fmla="*/ 114731 w 116175"/>
                <a:gd name="connsiteY1" fmla="*/ 68179 h 97475"/>
                <a:gd name="connsiteX2" fmla="*/ 93526 w 116175"/>
                <a:gd name="connsiteY2" fmla="*/ 97429 h 97475"/>
                <a:gd name="connsiteX3" fmla="*/ 717 w 116175"/>
                <a:gd name="connsiteY3" fmla="*/ 23266 h 97475"/>
                <a:gd name="connsiteX4" fmla="*/ 26343 w 116175"/>
                <a:gd name="connsiteY4" fmla="*/ 517 h 9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75" h="97475">
                  <a:moveTo>
                    <a:pt x="26343" y="517"/>
                  </a:moveTo>
                  <a:cubicBezTo>
                    <a:pt x="70191" y="2222"/>
                    <a:pt x="106207" y="30192"/>
                    <a:pt x="114731" y="68179"/>
                  </a:cubicBezTo>
                  <a:cubicBezTo>
                    <a:pt x="118780" y="86080"/>
                    <a:pt x="115104" y="96789"/>
                    <a:pt x="93526" y="97429"/>
                  </a:cubicBezTo>
                  <a:cubicBezTo>
                    <a:pt x="46429" y="98814"/>
                    <a:pt x="8815" y="69245"/>
                    <a:pt x="717" y="23266"/>
                  </a:cubicBezTo>
                  <a:cubicBezTo>
                    <a:pt x="-3386" y="-336"/>
                    <a:pt x="10786" y="-1082"/>
                    <a:pt x="26343" y="5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0DB558C4-B708-C6E1-5ABD-204B69D0A9DD}"/>
                </a:ext>
              </a:extLst>
            </p:cNvPr>
            <p:cNvSpPr/>
            <p:nvPr/>
          </p:nvSpPr>
          <p:spPr>
            <a:xfrm>
              <a:off x="10261165" y="5852964"/>
              <a:ext cx="116677" cy="101117"/>
            </a:xfrm>
            <a:custGeom>
              <a:avLst/>
              <a:gdLst>
                <a:gd name="connsiteX0" fmla="*/ 0 w 116677"/>
                <a:gd name="connsiteY0" fmla="*/ 1071 h 101117"/>
                <a:gd name="connsiteX1" fmla="*/ 116678 w 116677"/>
                <a:gd name="connsiteY1" fmla="*/ 97397 h 101117"/>
                <a:gd name="connsiteX2" fmla="*/ 0 w 116677"/>
                <a:gd name="connsiteY2" fmla="*/ 1071 h 10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77" h="101117">
                  <a:moveTo>
                    <a:pt x="0" y="1071"/>
                  </a:moveTo>
                  <a:cubicBezTo>
                    <a:pt x="68621" y="-6761"/>
                    <a:pt x="110657" y="28669"/>
                    <a:pt x="116678" y="97397"/>
                  </a:cubicBezTo>
                  <a:cubicBezTo>
                    <a:pt x="61855" y="115405"/>
                    <a:pt x="106" y="65590"/>
                    <a:pt x="0" y="107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EE29ED3A-A193-AD6E-6AA4-8712AD5CF7C7}"/>
                </a:ext>
              </a:extLst>
            </p:cNvPr>
            <p:cNvSpPr/>
            <p:nvPr/>
          </p:nvSpPr>
          <p:spPr>
            <a:xfrm>
              <a:off x="9011586" y="5910229"/>
              <a:ext cx="110651" cy="94688"/>
            </a:xfrm>
            <a:custGeom>
              <a:avLst/>
              <a:gdLst>
                <a:gd name="connsiteX0" fmla="*/ 79921 w 110651"/>
                <a:gd name="connsiteY0" fmla="*/ 94689 h 94688"/>
                <a:gd name="connsiteX1" fmla="*/ 1284 w 110651"/>
                <a:gd name="connsiteY1" fmla="*/ 36563 h 94688"/>
                <a:gd name="connsiteX2" fmla="*/ 27976 w 110651"/>
                <a:gd name="connsiteY2" fmla="*/ 121 h 94688"/>
                <a:gd name="connsiteX3" fmla="*/ 108691 w 110651"/>
                <a:gd name="connsiteY3" fmla="*/ 59632 h 94688"/>
                <a:gd name="connsiteX4" fmla="*/ 79921 w 110651"/>
                <a:gd name="connsiteY4" fmla="*/ 94689 h 9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51" h="94688">
                  <a:moveTo>
                    <a:pt x="79921" y="94689"/>
                  </a:moveTo>
                  <a:cubicBezTo>
                    <a:pt x="42148" y="94689"/>
                    <a:pt x="7997" y="69542"/>
                    <a:pt x="1284" y="36563"/>
                  </a:cubicBezTo>
                  <a:cubicBezTo>
                    <a:pt x="-3138" y="14826"/>
                    <a:pt x="3415" y="1560"/>
                    <a:pt x="27976" y="121"/>
                  </a:cubicBezTo>
                  <a:cubicBezTo>
                    <a:pt x="64524" y="-2010"/>
                    <a:pt x="100966" y="24256"/>
                    <a:pt x="108691" y="59632"/>
                  </a:cubicBezTo>
                  <a:cubicBezTo>
                    <a:pt x="114605" y="86271"/>
                    <a:pt x="107733" y="94635"/>
                    <a:pt x="79921" y="946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ADB45579-C4FA-4872-9EB5-96DB55E4FE56}"/>
                </a:ext>
              </a:extLst>
            </p:cNvPr>
            <p:cNvSpPr/>
            <p:nvPr/>
          </p:nvSpPr>
          <p:spPr>
            <a:xfrm>
              <a:off x="10597613" y="6038836"/>
              <a:ext cx="127013" cy="102202"/>
            </a:xfrm>
            <a:custGeom>
              <a:avLst/>
              <a:gdLst>
                <a:gd name="connsiteX0" fmla="*/ 127014 w 127013"/>
                <a:gd name="connsiteY0" fmla="*/ 98743 h 102202"/>
                <a:gd name="connsiteX1" fmla="*/ 0 w 127013"/>
                <a:gd name="connsiteY1" fmla="*/ 2896 h 102202"/>
                <a:gd name="connsiteX2" fmla="*/ 127014 w 127013"/>
                <a:gd name="connsiteY2" fmla="*/ 98743 h 10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13" h="102202">
                  <a:moveTo>
                    <a:pt x="127014" y="98743"/>
                  </a:moveTo>
                  <a:cubicBezTo>
                    <a:pt x="68995" y="116431"/>
                    <a:pt x="480" y="63526"/>
                    <a:pt x="0" y="2896"/>
                  </a:cubicBezTo>
                  <a:cubicBezTo>
                    <a:pt x="56581" y="-9837"/>
                    <a:pt x="95420" y="18933"/>
                    <a:pt x="127014" y="987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D5329BE7-A8E2-4CC1-95F1-EBE3E09D4A91}"/>
                </a:ext>
              </a:extLst>
            </p:cNvPr>
            <p:cNvSpPr/>
            <p:nvPr/>
          </p:nvSpPr>
          <p:spPr>
            <a:xfrm>
              <a:off x="9327339" y="5909911"/>
              <a:ext cx="117006" cy="95766"/>
            </a:xfrm>
            <a:custGeom>
              <a:avLst/>
              <a:gdLst>
                <a:gd name="connsiteX0" fmla="*/ 84101 w 117006"/>
                <a:gd name="connsiteY0" fmla="*/ 95752 h 95766"/>
                <a:gd name="connsiteX1" fmla="*/ 3119 w 117006"/>
                <a:gd name="connsiteY1" fmla="*/ 37520 h 95766"/>
                <a:gd name="connsiteX2" fmla="*/ 29385 w 117006"/>
                <a:gd name="connsiteY2" fmla="*/ 12 h 95766"/>
                <a:gd name="connsiteX3" fmla="*/ 110527 w 117006"/>
                <a:gd name="connsiteY3" fmla="*/ 54409 h 95766"/>
                <a:gd name="connsiteX4" fmla="*/ 84101 w 117006"/>
                <a:gd name="connsiteY4" fmla="*/ 95752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6" h="95766">
                  <a:moveTo>
                    <a:pt x="84101" y="95752"/>
                  </a:moveTo>
                  <a:cubicBezTo>
                    <a:pt x="49737" y="95273"/>
                    <a:pt x="14094" y="69646"/>
                    <a:pt x="3119" y="37520"/>
                  </a:cubicBezTo>
                  <a:cubicBezTo>
                    <a:pt x="-5299" y="12799"/>
                    <a:pt x="3279" y="545"/>
                    <a:pt x="29385" y="12"/>
                  </a:cubicBezTo>
                  <a:cubicBezTo>
                    <a:pt x="60126" y="-627"/>
                    <a:pt x="96941" y="24094"/>
                    <a:pt x="110527" y="54409"/>
                  </a:cubicBezTo>
                  <a:cubicBezTo>
                    <a:pt x="124112" y="84830"/>
                    <a:pt x="116813" y="96231"/>
                    <a:pt x="84101" y="9575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9BB6E0CF-49FD-F118-DA39-452A3923C14F}"/>
                </a:ext>
              </a:extLst>
            </p:cNvPr>
            <p:cNvSpPr/>
            <p:nvPr/>
          </p:nvSpPr>
          <p:spPr>
            <a:xfrm>
              <a:off x="9774669" y="5651631"/>
              <a:ext cx="116382" cy="96664"/>
            </a:xfrm>
            <a:custGeom>
              <a:avLst/>
              <a:gdLst>
                <a:gd name="connsiteX0" fmla="*/ 30173 w 116382"/>
                <a:gd name="connsiteY0" fmla="*/ 2 h 96664"/>
                <a:gd name="connsiteX1" fmla="*/ 116376 w 116382"/>
                <a:gd name="connsiteY1" fmla="*/ 80132 h 96664"/>
                <a:gd name="connsiteX2" fmla="*/ 98582 w 116382"/>
                <a:gd name="connsiteY2" fmla="*/ 95849 h 96664"/>
                <a:gd name="connsiteX3" fmla="*/ 764 w 116382"/>
                <a:gd name="connsiteY3" fmla="*/ 25309 h 96664"/>
                <a:gd name="connsiteX4" fmla="*/ 30173 w 116382"/>
                <a:gd name="connsiteY4" fmla="*/ 2 h 9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382" h="96664">
                  <a:moveTo>
                    <a:pt x="30173" y="2"/>
                  </a:moveTo>
                  <a:cubicBezTo>
                    <a:pt x="69971" y="-371"/>
                    <a:pt x="117016" y="42305"/>
                    <a:pt x="116376" y="80132"/>
                  </a:cubicBezTo>
                  <a:cubicBezTo>
                    <a:pt x="116270" y="85673"/>
                    <a:pt x="105508" y="94624"/>
                    <a:pt x="98582" y="95849"/>
                  </a:cubicBezTo>
                  <a:cubicBezTo>
                    <a:pt x="58837" y="102721"/>
                    <a:pt x="7690" y="65055"/>
                    <a:pt x="764" y="25309"/>
                  </a:cubicBezTo>
                  <a:cubicBezTo>
                    <a:pt x="-2539" y="6236"/>
                    <a:pt x="4440" y="215"/>
                    <a:pt x="30173" y="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F726FF7F-45A0-0492-756B-A50EEBD1E87A}"/>
                </a:ext>
              </a:extLst>
            </p:cNvPr>
            <p:cNvSpPr/>
            <p:nvPr/>
          </p:nvSpPr>
          <p:spPr>
            <a:xfrm>
              <a:off x="9988113" y="5814271"/>
              <a:ext cx="119796" cy="100784"/>
            </a:xfrm>
            <a:custGeom>
              <a:avLst/>
              <a:gdLst>
                <a:gd name="connsiteX0" fmla="*/ 94944 w 119796"/>
                <a:gd name="connsiteY0" fmla="*/ 100767 h 100784"/>
                <a:gd name="connsiteX1" fmla="*/ 4 w 119796"/>
                <a:gd name="connsiteY1" fmla="*/ 15843 h 100784"/>
                <a:gd name="connsiteX2" fmla="*/ 15028 w 119796"/>
                <a:gd name="connsiteY2" fmla="*/ 552 h 100784"/>
                <a:gd name="connsiteX3" fmla="*/ 116788 w 119796"/>
                <a:gd name="connsiteY3" fmla="*/ 66137 h 100784"/>
                <a:gd name="connsiteX4" fmla="*/ 94944 w 119796"/>
                <a:gd name="connsiteY4" fmla="*/ 100767 h 10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96" h="100784">
                  <a:moveTo>
                    <a:pt x="94944" y="100767"/>
                  </a:moveTo>
                  <a:cubicBezTo>
                    <a:pt x="51630" y="101780"/>
                    <a:pt x="1708" y="56547"/>
                    <a:pt x="4" y="15843"/>
                  </a:cubicBezTo>
                  <a:cubicBezTo>
                    <a:pt x="-210" y="10728"/>
                    <a:pt x="9167" y="1404"/>
                    <a:pt x="15028" y="552"/>
                  </a:cubicBezTo>
                  <a:cubicBezTo>
                    <a:pt x="51896" y="-4829"/>
                    <a:pt x="104428" y="30015"/>
                    <a:pt x="116788" y="66137"/>
                  </a:cubicBezTo>
                  <a:cubicBezTo>
                    <a:pt x="124726" y="89526"/>
                    <a:pt x="116788" y="101194"/>
                    <a:pt x="94944" y="1007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C7E4C12C-5446-B5FA-CB22-385C37097DDC}"/>
                </a:ext>
              </a:extLst>
            </p:cNvPr>
            <p:cNvSpPr/>
            <p:nvPr/>
          </p:nvSpPr>
          <p:spPr>
            <a:xfrm>
              <a:off x="8800625" y="6560603"/>
              <a:ext cx="109422" cy="93516"/>
            </a:xfrm>
            <a:custGeom>
              <a:avLst/>
              <a:gdLst>
                <a:gd name="connsiteX0" fmla="*/ 44634 w 109422"/>
                <a:gd name="connsiteY0" fmla="*/ 0 h 93516"/>
                <a:gd name="connsiteX1" fmla="*/ 87575 w 109422"/>
                <a:gd name="connsiteY1" fmla="*/ 23389 h 93516"/>
                <a:gd name="connsiteX2" fmla="*/ 109419 w 109422"/>
                <a:gd name="connsiteY2" fmla="*/ 78371 h 93516"/>
                <a:gd name="connsiteX3" fmla="*/ 36482 w 109422"/>
                <a:gd name="connsiteY3" fmla="*/ 88281 h 93516"/>
                <a:gd name="connsiteX4" fmla="*/ 9257 w 109422"/>
                <a:gd name="connsiteY4" fmla="*/ 57806 h 93516"/>
                <a:gd name="connsiteX5" fmla="*/ 44634 w 109422"/>
                <a:gd name="connsiteY5" fmla="*/ 0 h 9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422" h="93516">
                  <a:moveTo>
                    <a:pt x="44634" y="0"/>
                  </a:moveTo>
                  <a:cubicBezTo>
                    <a:pt x="59285" y="7512"/>
                    <a:pt x="78252" y="11614"/>
                    <a:pt x="87575" y="23389"/>
                  </a:cubicBezTo>
                  <a:cubicBezTo>
                    <a:pt x="99509" y="38467"/>
                    <a:pt x="108620" y="59511"/>
                    <a:pt x="109419" y="78371"/>
                  </a:cubicBezTo>
                  <a:cubicBezTo>
                    <a:pt x="109952" y="90998"/>
                    <a:pt x="51666" y="99523"/>
                    <a:pt x="36482" y="88281"/>
                  </a:cubicBezTo>
                  <a:cubicBezTo>
                    <a:pt x="25667" y="80343"/>
                    <a:pt x="15491" y="69581"/>
                    <a:pt x="9257" y="57806"/>
                  </a:cubicBezTo>
                  <a:cubicBezTo>
                    <a:pt x="-10242" y="21258"/>
                    <a:pt x="839" y="4529"/>
                    <a:pt x="4463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94F5F7AD-0BF3-7485-CC28-387F8100BC87}"/>
                </a:ext>
              </a:extLst>
            </p:cNvPr>
            <p:cNvSpPr/>
            <p:nvPr/>
          </p:nvSpPr>
          <p:spPr>
            <a:xfrm>
              <a:off x="9410739" y="5769766"/>
              <a:ext cx="115517" cy="95864"/>
            </a:xfrm>
            <a:custGeom>
              <a:avLst/>
              <a:gdLst>
                <a:gd name="connsiteX0" fmla="*/ 26914 w 115517"/>
                <a:gd name="connsiteY0" fmla="*/ 1636 h 95864"/>
                <a:gd name="connsiteX1" fmla="*/ 113010 w 115517"/>
                <a:gd name="connsiteY1" fmla="*/ 60082 h 95864"/>
                <a:gd name="connsiteX2" fmla="*/ 87703 w 115517"/>
                <a:gd name="connsiteY2" fmla="*/ 95831 h 95864"/>
                <a:gd name="connsiteX3" fmla="*/ 1500 w 115517"/>
                <a:gd name="connsiteY3" fmla="*/ 31045 h 95864"/>
                <a:gd name="connsiteX4" fmla="*/ 26914 w 115517"/>
                <a:gd name="connsiteY4" fmla="*/ 1636 h 9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7" h="95864">
                  <a:moveTo>
                    <a:pt x="26914" y="1636"/>
                  </a:moveTo>
                  <a:cubicBezTo>
                    <a:pt x="71241" y="4779"/>
                    <a:pt x="102515" y="25984"/>
                    <a:pt x="113010" y="60082"/>
                  </a:cubicBezTo>
                  <a:cubicBezTo>
                    <a:pt x="120096" y="83098"/>
                    <a:pt x="112317" y="94978"/>
                    <a:pt x="87703" y="95831"/>
                  </a:cubicBezTo>
                  <a:cubicBezTo>
                    <a:pt x="51687" y="97056"/>
                    <a:pt x="7680" y="64930"/>
                    <a:pt x="1500" y="31045"/>
                  </a:cubicBezTo>
                  <a:cubicBezTo>
                    <a:pt x="-1803" y="12771"/>
                    <a:pt x="-2069" y="-5663"/>
                    <a:pt x="26914" y="16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9A6EB234-8F5B-8FB0-5254-42A2A421E4D6}"/>
                </a:ext>
              </a:extLst>
            </p:cNvPr>
            <p:cNvSpPr/>
            <p:nvPr/>
          </p:nvSpPr>
          <p:spPr>
            <a:xfrm>
              <a:off x="10389740" y="5871043"/>
              <a:ext cx="120367" cy="107719"/>
            </a:xfrm>
            <a:custGeom>
              <a:avLst/>
              <a:gdLst>
                <a:gd name="connsiteX0" fmla="*/ 120071 w 120367"/>
                <a:gd name="connsiteY0" fmla="*/ 107661 h 107719"/>
                <a:gd name="connsiteX1" fmla="*/ 2274 w 120367"/>
                <a:gd name="connsiteY1" fmla="*/ 27585 h 107719"/>
                <a:gd name="connsiteX2" fmla="*/ 16979 w 120367"/>
                <a:gd name="connsiteY2" fmla="*/ 147 h 107719"/>
                <a:gd name="connsiteX3" fmla="*/ 120071 w 120367"/>
                <a:gd name="connsiteY3" fmla="*/ 107661 h 10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367" h="107719">
                  <a:moveTo>
                    <a:pt x="120071" y="107661"/>
                  </a:moveTo>
                  <a:cubicBezTo>
                    <a:pt x="69830" y="109419"/>
                    <a:pt x="14368" y="71166"/>
                    <a:pt x="2274" y="27585"/>
                  </a:cubicBezTo>
                  <a:cubicBezTo>
                    <a:pt x="-1455" y="14212"/>
                    <a:pt x="-2947" y="1799"/>
                    <a:pt x="16979" y="147"/>
                  </a:cubicBezTo>
                  <a:cubicBezTo>
                    <a:pt x="60400" y="-3529"/>
                    <a:pt x="125292" y="62428"/>
                    <a:pt x="120071" y="1076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07046106-4542-EEE2-C229-5300913E8500}"/>
                </a:ext>
              </a:extLst>
            </p:cNvPr>
            <p:cNvSpPr/>
            <p:nvPr/>
          </p:nvSpPr>
          <p:spPr>
            <a:xfrm>
              <a:off x="10051998" y="5686335"/>
              <a:ext cx="111340" cy="98910"/>
            </a:xfrm>
            <a:custGeom>
              <a:avLst/>
              <a:gdLst>
                <a:gd name="connsiteX0" fmla="*/ 111030 w 111340"/>
                <a:gd name="connsiteY0" fmla="*/ 96734 h 98910"/>
                <a:gd name="connsiteX1" fmla="*/ 53 w 111340"/>
                <a:gd name="connsiteY1" fmla="*/ 19109 h 98910"/>
                <a:gd name="connsiteX2" fmla="*/ 16515 w 111340"/>
                <a:gd name="connsiteY2" fmla="*/ 408 h 98910"/>
                <a:gd name="connsiteX3" fmla="*/ 111030 w 111340"/>
                <a:gd name="connsiteY3" fmla="*/ 96734 h 9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40" h="98910">
                  <a:moveTo>
                    <a:pt x="111030" y="96734"/>
                  </a:moveTo>
                  <a:cubicBezTo>
                    <a:pt x="53490" y="107496"/>
                    <a:pt x="9962" y="77821"/>
                    <a:pt x="53" y="19109"/>
                  </a:cubicBezTo>
                  <a:cubicBezTo>
                    <a:pt x="-853" y="13675"/>
                    <a:pt x="10175" y="1101"/>
                    <a:pt x="16515" y="408"/>
                  </a:cubicBezTo>
                  <a:cubicBezTo>
                    <a:pt x="67821" y="-5026"/>
                    <a:pt x="115665" y="44682"/>
                    <a:pt x="111030" y="9673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9F33A013-2960-9570-DD84-A7F0B0005B74}"/>
                </a:ext>
              </a:extLst>
            </p:cNvPr>
            <p:cNvSpPr/>
            <p:nvPr/>
          </p:nvSpPr>
          <p:spPr>
            <a:xfrm>
              <a:off x="9188028" y="5608526"/>
              <a:ext cx="113157" cy="94021"/>
            </a:xfrm>
            <a:custGeom>
              <a:avLst/>
              <a:gdLst>
                <a:gd name="connsiteX0" fmla="*/ 41948 w 113157"/>
                <a:gd name="connsiteY0" fmla="*/ 326 h 94021"/>
                <a:gd name="connsiteX1" fmla="*/ 108545 w 113157"/>
                <a:gd name="connsiteY1" fmla="*/ 56800 h 94021"/>
                <a:gd name="connsiteX2" fmla="*/ 86702 w 113157"/>
                <a:gd name="connsiteY2" fmla="*/ 93721 h 94021"/>
                <a:gd name="connsiteX3" fmla="*/ 2789 w 113157"/>
                <a:gd name="connsiteY3" fmla="*/ 33091 h 94021"/>
                <a:gd name="connsiteX4" fmla="*/ 41948 w 113157"/>
                <a:gd name="connsiteY4" fmla="*/ 326 h 9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7" h="94021">
                  <a:moveTo>
                    <a:pt x="41948" y="326"/>
                  </a:moveTo>
                  <a:cubicBezTo>
                    <a:pt x="67415" y="3096"/>
                    <a:pt x="92669" y="24194"/>
                    <a:pt x="108545" y="56800"/>
                  </a:cubicBezTo>
                  <a:cubicBezTo>
                    <a:pt x="119254" y="78857"/>
                    <a:pt x="111049" y="91377"/>
                    <a:pt x="86702" y="93721"/>
                  </a:cubicBezTo>
                  <a:cubicBezTo>
                    <a:pt x="50686" y="97237"/>
                    <a:pt x="12273" y="69480"/>
                    <a:pt x="2789" y="33091"/>
                  </a:cubicBezTo>
                  <a:cubicBezTo>
                    <a:pt x="-4563" y="4854"/>
                    <a:pt x="711" y="-1646"/>
                    <a:pt x="41948" y="32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69910BA2-A944-82BB-C24B-315F8D65D7D8}"/>
                </a:ext>
              </a:extLst>
            </p:cNvPr>
            <p:cNvSpPr/>
            <p:nvPr/>
          </p:nvSpPr>
          <p:spPr>
            <a:xfrm>
              <a:off x="9327299" y="6219324"/>
              <a:ext cx="117332" cy="91351"/>
            </a:xfrm>
            <a:custGeom>
              <a:avLst/>
              <a:gdLst>
                <a:gd name="connsiteX0" fmla="*/ 117333 w 117332"/>
                <a:gd name="connsiteY0" fmla="*/ 81071 h 91351"/>
                <a:gd name="connsiteX1" fmla="*/ 12962 w 117332"/>
                <a:gd name="connsiteY1" fmla="*/ 70629 h 91351"/>
                <a:gd name="connsiteX2" fmla="*/ 16052 w 117332"/>
                <a:gd name="connsiteY2" fmla="*/ 16019 h 91351"/>
                <a:gd name="connsiteX3" fmla="*/ 85686 w 117332"/>
                <a:gd name="connsiteY3" fmla="*/ 16872 h 91351"/>
                <a:gd name="connsiteX4" fmla="*/ 94850 w 117332"/>
                <a:gd name="connsiteY4" fmla="*/ 33654 h 91351"/>
                <a:gd name="connsiteX5" fmla="*/ 117333 w 117332"/>
                <a:gd name="connsiteY5" fmla="*/ 81071 h 9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332" h="91351">
                  <a:moveTo>
                    <a:pt x="117333" y="81071"/>
                  </a:moveTo>
                  <a:cubicBezTo>
                    <a:pt x="70981" y="98280"/>
                    <a:pt x="31502" y="93272"/>
                    <a:pt x="12962" y="70629"/>
                  </a:cubicBezTo>
                  <a:cubicBezTo>
                    <a:pt x="-2808" y="51342"/>
                    <a:pt x="-6857" y="32855"/>
                    <a:pt x="16052" y="16019"/>
                  </a:cubicBezTo>
                  <a:cubicBezTo>
                    <a:pt x="45461" y="-5611"/>
                    <a:pt x="70235" y="-5345"/>
                    <a:pt x="85686" y="16872"/>
                  </a:cubicBezTo>
                  <a:cubicBezTo>
                    <a:pt x="89309" y="22093"/>
                    <a:pt x="92132" y="27900"/>
                    <a:pt x="94850" y="33654"/>
                  </a:cubicBezTo>
                  <a:cubicBezTo>
                    <a:pt x="102202" y="48732"/>
                    <a:pt x="109288" y="63969"/>
                    <a:pt x="117333" y="8107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BC29C8FB-7E23-513A-DF95-0B23C369E268}"/>
                </a:ext>
              </a:extLst>
            </p:cNvPr>
            <p:cNvSpPr/>
            <p:nvPr/>
          </p:nvSpPr>
          <p:spPr>
            <a:xfrm>
              <a:off x="9083083" y="6068641"/>
              <a:ext cx="112609" cy="91053"/>
            </a:xfrm>
            <a:custGeom>
              <a:avLst/>
              <a:gdLst>
                <a:gd name="connsiteX0" fmla="*/ 95481 w 112609"/>
                <a:gd name="connsiteY0" fmla="*/ 91048 h 91053"/>
                <a:gd name="connsiteX1" fmla="*/ 1233 w 112609"/>
                <a:gd name="connsiteY1" fmla="*/ 32389 h 91053"/>
                <a:gd name="connsiteX2" fmla="*/ 22330 w 112609"/>
                <a:gd name="connsiteY2" fmla="*/ 1062 h 91053"/>
                <a:gd name="connsiteX3" fmla="*/ 112583 w 112609"/>
                <a:gd name="connsiteY3" fmla="*/ 69684 h 91053"/>
                <a:gd name="connsiteX4" fmla="*/ 95481 w 112609"/>
                <a:gd name="connsiteY4" fmla="*/ 91048 h 9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09" h="91053">
                  <a:moveTo>
                    <a:pt x="95481" y="91048"/>
                  </a:moveTo>
                  <a:cubicBezTo>
                    <a:pt x="44601" y="91474"/>
                    <a:pt x="8745" y="65848"/>
                    <a:pt x="1233" y="32389"/>
                  </a:cubicBezTo>
                  <a:cubicBezTo>
                    <a:pt x="-2816" y="14275"/>
                    <a:pt x="2831" y="4152"/>
                    <a:pt x="22330" y="1062"/>
                  </a:cubicBezTo>
                  <a:cubicBezTo>
                    <a:pt x="67190" y="-6077"/>
                    <a:pt x="108747" y="23439"/>
                    <a:pt x="112583" y="69684"/>
                  </a:cubicBezTo>
                  <a:cubicBezTo>
                    <a:pt x="113329" y="78102"/>
                    <a:pt x="98198" y="87851"/>
                    <a:pt x="95481" y="9104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B6B01B21-6833-DEAB-0A69-98865BA4D0FC}"/>
                </a:ext>
              </a:extLst>
            </p:cNvPr>
            <p:cNvSpPr/>
            <p:nvPr/>
          </p:nvSpPr>
          <p:spPr>
            <a:xfrm>
              <a:off x="8881195" y="6724788"/>
              <a:ext cx="112803" cy="91547"/>
            </a:xfrm>
            <a:custGeom>
              <a:avLst/>
              <a:gdLst>
                <a:gd name="connsiteX0" fmla="*/ 66357 w 112803"/>
                <a:gd name="connsiteY0" fmla="*/ 86805 h 91547"/>
                <a:gd name="connsiteX1" fmla="*/ 56714 w 112803"/>
                <a:gd name="connsiteY1" fmla="*/ 86752 h 91547"/>
                <a:gd name="connsiteX2" fmla="*/ 932 w 112803"/>
                <a:gd name="connsiteY2" fmla="*/ 20901 h 91547"/>
                <a:gd name="connsiteX3" fmla="*/ 59431 w 112803"/>
                <a:gd name="connsiteY3" fmla="*/ 4598 h 91547"/>
                <a:gd name="connsiteX4" fmla="*/ 90066 w 112803"/>
                <a:gd name="connsiteY4" fmla="*/ 18557 h 91547"/>
                <a:gd name="connsiteX5" fmla="*/ 112709 w 112803"/>
                <a:gd name="connsiteY5" fmla="*/ 68158 h 91547"/>
                <a:gd name="connsiteX6" fmla="*/ 68542 w 112803"/>
                <a:gd name="connsiteY6" fmla="*/ 91547 h 91547"/>
                <a:gd name="connsiteX7" fmla="*/ 66357 w 112803"/>
                <a:gd name="connsiteY7" fmla="*/ 86805 h 9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803" h="91547">
                  <a:moveTo>
                    <a:pt x="66357" y="86805"/>
                  </a:moveTo>
                  <a:cubicBezTo>
                    <a:pt x="63161" y="86805"/>
                    <a:pt x="59911" y="87019"/>
                    <a:pt x="56714" y="86752"/>
                  </a:cubicBezTo>
                  <a:cubicBezTo>
                    <a:pt x="23362" y="83875"/>
                    <a:pt x="-5621" y="52281"/>
                    <a:pt x="932" y="20901"/>
                  </a:cubicBezTo>
                  <a:cubicBezTo>
                    <a:pt x="8711" y="-16606"/>
                    <a:pt x="39612" y="8647"/>
                    <a:pt x="59431" y="4598"/>
                  </a:cubicBezTo>
                  <a:cubicBezTo>
                    <a:pt x="68595" y="2680"/>
                    <a:pt x="83939" y="10405"/>
                    <a:pt x="90066" y="18557"/>
                  </a:cubicBezTo>
                  <a:cubicBezTo>
                    <a:pt x="101041" y="33261"/>
                    <a:pt x="114041" y="52122"/>
                    <a:pt x="112709" y="68158"/>
                  </a:cubicBezTo>
                  <a:cubicBezTo>
                    <a:pt x="111963" y="77109"/>
                    <a:pt x="84152" y="83822"/>
                    <a:pt x="68542" y="91547"/>
                  </a:cubicBezTo>
                  <a:cubicBezTo>
                    <a:pt x="67796" y="89949"/>
                    <a:pt x="67050" y="88404"/>
                    <a:pt x="66357" y="8680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3F8697BD-FADC-F98C-2090-8284608CCAAE}"/>
                </a:ext>
              </a:extLst>
            </p:cNvPr>
            <p:cNvSpPr/>
            <p:nvPr/>
          </p:nvSpPr>
          <p:spPr>
            <a:xfrm>
              <a:off x="10927401" y="6227656"/>
              <a:ext cx="123337" cy="102797"/>
            </a:xfrm>
            <a:custGeom>
              <a:avLst/>
              <a:gdLst>
                <a:gd name="connsiteX0" fmla="*/ 123337 w 123337"/>
                <a:gd name="connsiteY0" fmla="*/ 101989 h 102797"/>
                <a:gd name="connsiteX1" fmla="*/ 0 w 123337"/>
                <a:gd name="connsiteY1" fmla="*/ 1400 h 102797"/>
                <a:gd name="connsiteX2" fmla="*/ 123337 w 123337"/>
                <a:gd name="connsiteY2" fmla="*/ 101989 h 10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337" h="102797">
                  <a:moveTo>
                    <a:pt x="123337" y="101989"/>
                  </a:moveTo>
                  <a:cubicBezTo>
                    <a:pt x="63667" y="109874"/>
                    <a:pt x="1225" y="58940"/>
                    <a:pt x="0" y="1400"/>
                  </a:cubicBezTo>
                  <a:cubicBezTo>
                    <a:pt x="51786" y="-9735"/>
                    <a:pt x="122059" y="47539"/>
                    <a:pt x="123337" y="1019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4AB6D8DB-7A7C-E77A-8C5D-9C162555D188}"/>
                </a:ext>
              </a:extLst>
            </p:cNvPr>
            <p:cNvSpPr/>
            <p:nvPr/>
          </p:nvSpPr>
          <p:spPr>
            <a:xfrm>
              <a:off x="9258129" y="5762169"/>
              <a:ext cx="112561" cy="92814"/>
            </a:xfrm>
            <a:custGeom>
              <a:avLst/>
              <a:gdLst>
                <a:gd name="connsiteX0" fmla="*/ 18998 w 112561"/>
                <a:gd name="connsiteY0" fmla="*/ 15 h 92814"/>
                <a:gd name="connsiteX1" fmla="*/ 112447 w 112561"/>
                <a:gd name="connsiteY1" fmla="*/ 63788 h 92814"/>
                <a:gd name="connsiteX2" fmla="*/ 99340 w 112561"/>
                <a:gd name="connsiteY2" fmla="*/ 90001 h 92814"/>
                <a:gd name="connsiteX3" fmla="*/ 244 w 112561"/>
                <a:gd name="connsiteY3" fmla="*/ 16478 h 92814"/>
                <a:gd name="connsiteX4" fmla="*/ 18998 w 112561"/>
                <a:gd name="connsiteY4" fmla="*/ 15 h 9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561" h="92814">
                  <a:moveTo>
                    <a:pt x="18998" y="15"/>
                  </a:moveTo>
                  <a:cubicBezTo>
                    <a:pt x="70677" y="-731"/>
                    <a:pt x="107226" y="25802"/>
                    <a:pt x="112447" y="63788"/>
                  </a:cubicBezTo>
                  <a:cubicBezTo>
                    <a:pt x="113566" y="72100"/>
                    <a:pt x="106320" y="87390"/>
                    <a:pt x="99340" y="90001"/>
                  </a:cubicBezTo>
                  <a:cubicBezTo>
                    <a:pt x="59436" y="104919"/>
                    <a:pt x="-4444" y="57608"/>
                    <a:pt x="244" y="16478"/>
                  </a:cubicBezTo>
                  <a:cubicBezTo>
                    <a:pt x="1150" y="8593"/>
                    <a:pt x="16228" y="2306"/>
                    <a:pt x="18998" y="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204A3B7C-4493-4CD4-10EA-2DB963340996}"/>
                </a:ext>
              </a:extLst>
            </p:cNvPr>
            <p:cNvSpPr/>
            <p:nvPr/>
          </p:nvSpPr>
          <p:spPr>
            <a:xfrm>
              <a:off x="9069711" y="6383719"/>
              <a:ext cx="115459" cy="87632"/>
            </a:xfrm>
            <a:custGeom>
              <a:avLst/>
              <a:gdLst>
                <a:gd name="connsiteX0" fmla="*/ 115459 w 115459"/>
                <a:gd name="connsiteY0" fmla="*/ 87217 h 87632"/>
                <a:gd name="connsiteX1" fmla="*/ 46518 w 115459"/>
                <a:gd name="connsiteY1" fmla="*/ 86898 h 87632"/>
                <a:gd name="connsiteX2" fmla="*/ 1552 w 115459"/>
                <a:gd name="connsiteY2" fmla="*/ 19288 h 87632"/>
                <a:gd name="connsiteX3" fmla="*/ 35809 w 115459"/>
                <a:gd name="connsiteY3" fmla="*/ 2 h 87632"/>
                <a:gd name="connsiteX4" fmla="*/ 115459 w 115459"/>
                <a:gd name="connsiteY4" fmla="*/ 87217 h 8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59" h="87632">
                  <a:moveTo>
                    <a:pt x="115459" y="87217"/>
                  </a:moveTo>
                  <a:cubicBezTo>
                    <a:pt x="90739" y="87217"/>
                    <a:pt x="68522" y="88336"/>
                    <a:pt x="46518" y="86898"/>
                  </a:cubicBezTo>
                  <a:cubicBezTo>
                    <a:pt x="25527" y="85513"/>
                    <a:pt x="-7559" y="38149"/>
                    <a:pt x="1552" y="19288"/>
                  </a:cubicBezTo>
                  <a:cubicBezTo>
                    <a:pt x="6400" y="9326"/>
                    <a:pt x="24088" y="-158"/>
                    <a:pt x="35809" y="2"/>
                  </a:cubicBezTo>
                  <a:cubicBezTo>
                    <a:pt x="79817" y="588"/>
                    <a:pt x="108853" y="31809"/>
                    <a:pt x="115459" y="872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DC0B986D-12A3-4DF1-A317-B424BAD65C03}"/>
                </a:ext>
              </a:extLst>
            </p:cNvPr>
            <p:cNvSpPr/>
            <p:nvPr/>
          </p:nvSpPr>
          <p:spPr>
            <a:xfrm>
              <a:off x="8981452" y="6554420"/>
              <a:ext cx="112186" cy="85304"/>
            </a:xfrm>
            <a:custGeom>
              <a:avLst/>
              <a:gdLst>
                <a:gd name="connsiteX0" fmla="*/ 112187 w 112186"/>
                <a:gd name="connsiteY0" fmla="*/ 72993 h 85304"/>
                <a:gd name="connsiteX1" fmla="*/ 8349 w 112186"/>
                <a:gd name="connsiteY1" fmla="*/ 56157 h 85304"/>
                <a:gd name="connsiteX2" fmla="*/ 677 w 112186"/>
                <a:gd name="connsiteY2" fmla="*/ 8527 h 85304"/>
                <a:gd name="connsiteX3" fmla="*/ 37012 w 112186"/>
                <a:gd name="connsiteY3" fmla="*/ 3 h 85304"/>
                <a:gd name="connsiteX4" fmla="*/ 112187 w 112186"/>
                <a:gd name="connsiteY4" fmla="*/ 72993 h 8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86" h="85304">
                  <a:moveTo>
                    <a:pt x="112187" y="72993"/>
                  </a:moveTo>
                  <a:cubicBezTo>
                    <a:pt x="54540" y="92866"/>
                    <a:pt x="27901" y="89669"/>
                    <a:pt x="8349" y="56157"/>
                  </a:cubicBezTo>
                  <a:cubicBezTo>
                    <a:pt x="623" y="42891"/>
                    <a:pt x="-1188" y="24084"/>
                    <a:pt x="677" y="8527"/>
                  </a:cubicBezTo>
                  <a:cubicBezTo>
                    <a:pt x="1209" y="4158"/>
                    <a:pt x="24279" y="109"/>
                    <a:pt x="37012" y="3"/>
                  </a:cubicBezTo>
                  <a:cubicBezTo>
                    <a:pt x="77290" y="-317"/>
                    <a:pt x="105580" y="27441"/>
                    <a:pt x="112187" y="7299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281EE882-0AF2-B572-36BD-479AE2D586DB}"/>
                </a:ext>
              </a:extLst>
            </p:cNvPr>
            <p:cNvSpPr/>
            <p:nvPr/>
          </p:nvSpPr>
          <p:spPr>
            <a:xfrm>
              <a:off x="8823524" y="6234277"/>
              <a:ext cx="111206" cy="85514"/>
            </a:xfrm>
            <a:custGeom>
              <a:avLst/>
              <a:gdLst>
                <a:gd name="connsiteX0" fmla="*/ 37505 w 111206"/>
                <a:gd name="connsiteY0" fmla="*/ 0 h 85514"/>
                <a:gd name="connsiteX1" fmla="*/ 80980 w 111206"/>
                <a:gd name="connsiteY1" fmla="*/ 17369 h 85514"/>
                <a:gd name="connsiteX2" fmla="*/ 106820 w 111206"/>
                <a:gd name="connsiteY2" fmla="*/ 79330 h 85514"/>
                <a:gd name="connsiteX3" fmla="*/ 34042 w 111206"/>
                <a:gd name="connsiteY3" fmla="*/ 82634 h 85514"/>
                <a:gd name="connsiteX4" fmla="*/ 5805 w 111206"/>
                <a:gd name="connsiteY4" fmla="*/ 46352 h 85514"/>
                <a:gd name="connsiteX5" fmla="*/ 37505 w 111206"/>
                <a:gd name="connsiteY5" fmla="*/ 0 h 8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206" h="85514">
                  <a:moveTo>
                    <a:pt x="37505" y="0"/>
                  </a:moveTo>
                  <a:cubicBezTo>
                    <a:pt x="52104" y="5647"/>
                    <a:pt x="68034" y="9111"/>
                    <a:pt x="80980" y="17369"/>
                  </a:cubicBezTo>
                  <a:cubicBezTo>
                    <a:pt x="103463" y="31647"/>
                    <a:pt x="119287" y="75654"/>
                    <a:pt x="106820" y="79330"/>
                  </a:cubicBezTo>
                  <a:cubicBezTo>
                    <a:pt x="83964" y="86097"/>
                    <a:pt x="57378" y="87482"/>
                    <a:pt x="34042" y="82634"/>
                  </a:cubicBezTo>
                  <a:cubicBezTo>
                    <a:pt x="22428" y="80236"/>
                    <a:pt x="11506" y="60470"/>
                    <a:pt x="5805" y="46352"/>
                  </a:cubicBezTo>
                  <a:cubicBezTo>
                    <a:pt x="-7301" y="13852"/>
                    <a:pt x="1170" y="3463"/>
                    <a:pt x="3750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8BC4C1DC-563C-7173-E494-8D234557ECAC}"/>
                </a:ext>
              </a:extLst>
            </p:cNvPr>
            <p:cNvSpPr/>
            <p:nvPr/>
          </p:nvSpPr>
          <p:spPr>
            <a:xfrm>
              <a:off x="9915047" y="5667724"/>
              <a:ext cx="112312" cy="98603"/>
            </a:xfrm>
            <a:custGeom>
              <a:avLst/>
              <a:gdLst>
                <a:gd name="connsiteX0" fmla="*/ 111963 w 112312"/>
                <a:gd name="connsiteY0" fmla="*/ 96752 h 98603"/>
                <a:gd name="connsiteX1" fmla="*/ 26 w 112312"/>
                <a:gd name="connsiteY1" fmla="*/ 22056 h 98603"/>
                <a:gd name="connsiteX2" fmla="*/ 17235 w 112312"/>
                <a:gd name="connsiteY2" fmla="*/ 372 h 98603"/>
                <a:gd name="connsiteX3" fmla="*/ 111963 w 112312"/>
                <a:gd name="connsiteY3" fmla="*/ 96752 h 9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12" h="98603">
                  <a:moveTo>
                    <a:pt x="111963" y="96752"/>
                  </a:moveTo>
                  <a:cubicBezTo>
                    <a:pt x="66996" y="107887"/>
                    <a:pt x="4182" y="67023"/>
                    <a:pt x="26" y="22056"/>
                  </a:cubicBezTo>
                  <a:cubicBezTo>
                    <a:pt x="-613" y="15130"/>
                    <a:pt x="10522" y="1118"/>
                    <a:pt x="17235" y="372"/>
                  </a:cubicBezTo>
                  <a:cubicBezTo>
                    <a:pt x="67316" y="-4902"/>
                    <a:pt x="116971" y="46777"/>
                    <a:pt x="111963" y="9675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B5C9D066-F7B6-B10D-9A93-73C6AD9249CD}"/>
                </a:ext>
              </a:extLst>
            </p:cNvPr>
            <p:cNvSpPr/>
            <p:nvPr/>
          </p:nvSpPr>
          <p:spPr>
            <a:xfrm>
              <a:off x="10721909" y="6064443"/>
              <a:ext cx="117903" cy="101666"/>
            </a:xfrm>
            <a:custGeom>
              <a:avLst/>
              <a:gdLst>
                <a:gd name="connsiteX0" fmla="*/ 117903 w 117903"/>
                <a:gd name="connsiteY0" fmla="*/ 99934 h 101666"/>
                <a:gd name="connsiteX1" fmla="*/ 0 w 117903"/>
                <a:gd name="connsiteY1" fmla="*/ 2649 h 101666"/>
                <a:gd name="connsiteX2" fmla="*/ 117903 w 117903"/>
                <a:gd name="connsiteY2" fmla="*/ 99934 h 10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903" h="101666">
                  <a:moveTo>
                    <a:pt x="117903" y="99934"/>
                  </a:moveTo>
                  <a:cubicBezTo>
                    <a:pt x="59032" y="109950"/>
                    <a:pt x="18381" y="76386"/>
                    <a:pt x="0" y="2649"/>
                  </a:cubicBezTo>
                  <a:cubicBezTo>
                    <a:pt x="55196" y="-11949"/>
                    <a:pt x="112842" y="35628"/>
                    <a:pt x="117903" y="9993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1FD31F40-DE62-7C5E-C1FF-20D03C9AA4CB}"/>
                </a:ext>
              </a:extLst>
            </p:cNvPr>
            <p:cNvSpPr/>
            <p:nvPr/>
          </p:nvSpPr>
          <p:spPr>
            <a:xfrm>
              <a:off x="10519242" y="5900333"/>
              <a:ext cx="115345" cy="99012"/>
            </a:xfrm>
            <a:custGeom>
              <a:avLst/>
              <a:gdLst>
                <a:gd name="connsiteX0" fmla="*/ 115346 w 115345"/>
                <a:gd name="connsiteY0" fmla="*/ 98457 h 99012"/>
                <a:gd name="connsiteX1" fmla="*/ 3996 w 115345"/>
                <a:gd name="connsiteY1" fmla="*/ 34790 h 99012"/>
                <a:gd name="connsiteX2" fmla="*/ 0 w 115345"/>
                <a:gd name="connsiteY2" fmla="*/ 1492 h 99012"/>
                <a:gd name="connsiteX3" fmla="*/ 36229 w 115345"/>
                <a:gd name="connsiteY3" fmla="*/ 1332 h 99012"/>
                <a:gd name="connsiteX4" fmla="*/ 115346 w 115345"/>
                <a:gd name="connsiteY4" fmla="*/ 98457 h 9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45" h="99012">
                  <a:moveTo>
                    <a:pt x="115346" y="98457"/>
                  </a:moveTo>
                  <a:cubicBezTo>
                    <a:pt x="61109" y="102932"/>
                    <a:pt x="21311" y="80236"/>
                    <a:pt x="3996" y="34790"/>
                  </a:cubicBezTo>
                  <a:cubicBezTo>
                    <a:pt x="160" y="24668"/>
                    <a:pt x="1225" y="12627"/>
                    <a:pt x="0" y="1492"/>
                  </a:cubicBezTo>
                  <a:cubicBezTo>
                    <a:pt x="12147" y="1279"/>
                    <a:pt x="24987" y="-1652"/>
                    <a:pt x="36229" y="1332"/>
                  </a:cubicBezTo>
                  <a:cubicBezTo>
                    <a:pt x="77732" y="12360"/>
                    <a:pt x="105063" y="46618"/>
                    <a:pt x="115346" y="9845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E85BA8C8-D4BE-7D1F-8C88-9F410AAC513F}"/>
                </a:ext>
              </a:extLst>
            </p:cNvPr>
            <p:cNvSpPr/>
            <p:nvPr/>
          </p:nvSpPr>
          <p:spPr>
            <a:xfrm>
              <a:off x="8991919" y="6228053"/>
              <a:ext cx="109336" cy="88003"/>
            </a:xfrm>
            <a:custGeom>
              <a:avLst/>
              <a:gdLst>
                <a:gd name="connsiteX0" fmla="*/ 109233 w 109336"/>
                <a:gd name="connsiteY0" fmla="*/ 82464 h 88003"/>
                <a:gd name="connsiteX1" fmla="*/ 4542 w 109336"/>
                <a:gd name="connsiteY1" fmla="*/ 43199 h 88003"/>
                <a:gd name="connsiteX2" fmla="*/ 28783 w 109336"/>
                <a:gd name="connsiteY2" fmla="*/ 843 h 88003"/>
                <a:gd name="connsiteX3" fmla="*/ 109233 w 109336"/>
                <a:gd name="connsiteY3" fmla="*/ 82464 h 8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36" h="88003">
                  <a:moveTo>
                    <a:pt x="109233" y="82464"/>
                  </a:moveTo>
                  <a:cubicBezTo>
                    <a:pt x="59471" y="97062"/>
                    <a:pt x="20472" y="82411"/>
                    <a:pt x="4542" y="43199"/>
                  </a:cubicBezTo>
                  <a:cubicBezTo>
                    <a:pt x="-5900" y="17466"/>
                    <a:pt x="1452" y="4626"/>
                    <a:pt x="28783" y="843"/>
                  </a:cubicBezTo>
                  <a:cubicBezTo>
                    <a:pt x="77373" y="-5923"/>
                    <a:pt x="111470" y="28654"/>
                    <a:pt x="109233" y="824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3CF13D66-2A06-CAA0-CB55-A1EE5C9B8E21}"/>
                </a:ext>
              </a:extLst>
            </p:cNvPr>
            <p:cNvSpPr/>
            <p:nvPr/>
          </p:nvSpPr>
          <p:spPr>
            <a:xfrm>
              <a:off x="9567046" y="5491775"/>
              <a:ext cx="105746" cy="90967"/>
            </a:xfrm>
            <a:custGeom>
              <a:avLst/>
              <a:gdLst>
                <a:gd name="connsiteX0" fmla="*/ 105668 w 105746"/>
                <a:gd name="connsiteY0" fmla="*/ 90064 h 90967"/>
                <a:gd name="connsiteX1" fmla="*/ 71 w 105746"/>
                <a:gd name="connsiteY1" fmla="*/ 5246 h 90967"/>
                <a:gd name="connsiteX2" fmla="*/ 105668 w 105746"/>
                <a:gd name="connsiteY2" fmla="*/ 90064 h 9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746" h="90967">
                  <a:moveTo>
                    <a:pt x="105668" y="90064"/>
                  </a:moveTo>
                  <a:cubicBezTo>
                    <a:pt x="41415" y="97204"/>
                    <a:pt x="-2006" y="61401"/>
                    <a:pt x="71" y="5246"/>
                  </a:cubicBezTo>
                  <a:cubicBezTo>
                    <a:pt x="62140" y="-14200"/>
                    <a:pt x="107905" y="21816"/>
                    <a:pt x="105668" y="900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7357E61C-5ABC-0EB9-E4C8-140A1A7F140C}"/>
                </a:ext>
              </a:extLst>
            </p:cNvPr>
            <p:cNvSpPr/>
            <p:nvPr/>
          </p:nvSpPr>
          <p:spPr>
            <a:xfrm>
              <a:off x="8919103" y="6078167"/>
              <a:ext cx="109503" cy="83652"/>
            </a:xfrm>
            <a:custGeom>
              <a:avLst/>
              <a:gdLst>
                <a:gd name="connsiteX0" fmla="*/ 79009 w 109503"/>
                <a:gd name="connsiteY0" fmla="*/ 83653 h 83652"/>
                <a:gd name="connsiteX1" fmla="*/ 48161 w 109503"/>
                <a:gd name="connsiteY1" fmla="*/ 81575 h 83652"/>
                <a:gd name="connsiteX2" fmla="*/ 4687 w 109503"/>
                <a:gd name="connsiteY2" fmla="*/ 7998 h 83652"/>
                <a:gd name="connsiteX3" fmla="*/ 67394 w 109503"/>
                <a:gd name="connsiteY3" fmla="*/ 2511 h 83652"/>
                <a:gd name="connsiteX4" fmla="*/ 96644 w 109503"/>
                <a:gd name="connsiteY4" fmla="*/ 25260 h 83652"/>
                <a:gd name="connsiteX5" fmla="*/ 108738 w 109503"/>
                <a:gd name="connsiteY5" fmla="*/ 68841 h 83652"/>
                <a:gd name="connsiteX6" fmla="*/ 79009 w 109503"/>
                <a:gd name="connsiteY6" fmla="*/ 83653 h 8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03" h="83652">
                  <a:moveTo>
                    <a:pt x="79009" y="83653"/>
                  </a:moveTo>
                  <a:cubicBezTo>
                    <a:pt x="62972" y="82640"/>
                    <a:pt x="55300" y="83173"/>
                    <a:pt x="48161" y="81575"/>
                  </a:cubicBezTo>
                  <a:cubicBezTo>
                    <a:pt x="19871" y="75128"/>
                    <a:pt x="-12202" y="25207"/>
                    <a:pt x="4687" y="7998"/>
                  </a:cubicBezTo>
                  <a:cubicBezTo>
                    <a:pt x="16035" y="-3616"/>
                    <a:pt x="46243" y="166"/>
                    <a:pt x="67394" y="2511"/>
                  </a:cubicBezTo>
                  <a:cubicBezTo>
                    <a:pt x="78103" y="3683"/>
                    <a:pt x="90623" y="15084"/>
                    <a:pt x="96644" y="25260"/>
                  </a:cubicBezTo>
                  <a:cubicBezTo>
                    <a:pt x="104316" y="38207"/>
                    <a:pt x="111988" y="55948"/>
                    <a:pt x="108738" y="68841"/>
                  </a:cubicBezTo>
                  <a:cubicBezTo>
                    <a:pt x="106553" y="77366"/>
                    <a:pt x="85082" y="80935"/>
                    <a:pt x="79009" y="8365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46E7BA74-A516-D3B2-0574-625721A41BD0}"/>
                </a:ext>
              </a:extLst>
            </p:cNvPr>
            <p:cNvSpPr/>
            <p:nvPr/>
          </p:nvSpPr>
          <p:spPr>
            <a:xfrm>
              <a:off x="11132946" y="6391466"/>
              <a:ext cx="128345" cy="102362"/>
            </a:xfrm>
            <a:custGeom>
              <a:avLst/>
              <a:gdLst>
                <a:gd name="connsiteX0" fmla="*/ 128346 w 128345"/>
                <a:gd name="connsiteY0" fmla="*/ 101741 h 102362"/>
                <a:gd name="connsiteX1" fmla="*/ 0 w 128345"/>
                <a:gd name="connsiteY1" fmla="*/ 4562 h 102362"/>
                <a:gd name="connsiteX2" fmla="*/ 128346 w 128345"/>
                <a:gd name="connsiteY2" fmla="*/ 101741 h 10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345" h="102362">
                  <a:moveTo>
                    <a:pt x="128346" y="101741"/>
                  </a:moveTo>
                  <a:cubicBezTo>
                    <a:pt x="67876" y="107761"/>
                    <a:pt x="18381" y="69668"/>
                    <a:pt x="0" y="4562"/>
                  </a:cubicBezTo>
                  <a:cubicBezTo>
                    <a:pt x="39692" y="-17122"/>
                    <a:pt x="119981" y="42336"/>
                    <a:pt x="128346" y="10174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F7E7D11A-10A0-09CE-FF3C-B907823F093A}"/>
                </a:ext>
              </a:extLst>
            </p:cNvPr>
            <p:cNvSpPr/>
            <p:nvPr/>
          </p:nvSpPr>
          <p:spPr>
            <a:xfrm>
              <a:off x="8902197" y="6399203"/>
              <a:ext cx="107562" cy="83525"/>
            </a:xfrm>
            <a:custGeom>
              <a:avLst/>
              <a:gdLst>
                <a:gd name="connsiteX0" fmla="*/ 3265 w 107562"/>
                <a:gd name="connsiteY0" fmla="*/ 1727 h 83525"/>
                <a:gd name="connsiteX1" fmla="*/ 93784 w 107562"/>
                <a:gd name="connsiteY1" fmla="*/ 25115 h 83525"/>
                <a:gd name="connsiteX2" fmla="*/ 106997 w 107562"/>
                <a:gd name="connsiteY2" fmla="*/ 68057 h 83525"/>
                <a:gd name="connsiteX3" fmla="*/ 69543 w 107562"/>
                <a:gd name="connsiteY3" fmla="*/ 83188 h 83525"/>
                <a:gd name="connsiteX4" fmla="*/ 3265 w 107562"/>
                <a:gd name="connsiteY4" fmla="*/ 1727 h 8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2" h="83525">
                  <a:moveTo>
                    <a:pt x="3265" y="1727"/>
                  </a:moveTo>
                  <a:cubicBezTo>
                    <a:pt x="35978" y="-245"/>
                    <a:pt x="70662" y="-5999"/>
                    <a:pt x="93784" y="25115"/>
                  </a:cubicBezTo>
                  <a:cubicBezTo>
                    <a:pt x="102522" y="36890"/>
                    <a:pt x="109661" y="54951"/>
                    <a:pt x="106997" y="68057"/>
                  </a:cubicBezTo>
                  <a:cubicBezTo>
                    <a:pt x="105505" y="75516"/>
                    <a:pt x="83075" y="82069"/>
                    <a:pt x="69543" y="83188"/>
                  </a:cubicBezTo>
                  <a:cubicBezTo>
                    <a:pt x="19781" y="87503"/>
                    <a:pt x="-10320" y="49889"/>
                    <a:pt x="3265" y="172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6271BE26-CC0E-EED5-61A2-73F551E00369}"/>
                </a:ext>
              </a:extLst>
            </p:cNvPr>
            <p:cNvSpPr/>
            <p:nvPr/>
          </p:nvSpPr>
          <p:spPr>
            <a:xfrm>
              <a:off x="10187097" y="5709114"/>
              <a:ext cx="117382" cy="97072"/>
            </a:xfrm>
            <a:custGeom>
              <a:avLst/>
              <a:gdLst>
                <a:gd name="connsiteX0" fmla="*/ 117382 w 117382"/>
                <a:gd name="connsiteY0" fmla="*/ 93881 h 97072"/>
                <a:gd name="connsiteX1" fmla="*/ 12 w 117382"/>
                <a:gd name="connsiteY1" fmla="*/ 18387 h 97072"/>
                <a:gd name="connsiteX2" fmla="*/ 16315 w 117382"/>
                <a:gd name="connsiteY2" fmla="*/ 6 h 97072"/>
                <a:gd name="connsiteX3" fmla="*/ 95325 w 117382"/>
                <a:gd name="connsiteY3" fmla="*/ 49021 h 97072"/>
                <a:gd name="connsiteX4" fmla="*/ 117382 w 117382"/>
                <a:gd name="connsiteY4" fmla="*/ 93881 h 9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82" h="97072">
                  <a:moveTo>
                    <a:pt x="117382" y="93881"/>
                  </a:moveTo>
                  <a:cubicBezTo>
                    <a:pt x="63092" y="108905"/>
                    <a:pt x="3634" y="68734"/>
                    <a:pt x="12" y="18387"/>
                  </a:cubicBezTo>
                  <a:cubicBezTo>
                    <a:pt x="-415" y="12366"/>
                    <a:pt x="10987" y="-314"/>
                    <a:pt x="16315" y="6"/>
                  </a:cubicBezTo>
                  <a:cubicBezTo>
                    <a:pt x="50838" y="1977"/>
                    <a:pt x="81846" y="11247"/>
                    <a:pt x="95325" y="49021"/>
                  </a:cubicBezTo>
                  <a:cubicBezTo>
                    <a:pt x="100546" y="63779"/>
                    <a:pt x="109071" y="77365"/>
                    <a:pt x="117382" y="938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14A4024C-DED2-CD88-6168-62859838FCD6}"/>
                </a:ext>
              </a:extLst>
            </p:cNvPr>
            <p:cNvSpPr/>
            <p:nvPr/>
          </p:nvSpPr>
          <p:spPr>
            <a:xfrm>
              <a:off x="9491710" y="5627392"/>
              <a:ext cx="111631" cy="95142"/>
            </a:xfrm>
            <a:custGeom>
              <a:avLst/>
              <a:gdLst>
                <a:gd name="connsiteX0" fmla="*/ 10461 w 111631"/>
                <a:gd name="connsiteY0" fmla="*/ 0 h 95142"/>
                <a:gd name="connsiteX1" fmla="*/ 109025 w 111631"/>
                <a:gd name="connsiteY1" fmla="*/ 63827 h 95142"/>
                <a:gd name="connsiteX2" fmla="*/ 87821 w 111631"/>
                <a:gd name="connsiteY2" fmla="*/ 95101 h 95142"/>
                <a:gd name="connsiteX3" fmla="*/ 126 w 111631"/>
                <a:gd name="connsiteY3" fmla="*/ 26426 h 95142"/>
                <a:gd name="connsiteX4" fmla="*/ 10461 w 111631"/>
                <a:gd name="connsiteY4" fmla="*/ 0 h 9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31" h="95142">
                  <a:moveTo>
                    <a:pt x="10461" y="0"/>
                  </a:moveTo>
                  <a:cubicBezTo>
                    <a:pt x="67096" y="1119"/>
                    <a:pt x="95439" y="22217"/>
                    <a:pt x="109025" y="63827"/>
                  </a:cubicBezTo>
                  <a:cubicBezTo>
                    <a:pt x="116111" y="85404"/>
                    <a:pt x="108652" y="94088"/>
                    <a:pt x="87821" y="95101"/>
                  </a:cubicBezTo>
                  <a:cubicBezTo>
                    <a:pt x="56014" y="96593"/>
                    <a:pt x="4601" y="57913"/>
                    <a:pt x="126" y="26426"/>
                  </a:cubicBezTo>
                  <a:cubicBezTo>
                    <a:pt x="-1153" y="17209"/>
                    <a:pt x="7691" y="6607"/>
                    <a:pt x="1046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8B033B51-FE89-FAA0-757C-70E6D28D0D97}"/>
                </a:ext>
              </a:extLst>
            </p:cNvPr>
            <p:cNvSpPr/>
            <p:nvPr/>
          </p:nvSpPr>
          <p:spPr>
            <a:xfrm>
              <a:off x="8725062" y="6402848"/>
              <a:ext cx="110493" cy="91491"/>
            </a:xfrm>
            <a:custGeom>
              <a:avLst/>
              <a:gdLst>
                <a:gd name="connsiteX0" fmla="*/ 40387 w 110493"/>
                <a:gd name="connsiteY0" fmla="*/ 0 h 91491"/>
                <a:gd name="connsiteX1" fmla="*/ 96222 w 110493"/>
                <a:gd name="connsiteY1" fmla="*/ 36442 h 91491"/>
                <a:gd name="connsiteX2" fmla="*/ 109062 w 110493"/>
                <a:gd name="connsiteY2" fmla="*/ 74962 h 91491"/>
                <a:gd name="connsiteX3" fmla="*/ 68677 w 110493"/>
                <a:gd name="connsiteY3" fmla="*/ 90945 h 91491"/>
                <a:gd name="connsiteX4" fmla="*/ 11510 w 110493"/>
                <a:gd name="connsiteY4" fmla="*/ 60523 h 91491"/>
                <a:gd name="connsiteX5" fmla="*/ 961 w 110493"/>
                <a:gd name="connsiteY5" fmla="*/ 20245 h 91491"/>
                <a:gd name="connsiteX6" fmla="*/ 40387 w 110493"/>
                <a:gd name="connsiteY6" fmla="*/ 0 h 9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93" h="91491">
                  <a:moveTo>
                    <a:pt x="40387" y="0"/>
                  </a:moveTo>
                  <a:cubicBezTo>
                    <a:pt x="59247" y="11827"/>
                    <a:pt x="80292" y="21364"/>
                    <a:pt x="96222" y="36442"/>
                  </a:cubicBezTo>
                  <a:cubicBezTo>
                    <a:pt x="105439" y="45126"/>
                    <a:pt x="113963" y="68036"/>
                    <a:pt x="109062" y="74962"/>
                  </a:cubicBezTo>
                  <a:cubicBezTo>
                    <a:pt x="101869" y="85244"/>
                    <a:pt x="80984" y="93768"/>
                    <a:pt x="68677" y="90945"/>
                  </a:cubicBezTo>
                  <a:cubicBezTo>
                    <a:pt x="48165" y="86203"/>
                    <a:pt x="27387" y="74642"/>
                    <a:pt x="11510" y="60523"/>
                  </a:cubicBezTo>
                  <a:cubicBezTo>
                    <a:pt x="2453" y="52478"/>
                    <a:pt x="-2129" y="32393"/>
                    <a:pt x="961" y="20245"/>
                  </a:cubicBezTo>
                  <a:cubicBezTo>
                    <a:pt x="3039" y="12200"/>
                    <a:pt x="22432" y="8578"/>
                    <a:pt x="4038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770E16F9-DE9B-93D3-7D22-02512812AB33}"/>
                </a:ext>
              </a:extLst>
            </p:cNvPr>
            <p:cNvSpPr/>
            <p:nvPr/>
          </p:nvSpPr>
          <p:spPr>
            <a:xfrm>
              <a:off x="9342232" y="5618876"/>
              <a:ext cx="109195" cy="88709"/>
            </a:xfrm>
            <a:custGeom>
              <a:avLst/>
              <a:gdLst>
                <a:gd name="connsiteX0" fmla="*/ 0 w 109195"/>
                <a:gd name="connsiteY0" fmla="*/ 3135 h 88709"/>
                <a:gd name="connsiteX1" fmla="*/ 104850 w 109195"/>
                <a:gd name="connsiteY1" fmla="*/ 49859 h 88709"/>
                <a:gd name="connsiteX2" fmla="*/ 79384 w 109195"/>
                <a:gd name="connsiteY2" fmla="*/ 88645 h 88709"/>
                <a:gd name="connsiteX3" fmla="*/ 0 w 109195"/>
                <a:gd name="connsiteY3" fmla="*/ 3135 h 8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195" h="88709">
                  <a:moveTo>
                    <a:pt x="0" y="3135"/>
                  </a:moveTo>
                  <a:cubicBezTo>
                    <a:pt x="50454" y="-7840"/>
                    <a:pt x="90572" y="10540"/>
                    <a:pt x="104850" y="49859"/>
                  </a:cubicBezTo>
                  <a:cubicBezTo>
                    <a:pt x="114867" y="77350"/>
                    <a:pt x="108047" y="87740"/>
                    <a:pt x="79384" y="88645"/>
                  </a:cubicBezTo>
                  <a:cubicBezTo>
                    <a:pt x="30209" y="90244"/>
                    <a:pt x="3250" y="61847"/>
                    <a:pt x="0" y="31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32D25BC1-D552-84B7-9063-B386DF7CF75F}"/>
                </a:ext>
              </a:extLst>
            </p:cNvPr>
            <p:cNvSpPr/>
            <p:nvPr/>
          </p:nvSpPr>
          <p:spPr>
            <a:xfrm>
              <a:off x="9707826" y="5504040"/>
              <a:ext cx="107568" cy="95464"/>
            </a:xfrm>
            <a:custGeom>
              <a:avLst/>
              <a:gdLst>
                <a:gd name="connsiteX0" fmla="*/ 29140 w 107568"/>
                <a:gd name="connsiteY0" fmla="*/ 15 h 95464"/>
                <a:gd name="connsiteX1" fmla="*/ 107511 w 107568"/>
                <a:gd name="connsiteY1" fmla="*/ 77853 h 95464"/>
                <a:gd name="connsiteX2" fmla="*/ 91528 w 107568"/>
                <a:gd name="connsiteY2" fmla="*/ 94902 h 95464"/>
                <a:gd name="connsiteX3" fmla="*/ 850 w 107568"/>
                <a:gd name="connsiteY3" fmla="*/ 25215 h 95464"/>
                <a:gd name="connsiteX4" fmla="*/ 29140 w 107568"/>
                <a:gd name="connsiteY4" fmla="*/ 15 h 9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8" h="95464">
                  <a:moveTo>
                    <a:pt x="29140" y="15"/>
                  </a:moveTo>
                  <a:cubicBezTo>
                    <a:pt x="68246" y="494"/>
                    <a:pt x="109323" y="40239"/>
                    <a:pt x="107511" y="77853"/>
                  </a:cubicBezTo>
                  <a:cubicBezTo>
                    <a:pt x="107191" y="84034"/>
                    <a:pt x="97762" y="94050"/>
                    <a:pt x="91528" y="94902"/>
                  </a:cubicBezTo>
                  <a:cubicBezTo>
                    <a:pt x="52103" y="100390"/>
                    <a:pt x="6976" y="64854"/>
                    <a:pt x="850" y="25215"/>
                  </a:cubicBezTo>
                  <a:cubicBezTo>
                    <a:pt x="-2400" y="4490"/>
                    <a:pt x="2980" y="-305"/>
                    <a:pt x="29140" y="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23D34EB0-5EC5-2A12-3B7F-E55D40065E05}"/>
                </a:ext>
              </a:extLst>
            </p:cNvPr>
            <p:cNvSpPr/>
            <p:nvPr/>
          </p:nvSpPr>
          <p:spPr>
            <a:xfrm>
              <a:off x="9632861" y="5635917"/>
              <a:ext cx="113748" cy="97512"/>
            </a:xfrm>
            <a:custGeom>
              <a:avLst/>
              <a:gdLst>
                <a:gd name="connsiteX0" fmla="*/ 25521 w 113748"/>
                <a:gd name="connsiteY0" fmla="*/ 0 h 97512"/>
                <a:gd name="connsiteX1" fmla="*/ 111884 w 113748"/>
                <a:gd name="connsiteY1" fmla="*/ 66650 h 97512"/>
                <a:gd name="connsiteX2" fmla="*/ 86577 w 113748"/>
                <a:gd name="connsiteY2" fmla="*/ 96912 h 97512"/>
                <a:gd name="connsiteX3" fmla="*/ 3038 w 113748"/>
                <a:gd name="connsiteY3" fmla="*/ 31434 h 97512"/>
                <a:gd name="connsiteX4" fmla="*/ 25521 w 113748"/>
                <a:gd name="connsiteY4" fmla="*/ 0 h 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748" h="97512">
                  <a:moveTo>
                    <a:pt x="25521" y="0"/>
                  </a:moveTo>
                  <a:cubicBezTo>
                    <a:pt x="58020" y="1012"/>
                    <a:pt x="104532" y="37188"/>
                    <a:pt x="111884" y="66650"/>
                  </a:cubicBezTo>
                  <a:cubicBezTo>
                    <a:pt x="117052" y="87429"/>
                    <a:pt x="112363" y="100535"/>
                    <a:pt x="86577" y="96912"/>
                  </a:cubicBezTo>
                  <a:cubicBezTo>
                    <a:pt x="45766" y="91211"/>
                    <a:pt x="17689" y="70966"/>
                    <a:pt x="3038" y="31434"/>
                  </a:cubicBezTo>
                  <a:cubicBezTo>
                    <a:pt x="-6446" y="5754"/>
                    <a:pt x="7726" y="1492"/>
                    <a:pt x="2552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EC98249C-01FB-8C70-9E53-9B646C255189}"/>
                </a:ext>
              </a:extLst>
            </p:cNvPr>
            <p:cNvSpPr/>
            <p:nvPr/>
          </p:nvSpPr>
          <p:spPr>
            <a:xfrm>
              <a:off x="8850978" y="5915992"/>
              <a:ext cx="105537" cy="89565"/>
            </a:xfrm>
            <a:custGeom>
              <a:avLst/>
              <a:gdLst>
                <a:gd name="connsiteX0" fmla="*/ 64714 w 105537"/>
                <a:gd name="connsiteY0" fmla="*/ 89565 h 89565"/>
                <a:gd name="connsiteX1" fmla="*/ 301 w 105537"/>
                <a:gd name="connsiteY1" fmla="*/ 20304 h 89565"/>
                <a:gd name="connsiteX2" fmla="*/ 11170 w 105537"/>
                <a:gd name="connsiteY2" fmla="*/ 3682 h 89565"/>
                <a:gd name="connsiteX3" fmla="*/ 100143 w 105537"/>
                <a:gd name="connsiteY3" fmla="*/ 43480 h 89565"/>
                <a:gd name="connsiteX4" fmla="*/ 64714 w 105537"/>
                <a:gd name="connsiteY4" fmla="*/ 89565 h 8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37" h="89565">
                  <a:moveTo>
                    <a:pt x="64714" y="89565"/>
                  </a:moveTo>
                  <a:cubicBezTo>
                    <a:pt x="28964" y="89725"/>
                    <a:pt x="-3482" y="55414"/>
                    <a:pt x="301" y="20304"/>
                  </a:cubicBezTo>
                  <a:cubicBezTo>
                    <a:pt x="940" y="14284"/>
                    <a:pt x="5949" y="5919"/>
                    <a:pt x="11170" y="3682"/>
                  </a:cubicBezTo>
                  <a:cubicBezTo>
                    <a:pt x="40472" y="-9052"/>
                    <a:pt x="88209" y="12952"/>
                    <a:pt x="100143" y="43480"/>
                  </a:cubicBezTo>
                  <a:cubicBezTo>
                    <a:pt x="113090" y="76672"/>
                    <a:pt x="103286" y="89405"/>
                    <a:pt x="64714" y="8956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FC377A38-86D8-F735-EFA5-687736A86394}"/>
                </a:ext>
              </a:extLst>
            </p:cNvPr>
            <p:cNvSpPr/>
            <p:nvPr/>
          </p:nvSpPr>
          <p:spPr>
            <a:xfrm>
              <a:off x="11345994" y="6552025"/>
              <a:ext cx="127289" cy="102298"/>
            </a:xfrm>
            <a:custGeom>
              <a:avLst/>
              <a:gdLst>
                <a:gd name="connsiteX0" fmla="*/ 127290 w 127289"/>
                <a:gd name="connsiteY0" fmla="*/ 101973 h 102298"/>
                <a:gd name="connsiteX1" fmla="*/ 329 w 127289"/>
                <a:gd name="connsiteY1" fmla="*/ 0 h 102298"/>
                <a:gd name="connsiteX2" fmla="*/ 127290 w 127289"/>
                <a:gd name="connsiteY2" fmla="*/ 101973 h 10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289" h="102298">
                  <a:moveTo>
                    <a:pt x="127290" y="101973"/>
                  </a:moveTo>
                  <a:cubicBezTo>
                    <a:pt x="60053" y="106928"/>
                    <a:pt x="-5212" y="54450"/>
                    <a:pt x="329" y="0"/>
                  </a:cubicBezTo>
                  <a:cubicBezTo>
                    <a:pt x="59627" y="852"/>
                    <a:pt x="100438" y="33618"/>
                    <a:pt x="127290" y="10197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F1FD36DA-EE7C-C940-A7C1-C564C73693A1}"/>
                </a:ext>
              </a:extLst>
            </p:cNvPr>
            <p:cNvSpPr/>
            <p:nvPr/>
          </p:nvSpPr>
          <p:spPr>
            <a:xfrm>
              <a:off x="9843130" y="5523160"/>
              <a:ext cx="112819" cy="96560"/>
            </a:xfrm>
            <a:custGeom>
              <a:avLst/>
              <a:gdLst>
                <a:gd name="connsiteX0" fmla="*/ 27509 w 112819"/>
                <a:gd name="connsiteY0" fmla="*/ 181 h 96560"/>
                <a:gd name="connsiteX1" fmla="*/ 111528 w 112819"/>
                <a:gd name="connsiteY1" fmla="*/ 70614 h 96560"/>
                <a:gd name="connsiteX2" fmla="*/ 91283 w 112819"/>
                <a:gd name="connsiteY2" fmla="*/ 96560 h 96560"/>
                <a:gd name="connsiteX3" fmla="*/ 871 w 112819"/>
                <a:gd name="connsiteY3" fmla="*/ 23836 h 96560"/>
                <a:gd name="connsiteX4" fmla="*/ 27509 w 112819"/>
                <a:gd name="connsiteY4" fmla="*/ 181 h 9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19" h="96560">
                  <a:moveTo>
                    <a:pt x="27509" y="181"/>
                  </a:moveTo>
                  <a:cubicBezTo>
                    <a:pt x="69705" y="1140"/>
                    <a:pt x="102311" y="29377"/>
                    <a:pt x="111528" y="70614"/>
                  </a:cubicBezTo>
                  <a:cubicBezTo>
                    <a:pt x="115737" y="89474"/>
                    <a:pt x="109823" y="96614"/>
                    <a:pt x="91283" y="96560"/>
                  </a:cubicBezTo>
                  <a:cubicBezTo>
                    <a:pt x="59316" y="96400"/>
                    <a:pt x="6891" y="54471"/>
                    <a:pt x="871" y="23836"/>
                  </a:cubicBezTo>
                  <a:cubicBezTo>
                    <a:pt x="-3765" y="607"/>
                    <a:pt x="10833" y="-671"/>
                    <a:pt x="27509" y="1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6FFA8D80-EFCD-1FD0-A861-CAE4AE7F9E58}"/>
                </a:ext>
              </a:extLst>
            </p:cNvPr>
            <p:cNvSpPr/>
            <p:nvPr/>
          </p:nvSpPr>
          <p:spPr>
            <a:xfrm>
              <a:off x="8751792" y="6081739"/>
              <a:ext cx="106616" cy="88510"/>
            </a:xfrm>
            <a:custGeom>
              <a:avLst/>
              <a:gdLst>
                <a:gd name="connsiteX0" fmla="*/ 36567 w 106616"/>
                <a:gd name="connsiteY0" fmla="*/ 5 h 88510"/>
                <a:gd name="connsiteX1" fmla="*/ 106414 w 106616"/>
                <a:gd name="connsiteY1" fmla="*/ 53282 h 88510"/>
                <a:gd name="connsiteX2" fmla="*/ 93254 w 106616"/>
                <a:gd name="connsiteY2" fmla="*/ 83118 h 88510"/>
                <a:gd name="connsiteX3" fmla="*/ 7371 w 106616"/>
                <a:gd name="connsiteY3" fmla="*/ 47901 h 88510"/>
                <a:gd name="connsiteX4" fmla="*/ 36567 w 106616"/>
                <a:gd name="connsiteY4" fmla="*/ 5 h 8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16" h="88510">
                  <a:moveTo>
                    <a:pt x="36567" y="5"/>
                  </a:moveTo>
                  <a:cubicBezTo>
                    <a:pt x="70398" y="-368"/>
                    <a:pt x="101459" y="21529"/>
                    <a:pt x="106414" y="53282"/>
                  </a:cubicBezTo>
                  <a:cubicBezTo>
                    <a:pt x="107905" y="62659"/>
                    <a:pt x="100926" y="79388"/>
                    <a:pt x="93254" y="83118"/>
                  </a:cubicBezTo>
                  <a:cubicBezTo>
                    <a:pt x="61980" y="98142"/>
                    <a:pt x="22075" y="80294"/>
                    <a:pt x="7371" y="47901"/>
                  </a:cubicBezTo>
                  <a:cubicBezTo>
                    <a:pt x="-8026" y="13963"/>
                    <a:pt x="232" y="431"/>
                    <a:pt x="36567" y="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A677E6E3-FD6B-4256-7190-C4BB94F262D4}"/>
                </a:ext>
              </a:extLst>
            </p:cNvPr>
            <p:cNvSpPr/>
            <p:nvPr/>
          </p:nvSpPr>
          <p:spPr>
            <a:xfrm>
              <a:off x="10843968" y="6093230"/>
              <a:ext cx="119022" cy="102594"/>
            </a:xfrm>
            <a:custGeom>
              <a:avLst/>
              <a:gdLst>
                <a:gd name="connsiteX0" fmla="*/ 0 w 119022"/>
                <a:gd name="connsiteY0" fmla="*/ 1460 h 102594"/>
                <a:gd name="connsiteX1" fmla="*/ 119022 w 119022"/>
                <a:gd name="connsiteY1" fmla="*/ 100450 h 102594"/>
                <a:gd name="connsiteX2" fmla="*/ 0 w 119022"/>
                <a:gd name="connsiteY2" fmla="*/ 1460 h 10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22" h="102594">
                  <a:moveTo>
                    <a:pt x="0" y="1460"/>
                  </a:moveTo>
                  <a:cubicBezTo>
                    <a:pt x="49601" y="-9941"/>
                    <a:pt x="118703" y="47545"/>
                    <a:pt x="119022" y="100450"/>
                  </a:cubicBezTo>
                  <a:cubicBezTo>
                    <a:pt x="68089" y="112597"/>
                    <a:pt x="16037" y="72266"/>
                    <a:pt x="0" y="146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9B87F894-ECAD-7FB2-E094-2ED8F16DCE62}"/>
                </a:ext>
              </a:extLst>
            </p:cNvPr>
            <p:cNvSpPr/>
            <p:nvPr/>
          </p:nvSpPr>
          <p:spPr>
            <a:xfrm>
              <a:off x="10314437" y="5730909"/>
              <a:ext cx="112793" cy="100499"/>
            </a:xfrm>
            <a:custGeom>
              <a:avLst/>
              <a:gdLst>
                <a:gd name="connsiteX0" fmla="*/ 112794 w 112793"/>
                <a:gd name="connsiteY0" fmla="*/ 100110 h 100499"/>
                <a:gd name="connsiteX1" fmla="*/ 1550 w 112793"/>
                <a:gd name="connsiteY1" fmla="*/ 25042 h 100499"/>
                <a:gd name="connsiteX2" fmla="*/ 19292 w 112793"/>
                <a:gd name="connsiteY2" fmla="*/ 2 h 100499"/>
                <a:gd name="connsiteX3" fmla="*/ 112794 w 112793"/>
                <a:gd name="connsiteY3" fmla="*/ 100110 h 10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793" h="100499">
                  <a:moveTo>
                    <a:pt x="112794" y="100110"/>
                  </a:moveTo>
                  <a:cubicBezTo>
                    <a:pt x="59782" y="104426"/>
                    <a:pt x="14230" y="72406"/>
                    <a:pt x="1550" y="25042"/>
                  </a:cubicBezTo>
                  <a:cubicBezTo>
                    <a:pt x="-2925" y="8260"/>
                    <a:pt x="2083" y="108"/>
                    <a:pt x="19292" y="2"/>
                  </a:cubicBezTo>
                  <a:cubicBezTo>
                    <a:pt x="60209" y="-371"/>
                    <a:pt x="112794" y="55091"/>
                    <a:pt x="112794" y="10011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0D7B0E8C-AB10-74C9-5212-87E0BF7D1B1B}"/>
                </a:ext>
              </a:extLst>
            </p:cNvPr>
            <p:cNvSpPr/>
            <p:nvPr/>
          </p:nvSpPr>
          <p:spPr>
            <a:xfrm>
              <a:off x="9979909" y="5539655"/>
              <a:ext cx="112578" cy="97528"/>
            </a:xfrm>
            <a:custGeom>
              <a:avLst/>
              <a:gdLst>
                <a:gd name="connsiteX0" fmla="*/ 112579 w 112578"/>
                <a:gd name="connsiteY0" fmla="*/ 96315 h 97528"/>
                <a:gd name="connsiteX1" fmla="*/ 802 w 112578"/>
                <a:gd name="connsiteY1" fmla="*/ 23112 h 97528"/>
                <a:gd name="connsiteX2" fmla="*/ 20941 w 112578"/>
                <a:gd name="connsiteY2" fmla="*/ 43 h 97528"/>
                <a:gd name="connsiteX3" fmla="*/ 112579 w 112578"/>
                <a:gd name="connsiteY3" fmla="*/ 96315 h 9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578" h="97528">
                  <a:moveTo>
                    <a:pt x="112579" y="96315"/>
                  </a:moveTo>
                  <a:cubicBezTo>
                    <a:pt x="59834" y="104467"/>
                    <a:pt x="9700" y="70582"/>
                    <a:pt x="802" y="23112"/>
                  </a:cubicBezTo>
                  <a:cubicBezTo>
                    <a:pt x="-2448" y="5903"/>
                    <a:pt x="4159" y="-597"/>
                    <a:pt x="20941" y="43"/>
                  </a:cubicBezTo>
                  <a:cubicBezTo>
                    <a:pt x="65002" y="1748"/>
                    <a:pt x="110607" y="48472"/>
                    <a:pt x="112579" y="963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B3AAD53E-2A7E-95D0-9D2E-B634DCC0B1FB}"/>
                </a:ext>
              </a:extLst>
            </p:cNvPr>
            <p:cNvSpPr/>
            <p:nvPr/>
          </p:nvSpPr>
          <p:spPr>
            <a:xfrm>
              <a:off x="10445361" y="5760736"/>
              <a:ext cx="113183" cy="103536"/>
            </a:xfrm>
            <a:custGeom>
              <a:avLst/>
              <a:gdLst>
                <a:gd name="connsiteX0" fmla="*/ 38 w 113183"/>
                <a:gd name="connsiteY0" fmla="*/ 10 h 103536"/>
                <a:gd name="connsiteX1" fmla="*/ 110749 w 113183"/>
                <a:gd name="connsiteY1" fmla="*/ 76037 h 103536"/>
                <a:gd name="connsiteX2" fmla="*/ 93274 w 113183"/>
                <a:gd name="connsiteY2" fmla="*/ 103528 h 103536"/>
                <a:gd name="connsiteX3" fmla="*/ 38 w 113183"/>
                <a:gd name="connsiteY3" fmla="*/ 10 h 10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183" h="103536">
                  <a:moveTo>
                    <a:pt x="38" y="10"/>
                  </a:moveTo>
                  <a:cubicBezTo>
                    <a:pt x="46230" y="-683"/>
                    <a:pt x="98761" y="36079"/>
                    <a:pt x="110749" y="76037"/>
                  </a:cubicBezTo>
                  <a:cubicBezTo>
                    <a:pt x="115437" y="91541"/>
                    <a:pt x="115171" y="103901"/>
                    <a:pt x="93274" y="103528"/>
                  </a:cubicBezTo>
                  <a:cubicBezTo>
                    <a:pt x="51131" y="102782"/>
                    <a:pt x="-1614" y="45775"/>
                    <a:pt x="38" y="1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CD05517D-6DF0-7E3F-C6D6-2A7A25520E9C}"/>
                </a:ext>
              </a:extLst>
            </p:cNvPr>
            <p:cNvSpPr/>
            <p:nvPr/>
          </p:nvSpPr>
          <p:spPr>
            <a:xfrm>
              <a:off x="9104916" y="5755365"/>
              <a:ext cx="105767" cy="94936"/>
            </a:xfrm>
            <a:custGeom>
              <a:avLst/>
              <a:gdLst>
                <a:gd name="connsiteX0" fmla="*/ 34063 w 105767"/>
                <a:gd name="connsiteY0" fmla="*/ 0 h 94936"/>
                <a:gd name="connsiteX1" fmla="*/ 105508 w 105767"/>
                <a:gd name="connsiteY1" fmla="*/ 65585 h 94936"/>
                <a:gd name="connsiteX2" fmla="*/ 75353 w 105767"/>
                <a:gd name="connsiteY2" fmla="*/ 94834 h 94936"/>
                <a:gd name="connsiteX3" fmla="*/ 231 w 105767"/>
                <a:gd name="connsiteY3" fmla="*/ 21578 h 94936"/>
                <a:gd name="connsiteX4" fmla="*/ 34063 w 105767"/>
                <a:gd name="connsiteY4" fmla="*/ 0 h 9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67" h="94936">
                  <a:moveTo>
                    <a:pt x="34063" y="0"/>
                  </a:moveTo>
                  <a:cubicBezTo>
                    <a:pt x="70185" y="6234"/>
                    <a:pt x="101778" y="33246"/>
                    <a:pt x="105508" y="65585"/>
                  </a:cubicBezTo>
                  <a:cubicBezTo>
                    <a:pt x="107959" y="87056"/>
                    <a:pt x="92668" y="93662"/>
                    <a:pt x="75353" y="94834"/>
                  </a:cubicBezTo>
                  <a:cubicBezTo>
                    <a:pt x="39816" y="97232"/>
                    <a:pt x="-3551" y="56954"/>
                    <a:pt x="231" y="21578"/>
                  </a:cubicBezTo>
                  <a:cubicBezTo>
                    <a:pt x="1137" y="13266"/>
                    <a:pt x="22235" y="7139"/>
                    <a:pt x="3406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2F8454A7-704E-0F86-68C3-4C7D9B49126F}"/>
                </a:ext>
              </a:extLst>
            </p:cNvPr>
            <p:cNvSpPr/>
            <p:nvPr/>
          </p:nvSpPr>
          <p:spPr>
            <a:xfrm>
              <a:off x="9778150" y="5375368"/>
              <a:ext cx="106095" cy="94938"/>
            </a:xfrm>
            <a:custGeom>
              <a:avLst/>
              <a:gdLst>
                <a:gd name="connsiteX0" fmla="*/ 0 w 106095"/>
                <a:gd name="connsiteY0" fmla="*/ 12222 h 94938"/>
                <a:gd name="connsiteX1" fmla="*/ 20192 w 106095"/>
                <a:gd name="connsiteY1" fmla="*/ 287 h 94938"/>
                <a:gd name="connsiteX2" fmla="*/ 106076 w 106095"/>
                <a:gd name="connsiteY2" fmla="*/ 71893 h 94938"/>
                <a:gd name="connsiteX3" fmla="*/ 94301 w 106095"/>
                <a:gd name="connsiteY3" fmla="*/ 93097 h 94938"/>
                <a:gd name="connsiteX4" fmla="*/ 0 w 106095"/>
                <a:gd name="connsiteY4" fmla="*/ 12222 h 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95" h="94938">
                  <a:moveTo>
                    <a:pt x="0" y="12222"/>
                  </a:moveTo>
                  <a:cubicBezTo>
                    <a:pt x="4209" y="9611"/>
                    <a:pt x="11774" y="1246"/>
                    <a:pt x="20192" y="287"/>
                  </a:cubicBezTo>
                  <a:cubicBezTo>
                    <a:pt x="56421" y="-3762"/>
                    <a:pt x="103785" y="35717"/>
                    <a:pt x="106076" y="71893"/>
                  </a:cubicBezTo>
                  <a:cubicBezTo>
                    <a:pt x="106502" y="78925"/>
                    <a:pt x="100056" y="91339"/>
                    <a:pt x="94301" y="93097"/>
                  </a:cubicBezTo>
                  <a:cubicBezTo>
                    <a:pt x="57220" y="104498"/>
                    <a:pt x="1865" y="61184"/>
                    <a:pt x="0" y="1222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EA6F2D6A-2D74-E663-6EE3-E618AEE5C65C}"/>
                </a:ext>
              </a:extLst>
            </p:cNvPr>
            <p:cNvSpPr/>
            <p:nvPr/>
          </p:nvSpPr>
          <p:spPr>
            <a:xfrm>
              <a:off x="8701656" y="6742850"/>
              <a:ext cx="110087" cy="80562"/>
            </a:xfrm>
            <a:custGeom>
              <a:avLst/>
              <a:gdLst>
                <a:gd name="connsiteX0" fmla="*/ 70932 w 110087"/>
                <a:gd name="connsiteY0" fmla="*/ 80465 h 80562"/>
                <a:gd name="connsiteX1" fmla="*/ 393 w 110087"/>
                <a:gd name="connsiteY1" fmla="*/ 33315 h 80562"/>
                <a:gd name="connsiteX2" fmla="*/ 9716 w 110087"/>
                <a:gd name="connsiteY2" fmla="*/ 6782 h 80562"/>
                <a:gd name="connsiteX3" fmla="*/ 109718 w 110087"/>
                <a:gd name="connsiteY3" fmla="*/ 52921 h 80562"/>
                <a:gd name="connsiteX4" fmla="*/ 70932 w 110087"/>
                <a:gd name="connsiteY4" fmla="*/ 80465 h 8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87" h="80562">
                  <a:moveTo>
                    <a:pt x="70932" y="80465"/>
                  </a:moveTo>
                  <a:cubicBezTo>
                    <a:pt x="38593" y="82170"/>
                    <a:pt x="6786" y="61285"/>
                    <a:pt x="393" y="33315"/>
                  </a:cubicBezTo>
                  <a:cubicBezTo>
                    <a:pt x="-1419" y="25323"/>
                    <a:pt x="3269" y="10831"/>
                    <a:pt x="9716" y="6782"/>
                  </a:cubicBezTo>
                  <a:cubicBezTo>
                    <a:pt x="42109" y="-13730"/>
                    <a:pt x="105403" y="15360"/>
                    <a:pt x="109718" y="52921"/>
                  </a:cubicBezTo>
                  <a:cubicBezTo>
                    <a:pt x="113554" y="85953"/>
                    <a:pt x="86649" y="78707"/>
                    <a:pt x="70932" y="8046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6E4CDEB4-99B1-A699-F9D6-40E04643FF4C}"/>
                </a:ext>
              </a:extLst>
            </p:cNvPr>
            <p:cNvSpPr/>
            <p:nvPr/>
          </p:nvSpPr>
          <p:spPr>
            <a:xfrm>
              <a:off x="11049780" y="6259770"/>
              <a:ext cx="118649" cy="98103"/>
            </a:xfrm>
            <a:custGeom>
              <a:avLst/>
              <a:gdLst>
                <a:gd name="connsiteX0" fmla="*/ 0 w 118649"/>
                <a:gd name="connsiteY0" fmla="*/ 773 h 98103"/>
                <a:gd name="connsiteX1" fmla="*/ 118649 w 118649"/>
                <a:gd name="connsiteY1" fmla="*/ 97153 h 98103"/>
                <a:gd name="connsiteX2" fmla="*/ 0 w 118649"/>
                <a:gd name="connsiteY2" fmla="*/ 773 h 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649" h="98103">
                  <a:moveTo>
                    <a:pt x="0" y="773"/>
                  </a:moveTo>
                  <a:cubicBezTo>
                    <a:pt x="56581" y="-5940"/>
                    <a:pt x="102613" y="31461"/>
                    <a:pt x="118649" y="97153"/>
                  </a:cubicBezTo>
                  <a:cubicBezTo>
                    <a:pt x="61483" y="105357"/>
                    <a:pt x="4848" y="59379"/>
                    <a:pt x="0" y="77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5ADE7B42-2869-8EA9-F9CA-23E0F9E4285E}"/>
                </a:ext>
              </a:extLst>
            </p:cNvPr>
            <p:cNvSpPr/>
            <p:nvPr/>
          </p:nvSpPr>
          <p:spPr>
            <a:xfrm>
              <a:off x="10643479" y="5925402"/>
              <a:ext cx="112420" cy="99687"/>
            </a:xfrm>
            <a:custGeom>
              <a:avLst/>
              <a:gdLst>
                <a:gd name="connsiteX0" fmla="*/ 112369 w 112420"/>
                <a:gd name="connsiteY0" fmla="*/ 99228 h 99687"/>
                <a:gd name="connsiteX1" fmla="*/ 59 w 112420"/>
                <a:gd name="connsiteY1" fmla="*/ 20644 h 99687"/>
                <a:gd name="connsiteX2" fmla="*/ 14444 w 112420"/>
                <a:gd name="connsiteY2" fmla="*/ 132 h 99687"/>
                <a:gd name="connsiteX3" fmla="*/ 112369 w 112420"/>
                <a:gd name="connsiteY3" fmla="*/ 99228 h 9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20" h="99687">
                  <a:moveTo>
                    <a:pt x="112369" y="99228"/>
                  </a:moveTo>
                  <a:cubicBezTo>
                    <a:pt x="66070" y="104503"/>
                    <a:pt x="6026" y="63479"/>
                    <a:pt x="59" y="20644"/>
                  </a:cubicBezTo>
                  <a:cubicBezTo>
                    <a:pt x="-846" y="14304"/>
                    <a:pt x="8850" y="558"/>
                    <a:pt x="14444" y="132"/>
                  </a:cubicBezTo>
                  <a:cubicBezTo>
                    <a:pt x="56800" y="-3171"/>
                    <a:pt x="114393" y="56287"/>
                    <a:pt x="112369" y="9922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27807BEE-39AA-4483-C994-63C6D0071533}"/>
                </a:ext>
              </a:extLst>
            </p:cNvPr>
            <p:cNvSpPr/>
            <p:nvPr/>
          </p:nvSpPr>
          <p:spPr>
            <a:xfrm>
              <a:off x="8941941" y="5755640"/>
              <a:ext cx="106972" cy="85357"/>
            </a:xfrm>
            <a:custGeom>
              <a:avLst/>
              <a:gdLst>
                <a:gd name="connsiteX0" fmla="*/ 74499 w 106972"/>
                <a:gd name="connsiteY0" fmla="*/ 85236 h 85357"/>
                <a:gd name="connsiteX1" fmla="*/ 2627 w 106972"/>
                <a:gd name="connsiteY1" fmla="*/ 38352 h 85357"/>
                <a:gd name="connsiteX2" fmla="*/ 26869 w 106972"/>
                <a:gd name="connsiteY2" fmla="*/ 471 h 85357"/>
                <a:gd name="connsiteX3" fmla="*/ 106412 w 106972"/>
                <a:gd name="connsiteY3" fmla="*/ 61048 h 85357"/>
                <a:gd name="connsiteX4" fmla="*/ 74499 w 106972"/>
                <a:gd name="connsiteY4" fmla="*/ 85236 h 8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72" h="85357">
                  <a:moveTo>
                    <a:pt x="74499" y="85236"/>
                  </a:moveTo>
                  <a:cubicBezTo>
                    <a:pt x="36671" y="83851"/>
                    <a:pt x="12377" y="67654"/>
                    <a:pt x="2627" y="38352"/>
                  </a:cubicBezTo>
                  <a:cubicBezTo>
                    <a:pt x="-5151" y="15123"/>
                    <a:pt x="4758" y="3721"/>
                    <a:pt x="26869" y="471"/>
                  </a:cubicBezTo>
                  <a:cubicBezTo>
                    <a:pt x="59474" y="-4323"/>
                    <a:pt x="101936" y="28282"/>
                    <a:pt x="106412" y="61048"/>
                  </a:cubicBezTo>
                  <a:cubicBezTo>
                    <a:pt x="109129" y="81187"/>
                    <a:pt x="102522" y="86248"/>
                    <a:pt x="74499" y="852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BA166449-CF6A-CF84-97CE-C50753E7E34D}"/>
                </a:ext>
              </a:extLst>
            </p:cNvPr>
            <p:cNvSpPr/>
            <p:nvPr/>
          </p:nvSpPr>
          <p:spPr>
            <a:xfrm>
              <a:off x="9421386" y="5475658"/>
              <a:ext cx="106298" cy="90934"/>
            </a:xfrm>
            <a:custGeom>
              <a:avLst/>
              <a:gdLst>
                <a:gd name="connsiteX0" fmla="*/ 14881 w 106298"/>
                <a:gd name="connsiteY0" fmla="*/ 0 h 90934"/>
                <a:gd name="connsiteX1" fmla="*/ 106252 w 106298"/>
                <a:gd name="connsiteY1" fmla="*/ 64999 h 90934"/>
                <a:gd name="connsiteX2" fmla="*/ 91868 w 106298"/>
                <a:gd name="connsiteY2" fmla="*/ 89613 h 90934"/>
                <a:gd name="connsiteX3" fmla="*/ 17 w 106298"/>
                <a:gd name="connsiteY3" fmla="*/ 16090 h 90934"/>
                <a:gd name="connsiteX4" fmla="*/ 14881 w 106298"/>
                <a:gd name="connsiteY4" fmla="*/ 0 h 9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98" h="90934">
                  <a:moveTo>
                    <a:pt x="14881" y="0"/>
                  </a:moveTo>
                  <a:cubicBezTo>
                    <a:pt x="70237" y="1971"/>
                    <a:pt x="102523" y="26266"/>
                    <a:pt x="106252" y="64999"/>
                  </a:cubicBezTo>
                  <a:cubicBezTo>
                    <a:pt x="106998" y="72990"/>
                    <a:pt x="98634" y="87855"/>
                    <a:pt x="91868" y="89613"/>
                  </a:cubicBezTo>
                  <a:cubicBezTo>
                    <a:pt x="54360" y="99203"/>
                    <a:pt x="-1102" y="54769"/>
                    <a:pt x="17" y="16090"/>
                  </a:cubicBezTo>
                  <a:cubicBezTo>
                    <a:pt x="230" y="9057"/>
                    <a:pt x="12590" y="2344"/>
                    <a:pt x="1488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433DE66E-A7F7-28F1-EB5B-CF4E522E7294}"/>
                </a:ext>
              </a:extLst>
            </p:cNvPr>
            <p:cNvSpPr/>
            <p:nvPr/>
          </p:nvSpPr>
          <p:spPr>
            <a:xfrm>
              <a:off x="10238586" y="5587741"/>
              <a:ext cx="111393" cy="99914"/>
            </a:xfrm>
            <a:custGeom>
              <a:avLst/>
              <a:gdLst>
                <a:gd name="connsiteX0" fmla="*/ 111393 w 111393"/>
                <a:gd name="connsiteY0" fmla="*/ 99376 h 99914"/>
                <a:gd name="connsiteX1" fmla="*/ 789 w 111393"/>
                <a:gd name="connsiteY1" fmla="*/ 23508 h 99914"/>
                <a:gd name="connsiteX2" fmla="*/ 24550 w 111393"/>
                <a:gd name="connsiteY2" fmla="*/ 226 h 99914"/>
                <a:gd name="connsiteX3" fmla="*/ 111393 w 111393"/>
                <a:gd name="connsiteY3" fmla="*/ 99376 h 9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93" h="99914">
                  <a:moveTo>
                    <a:pt x="111393" y="99376"/>
                  </a:moveTo>
                  <a:cubicBezTo>
                    <a:pt x="67066" y="105130"/>
                    <a:pt x="8567" y="63839"/>
                    <a:pt x="789" y="23508"/>
                  </a:cubicBezTo>
                  <a:cubicBezTo>
                    <a:pt x="-3154" y="3050"/>
                    <a:pt x="8141" y="-1106"/>
                    <a:pt x="24550" y="226"/>
                  </a:cubicBezTo>
                  <a:cubicBezTo>
                    <a:pt x="64349" y="3476"/>
                    <a:pt x="111606" y="56487"/>
                    <a:pt x="111393" y="993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5A50D352-5AA1-2454-5185-60D6A697609C}"/>
                </a:ext>
              </a:extLst>
            </p:cNvPr>
            <p:cNvSpPr/>
            <p:nvPr/>
          </p:nvSpPr>
          <p:spPr>
            <a:xfrm>
              <a:off x="9035158" y="5606784"/>
              <a:ext cx="105488" cy="87948"/>
            </a:xfrm>
            <a:custGeom>
              <a:avLst/>
              <a:gdLst>
                <a:gd name="connsiteX0" fmla="*/ 26514 w 105488"/>
                <a:gd name="connsiteY0" fmla="*/ 1109 h 87948"/>
                <a:gd name="connsiteX1" fmla="*/ 103127 w 105488"/>
                <a:gd name="connsiteY1" fmla="*/ 51563 h 87948"/>
                <a:gd name="connsiteX2" fmla="*/ 77980 w 105488"/>
                <a:gd name="connsiteY2" fmla="*/ 87791 h 87948"/>
                <a:gd name="connsiteX3" fmla="*/ 2646 w 105488"/>
                <a:gd name="connsiteY3" fmla="*/ 34674 h 87948"/>
                <a:gd name="connsiteX4" fmla="*/ 26514 w 105488"/>
                <a:gd name="connsiteY4" fmla="*/ 1109 h 8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88" h="87948">
                  <a:moveTo>
                    <a:pt x="26514" y="1109"/>
                  </a:moveTo>
                  <a:cubicBezTo>
                    <a:pt x="65726" y="2014"/>
                    <a:pt x="93910" y="21621"/>
                    <a:pt x="103127" y="51563"/>
                  </a:cubicBezTo>
                  <a:cubicBezTo>
                    <a:pt x="110213" y="74685"/>
                    <a:pt x="101209" y="86033"/>
                    <a:pt x="77980" y="87791"/>
                  </a:cubicBezTo>
                  <a:cubicBezTo>
                    <a:pt x="46760" y="90189"/>
                    <a:pt x="10584" y="64829"/>
                    <a:pt x="2646" y="34674"/>
                  </a:cubicBezTo>
                  <a:cubicBezTo>
                    <a:pt x="-3428" y="11764"/>
                    <a:pt x="-444" y="-4485"/>
                    <a:pt x="26514" y="11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F8AC5239-1F37-47E4-29FC-40236BD15222}"/>
                </a:ext>
              </a:extLst>
            </p:cNvPr>
            <p:cNvSpPr/>
            <p:nvPr/>
          </p:nvSpPr>
          <p:spPr>
            <a:xfrm>
              <a:off x="10565433" y="5789571"/>
              <a:ext cx="113854" cy="95579"/>
            </a:xfrm>
            <a:custGeom>
              <a:avLst/>
              <a:gdLst>
                <a:gd name="connsiteX0" fmla="*/ 113854 w 113854"/>
                <a:gd name="connsiteY0" fmla="*/ 90463 h 95579"/>
                <a:gd name="connsiteX1" fmla="*/ 0 w 113854"/>
                <a:gd name="connsiteY1" fmla="*/ 2129 h 95579"/>
                <a:gd name="connsiteX2" fmla="*/ 113854 w 113854"/>
                <a:gd name="connsiteY2" fmla="*/ 90463 h 9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854" h="95579">
                  <a:moveTo>
                    <a:pt x="113854" y="90463"/>
                  </a:moveTo>
                  <a:cubicBezTo>
                    <a:pt x="65851" y="112360"/>
                    <a:pt x="533" y="60415"/>
                    <a:pt x="0" y="2129"/>
                  </a:cubicBezTo>
                  <a:cubicBezTo>
                    <a:pt x="50827" y="-7354"/>
                    <a:pt x="78158" y="13584"/>
                    <a:pt x="113854" y="9046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DEA9A139-665A-6BEB-7107-78E51979A2C9}"/>
                </a:ext>
              </a:extLst>
            </p:cNvPr>
            <p:cNvSpPr/>
            <p:nvPr/>
          </p:nvSpPr>
          <p:spPr>
            <a:xfrm>
              <a:off x="8682331" y="5922550"/>
              <a:ext cx="106956" cy="82313"/>
            </a:xfrm>
            <a:custGeom>
              <a:avLst/>
              <a:gdLst>
                <a:gd name="connsiteX0" fmla="*/ 88659 w 106956"/>
                <a:gd name="connsiteY0" fmla="*/ 82314 h 82313"/>
                <a:gd name="connsiteX1" fmla="*/ 4 w 106956"/>
                <a:gd name="connsiteY1" fmla="*/ 24348 h 82313"/>
                <a:gd name="connsiteX2" fmla="*/ 33143 w 106956"/>
                <a:gd name="connsiteY2" fmla="*/ 0 h 82313"/>
                <a:gd name="connsiteX3" fmla="*/ 106720 w 106956"/>
                <a:gd name="connsiteY3" fmla="*/ 62708 h 82313"/>
                <a:gd name="connsiteX4" fmla="*/ 88659 w 106956"/>
                <a:gd name="connsiteY4" fmla="*/ 82314 h 82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56" h="82313">
                  <a:moveTo>
                    <a:pt x="88659" y="82314"/>
                  </a:moveTo>
                  <a:cubicBezTo>
                    <a:pt x="31758" y="81515"/>
                    <a:pt x="431" y="57433"/>
                    <a:pt x="4" y="24348"/>
                  </a:cubicBezTo>
                  <a:cubicBezTo>
                    <a:pt x="-315" y="426"/>
                    <a:pt x="16520" y="0"/>
                    <a:pt x="33143" y="0"/>
                  </a:cubicBezTo>
                  <a:cubicBezTo>
                    <a:pt x="69372" y="53"/>
                    <a:pt x="110449" y="33458"/>
                    <a:pt x="106720" y="62708"/>
                  </a:cubicBezTo>
                  <a:cubicBezTo>
                    <a:pt x="105494" y="72191"/>
                    <a:pt x="90896" y="80023"/>
                    <a:pt x="88659" y="823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ED4104EF-15C9-4EC3-C85B-206768507A27}"/>
                </a:ext>
              </a:extLst>
            </p:cNvPr>
            <p:cNvSpPr/>
            <p:nvPr/>
          </p:nvSpPr>
          <p:spPr>
            <a:xfrm>
              <a:off x="11253567" y="6422987"/>
              <a:ext cx="124137" cy="101805"/>
            </a:xfrm>
            <a:custGeom>
              <a:avLst/>
              <a:gdLst>
                <a:gd name="connsiteX0" fmla="*/ 0 w 124137"/>
                <a:gd name="connsiteY0" fmla="*/ 0 h 101805"/>
                <a:gd name="connsiteX1" fmla="*/ 124137 w 124137"/>
                <a:gd name="connsiteY1" fmla="*/ 100748 h 101805"/>
                <a:gd name="connsiteX2" fmla="*/ 0 w 124137"/>
                <a:gd name="connsiteY2" fmla="*/ 0 h 10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137" h="101805">
                  <a:moveTo>
                    <a:pt x="0" y="0"/>
                  </a:moveTo>
                  <a:cubicBezTo>
                    <a:pt x="62975" y="1385"/>
                    <a:pt x="115613" y="44966"/>
                    <a:pt x="124137" y="100748"/>
                  </a:cubicBezTo>
                  <a:cubicBezTo>
                    <a:pt x="78318" y="110391"/>
                    <a:pt x="5168" y="5226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2915B1BE-E8F9-39BC-B81E-969C2CD5E0E0}"/>
                </a:ext>
              </a:extLst>
            </p:cNvPr>
            <p:cNvSpPr/>
            <p:nvPr/>
          </p:nvSpPr>
          <p:spPr>
            <a:xfrm>
              <a:off x="8623817" y="6588134"/>
              <a:ext cx="106838" cy="82007"/>
            </a:xfrm>
            <a:custGeom>
              <a:avLst/>
              <a:gdLst>
                <a:gd name="connsiteX0" fmla="*/ 70986 w 106838"/>
                <a:gd name="connsiteY0" fmla="*/ 82008 h 82007"/>
                <a:gd name="connsiteX1" fmla="*/ 28897 w 106838"/>
                <a:gd name="connsiteY1" fmla="*/ 66930 h 82007"/>
                <a:gd name="connsiteX2" fmla="*/ 3697 w 106838"/>
                <a:gd name="connsiteY2" fmla="*/ 11415 h 82007"/>
                <a:gd name="connsiteX3" fmla="*/ 53724 w 106838"/>
                <a:gd name="connsiteY3" fmla="*/ 120 h 82007"/>
                <a:gd name="connsiteX4" fmla="*/ 77273 w 106838"/>
                <a:gd name="connsiteY4" fmla="*/ 8112 h 82007"/>
                <a:gd name="connsiteX5" fmla="*/ 106789 w 106838"/>
                <a:gd name="connsiteY5" fmla="*/ 55955 h 82007"/>
                <a:gd name="connsiteX6" fmla="*/ 70986 w 106838"/>
                <a:gd name="connsiteY6" fmla="*/ 82008 h 8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38" h="82007">
                  <a:moveTo>
                    <a:pt x="70986" y="82008"/>
                  </a:moveTo>
                  <a:cubicBezTo>
                    <a:pt x="52179" y="75508"/>
                    <a:pt x="39126" y="73430"/>
                    <a:pt x="28897" y="66930"/>
                  </a:cubicBezTo>
                  <a:cubicBezTo>
                    <a:pt x="8758" y="54197"/>
                    <a:pt x="-7598" y="33472"/>
                    <a:pt x="3697" y="11415"/>
                  </a:cubicBezTo>
                  <a:cubicBezTo>
                    <a:pt x="8758" y="1505"/>
                    <a:pt x="36196" y="1878"/>
                    <a:pt x="53724" y="120"/>
                  </a:cubicBezTo>
                  <a:cubicBezTo>
                    <a:pt x="61449" y="-679"/>
                    <a:pt x="72638" y="2571"/>
                    <a:pt x="77273" y="8112"/>
                  </a:cubicBezTo>
                  <a:cubicBezTo>
                    <a:pt x="89367" y="22656"/>
                    <a:pt x="102846" y="38533"/>
                    <a:pt x="106789" y="55955"/>
                  </a:cubicBezTo>
                  <a:cubicBezTo>
                    <a:pt x="108121" y="61869"/>
                    <a:pt x="82654" y="73856"/>
                    <a:pt x="70986" y="8200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291BD1A0-260E-03B9-A0F3-6EA11B701AD2}"/>
                </a:ext>
              </a:extLst>
            </p:cNvPr>
            <p:cNvSpPr/>
            <p:nvPr/>
          </p:nvSpPr>
          <p:spPr>
            <a:xfrm>
              <a:off x="8651945" y="6249619"/>
              <a:ext cx="108089" cy="81421"/>
            </a:xfrm>
            <a:custGeom>
              <a:avLst/>
              <a:gdLst>
                <a:gd name="connsiteX0" fmla="*/ 39395 w 108089"/>
                <a:gd name="connsiteY0" fmla="*/ 802 h 81421"/>
                <a:gd name="connsiteX1" fmla="*/ 107963 w 108089"/>
                <a:gd name="connsiteY1" fmla="*/ 60366 h 81421"/>
                <a:gd name="connsiteX2" fmla="*/ 69603 w 108089"/>
                <a:gd name="connsiteY2" fmla="*/ 80399 h 81421"/>
                <a:gd name="connsiteX3" fmla="*/ 23 w 108089"/>
                <a:gd name="connsiteY3" fmla="*/ 23658 h 81421"/>
                <a:gd name="connsiteX4" fmla="*/ 39395 w 108089"/>
                <a:gd name="connsiteY4" fmla="*/ 802 h 8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89" h="81421">
                  <a:moveTo>
                    <a:pt x="39395" y="802"/>
                  </a:moveTo>
                  <a:cubicBezTo>
                    <a:pt x="79833" y="2507"/>
                    <a:pt x="110307" y="28932"/>
                    <a:pt x="107963" y="60366"/>
                  </a:cubicBezTo>
                  <a:cubicBezTo>
                    <a:pt x="105939" y="87378"/>
                    <a:pt x="85640" y="80878"/>
                    <a:pt x="69603" y="80399"/>
                  </a:cubicBezTo>
                  <a:cubicBezTo>
                    <a:pt x="32096" y="79333"/>
                    <a:pt x="-990" y="52214"/>
                    <a:pt x="23" y="23658"/>
                  </a:cubicBezTo>
                  <a:cubicBezTo>
                    <a:pt x="982" y="-4153"/>
                    <a:pt x="21174" y="-264"/>
                    <a:pt x="39395" y="8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A55FDFC2-384B-810D-C2D2-9B660CD7E0B9}"/>
                </a:ext>
              </a:extLst>
            </p:cNvPr>
            <p:cNvSpPr/>
            <p:nvPr/>
          </p:nvSpPr>
          <p:spPr>
            <a:xfrm>
              <a:off x="10960060" y="6125924"/>
              <a:ext cx="122271" cy="99134"/>
            </a:xfrm>
            <a:custGeom>
              <a:avLst/>
              <a:gdLst>
                <a:gd name="connsiteX0" fmla="*/ 0 w 122271"/>
                <a:gd name="connsiteY0" fmla="*/ 359 h 99134"/>
                <a:gd name="connsiteX1" fmla="*/ 122272 w 122271"/>
                <a:gd name="connsiteY1" fmla="*/ 97591 h 99134"/>
                <a:gd name="connsiteX2" fmla="*/ 0 w 122271"/>
                <a:gd name="connsiteY2" fmla="*/ 359 h 9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271" h="99134">
                  <a:moveTo>
                    <a:pt x="0" y="359"/>
                  </a:moveTo>
                  <a:cubicBezTo>
                    <a:pt x="61749" y="-4542"/>
                    <a:pt x="119502" y="41383"/>
                    <a:pt x="122272" y="97591"/>
                  </a:cubicBezTo>
                  <a:cubicBezTo>
                    <a:pt x="71338" y="106488"/>
                    <a:pt x="34577" y="77292"/>
                    <a:pt x="0" y="35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587BD7AA-F3AF-A961-F85D-E6D6739F2FB7}"/>
                </a:ext>
              </a:extLst>
            </p:cNvPr>
            <p:cNvSpPr/>
            <p:nvPr/>
          </p:nvSpPr>
          <p:spPr>
            <a:xfrm>
              <a:off x="8548275" y="6423068"/>
              <a:ext cx="103393" cy="82120"/>
            </a:xfrm>
            <a:custGeom>
              <a:avLst/>
              <a:gdLst>
                <a:gd name="connsiteX0" fmla="*/ 63468 w 103393"/>
                <a:gd name="connsiteY0" fmla="*/ 80847 h 82120"/>
                <a:gd name="connsiteX1" fmla="*/ 334 w 103393"/>
                <a:gd name="connsiteY1" fmla="*/ 21549 h 82120"/>
                <a:gd name="connsiteX2" fmla="*/ 45887 w 103393"/>
                <a:gd name="connsiteY2" fmla="*/ 2262 h 82120"/>
                <a:gd name="connsiteX3" fmla="*/ 103373 w 103393"/>
                <a:gd name="connsiteY3" fmla="*/ 57245 h 82120"/>
                <a:gd name="connsiteX4" fmla="*/ 63468 w 103393"/>
                <a:gd name="connsiteY4" fmla="*/ 80847 h 8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93" h="82120">
                  <a:moveTo>
                    <a:pt x="63468" y="80847"/>
                  </a:moveTo>
                  <a:cubicBezTo>
                    <a:pt x="26174" y="78503"/>
                    <a:pt x="-3502" y="51758"/>
                    <a:pt x="334" y="21549"/>
                  </a:cubicBezTo>
                  <a:cubicBezTo>
                    <a:pt x="4330" y="-9672"/>
                    <a:pt x="29264" y="2209"/>
                    <a:pt x="45887" y="2262"/>
                  </a:cubicBezTo>
                  <a:cubicBezTo>
                    <a:pt x="81689" y="2369"/>
                    <a:pt x="104173" y="25918"/>
                    <a:pt x="103373" y="57245"/>
                  </a:cubicBezTo>
                  <a:cubicBezTo>
                    <a:pt x="102734" y="85535"/>
                    <a:pt x="84087" y="83138"/>
                    <a:pt x="63468" y="8084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70B72638-0D53-8659-DF4C-255A02A2394A}"/>
                </a:ext>
              </a:extLst>
            </p:cNvPr>
            <p:cNvSpPr/>
            <p:nvPr/>
          </p:nvSpPr>
          <p:spPr>
            <a:xfrm>
              <a:off x="8780545" y="5757748"/>
              <a:ext cx="100613" cy="83238"/>
            </a:xfrm>
            <a:custGeom>
              <a:avLst/>
              <a:gdLst>
                <a:gd name="connsiteX0" fmla="*/ 99398 w 100613"/>
                <a:gd name="connsiteY0" fmla="*/ 79878 h 83238"/>
                <a:gd name="connsiteX1" fmla="*/ 3658 w 100613"/>
                <a:gd name="connsiteY1" fmla="*/ 40932 h 83238"/>
                <a:gd name="connsiteX2" fmla="*/ 29924 w 100613"/>
                <a:gd name="connsiteY2" fmla="*/ 228 h 83238"/>
                <a:gd name="connsiteX3" fmla="*/ 99398 w 100613"/>
                <a:gd name="connsiteY3" fmla="*/ 79878 h 8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13" h="83238">
                  <a:moveTo>
                    <a:pt x="99398" y="79878"/>
                  </a:moveTo>
                  <a:cubicBezTo>
                    <a:pt x="48944" y="90107"/>
                    <a:pt x="16658" y="76947"/>
                    <a:pt x="3658" y="40932"/>
                  </a:cubicBezTo>
                  <a:cubicBezTo>
                    <a:pt x="-5612" y="15199"/>
                    <a:pt x="2592" y="2465"/>
                    <a:pt x="29924" y="228"/>
                  </a:cubicBezTo>
                  <a:cubicBezTo>
                    <a:pt x="73612" y="-3342"/>
                    <a:pt x="107549" y="35551"/>
                    <a:pt x="99398" y="7987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9958E2D9-7105-2F5D-97E7-0D5B5AB0A13F}"/>
                </a:ext>
              </a:extLst>
            </p:cNvPr>
            <p:cNvSpPr/>
            <p:nvPr/>
          </p:nvSpPr>
          <p:spPr>
            <a:xfrm>
              <a:off x="10113451" y="5562164"/>
              <a:ext cx="107622" cy="101038"/>
            </a:xfrm>
            <a:custGeom>
              <a:avLst/>
              <a:gdLst>
                <a:gd name="connsiteX0" fmla="*/ 107542 w 107622"/>
                <a:gd name="connsiteY0" fmla="*/ 99432 h 101038"/>
                <a:gd name="connsiteX1" fmla="*/ 2106 w 107622"/>
                <a:gd name="connsiteY1" fmla="*/ 27614 h 101038"/>
                <a:gd name="connsiteX2" fmla="*/ 19741 w 107622"/>
                <a:gd name="connsiteY2" fmla="*/ 16 h 101038"/>
                <a:gd name="connsiteX3" fmla="*/ 107542 w 107622"/>
                <a:gd name="connsiteY3" fmla="*/ 99432 h 10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22" h="101038">
                  <a:moveTo>
                    <a:pt x="107542" y="99432"/>
                  </a:moveTo>
                  <a:cubicBezTo>
                    <a:pt x="64387" y="109288"/>
                    <a:pt x="13986" y="72367"/>
                    <a:pt x="2106" y="27614"/>
                  </a:cubicBezTo>
                  <a:cubicBezTo>
                    <a:pt x="-1944" y="12376"/>
                    <a:pt x="-2103" y="-517"/>
                    <a:pt x="19741" y="16"/>
                  </a:cubicBezTo>
                  <a:cubicBezTo>
                    <a:pt x="60391" y="1082"/>
                    <a:pt x="109886" y="55744"/>
                    <a:pt x="107542" y="994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9BA9AC16-949A-F62F-14D8-4AE69DB67E49}"/>
                </a:ext>
              </a:extLst>
            </p:cNvPr>
            <p:cNvSpPr/>
            <p:nvPr/>
          </p:nvSpPr>
          <p:spPr>
            <a:xfrm>
              <a:off x="8408064" y="6097272"/>
              <a:ext cx="100604" cy="83195"/>
            </a:xfrm>
            <a:custGeom>
              <a:avLst/>
              <a:gdLst>
                <a:gd name="connsiteX0" fmla="*/ 53382 w 100604"/>
                <a:gd name="connsiteY0" fmla="*/ 83195 h 83195"/>
                <a:gd name="connsiteX1" fmla="*/ 26744 w 100604"/>
                <a:gd name="connsiteY1" fmla="*/ 73925 h 83195"/>
                <a:gd name="connsiteX2" fmla="*/ 52 w 100604"/>
                <a:gd name="connsiteY2" fmla="*/ 23151 h 83195"/>
                <a:gd name="connsiteX3" fmla="*/ 26744 w 100604"/>
                <a:gd name="connsiteY3" fmla="*/ 3758 h 83195"/>
                <a:gd name="connsiteX4" fmla="*/ 82632 w 100604"/>
                <a:gd name="connsiteY4" fmla="*/ 20914 h 83195"/>
                <a:gd name="connsiteX5" fmla="*/ 91849 w 100604"/>
                <a:gd name="connsiteY5" fmla="*/ 37749 h 83195"/>
                <a:gd name="connsiteX6" fmla="*/ 53382 w 100604"/>
                <a:gd name="connsiteY6" fmla="*/ 83195 h 8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604" h="83195">
                  <a:moveTo>
                    <a:pt x="53382" y="83195"/>
                  </a:moveTo>
                  <a:cubicBezTo>
                    <a:pt x="49759" y="82076"/>
                    <a:pt x="33723" y="81917"/>
                    <a:pt x="26744" y="73925"/>
                  </a:cubicBezTo>
                  <a:cubicBezTo>
                    <a:pt x="14437" y="59700"/>
                    <a:pt x="5965" y="41213"/>
                    <a:pt x="52" y="23151"/>
                  </a:cubicBezTo>
                  <a:cubicBezTo>
                    <a:pt x="-1067" y="19742"/>
                    <a:pt x="16301" y="7275"/>
                    <a:pt x="26744" y="3758"/>
                  </a:cubicBezTo>
                  <a:cubicBezTo>
                    <a:pt x="48374" y="-3487"/>
                    <a:pt x="69206" y="-1516"/>
                    <a:pt x="82632" y="20914"/>
                  </a:cubicBezTo>
                  <a:cubicBezTo>
                    <a:pt x="85935" y="26401"/>
                    <a:pt x="89025" y="31995"/>
                    <a:pt x="91849" y="37749"/>
                  </a:cubicBezTo>
                  <a:cubicBezTo>
                    <a:pt x="109271" y="72966"/>
                    <a:pt x="102771" y="82982"/>
                    <a:pt x="53382" y="8319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52309C63-4A74-CFEA-AF64-473F834A1A31}"/>
                </a:ext>
              </a:extLst>
            </p:cNvPr>
            <p:cNvSpPr/>
            <p:nvPr/>
          </p:nvSpPr>
          <p:spPr>
            <a:xfrm>
              <a:off x="9910608" y="5398428"/>
              <a:ext cx="104570" cy="93106"/>
            </a:xfrm>
            <a:custGeom>
              <a:avLst/>
              <a:gdLst>
                <a:gd name="connsiteX0" fmla="*/ 104361 w 104570"/>
                <a:gd name="connsiteY0" fmla="*/ 90389 h 93106"/>
                <a:gd name="connsiteX1" fmla="*/ 1428 w 104570"/>
                <a:gd name="connsiteY1" fmla="*/ 26137 h 93106"/>
                <a:gd name="connsiteX2" fmla="*/ 21408 w 104570"/>
                <a:gd name="connsiteY2" fmla="*/ 31 h 93106"/>
                <a:gd name="connsiteX3" fmla="*/ 104361 w 104570"/>
                <a:gd name="connsiteY3" fmla="*/ 90389 h 9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70" h="93106">
                  <a:moveTo>
                    <a:pt x="104361" y="90389"/>
                  </a:moveTo>
                  <a:cubicBezTo>
                    <a:pt x="55825" y="104561"/>
                    <a:pt x="9527" y="60341"/>
                    <a:pt x="1428" y="26137"/>
                  </a:cubicBezTo>
                  <a:cubicBezTo>
                    <a:pt x="-3100" y="7063"/>
                    <a:pt x="3027" y="563"/>
                    <a:pt x="21408" y="31"/>
                  </a:cubicBezTo>
                  <a:cubicBezTo>
                    <a:pt x="67866" y="-1301"/>
                    <a:pt x="107824" y="41161"/>
                    <a:pt x="104361" y="903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CBF51EF6-8D8C-EE7C-7F11-1EB9E38890B7}"/>
                </a:ext>
              </a:extLst>
            </p:cNvPr>
            <p:cNvSpPr/>
            <p:nvPr/>
          </p:nvSpPr>
          <p:spPr>
            <a:xfrm>
              <a:off x="8518020" y="6763657"/>
              <a:ext cx="107235" cy="79689"/>
            </a:xfrm>
            <a:custGeom>
              <a:avLst/>
              <a:gdLst>
                <a:gd name="connsiteX0" fmla="*/ 70121 w 107235"/>
                <a:gd name="connsiteY0" fmla="*/ 79690 h 79689"/>
                <a:gd name="connsiteX1" fmla="*/ 1180 w 107235"/>
                <a:gd name="connsiteY1" fmla="*/ 24228 h 79689"/>
                <a:gd name="connsiteX2" fmla="*/ 49183 w 107235"/>
                <a:gd name="connsiteY2" fmla="*/ 359 h 79689"/>
                <a:gd name="connsiteX3" fmla="*/ 107203 w 107235"/>
                <a:gd name="connsiteY3" fmla="*/ 56407 h 79689"/>
                <a:gd name="connsiteX4" fmla="*/ 70121 w 107235"/>
                <a:gd name="connsiteY4" fmla="*/ 79690 h 7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235" h="79689">
                  <a:moveTo>
                    <a:pt x="70121" y="79690"/>
                  </a:moveTo>
                  <a:cubicBezTo>
                    <a:pt x="31815" y="79104"/>
                    <a:pt x="-7344" y="50014"/>
                    <a:pt x="1180" y="24228"/>
                  </a:cubicBezTo>
                  <a:cubicBezTo>
                    <a:pt x="5229" y="11974"/>
                    <a:pt x="31708" y="2864"/>
                    <a:pt x="49183" y="359"/>
                  </a:cubicBezTo>
                  <a:cubicBezTo>
                    <a:pt x="77527" y="-3690"/>
                    <a:pt x="106297" y="27211"/>
                    <a:pt x="107203" y="56407"/>
                  </a:cubicBezTo>
                  <a:cubicBezTo>
                    <a:pt x="108215" y="87255"/>
                    <a:pt x="85305" y="77825"/>
                    <a:pt x="70121" y="796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4DE4FFD6-3995-DFD2-BB05-A6E059C59886}"/>
                </a:ext>
              </a:extLst>
            </p:cNvPr>
            <p:cNvSpPr/>
            <p:nvPr/>
          </p:nvSpPr>
          <p:spPr>
            <a:xfrm>
              <a:off x="8478112" y="6259416"/>
              <a:ext cx="101967" cy="83176"/>
            </a:xfrm>
            <a:custGeom>
              <a:avLst/>
              <a:gdLst>
                <a:gd name="connsiteX0" fmla="*/ 51636 w 101967"/>
                <a:gd name="connsiteY0" fmla="*/ 83175 h 83176"/>
                <a:gd name="connsiteX1" fmla="*/ 23186 w 101967"/>
                <a:gd name="connsiteY1" fmla="*/ 69322 h 83176"/>
                <a:gd name="connsiteX2" fmla="*/ 64 w 101967"/>
                <a:gd name="connsiteY2" fmla="*/ 20040 h 83176"/>
                <a:gd name="connsiteX3" fmla="*/ 18817 w 101967"/>
                <a:gd name="connsiteY3" fmla="*/ 3791 h 83176"/>
                <a:gd name="connsiteX4" fmla="*/ 82644 w 101967"/>
                <a:gd name="connsiteY4" fmla="*/ 17856 h 83176"/>
                <a:gd name="connsiteX5" fmla="*/ 90796 w 101967"/>
                <a:gd name="connsiteY5" fmla="*/ 31602 h 83176"/>
                <a:gd name="connsiteX6" fmla="*/ 51636 w 101967"/>
                <a:gd name="connsiteY6" fmla="*/ 83175 h 8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967" h="83176">
                  <a:moveTo>
                    <a:pt x="51636" y="83175"/>
                  </a:moveTo>
                  <a:cubicBezTo>
                    <a:pt x="46735" y="80990"/>
                    <a:pt x="30698" y="78593"/>
                    <a:pt x="23186" y="69322"/>
                  </a:cubicBezTo>
                  <a:cubicBezTo>
                    <a:pt x="11998" y="55577"/>
                    <a:pt x="5445" y="37356"/>
                    <a:pt x="64" y="20040"/>
                  </a:cubicBezTo>
                  <a:cubicBezTo>
                    <a:pt x="-1002" y="16684"/>
                    <a:pt x="11572" y="4856"/>
                    <a:pt x="18817" y="3791"/>
                  </a:cubicBezTo>
                  <a:cubicBezTo>
                    <a:pt x="41301" y="488"/>
                    <a:pt x="66075" y="-7344"/>
                    <a:pt x="82644" y="17856"/>
                  </a:cubicBezTo>
                  <a:cubicBezTo>
                    <a:pt x="85574" y="22278"/>
                    <a:pt x="88185" y="26913"/>
                    <a:pt x="90796" y="31602"/>
                  </a:cubicBezTo>
                  <a:cubicBezTo>
                    <a:pt x="112320" y="70175"/>
                    <a:pt x="104541" y="83334"/>
                    <a:pt x="51636" y="831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87AC8DB0-AEB9-64DE-3467-CA4F36C20499}"/>
                </a:ext>
              </a:extLst>
            </p:cNvPr>
            <p:cNvSpPr/>
            <p:nvPr/>
          </p:nvSpPr>
          <p:spPr>
            <a:xfrm>
              <a:off x="8581641" y="6090297"/>
              <a:ext cx="103483" cy="84096"/>
            </a:xfrm>
            <a:custGeom>
              <a:avLst/>
              <a:gdLst>
                <a:gd name="connsiteX0" fmla="*/ 70273 w 103483"/>
                <a:gd name="connsiteY0" fmla="*/ 84096 h 84096"/>
                <a:gd name="connsiteX1" fmla="*/ 0 w 103483"/>
                <a:gd name="connsiteY1" fmla="*/ 25704 h 84096"/>
                <a:gd name="connsiteX2" fmla="*/ 38413 w 103483"/>
                <a:gd name="connsiteY2" fmla="*/ 77 h 84096"/>
                <a:gd name="connsiteX3" fmla="*/ 103199 w 103483"/>
                <a:gd name="connsiteY3" fmla="*/ 58629 h 84096"/>
                <a:gd name="connsiteX4" fmla="*/ 70273 w 103483"/>
                <a:gd name="connsiteY4" fmla="*/ 84096 h 8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3" h="84096">
                  <a:moveTo>
                    <a:pt x="70273" y="84096"/>
                  </a:moveTo>
                  <a:cubicBezTo>
                    <a:pt x="29036" y="77383"/>
                    <a:pt x="-53" y="54740"/>
                    <a:pt x="0" y="25704"/>
                  </a:cubicBezTo>
                  <a:cubicBezTo>
                    <a:pt x="0" y="-1521"/>
                    <a:pt x="19447" y="-136"/>
                    <a:pt x="38413" y="77"/>
                  </a:cubicBezTo>
                  <a:cubicBezTo>
                    <a:pt x="77200" y="450"/>
                    <a:pt x="106715" y="24372"/>
                    <a:pt x="103199" y="58629"/>
                  </a:cubicBezTo>
                  <a:cubicBezTo>
                    <a:pt x="102187" y="68166"/>
                    <a:pt x="81781" y="75678"/>
                    <a:pt x="70273" y="8409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47E782C2-E14E-8148-4780-DCE60F0B2701}"/>
                </a:ext>
              </a:extLst>
            </p:cNvPr>
            <p:cNvSpPr/>
            <p:nvPr/>
          </p:nvSpPr>
          <p:spPr>
            <a:xfrm>
              <a:off x="8443052" y="6603058"/>
              <a:ext cx="103718" cy="78218"/>
            </a:xfrm>
            <a:custGeom>
              <a:avLst/>
              <a:gdLst>
                <a:gd name="connsiteX0" fmla="*/ 79824 w 103718"/>
                <a:gd name="connsiteY0" fmla="*/ 78218 h 78218"/>
                <a:gd name="connsiteX1" fmla="*/ 14 w 103718"/>
                <a:gd name="connsiteY1" fmla="*/ 27498 h 78218"/>
                <a:gd name="connsiteX2" fmla="*/ 47431 w 103718"/>
                <a:gd name="connsiteY2" fmla="*/ 60 h 78218"/>
                <a:gd name="connsiteX3" fmla="*/ 103213 w 103718"/>
                <a:gd name="connsiteY3" fmla="*/ 55042 h 78218"/>
                <a:gd name="connsiteX4" fmla="*/ 79824 w 103718"/>
                <a:gd name="connsiteY4" fmla="*/ 78218 h 7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18" h="78218">
                  <a:moveTo>
                    <a:pt x="79824" y="78218"/>
                  </a:moveTo>
                  <a:cubicBezTo>
                    <a:pt x="33046" y="77845"/>
                    <a:pt x="-785" y="53231"/>
                    <a:pt x="14" y="27498"/>
                  </a:cubicBezTo>
                  <a:cubicBezTo>
                    <a:pt x="1026" y="-5588"/>
                    <a:pt x="27825" y="966"/>
                    <a:pt x="47431" y="60"/>
                  </a:cubicBezTo>
                  <a:cubicBezTo>
                    <a:pt x="79291" y="-1432"/>
                    <a:pt x="107901" y="25207"/>
                    <a:pt x="103213" y="55042"/>
                  </a:cubicBezTo>
                  <a:cubicBezTo>
                    <a:pt x="101454" y="66124"/>
                    <a:pt x="83713" y="74648"/>
                    <a:pt x="79824" y="7821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F51D4002-FA89-5212-6F55-C9067EB60D42}"/>
                </a:ext>
              </a:extLst>
            </p:cNvPr>
            <p:cNvSpPr/>
            <p:nvPr/>
          </p:nvSpPr>
          <p:spPr>
            <a:xfrm>
              <a:off x="9275505" y="5467171"/>
              <a:ext cx="103974" cy="88628"/>
            </a:xfrm>
            <a:custGeom>
              <a:avLst/>
              <a:gdLst>
                <a:gd name="connsiteX0" fmla="*/ 26183 w 103974"/>
                <a:gd name="connsiteY0" fmla="*/ 1614 h 88628"/>
                <a:gd name="connsiteX1" fmla="*/ 102743 w 103974"/>
                <a:gd name="connsiteY1" fmla="*/ 57343 h 88628"/>
                <a:gd name="connsiteX2" fmla="*/ 78821 w 103974"/>
                <a:gd name="connsiteY2" fmla="*/ 88617 h 88628"/>
                <a:gd name="connsiteX3" fmla="*/ 1782 w 103974"/>
                <a:gd name="connsiteY3" fmla="*/ 30810 h 88628"/>
                <a:gd name="connsiteX4" fmla="*/ 26183 w 103974"/>
                <a:gd name="connsiteY4" fmla="*/ 1614 h 8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974" h="88628">
                  <a:moveTo>
                    <a:pt x="26183" y="1614"/>
                  </a:moveTo>
                  <a:cubicBezTo>
                    <a:pt x="66941" y="4172"/>
                    <a:pt x="96030" y="25376"/>
                    <a:pt x="102743" y="57343"/>
                  </a:cubicBezTo>
                  <a:cubicBezTo>
                    <a:pt x="106899" y="77055"/>
                    <a:pt x="100932" y="88084"/>
                    <a:pt x="78821" y="88617"/>
                  </a:cubicBezTo>
                  <a:cubicBezTo>
                    <a:pt x="47814" y="89309"/>
                    <a:pt x="8069" y="61019"/>
                    <a:pt x="1782" y="30810"/>
                  </a:cubicBezTo>
                  <a:cubicBezTo>
                    <a:pt x="-2001" y="12536"/>
                    <a:pt x="-2161" y="-5578"/>
                    <a:pt x="26183" y="16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68964CA2-C2AB-F024-55D9-B03FC30E7BEB}"/>
                </a:ext>
              </a:extLst>
            </p:cNvPr>
            <p:cNvSpPr/>
            <p:nvPr/>
          </p:nvSpPr>
          <p:spPr>
            <a:xfrm>
              <a:off x="8970154" y="5447385"/>
              <a:ext cx="100583" cy="89312"/>
            </a:xfrm>
            <a:custGeom>
              <a:avLst/>
              <a:gdLst>
                <a:gd name="connsiteX0" fmla="*/ 72711 w 100583"/>
                <a:gd name="connsiteY0" fmla="*/ 89275 h 89312"/>
                <a:gd name="connsiteX1" fmla="*/ 2118 w 100583"/>
                <a:gd name="connsiteY1" fmla="*/ 35412 h 89312"/>
                <a:gd name="connsiteX2" fmla="*/ 28384 w 100583"/>
                <a:gd name="connsiteY2" fmla="*/ 35 h 89312"/>
                <a:gd name="connsiteX3" fmla="*/ 99403 w 100583"/>
                <a:gd name="connsiteY3" fmla="*/ 59600 h 89312"/>
                <a:gd name="connsiteX4" fmla="*/ 72711 w 100583"/>
                <a:gd name="connsiteY4" fmla="*/ 89275 h 8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3" h="89312">
                  <a:moveTo>
                    <a:pt x="72711" y="89275"/>
                  </a:moveTo>
                  <a:cubicBezTo>
                    <a:pt x="37441" y="88476"/>
                    <a:pt x="11282" y="67698"/>
                    <a:pt x="2118" y="35412"/>
                  </a:cubicBezTo>
                  <a:cubicBezTo>
                    <a:pt x="-4861" y="10904"/>
                    <a:pt x="5794" y="941"/>
                    <a:pt x="28384" y="35"/>
                  </a:cubicBezTo>
                  <a:cubicBezTo>
                    <a:pt x="58006" y="-1190"/>
                    <a:pt x="94448" y="29817"/>
                    <a:pt x="99403" y="59600"/>
                  </a:cubicBezTo>
                  <a:cubicBezTo>
                    <a:pt x="103399" y="83681"/>
                    <a:pt x="97911" y="89861"/>
                    <a:pt x="72711" y="892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B4EB2BF7-7BD3-14A0-D894-7F8AA8D89455}"/>
                </a:ext>
              </a:extLst>
            </p:cNvPr>
            <p:cNvSpPr/>
            <p:nvPr/>
          </p:nvSpPr>
          <p:spPr>
            <a:xfrm>
              <a:off x="8878735" y="5600540"/>
              <a:ext cx="99371" cy="90031"/>
            </a:xfrm>
            <a:custGeom>
              <a:avLst/>
              <a:gdLst>
                <a:gd name="connsiteX0" fmla="*/ 35572 w 99371"/>
                <a:gd name="connsiteY0" fmla="*/ 0 h 90031"/>
                <a:gd name="connsiteX1" fmla="*/ 99345 w 99371"/>
                <a:gd name="connsiteY1" fmla="*/ 62282 h 90031"/>
                <a:gd name="connsiteX2" fmla="*/ 78194 w 99371"/>
                <a:gd name="connsiteY2" fmla="*/ 88441 h 90031"/>
                <a:gd name="connsiteX3" fmla="*/ 302 w 99371"/>
                <a:gd name="connsiteY3" fmla="*/ 23495 h 90031"/>
                <a:gd name="connsiteX4" fmla="*/ 35572 w 99371"/>
                <a:gd name="connsiteY4" fmla="*/ 0 h 9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1" h="90031">
                  <a:moveTo>
                    <a:pt x="35572" y="0"/>
                  </a:moveTo>
                  <a:cubicBezTo>
                    <a:pt x="71801" y="6447"/>
                    <a:pt x="100358" y="31114"/>
                    <a:pt x="99345" y="62282"/>
                  </a:cubicBezTo>
                  <a:cubicBezTo>
                    <a:pt x="99026" y="71552"/>
                    <a:pt x="87358" y="85724"/>
                    <a:pt x="78194" y="88441"/>
                  </a:cubicBezTo>
                  <a:cubicBezTo>
                    <a:pt x="44256" y="98510"/>
                    <a:pt x="-4280" y="58872"/>
                    <a:pt x="302" y="23495"/>
                  </a:cubicBezTo>
                  <a:cubicBezTo>
                    <a:pt x="1474" y="14332"/>
                    <a:pt x="23265" y="7778"/>
                    <a:pt x="3557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692B8AD1-BD8C-8198-7C13-3B77C2F384C4}"/>
                </a:ext>
              </a:extLst>
            </p:cNvPr>
            <p:cNvSpPr/>
            <p:nvPr/>
          </p:nvSpPr>
          <p:spPr>
            <a:xfrm>
              <a:off x="9499930" y="5338885"/>
              <a:ext cx="103564" cy="92493"/>
            </a:xfrm>
            <a:custGeom>
              <a:avLst/>
              <a:gdLst>
                <a:gd name="connsiteX0" fmla="*/ 23127 w 103564"/>
                <a:gd name="connsiteY0" fmla="*/ 116 h 92493"/>
                <a:gd name="connsiteX1" fmla="*/ 101764 w 103564"/>
                <a:gd name="connsiteY1" fmla="*/ 57336 h 92493"/>
                <a:gd name="connsiteX2" fmla="*/ 99474 w 103564"/>
                <a:gd name="connsiteY2" fmla="*/ 86852 h 92493"/>
                <a:gd name="connsiteX3" fmla="*/ 73154 w 103564"/>
                <a:gd name="connsiteY3" fmla="*/ 91593 h 92493"/>
                <a:gd name="connsiteX4" fmla="*/ 3041 w 103564"/>
                <a:gd name="connsiteY4" fmla="*/ 31816 h 92493"/>
                <a:gd name="connsiteX5" fmla="*/ 23127 w 103564"/>
                <a:gd name="connsiteY5" fmla="*/ 116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564" h="92493">
                  <a:moveTo>
                    <a:pt x="23127" y="116"/>
                  </a:moveTo>
                  <a:cubicBezTo>
                    <a:pt x="57064" y="1927"/>
                    <a:pt x="92760" y="26808"/>
                    <a:pt x="101764" y="57336"/>
                  </a:cubicBezTo>
                  <a:cubicBezTo>
                    <a:pt x="104482" y="66499"/>
                    <a:pt x="104428" y="79765"/>
                    <a:pt x="99474" y="86852"/>
                  </a:cubicBezTo>
                  <a:cubicBezTo>
                    <a:pt x="95744" y="92179"/>
                    <a:pt x="81412" y="93671"/>
                    <a:pt x="73154" y="91593"/>
                  </a:cubicBezTo>
                  <a:cubicBezTo>
                    <a:pt x="40442" y="83229"/>
                    <a:pt x="14762" y="64262"/>
                    <a:pt x="3041" y="31816"/>
                  </a:cubicBezTo>
                  <a:cubicBezTo>
                    <a:pt x="-2660" y="15886"/>
                    <a:pt x="-2553" y="-1589"/>
                    <a:pt x="23127" y="11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BDE24138-83D2-D4E6-21C0-C580C54792AB}"/>
                </a:ext>
              </a:extLst>
            </p:cNvPr>
            <p:cNvSpPr/>
            <p:nvPr/>
          </p:nvSpPr>
          <p:spPr>
            <a:xfrm>
              <a:off x="10882823" y="5985022"/>
              <a:ext cx="116364" cy="107131"/>
            </a:xfrm>
            <a:custGeom>
              <a:avLst/>
              <a:gdLst>
                <a:gd name="connsiteX0" fmla="*/ 7177 w 116364"/>
                <a:gd name="connsiteY0" fmla="*/ 23 h 107131"/>
                <a:gd name="connsiteX1" fmla="*/ 116343 w 116364"/>
                <a:gd name="connsiteY1" fmla="*/ 92300 h 107131"/>
                <a:gd name="connsiteX2" fmla="*/ 95671 w 116364"/>
                <a:gd name="connsiteY2" fmla="*/ 107111 h 107131"/>
                <a:gd name="connsiteX3" fmla="*/ 91 w 116364"/>
                <a:gd name="connsiteY3" fmla="*/ 18670 h 107131"/>
                <a:gd name="connsiteX4" fmla="*/ 7177 w 116364"/>
                <a:gd name="connsiteY4" fmla="*/ 23 h 10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364" h="107131">
                  <a:moveTo>
                    <a:pt x="7177" y="23"/>
                  </a:moveTo>
                  <a:cubicBezTo>
                    <a:pt x="42020" y="-1416"/>
                    <a:pt x="117834" y="65021"/>
                    <a:pt x="116343" y="92300"/>
                  </a:cubicBezTo>
                  <a:cubicBezTo>
                    <a:pt x="116023" y="97894"/>
                    <a:pt x="102490" y="107644"/>
                    <a:pt x="95671" y="107111"/>
                  </a:cubicBezTo>
                  <a:cubicBezTo>
                    <a:pt x="66048" y="104873"/>
                    <a:pt x="4193" y="47014"/>
                    <a:pt x="91" y="18670"/>
                  </a:cubicBezTo>
                  <a:cubicBezTo>
                    <a:pt x="-815" y="12223"/>
                    <a:pt x="5312" y="4711"/>
                    <a:pt x="7177" y="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13862BFA-9E8D-74AC-FE83-4E64F8513307}"/>
                </a:ext>
              </a:extLst>
            </p:cNvPr>
            <p:cNvSpPr/>
            <p:nvPr/>
          </p:nvSpPr>
          <p:spPr>
            <a:xfrm>
              <a:off x="8814197" y="5443851"/>
              <a:ext cx="95773" cy="85723"/>
            </a:xfrm>
            <a:custGeom>
              <a:avLst/>
              <a:gdLst>
                <a:gd name="connsiteX0" fmla="*/ 73843 w 95773"/>
                <a:gd name="connsiteY0" fmla="*/ 85723 h 85723"/>
                <a:gd name="connsiteX1" fmla="*/ 107 w 95773"/>
                <a:gd name="connsiteY1" fmla="*/ 21897 h 85723"/>
                <a:gd name="connsiteX2" fmla="*/ 12095 w 95773"/>
                <a:gd name="connsiteY2" fmla="*/ 2877 h 85723"/>
                <a:gd name="connsiteX3" fmla="*/ 95634 w 95773"/>
                <a:gd name="connsiteY3" fmla="*/ 63187 h 85723"/>
                <a:gd name="connsiteX4" fmla="*/ 73843 w 95773"/>
                <a:gd name="connsiteY4" fmla="*/ 85723 h 8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73" h="85723">
                  <a:moveTo>
                    <a:pt x="73843" y="85723"/>
                  </a:moveTo>
                  <a:cubicBezTo>
                    <a:pt x="26213" y="85457"/>
                    <a:pt x="-1970" y="56634"/>
                    <a:pt x="107" y="21897"/>
                  </a:cubicBezTo>
                  <a:cubicBezTo>
                    <a:pt x="533" y="15131"/>
                    <a:pt x="6341" y="5008"/>
                    <a:pt x="12095" y="2877"/>
                  </a:cubicBezTo>
                  <a:cubicBezTo>
                    <a:pt x="48004" y="-10496"/>
                    <a:pt x="98777" y="24987"/>
                    <a:pt x="95634" y="63187"/>
                  </a:cubicBezTo>
                  <a:cubicBezTo>
                    <a:pt x="94782" y="73576"/>
                    <a:pt x="77040" y="82633"/>
                    <a:pt x="73843" y="857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B8CE35DC-AF88-3D2E-A971-2BE83246B76B}"/>
                </a:ext>
              </a:extLst>
            </p:cNvPr>
            <p:cNvSpPr/>
            <p:nvPr/>
          </p:nvSpPr>
          <p:spPr>
            <a:xfrm>
              <a:off x="11462362" y="6588586"/>
              <a:ext cx="123443" cy="97593"/>
            </a:xfrm>
            <a:custGeom>
              <a:avLst/>
              <a:gdLst>
                <a:gd name="connsiteX0" fmla="*/ 123444 w 123443"/>
                <a:gd name="connsiteY0" fmla="*/ 95088 h 97593"/>
                <a:gd name="connsiteX1" fmla="*/ 0 w 123443"/>
                <a:gd name="connsiteY1" fmla="*/ 1479 h 97593"/>
                <a:gd name="connsiteX2" fmla="*/ 123444 w 123443"/>
                <a:gd name="connsiteY2" fmla="*/ 95088 h 9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443" h="97593">
                  <a:moveTo>
                    <a:pt x="123444" y="95088"/>
                  </a:moveTo>
                  <a:cubicBezTo>
                    <a:pt x="75228" y="108087"/>
                    <a:pt x="24454" y="69568"/>
                    <a:pt x="0" y="1479"/>
                  </a:cubicBezTo>
                  <a:cubicBezTo>
                    <a:pt x="47630" y="-8644"/>
                    <a:pt x="104371" y="34351"/>
                    <a:pt x="123444" y="9508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A110DCC0-59C4-7E69-D577-F4F1716836D8}"/>
                </a:ext>
              </a:extLst>
            </p:cNvPr>
            <p:cNvSpPr/>
            <p:nvPr/>
          </p:nvSpPr>
          <p:spPr>
            <a:xfrm>
              <a:off x="9121826" y="5454201"/>
              <a:ext cx="107029" cy="87840"/>
            </a:xfrm>
            <a:custGeom>
              <a:avLst/>
              <a:gdLst>
                <a:gd name="connsiteX0" fmla="*/ 89557 w 107029"/>
                <a:gd name="connsiteY0" fmla="*/ 87841 h 87840"/>
                <a:gd name="connsiteX1" fmla="*/ 1915 w 107029"/>
                <a:gd name="connsiteY1" fmla="*/ 32858 h 87840"/>
                <a:gd name="connsiteX2" fmla="*/ 21201 w 107029"/>
                <a:gd name="connsiteY2" fmla="*/ 839 h 87840"/>
                <a:gd name="connsiteX3" fmla="*/ 106765 w 107029"/>
                <a:gd name="connsiteY3" fmla="*/ 73829 h 87840"/>
                <a:gd name="connsiteX4" fmla="*/ 89557 w 107029"/>
                <a:gd name="connsiteY4" fmla="*/ 87841 h 8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029" h="87840">
                  <a:moveTo>
                    <a:pt x="89557" y="87841"/>
                  </a:moveTo>
                  <a:cubicBezTo>
                    <a:pt x="40861" y="85230"/>
                    <a:pt x="11238" y="64132"/>
                    <a:pt x="1915" y="32858"/>
                  </a:cubicBezTo>
                  <a:cubicBezTo>
                    <a:pt x="-3626" y="14264"/>
                    <a:pt x="2874" y="4728"/>
                    <a:pt x="21201" y="839"/>
                  </a:cubicBezTo>
                  <a:cubicBezTo>
                    <a:pt x="56631" y="-6727"/>
                    <a:pt x="111294" y="38453"/>
                    <a:pt x="106765" y="73829"/>
                  </a:cubicBezTo>
                  <a:cubicBezTo>
                    <a:pt x="105806" y="80808"/>
                    <a:pt x="91847" y="86083"/>
                    <a:pt x="89557" y="8784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0BBF7657-3E29-A8C9-8F0C-CBDACB1A451F}"/>
                </a:ext>
              </a:extLst>
            </p:cNvPr>
            <p:cNvSpPr/>
            <p:nvPr/>
          </p:nvSpPr>
          <p:spPr>
            <a:xfrm>
              <a:off x="11366302" y="6446269"/>
              <a:ext cx="125349" cy="114920"/>
            </a:xfrm>
            <a:custGeom>
              <a:avLst/>
              <a:gdLst>
                <a:gd name="connsiteX0" fmla="*/ 6233 w 125349"/>
                <a:gd name="connsiteY0" fmla="*/ 0 h 114920"/>
                <a:gd name="connsiteX1" fmla="*/ 78478 w 125349"/>
                <a:gd name="connsiteY1" fmla="*/ 37934 h 114920"/>
                <a:gd name="connsiteX2" fmla="*/ 122059 w 125349"/>
                <a:gd name="connsiteY2" fmla="*/ 92384 h 114920"/>
                <a:gd name="connsiteX3" fmla="*/ 124084 w 125349"/>
                <a:gd name="connsiteY3" fmla="*/ 109272 h 114920"/>
                <a:gd name="connsiteX4" fmla="*/ 105063 w 125349"/>
                <a:gd name="connsiteY4" fmla="*/ 114441 h 114920"/>
                <a:gd name="connsiteX5" fmla="*/ 0 w 125349"/>
                <a:gd name="connsiteY5" fmla="*/ 10922 h 114920"/>
                <a:gd name="connsiteX6" fmla="*/ 6233 w 125349"/>
                <a:gd name="connsiteY6" fmla="*/ 0 h 11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349" h="114920">
                  <a:moveTo>
                    <a:pt x="6233" y="0"/>
                  </a:moveTo>
                  <a:cubicBezTo>
                    <a:pt x="30528" y="12307"/>
                    <a:pt x="57220" y="21578"/>
                    <a:pt x="78478" y="37934"/>
                  </a:cubicBezTo>
                  <a:cubicBezTo>
                    <a:pt x="96379" y="51733"/>
                    <a:pt x="108420" y="73417"/>
                    <a:pt x="122059" y="92384"/>
                  </a:cubicBezTo>
                  <a:cubicBezTo>
                    <a:pt x="125096" y="96646"/>
                    <a:pt x="126588" y="106982"/>
                    <a:pt x="124084" y="109272"/>
                  </a:cubicBezTo>
                  <a:cubicBezTo>
                    <a:pt x="119608" y="113268"/>
                    <a:pt x="110658" y="116092"/>
                    <a:pt x="105063" y="114441"/>
                  </a:cubicBezTo>
                  <a:cubicBezTo>
                    <a:pt x="51306" y="98351"/>
                    <a:pt x="20618" y="59351"/>
                    <a:pt x="0" y="10922"/>
                  </a:cubicBezTo>
                  <a:cubicBezTo>
                    <a:pt x="2025" y="7246"/>
                    <a:pt x="4102" y="3623"/>
                    <a:pt x="623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6AF423CC-FD6E-D0DB-B786-A233EF38F4B9}"/>
                </a:ext>
              </a:extLst>
            </p:cNvPr>
            <p:cNvSpPr/>
            <p:nvPr/>
          </p:nvSpPr>
          <p:spPr>
            <a:xfrm>
              <a:off x="9642083" y="5354478"/>
              <a:ext cx="105178" cy="90870"/>
            </a:xfrm>
            <a:custGeom>
              <a:avLst/>
              <a:gdLst>
                <a:gd name="connsiteX0" fmla="*/ 75650 w 105178"/>
                <a:gd name="connsiteY0" fmla="*/ 90811 h 90870"/>
                <a:gd name="connsiteX1" fmla="*/ 1754 w 105178"/>
                <a:gd name="connsiteY1" fmla="*/ 34816 h 90870"/>
                <a:gd name="connsiteX2" fmla="*/ 4205 w 105178"/>
                <a:gd name="connsiteY2" fmla="*/ 5194 h 90870"/>
                <a:gd name="connsiteX3" fmla="*/ 33028 w 105178"/>
                <a:gd name="connsiteY3" fmla="*/ 2637 h 90870"/>
                <a:gd name="connsiteX4" fmla="*/ 96748 w 105178"/>
                <a:gd name="connsiteY4" fmla="*/ 57619 h 90870"/>
                <a:gd name="connsiteX5" fmla="*/ 75650 w 105178"/>
                <a:gd name="connsiteY5" fmla="*/ 90811 h 9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178" h="90870">
                  <a:moveTo>
                    <a:pt x="75650" y="90811"/>
                  </a:moveTo>
                  <a:cubicBezTo>
                    <a:pt x="42671" y="89639"/>
                    <a:pt x="9479" y="65451"/>
                    <a:pt x="1754" y="34816"/>
                  </a:cubicBezTo>
                  <a:cubicBezTo>
                    <a:pt x="-643" y="25333"/>
                    <a:pt x="-1230" y="10895"/>
                    <a:pt x="4205" y="5194"/>
                  </a:cubicBezTo>
                  <a:cubicBezTo>
                    <a:pt x="9426" y="-294"/>
                    <a:pt x="26635" y="-1892"/>
                    <a:pt x="33028" y="2637"/>
                  </a:cubicBezTo>
                  <a:cubicBezTo>
                    <a:pt x="55884" y="18886"/>
                    <a:pt x="79966" y="35775"/>
                    <a:pt x="96748" y="57619"/>
                  </a:cubicBezTo>
                  <a:cubicBezTo>
                    <a:pt x="113744" y="79783"/>
                    <a:pt x="104207" y="91823"/>
                    <a:pt x="75650" y="9081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A9E048DD-3F72-40CD-2A7D-7C8FBB39ECEF}"/>
                </a:ext>
              </a:extLst>
            </p:cNvPr>
            <p:cNvSpPr/>
            <p:nvPr/>
          </p:nvSpPr>
          <p:spPr>
            <a:xfrm>
              <a:off x="9210674" y="5311083"/>
              <a:ext cx="99894" cy="88431"/>
            </a:xfrm>
            <a:custGeom>
              <a:avLst/>
              <a:gdLst>
                <a:gd name="connsiteX0" fmla="*/ 75138 w 99894"/>
                <a:gd name="connsiteY0" fmla="*/ 87748 h 88431"/>
                <a:gd name="connsiteX1" fmla="*/ 1561 w 99894"/>
                <a:gd name="connsiteY1" fmla="*/ 32819 h 88431"/>
                <a:gd name="connsiteX2" fmla="*/ 29532 w 99894"/>
                <a:gd name="connsiteY2" fmla="*/ 213 h 88431"/>
                <a:gd name="connsiteX3" fmla="*/ 97567 w 99894"/>
                <a:gd name="connsiteY3" fmla="*/ 55036 h 88431"/>
                <a:gd name="connsiteX4" fmla="*/ 75138 w 99894"/>
                <a:gd name="connsiteY4" fmla="*/ 87748 h 8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94" h="88431">
                  <a:moveTo>
                    <a:pt x="75138" y="87748"/>
                  </a:moveTo>
                  <a:cubicBezTo>
                    <a:pt x="40188" y="86843"/>
                    <a:pt x="8221" y="62015"/>
                    <a:pt x="1561" y="32819"/>
                  </a:cubicBezTo>
                  <a:cubicBezTo>
                    <a:pt x="-3926" y="8684"/>
                    <a:pt x="4971" y="-1652"/>
                    <a:pt x="29532" y="213"/>
                  </a:cubicBezTo>
                  <a:cubicBezTo>
                    <a:pt x="59474" y="2451"/>
                    <a:pt x="90535" y="27385"/>
                    <a:pt x="97567" y="55036"/>
                  </a:cubicBezTo>
                  <a:cubicBezTo>
                    <a:pt x="103055" y="76613"/>
                    <a:pt x="100072" y="91904"/>
                    <a:pt x="75138" y="8774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D4186F19-BC06-2445-FB34-4EB3F0595A61}"/>
                </a:ext>
              </a:extLst>
            </p:cNvPr>
            <p:cNvSpPr/>
            <p:nvPr/>
          </p:nvSpPr>
          <p:spPr>
            <a:xfrm>
              <a:off x="10169474" y="5449240"/>
              <a:ext cx="107354" cy="93134"/>
            </a:xfrm>
            <a:custGeom>
              <a:avLst/>
              <a:gdLst>
                <a:gd name="connsiteX0" fmla="*/ 107355 w 107354"/>
                <a:gd name="connsiteY0" fmla="*/ 90351 h 93134"/>
                <a:gd name="connsiteX1" fmla="*/ 0 w 107354"/>
                <a:gd name="connsiteY1" fmla="*/ 4148 h 93134"/>
                <a:gd name="connsiteX2" fmla="*/ 107355 w 107354"/>
                <a:gd name="connsiteY2" fmla="*/ 90351 h 9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54" h="93134">
                  <a:moveTo>
                    <a:pt x="107355" y="90351"/>
                  </a:moveTo>
                  <a:cubicBezTo>
                    <a:pt x="52745" y="101965"/>
                    <a:pt x="22856" y="77991"/>
                    <a:pt x="0" y="4148"/>
                  </a:cubicBezTo>
                  <a:cubicBezTo>
                    <a:pt x="43048" y="-15085"/>
                    <a:pt x="106395" y="35795"/>
                    <a:pt x="107355" y="903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14514545-D685-5BBA-00DE-2E089C4FDAAD}"/>
                </a:ext>
              </a:extLst>
            </p:cNvPr>
            <p:cNvSpPr/>
            <p:nvPr/>
          </p:nvSpPr>
          <p:spPr>
            <a:xfrm>
              <a:off x="11168425" y="6288301"/>
              <a:ext cx="119559" cy="107674"/>
            </a:xfrm>
            <a:custGeom>
              <a:avLst/>
              <a:gdLst>
                <a:gd name="connsiteX0" fmla="*/ 119559 w 119559"/>
                <a:gd name="connsiteY0" fmla="*/ 107674 h 107674"/>
                <a:gd name="connsiteX1" fmla="*/ 1176 w 119559"/>
                <a:gd name="connsiteY1" fmla="*/ 20352 h 107674"/>
                <a:gd name="connsiteX2" fmla="*/ 1390 w 119559"/>
                <a:gd name="connsiteY2" fmla="*/ 0 h 107674"/>
                <a:gd name="connsiteX3" fmla="*/ 21688 w 119559"/>
                <a:gd name="connsiteY3" fmla="*/ 1598 h 107674"/>
                <a:gd name="connsiteX4" fmla="*/ 119559 w 119559"/>
                <a:gd name="connsiteY4" fmla="*/ 107674 h 10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59" h="107674">
                  <a:moveTo>
                    <a:pt x="119559" y="107674"/>
                  </a:moveTo>
                  <a:cubicBezTo>
                    <a:pt x="58024" y="101920"/>
                    <a:pt x="24245" y="67876"/>
                    <a:pt x="1176" y="20352"/>
                  </a:cubicBezTo>
                  <a:cubicBezTo>
                    <a:pt x="-1488" y="14918"/>
                    <a:pt x="1176" y="6873"/>
                    <a:pt x="1390" y="0"/>
                  </a:cubicBezTo>
                  <a:cubicBezTo>
                    <a:pt x="8156" y="479"/>
                    <a:pt x="15188" y="-53"/>
                    <a:pt x="21688" y="1598"/>
                  </a:cubicBezTo>
                  <a:cubicBezTo>
                    <a:pt x="74966" y="15344"/>
                    <a:pt x="100805" y="54876"/>
                    <a:pt x="119559" y="1076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9DAD835D-DD8C-E0FC-D173-ACDAC4E34B86}"/>
                </a:ext>
              </a:extLst>
            </p:cNvPr>
            <p:cNvSpPr/>
            <p:nvPr/>
          </p:nvSpPr>
          <p:spPr>
            <a:xfrm>
              <a:off x="8616092" y="5764510"/>
              <a:ext cx="102928" cy="77439"/>
            </a:xfrm>
            <a:custGeom>
              <a:avLst/>
              <a:gdLst>
                <a:gd name="connsiteX0" fmla="*/ 64646 w 102928"/>
                <a:gd name="connsiteY0" fmla="*/ 76312 h 77439"/>
                <a:gd name="connsiteX1" fmla="*/ 73 w 102928"/>
                <a:gd name="connsiteY1" fmla="*/ 24792 h 77439"/>
                <a:gd name="connsiteX2" fmla="*/ 32999 w 102928"/>
                <a:gd name="connsiteY2" fmla="*/ 231 h 77439"/>
                <a:gd name="connsiteX3" fmla="*/ 102846 w 102928"/>
                <a:gd name="connsiteY3" fmla="*/ 56865 h 77439"/>
                <a:gd name="connsiteX4" fmla="*/ 64646 w 102928"/>
                <a:gd name="connsiteY4" fmla="*/ 76312 h 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28" h="77439">
                  <a:moveTo>
                    <a:pt x="64646" y="76312"/>
                  </a:moveTo>
                  <a:cubicBezTo>
                    <a:pt x="25913" y="77484"/>
                    <a:pt x="1938" y="58730"/>
                    <a:pt x="73" y="24792"/>
                  </a:cubicBezTo>
                  <a:cubicBezTo>
                    <a:pt x="-1365" y="-515"/>
                    <a:pt x="18720" y="1510"/>
                    <a:pt x="32999" y="231"/>
                  </a:cubicBezTo>
                  <a:cubicBezTo>
                    <a:pt x="67522" y="-2859"/>
                    <a:pt x="101247" y="25485"/>
                    <a:pt x="102846" y="56865"/>
                  </a:cubicBezTo>
                  <a:cubicBezTo>
                    <a:pt x="104497" y="88246"/>
                    <a:pt x="81002" y="73648"/>
                    <a:pt x="64646" y="7631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ADB02813-F695-17A5-C7EA-4B708216C059}"/>
                </a:ext>
              </a:extLst>
            </p:cNvPr>
            <p:cNvSpPr/>
            <p:nvPr/>
          </p:nvSpPr>
          <p:spPr>
            <a:xfrm>
              <a:off x="9256076" y="6080103"/>
              <a:ext cx="105380" cy="81664"/>
            </a:xfrm>
            <a:custGeom>
              <a:avLst/>
              <a:gdLst>
                <a:gd name="connsiteX0" fmla="*/ 46678 w 105380"/>
                <a:gd name="connsiteY0" fmla="*/ 81664 h 81664"/>
                <a:gd name="connsiteX1" fmla="*/ 10289 w 105380"/>
                <a:gd name="connsiteY1" fmla="*/ 54972 h 81664"/>
                <a:gd name="connsiteX2" fmla="*/ 24940 w 105380"/>
                <a:gd name="connsiteY2" fmla="*/ 11231 h 81664"/>
                <a:gd name="connsiteX3" fmla="*/ 95214 w 105380"/>
                <a:gd name="connsiteY3" fmla="*/ 27161 h 81664"/>
                <a:gd name="connsiteX4" fmla="*/ 71505 w 105380"/>
                <a:gd name="connsiteY4" fmla="*/ 75644 h 81664"/>
                <a:gd name="connsiteX5" fmla="*/ 46678 w 105380"/>
                <a:gd name="connsiteY5" fmla="*/ 81664 h 8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380" h="81664">
                  <a:moveTo>
                    <a:pt x="46678" y="81664"/>
                  </a:moveTo>
                  <a:cubicBezTo>
                    <a:pt x="36342" y="74365"/>
                    <a:pt x="20252" y="67173"/>
                    <a:pt x="10289" y="54972"/>
                  </a:cubicBezTo>
                  <a:cubicBezTo>
                    <a:pt x="-7506" y="33181"/>
                    <a:pt x="-1965" y="20395"/>
                    <a:pt x="24940" y="11231"/>
                  </a:cubicBezTo>
                  <a:cubicBezTo>
                    <a:pt x="75874" y="-6084"/>
                    <a:pt x="79337" y="-5285"/>
                    <a:pt x="95214" y="27161"/>
                  </a:cubicBezTo>
                  <a:cubicBezTo>
                    <a:pt x="112369" y="62218"/>
                    <a:pt x="109918" y="67226"/>
                    <a:pt x="71505" y="75644"/>
                  </a:cubicBezTo>
                  <a:cubicBezTo>
                    <a:pt x="65325" y="76976"/>
                    <a:pt x="59198" y="78627"/>
                    <a:pt x="46678" y="816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26180E01-E8F3-5A46-C7D5-E8DE9BA2381E}"/>
                </a:ext>
              </a:extLst>
            </p:cNvPr>
            <p:cNvSpPr/>
            <p:nvPr/>
          </p:nvSpPr>
          <p:spPr>
            <a:xfrm>
              <a:off x="10766396" y="5961623"/>
              <a:ext cx="111190" cy="93416"/>
            </a:xfrm>
            <a:custGeom>
              <a:avLst/>
              <a:gdLst>
                <a:gd name="connsiteX0" fmla="*/ 111190 w 111190"/>
                <a:gd name="connsiteY0" fmla="*/ 92363 h 93416"/>
                <a:gd name="connsiteX1" fmla="*/ 0 w 111190"/>
                <a:gd name="connsiteY1" fmla="*/ 2057 h 93416"/>
                <a:gd name="connsiteX2" fmla="*/ 111190 w 111190"/>
                <a:gd name="connsiteY2" fmla="*/ 92363 h 9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190" h="93416">
                  <a:moveTo>
                    <a:pt x="111190" y="92363"/>
                  </a:moveTo>
                  <a:cubicBezTo>
                    <a:pt x="54450" y="99289"/>
                    <a:pt x="21364" y="72384"/>
                    <a:pt x="0" y="2057"/>
                  </a:cubicBezTo>
                  <a:cubicBezTo>
                    <a:pt x="55356" y="-8812"/>
                    <a:pt x="95367" y="23688"/>
                    <a:pt x="111190" y="9236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15AB56E3-01E0-DFEE-6317-0EF30A5C0B17}"/>
                </a:ext>
              </a:extLst>
            </p:cNvPr>
            <p:cNvSpPr/>
            <p:nvPr/>
          </p:nvSpPr>
          <p:spPr>
            <a:xfrm>
              <a:off x="10369366" y="5618527"/>
              <a:ext cx="108691" cy="101570"/>
            </a:xfrm>
            <a:custGeom>
              <a:avLst/>
              <a:gdLst>
                <a:gd name="connsiteX0" fmla="*/ 108692 w 108691"/>
                <a:gd name="connsiteY0" fmla="*/ 90806 h 101570"/>
                <a:gd name="connsiteX1" fmla="*/ 88340 w 108691"/>
                <a:gd name="connsiteY1" fmla="*/ 101568 h 101570"/>
                <a:gd name="connsiteX2" fmla="*/ 6 w 108691"/>
                <a:gd name="connsiteY2" fmla="*/ 18029 h 101570"/>
                <a:gd name="connsiteX3" fmla="*/ 14551 w 108691"/>
                <a:gd name="connsiteY3" fmla="*/ 288 h 101570"/>
                <a:gd name="connsiteX4" fmla="*/ 108692 w 108691"/>
                <a:gd name="connsiteY4" fmla="*/ 90806 h 10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691" h="101570">
                  <a:moveTo>
                    <a:pt x="108692" y="90806"/>
                  </a:moveTo>
                  <a:cubicBezTo>
                    <a:pt x="103737" y="93577"/>
                    <a:pt x="95959" y="101728"/>
                    <a:pt x="88340" y="101568"/>
                  </a:cubicBezTo>
                  <a:cubicBezTo>
                    <a:pt x="58345" y="100876"/>
                    <a:pt x="1284" y="46906"/>
                    <a:pt x="6" y="18029"/>
                  </a:cubicBezTo>
                  <a:cubicBezTo>
                    <a:pt x="-261" y="12062"/>
                    <a:pt x="8637" y="1193"/>
                    <a:pt x="14551" y="288"/>
                  </a:cubicBezTo>
                  <a:cubicBezTo>
                    <a:pt x="44919" y="-4561"/>
                    <a:pt x="107946" y="52979"/>
                    <a:pt x="108692" y="9080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23BBF9B5-53E5-8A64-0EF9-4E58778910ED}"/>
                </a:ext>
              </a:extLst>
            </p:cNvPr>
            <p:cNvSpPr/>
            <p:nvPr/>
          </p:nvSpPr>
          <p:spPr>
            <a:xfrm>
              <a:off x="8258013" y="6624869"/>
              <a:ext cx="101527" cy="76860"/>
            </a:xfrm>
            <a:custGeom>
              <a:avLst/>
              <a:gdLst>
                <a:gd name="connsiteX0" fmla="*/ 60011 w 101527"/>
                <a:gd name="connsiteY0" fmla="*/ 76813 h 76860"/>
                <a:gd name="connsiteX1" fmla="*/ 20 w 101527"/>
                <a:gd name="connsiteY1" fmla="*/ 26572 h 76860"/>
                <a:gd name="connsiteX2" fmla="*/ 42323 w 101527"/>
                <a:gd name="connsiteY2" fmla="*/ 40 h 76860"/>
                <a:gd name="connsiteX3" fmla="*/ 101461 w 101527"/>
                <a:gd name="connsiteY3" fmla="*/ 48949 h 76860"/>
                <a:gd name="connsiteX4" fmla="*/ 60011 w 101527"/>
                <a:gd name="connsiteY4" fmla="*/ 76813 h 7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27" h="76860">
                  <a:moveTo>
                    <a:pt x="60011" y="76813"/>
                  </a:moveTo>
                  <a:cubicBezTo>
                    <a:pt x="32360" y="77079"/>
                    <a:pt x="-939" y="50174"/>
                    <a:pt x="20" y="26572"/>
                  </a:cubicBezTo>
                  <a:cubicBezTo>
                    <a:pt x="1139" y="-1345"/>
                    <a:pt x="23516" y="679"/>
                    <a:pt x="42323" y="40"/>
                  </a:cubicBezTo>
                  <a:cubicBezTo>
                    <a:pt x="75621" y="-1079"/>
                    <a:pt x="103059" y="21564"/>
                    <a:pt x="101461" y="48949"/>
                  </a:cubicBezTo>
                  <a:cubicBezTo>
                    <a:pt x="99969" y="75374"/>
                    <a:pt x="80469" y="77239"/>
                    <a:pt x="60011" y="768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B4437D68-DB13-8C56-F032-E298FCFBD51E}"/>
                </a:ext>
              </a:extLst>
            </p:cNvPr>
            <p:cNvSpPr/>
            <p:nvPr/>
          </p:nvSpPr>
          <p:spPr>
            <a:xfrm>
              <a:off x="8445081" y="5769004"/>
              <a:ext cx="99017" cy="80695"/>
            </a:xfrm>
            <a:custGeom>
              <a:avLst/>
              <a:gdLst>
                <a:gd name="connsiteX0" fmla="*/ 42419 w 99017"/>
                <a:gd name="connsiteY0" fmla="*/ 0 h 80695"/>
                <a:gd name="connsiteX1" fmla="*/ 98254 w 99017"/>
                <a:gd name="connsiteY1" fmla="*/ 62601 h 80695"/>
                <a:gd name="connsiteX2" fmla="*/ 82804 w 99017"/>
                <a:gd name="connsiteY2" fmla="*/ 78798 h 80695"/>
                <a:gd name="connsiteX3" fmla="*/ 756 w 99017"/>
                <a:gd name="connsiteY3" fmla="*/ 28610 h 80695"/>
                <a:gd name="connsiteX4" fmla="*/ 42419 w 99017"/>
                <a:gd name="connsiteY4" fmla="*/ 0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17" h="80695">
                  <a:moveTo>
                    <a:pt x="42419" y="0"/>
                  </a:moveTo>
                  <a:cubicBezTo>
                    <a:pt x="77529" y="-53"/>
                    <a:pt x="103901" y="28610"/>
                    <a:pt x="98254" y="62601"/>
                  </a:cubicBezTo>
                  <a:cubicBezTo>
                    <a:pt x="97242" y="68835"/>
                    <a:pt x="89197" y="76667"/>
                    <a:pt x="82804" y="78798"/>
                  </a:cubicBezTo>
                  <a:cubicBezTo>
                    <a:pt x="53394" y="88494"/>
                    <a:pt x="7043" y="59405"/>
                    <a:pt x="756" y="28610"/>
                  </a:cubicBezTo>
                  <a:cubicBezTo>
                    <a:pt x="-3346" y="8525"/>
                    <a:pt x="9067" y="53"/>
                    <a:pt x="4241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C5FF01F0-6216-EC8A-D6AB-F92774F5D9C0}"/>
                </a:ext>
              </a:extLst>
            </p:cNvPr>
            <p:cNvSpPr/>
            <p:nvPr/>
          </p:nvSpPr>
          <p:spPr>
            <a:xfrm>
              <a:off x="11666841" y="6750473"/>
              <a:ext cx="126640" cy="98894"/>
            </a:xfrm>
            <a:custGeom>
              <a:avLst/>
              <a:gdLst>
                <a:gd name="connsiteX0" fmla="*/ 0 w 126640"/>
                <a:gd name="connsiteY0" fmla="*/ 1024 h 98894"/>
                <a:gd name="connsiteX1" fmla="*/ 126640 w 126640"/>
                <a:gd name="connsiteY1" fmla="*/ 98895 h 98894"/>
                <a:gd name="connsiteX2" fmla="*/ 0 w 126640"/>
                <a:gd name="connsiteY2" fmla="*/ 1024 h 9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0" h="98894">
                  <a:moveTo>
                    <a:pt x="0" y="1024"/>
                  </a:moveTo>
                  <a:cubicBezTo>
                    <a:pt x="53810" y="-7767"/>
                    <a:pt x="117211" y="41355"/>
                    <a:pt x="126640" y="98895"/>
                  </a:cubicBezTo>
                  <a:cubicBezTo>
                    <a:pt x="60257" y="96604"/>
                    <a:pt x="28663" y="51957"/>
                    <a:pt x="0" y="10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8F21D6EF-FD96-8682-D47A-200F0224747B}"/>
                </a:ext>
              </a:extLst>
            </p:cNvPr>
            <p:cNvSpPr/>
            <p:nvPr/>
          </p:nvSpPr>
          <p:spPr>
            <a:xfrm>
              <a:off x="10687439" y="5823466"/>
              <a:ext cx="107441" cy="96100"/>
            </a:xfrm>
            <a:custGeom>
              <a:avLst/>
              <a:gdLst>
                <a:gd name="connsiteX0" fmla="*/ 106715 w 107441"/>
                <a:gd name="connsiteY0" fmla="*/ 96100 h 96100"/>
                <a:gd name="connsiteX1" fmla="*/ 0 w 107441"/>
                <a:gd name="connsiteY1" fmla="*/ 4037 h 96100"/>
                <a:gd name="connsiteX2" fmla="*/ 72458 w 107441"/>
                <a:gd name="connsiteY2" fmla="*/ 22098 h 96100"/>
                <a:gd name="connsiteX3" fmla="*/ 106715 w 107441"/>
                <a:gd name="connsiteY3" fmla="*/ 96100 h 9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441" h="96100">
                  <a:moveTo>
                    <a:pt x="106715" y="96100"/>
                  </a:moveTo>
                  <a:cubicBezTo>
                    <a:pt x="42462" y="94929"/>
                    <a:pt x="16836" y="54278"/>
                    <a:pt x="0" y="4037"/>
                  </a:cubicBezTo>
                  <a:cubicBezTo>
                    <a:pt x="20299" y="-4967"/>
                    <a:pt x="47204" y="1107"/>
                    <a:pt x="72458" y="22098"/>
                  </a:cubicBezTo>
                  <a:cubicBezTo>
                    <a:pt x="95260" y="41012"/>
                    <a:pt x="111084" y="63441"/>
                    <a:pt x="106715" y="961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7BEA41B2-C400-8E5B-9F45-25150BFE293B}"/>
                </a:ext>
              </a:extLst>
            </p:cNvPr>
            <p:cNvSpPr/>
            <p:nvPr/>
          </p:nvSpPr>
          <p:spPr>
            <a:xfrm>
              <a:off x="9355765" y="5329523"/>
              <a:ext cx="102269" cy="85837"/>
            </a:xfrm>
            <a:custGeom>
              <a:avLst/>
              <a:gdLst>
                <a:gd name="connsiteX0" fmla="*/ 0 w 102269"/>
                <a:gd name="connsiteY0" fmla="*/ 4203 h 85837"/>
                <a:gd name="connsiteX1" fmla="*/ 100055 w 102269"/>
                <a:gd name="connsiteY1" fmla="*/ 54870 h 85837"/>
                <a:gd name="connsiteX2" fmla="*/ 75281 w 102269"/>
                <a:gd name="connsiteY2" fmla="*/ 85824 h 85837"/>
                <a:gd name="connsiteX3" fmla="*/ 0 w 102269"/>
                <a:gd name="connsiteY3" fmla="*/ 4203 h 8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69" h="85837">
                  <a:moveTo>
                    <a:pt x="0" y="4203"/>
                  </a:moveTo>
                  <a:cubicBezTo>
                    <a:pt x="62015" y="-7784"/>
                    <a:pt x="85404" y="4896"/>
                    <a:pt x="100055" y="54870"/>
                  </a:cubicBezTo>
                  <a:cubicBezTo>
                    <a:pt x="107035" y="78632"/>
                    <a:pt x="97178" y="86197"/>
                    <a:pt x="75281" y="85824"/>
                  </a:cubicBezTo>
                  <a:cubicBezTo>
                    <a:pt x="40065" y="85185"/>
                    <a:pt x="15397" y="59132"/>
                    <a:pt x="0" y="420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29325494-507C-9ABE-5EEB-F09D608A78C0}"/>
                </a:ext>
              </a:extLst>
            </p:cNvPr>
            <p:cNvSpPr/>
            <p:nvPr/>
          </p:nvSpPr>
          <p:spPr>
            <a:xfrm>
              <a:off x="8339920" y="5939807"/>
              <a:ext cx="98094" cy="78803"/>
            </a:xfrm>
            <a:custGeom>
              <a:avLst/>
              <a:gdLst>
                <a:gd name="connsiteX0" fmla="*/ 73737 w 98094"/>
                <a:gd name="connsiteY0" fmla="*/ 78803 h 78803"/>
                <a:gd name="connsiteX1" fmla="*/ 1 w 98094"/>
                <a:gd name="connsiteY1" fmla="*/ 26804 h 78803"/>
                <a:gd name="connsiteX2" fmla="*/ 47631 w 98094"/>
                <a:gd name="connsiteY2" fmla="*/ 219 h 78803"/>
                <a:gd name="connsiteX3" fmla="*/ 97445 w 98094"/>
                <a:gd name="connsiteY3" fmla="*/ 58930 h 78803"/>
                <a:gd name="connsiteX4" fmla="*/ 73737 w 98094"/>
                <a:gd name="connsiteY4" fmla="*/ 78803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094" h="78803">
                  <a:moveTo>
                    <a:pt x="73737" y="78803"/>
                  </a:moveTo>
                  <a:cubicBezTo>
                    <a:pt x="27545" y="78590"/>
                    <a:pt x="-159" y="55734"/>
                    <a:pt x="1" y="26804"/>
                  </a:cubicBezTo>
                  <a:cubicBezTo>
                    <a:pt x="161" y="-8732"/>
                    <a:pt x="29889" y="2829"/>
                    <a:pt x="47631" y="219"/>
                  </a:cubicBezTo>
                  <a:cubicBezTo>
                    <a:pt x="70700" y="-3191"/>
                    <a:pt x="103093" y="34050"/>
                    <a:pt x="97445" y="58930"/>
                  </a:cubicBezTo>
                  <a:cubicBezTo>
                    <a:pt x="95048" y="69373"/>
                    <a:pt x="77040" y="76246"/>
                    <a:pt x="73737" y="7880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12C23541-E2BF-8688-09AC-2F1A382902BF}"/>
                </a:ext>
              </a:extLst>
            </p:cNvPr>
            <p:cNvSpPr/>
            <p:nvPr/>
          </p:nvSpPr>
          <p:spPr>
            <a:xfrm>
              <a:off x="9436649" y="5188551"/>
              <a:ext cx="97881" cy="93282"/>
            </a:xfrm>
            <a:custGeom>
              <a:avLst/>
              <a:gdLst>
                <a:gd name="connsiteX0" fmla="*/ 84596 w 97881"/>
                <a:gd name="connsiteY0" fmla="*/ 93282 h 93282"/>
                <a:gd name="connsiteX1" fmla="*/ 1323 w 97881"/>
                <a:gd name="connsiteY1" fmla="*/ 28550 h 93282"/>
                <a:gd name="connsiteX2" fmla="*/ 25938 w 97881"/>
                <a:gd name="connsiteY2" fmla="*/ 260 h 93282"/>
                <a:gd name="connsiteX3" fmla="*/ 97862 w 97881"/>
                <a:gd name="connsiteY3" fmla="*/ 68828 h 93282"/>
                <a:gd name="connsiteX4" fmla="*/ 84596 w 97881"/>
                <a:gd name="connsiteY4" fmla="*/ 93282 h 9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881" h="93282">
                  <a:moveTo>
                    <a:pt x="84596" y="93282"/>
                  </a:moveTo>
                  <a:cubicBezTo>
                    <a:pt x="45490" y="90139"/>
                    <a:pt x="7610" y="57266"/>
                    <a:pt x="1323" y="28550"/>
                  </a:cubicBezTo>
                  <a:cubicBezTo>
                    <a:pt x="-3152" y="8091"/>
                    <a:pt x="3401" y="-1765"/>
                    <a:pt x="25938" y="260"/>
                  </a:cubicBezTo>
                  <a:cubicBezTo>
                    <a:pt x="55507" y="2977"/>
                    <a:pt x="96104" y="38832"/>
                    <a:pt x="97862" y="68828"/>
                  </a:cubicBezTo>
                  <a:cubicBezTo>
                    <a:pt x="98395" y="77832"/>
                    <a:pt x="87953" y="87528"/>
                    <a:pt x="84596" y="9328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E58E1693-0BF4-6A34-2DDF-5344CC2E285B}"/>
                </a:ext>
              </a:extLst>
            </p:cNvPr>
            <p:cNvSpPr/>
            <p:nvPr/>
          </p:nvSpPr>
          <p:spPr>
            <a:xfrm>
              <a:off x="8372185" y="6441413"/>
              <a:ext cx="98298" cy="75608"/>
            </a:xfrm>
            <a:custGeom>
              <a:avLst/>
              <a:gdLst>
                <a:gd name="connsiteX0" fmla="*/ 74291 w 98298"/>
                <a:gd name="connsiteY0" fmla="*/ 75609 h 75608"/>
                <a:gd name="connsiteX1" fmla="*/ 22 w 98298"/>
                <a:gd name="connsiteY1" fmla="*/ 26487 h 75608"/>
                <a:gd name="connsiteX2" fmla="*/ 44136 w 98298"/>
                <a:gd name="connsiteY2" fmla="*/ 327 h 75608"/>
                <a:gd name="connsiteX3" fmla="*/ 97787 w 98298"/>
                <a:gd name="connsiteY3" fmla="*/ 53818 h 75608"/>
                <a:gd name="connsiteX4" fmla="*/ 74291 w 98298"/>
                <a:gd name="connsiteY4" fmla="*/ 75609 h 7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98" h="75608">
                  <a:moveTo>
                    <a:pt x="74291" y="75609"/>
                  </a:moveTo>
                  <a:cubicBezTo>
                    <a:pt x="22718" y="75449"/>
                    <a:pt x="-830" y="56695"/>
                    <a:pt x="22" y="26487"/>
                  </a:cubicBezTo>
                  <a:cubicBezTo>
                    <a:pt x="928" y="-5373"/>
                    <a:pt x="24743" y="487"/>
                    <a:pt x="44136" y="327"/>
                  </a:cubicBezTo>
                  <a:cubicBezTo>
                    <a:pt x="73545" y="114"/>
                    <a:pt x="102528" y="26487"/>
                    <a:pt x="97787" y="53818"/>
                  </a:cubicBezTo>
                  <a:cubicBezTo>
                    <a:pt x="95922" y="64634"/>
                    <a:pt x="77754" y="72572"/>
                    <a:pt x="74291" y="756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D768BCD4-E9FE-C338-DFC9-A840E3ABC917}"/>
                </a:ext>
              </a:extLst>
            </p:cNvPr>
            <p:cNvSpPr/>
            <p:nvPr/>
          </p:nvSpPr>
          <p:spPr>
            <a:xfrm>
              <a:off x="8188551" y="6453195"/>
              <a:ext cx="95016" cy="85902"/>
            </a:xfrm>
            <a:custGeom>
              <a:avLst/>
              <a:gdLst>
                <a:gd name="connsiteX0" fmla="*/ 32987 w 95016"/>
                <a:gd name="connsiteY0" fmla="*/ 0 h 85902"/>
                <a:gd name="connsiteX1" fmla="*/ 95002 w 95016"/>
                <a:gd name="connsiteY1" fmla="*/ 55515 h 85902"/>
                <a:gd name="connsiteX2" fmla="*/ 45774 w 95016"/>
                <a:gd name="connsiteY2" fmla="*/ 85457 h 85902"/>
                <a:gd name="connsiteX3" fmla="*/ 594 w 95016"/>
                <a:gd name="connsiteY3" fmla="*/ 30901 h 85902"/>
                <a:gd name="connsiteX4" fmla="*/ 32987 w 95016"/>
                <a:gd name="connsiteY4" fmla="*/ 0 h 8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16" h="85902">
                  <a:moveTo>
                    <a:pt x="32987" y="0"/>
                  </a:moveTo>
                  <a:cubicBezTo>
                    <a:pt x="71773" y="6713"/>
                    <a:pt x="94363" y="26266"/>
                    <a:pt x="95002" y="55515"/>
                  </a:cubicBezTo>
                  <a:cubicBezTo>
                    <a:pt x="95801" y="92756"/>
                    <a:pt x="63782" y="81728"/>
                    <a:pt x="45774" y="85457"/>
                  </a:cubicBezTo>
                  <a:cubicBezTo>
                    <a:pt x="23237" y="90092"/>
                    <a:pt x="-4414" y="57646"/>
                    <a:pt x="594" y="30901"/>
                  </a:cubicBezTo>
                  <a:cubicBezTo>
                    <a:pt x="2832" y="18967"/>
                    <a:pt x="21692" y="10176"/>
                    <a:pt x="3298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C326E552-84AB-C7E7-F1D5-A2C3A8194EA6}"/>
                </a:ext>
              </a:extLst>
            </p:cNvPr>
            <p:cNvSpPr/>
            <p:nvPr/>
          </p:nvSpPr>
          <p:spPr>
            <a:xfrm>
              <a:off x="10494094" y="5651620"/>
              <a:ext cx="102772" cy="91094"/>
            </a:xfrm>
            <a:custGeom>
              <a:avLst/>
              <a:gdLst>
                <a:gd name="connsiteX0" fmla="*/ 0 w 102772"/>
                <a:gd name="connsiteY0" fmla="*/ 2251 h 91094"/>
                <a:gd name="connsiteX1" fmla="*/ 102772 w 102772"/>
                <a:gd name="connsiteY1" fmla="*/ 87921 h 91094"/>
                <a:gd name="connsiteX2" fmla="*/ 0 w 102772"/>
                <a:gd name="connsiteY2" fmla="*/ 2251 h 9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772" h="91094">
                  <a:moveTo>
                    <a:pt x="0" y="2251"/>
                  </a:moveTo>
                  <a:cubicBezTo>
                    <a:pt x="56527" y="-10589"/>
                    <a:pt x="87588" y="33312"/>
                    <a:pt x="102772" y="87921"/>
                  </a:cubicBezTo>
                  <a:cubicBezTo>
                    <a:pt x="51786" y="103212"/>
                    <a:pt x="586" y="61389"/>
                    <a:pt x="0" y="22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D6A34A1C-9277-090A-7643-16FB5E5FBD63}"/>
                </a:ext>
              </a:extLst>
            </p:cNvPr>
            <p:cNvSpPr/>
            <p:nvPr/>
          </p:nvSpPr>
          <p:spPr>
            <a:xfrm>
              <a:off x="10047681" y="5425381"/>
              <a:ext cx="97231" cy="87561"/>
            </a:xfrm>
            <a:custGeom>
              <a:avLst/>
              <a:gdLst>
                <a:gd name="connsiteX0" fmla="*/ 97232 w 97231"/>
                <a:gd name="connsiteY0" fmla="*/ 84268 h 87561"/>
                <a:gd name="connsiteX1" fmla="*/ 0 w 97231"/>
                <a:gd name="connsiteY1" fmla="*/ 2860 h 87561"/>
                <a:gd name="connsiteX2" fmla="*/ 97232 w 97231"/>
                <a:gd name="connsiteY2" fmla="*/ 84268 h 8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231" h="87561">
                  <a:moveTo>
                    <a:pt x="97232" y="84268"/>
                  </a:moveTo>
                  <a:cubicBezTo>
                    <a:pt x="38040" y="97534"/>
                    <a:pt x="6979" y="70789"/>
                    <a:pt x="0" y="2860"/>
                  </a:cubicBezTo>
                  <a:cubicBezTo>
                    <a:pt x="54396" y="-9075"/>
                    <a:pt x="85084" y="16019"/>
                    <a:pt x="97232" y="842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ED11B16A-1EF8-F8B1-6C29-8FC165DC7893}"/>
                </a:ext>
              </a:extLst>
            </p:cNvPr>
            <p:cNvSpPr/>
            <p:nvPr/>
          </p:nvSpPr>
          <p:spPr>
            <a:xfrm>
              <a:off x="8653402" y="5437884"/>
              <a:ext cx="91641" cy="84470"/>
            </a:xfrm>
            <a:custGeom>
              <a:avLst/>
              <a:gdLst>
                <a:gd name="connsiteX0" fmla="*/ 25791 w 91641"/>
                <a:gd name="connsiteY0" fmla="*/ 0 h 84470"/>
                <a:gd name="connsiteX1" fmla="*/ 75232 w 91641"/>
                <a:gd name="connsiteY1" fmla="*/ 25786 h 84470"/>
                <a:gd name="connsiteX2" fmla="*/ 91642 w 91641"/>
                <a:gd name="connsiteY2" fmla="*/ 79916 h 84470"/>
                <a:gd name="connsiteX3" fmla="*/ 32344 w 91641"/>
                <a:gd name="connsiteY3" fmla="*/ 80502 h 84470"/>
                <a:gd name="connsiteX4" fmla="*/ 111 w 91641"/>
                <a:gd name="connsiteY4" fmla="*/ 25520 h 84470"/>
                <a:gd name="connsiteX5" fmla="*/ 25791 w 91641"/>
                <a:gd name="connsiteY5" fmla="*/ 0 h 8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641" h="84470">
                  <a:moveTo>
                    <a:pt x="25791" y="0"/>
                  </a:moveTo>
                  <a:cubicBezTo>
                    <a:pt x="47155" y="10496"/>
                    <a:pt x="66868" y="14119"/>
                    <a:pt x="75232" y="25786"/>
                  </a:cubicBezTo>
                  <a:cubicBezTo>
                    <a:pt x="85622" y="40331"/>
                    <a:pt x="86581" y="61589"/>
                    <a:pt x="91642" y="79916"/>
                  </a:cubicBezTo>
                  <a:cubicBezTo>
                    <a:pt x="71450" y="80769"/>
                    <a:pt x="46516" y="89347"/>
                    <a:pt x="32344" y="80502"/>
                  </a:cubicBezTo>
                  <a:cubicBezTo>
                    <a:pt x="16094" y="70380"/>
                    <a:pt x="7570" y="45606"/>
                    <a:pt x="111" y="25520"/>
                  </a:cubicBezTo>
                  <a:cubicBezTo>
                    <a:pt x="-1541" y="21098"/>
                    <a:pt x="15615" y="9696"/>
                    <a:pt x="2579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768B5331-289B-C004-93CF-B6F3BCD8AD28}"/>
                </a:ext>
              </a:extLst>
            </p:cNvPr>
            <p:cNvSpPr/>
            <p:nvPr/>
          </p:nvSpPr>
          <p:spPr>
            <a:xfrm>
              <a:off x="9296054" y="5173714"/>
              <a:ext cx="94495" cy="83492"/>
            </a:xfrm>
            <a:custGeom>
              <a:avLst/>
              <a:gdLst>
                <a:gd name="connsiteX0" fmla="*/ 93702 w 94495"/>
                <a:gd name="connsiteY0" fmla="*/ 81960 h 83492"/>
                <a:gd name="connsiteX1" fmla="*/ 40 w 94495"/>
                <a:gd name="connsiteY1" fmla="*/ 26764 h 83492"/>
                <a:gd name="connsiteX2" fmla="*/ 16449 w 94495"/>
                <a:gd name="connsiteY2" fmla="*/ 871 h 83492"/>
                <a:gd name="connsiteX3" fmla="*/ 93702 w 94495"/>
                <a:gd name="connsiteY3" fmla="*/ 81960 h 8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495" h="83492">
                  <a:moveTo>
                    <a:pt x="93702" y="81960"/>
                  </a:moveTo>
                  <a:cubicBezTo>
                    <a:pt x="41436" y="89579"/>
                    <a:pt x="3875" y="68427"/>
                    <a:pt x="40" y="26764"/>
                  </a:cubicBezTo>
                  <a:cubicBezTo>
                    <a:pt x="-706" y="18346"/>
                    <a:pt x="9256" y="2257"/>
                    <a:pt x="16449" y="871"/>
                  </a:cubicBezTo>
                  <a:cubicBezTo>
                    <a:pt x="57952" y="-6960"/>
                    <a:pt x="100894" y="39444"/>
                    <a:pt x="93702" y="8196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2632FF80-A5F4-104A-7BFD-BF4198BC1D28}"/>
                </a:ext>
              </a:extLst>
            </p:cNvPr>
            <p:cNvSpPr/>
            <p:nvPr/>
          </p:nvSpPr>
          <p:spPr>
            <a:xfrm>
              <a:off x="10612957" y="5680363"/>
              <a:ext cx="105010" cy="96255"/>
            </a:xfrm>
            <a:custGeom>
              <a:avLst/>
              <a:gdLst>
                <a:gd name="connsiteX0" fmla="*/ 105010 w 105010"/>
                <a:gd name="connsiteY0" fmla="*/ 94928 h 96255"/>
                <a:gd name="connsiteX1" fmla="*/ 22110 w 105010"/>
                <a:gd name="connsiteY1" fmla="*/ 60404 h 96255"/>
                <a:gd name="connsiteX2" fmla="*/ 3729 w 105010"/>
                <a:gd name="connsiteY2" fmla="*/ 26786 h 96255"/>
                <a:gd name="connsiteX3" fmla="*/ 0 w 105010"/>
                <a:gd name="connsiteY3" fmla="*/ 3770 h 96255"/>
                <a:gd name="connsiteX4" fmla="*/ 26532 w 105010"/>
                <a:gd name="connsiteY4" fmla="*/ 840 h 96255"/>
                <a:gd name="connsiteX5" fmla="*/ 105010 w 105010"/>
                <a:gd name="connsiteY5" fmla="*/ 94928 h 9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010" h="96255">
                  <a:moveTo>
                    <a:pt x="105010" y="94928"/>
                  </a:moveTo>
                  <a:cubicBezTo>
                    <a:pt x="70646" y="100948"/>
                    <a:pt x="35856" y="85977"/>
                    <a:pt x="22110" y="60404"/>
                  </a:cubicBezTo>
                  <a:cubicBezTo>
                    <a:pt x="16037" y="49163"/>
                    <a:pt x="8738" y="38507"/>
                    <a:pt x="3729" y="26786"/>
                  </a:cubicBezTo>
                  <a:cubicBezTo>
                    <a:pt x="746" y="19860"/>
                    <a:pt x="1119" y="11495"/>
                    <a:pt x="0" y="3770"/>
                  </a:cubicBezTo>
                  <a:cubicBezTo>
                    <a:pt x="8897" y="2598"/>
                    <a:pt x="18913" y="-1824"/>
                    <a:pt x="26532" y="840"/>
                  </a:cubicBezTo>
                  <a:cubicBezTo>
                    <a:pt x="71179" y="16344"/>
                    <a:pt x="92064" y="52146"/>
                    <a:pt x="105010" y="9492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FAA808A3-7F75-1635-995E-AA1175B31F93}"/>
                </a:ext>
              </a:extLst>
            </p:cNvPr>
            <p:cNvSpPr/>
            <p:nvPr/>
          </p:nvSpPr>
          <p:spPr>
            <a:xfrm>
              <a:off x="8750182" y="5285616"/>
              <a:ext cx="98759" cy="83821"/>
            </a:xfrm>
            <a:custGeom>
              <a:avLst/>
              <a:gdLst>
                <a:gd name="connsiteX0" fmla="*/ 33168 w 98759"/>
                <a:gd name="connsiteY0" fmla="*/ 0 h 83821"/>
                <a:gd name="connsiteX1" fmla="*/ 82343 w 98759"/>
                <a:gd name="connsiteY1" fmla="*/ 30315 h 83821"/>
                <a:gd name="connsiteX2" fmla="*/ 86659 w 98759"/>
                <a:gd name="connsiteY2" fmla="*/ 81568 h 83821"/>
                <a:gd name="connsiteX3" fmla="*/ 20808 w 98759"/>
                <a:gd name="connsiteY3" fmla="*/ 68302 h 83821"/>
                <a:gd name="connsiteX4" fmla="*/ 6955 w 98759"/>
                <a:gd name="connsiteY4" fmla="*/ 40544 h 83821"/>
                <a:gd name="connsiteX5" fmla="*/ 33168 w 98759"/>
                <a:gd name="connsiteY5" fmla="*/ 0 h 8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759" h="83821">
                  <a:moveTo>
                    <a:pt x="33168" y="0"/>
                  </a:moveTo>
                  <a:cubicBezTo>
                    <a:pt x="49791" y="9910"/>
                    <a:pt x="68651" y="17369"/>
                    <a:pt x="82343" y="30315"/>
                  </a:cubicBezTo>
                  <a:cubicBezTo>
                    <a:pt x="97581" y="44647"/>
                    <a:pt x="108023" y="72191"/>
                    <a:pt x="86659" y="81568"/>
                  </a:cubicBezTo>
                  <a:cubicBezTo>
                    <a:pt x="69663" y="89027"/>
                    <a:pt x="42119" y="76240"/>
                    <a:pt x="20808" y="68302"/>
                  </a:cubicBezTo>
                  <a:cubicBezTo>
                    <a:pt x="13722" y="65638"/>
                    <a:pt x="11005" y="50347"/>
                    <a:pt x="6955" y="40544"/>
                  </a:cubicBezTo>
                  <a:cubicBezTo>
                    <a:pt x="-5884" y="9430"/>
                    <a:pt x="-3007" y="5168"/>
                    <a:pt x="3316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C8690010-955E-DE16-FB4B-BF6E39F56ED3}"/>
                </a:ext>
              </a:extLst>
            </p:cNvPr>
            <p:cNvSpPr/>
            <p:nvPr/>
          </p:nvSpPr>
          <p:spPr>
            <a:xfrm>
              <a:off x="9149421" y="5164163"/>
              <a:ext cx="94354" cy="81672"/>
            </a:xfrm>
            <a:custGeom>
              <a:avLst/>
              <a:gdLst>
                <a:gd name="connsiteX0" fmla="*/ 0 w 94354"/>
                <a:gd name="connsiteY0" fmla="*/ 2218 h 81672"/>
                <a:gd name="connsiteX1" fmla="*/ 93289 w 94354"/>
                <a:gd name="connsiteY1" fmla="*/ 53045 h 81672"/>
                <a:gd name="connsiteX2" fmla="*/ 70593 w 94354"/>
                <a:gd name="connsiteY2" fmla="*/ 81602 h 81672"/>
                <a:gd name="connsiteX3" fmla="*/ 0 w 94354"/>
                <a:gd name="connsiteY3" fmla="*/ 2218 h 8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54" h="81672">
                  <a:moveTo>
                    <a:pt x="0" y="2218"/>
                  </a:moveTo>
                  <a:cubicBezTo>
                    <a:pt x="52159" y="-6786"/>
                    <a:pt x="85085" y="11914"/>
                    <a:pt x="93289" y="53045"/>
                  </a:cubicBezTo>
                  <a:cubicBezTo>
                    <a:pt x="97125" y="72171"/>
                    <a:pt x="90838" y="80802"/>
                    <a:pt x="70593" y="81602"/>
                  </a:cubicBezTo>
                  <a:cubicBezTo>
                    <a:pt x="28504" y="83147"/>
                    <a:pt x="6234" y="59385"/>
                    <a:pt x="0" y="221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5EF4AEEE-F893-CA9F-8DFF-C81CB9864775}"/>
                </a:ext>
              </a:extLst>
            </p:cNvPr>
            <p:cNvSpPr/>
            <p:nvPr/>
          </p:nvSpPr>
          <p:spPr>
            <a:xfrm>
              <a:off x="9713197" y="5228328"/>
              <a:ext cx="100541" cy="91178"/>
            </a:xfrm>
            <a:custGeom>
              <a:avLst/>
              <a:gdLst>
                <a:gd name="connsiteX0" fmla="*/ 100542 w 100541"/>
                <a:gd name="connsiteY0" fmla="*/ 83821 h 91178"/>
                <a:gd name="connsiteX1" fmla="*/ 60 w 100541"/>
                <a:gd name="connsiteY1" fmla="*/ 18928 h 91178"/>
                <a:gd name="connsiteX2" fmla="*/ 24994 w 100541"/>
                <a:gd name="connsiteY2" fmla="*/ 1134 h 91178"/>
                <a:gd name="connsiteX3" fmla="*/ 100542 w 100541"/>
                <a:gd name="connsiteY3" fmla="*/ 83821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541" h="91178">
                  <a:moveTo>
                    <a:pt x="100542" y="83821"/>
                  </a:moveTo>
                  <a:cubicBezTo>
                    <a:pt x="60956" y="109074"/>
                    <a:pt x="2298" y="64854"/>
                    <a:pt x="60" y="18928"/>
                  </a:cubicBezTo>
                  <a:cubicBezTo>
                    <a:pt x="-899" y="-92"/>
                    <a:pt x="9703" y="-1797"/>
                    <a:pt x="24994" y="1134"/>
                  </a:cubicBezTo>
                  <a:cubicBezTo>
                    <a:pt x="68149" y="9445"/>
                    <a:pt x="86476" y="29211"/>
                    <a:pt x="100542" y="838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4904F352-5BEF-73AE-E570-9138A6744B68}"/>
                </a:ext>
              </a:extLst>
            </p:cNvPr>
            <p:cNvSpPr/>
            <p:nvPr/>
          </p:nvSpPr>
          <p:spPr>
            <a:xfrm>
              <a:off x="9063755" y="5306831"/>
              <a:ext cx="98048" cy="81259"/>
            </a:xfrm>
            <a:custGeom>
              <a:avLst/>
              <a:gdLst>
                <a:gd name="connsiteX0" fmla="*/ 1860 w 98048"/>
                <a:gd name="connsiteY0" fmla="*/ 1535 h 81259"/>
                <a:gd name="connsiteX1" fmla="*/ 93551 w 98048"/>
                <a:gd name="connsiteY1" fmla="*/ 46235 h 81259"/>
                <a:gd name="connsiteX2" fmla="*/ 74318 w 98048"/>
                <a:gd name="connsiteY2" fmla="*/ 80865 h 81259"/>
                <a:gd name="connsiteX3" fmla="*/ 1860 w 98048"/>
                <a:gd name="connsiteY3" fmla="*/ 1535 h 8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048" h="81259">
                  <a:moveTo>
                    <a:pt x="1860" y="1535"/>
                  </a:moveTo>
                  <a:cubicBezTo>
                    <a:pt x="42618" y="-5445"/>
                    <a:pt x="78420" y="11711"/>
                    <a:pt x="93551" y="46235"/>
                  </a:cubicBezTo>
                  <a:cubicBezTo>
                    <a:pt x="101969" y="65415"/>
                    <a:pt x="100157" y="78255"/>
                    <a:pt x="74318" y="80865"/>
                  </a:cubicBezTo>
                  <a:cubicBezTo>
                    <a:pt x="30204" y="85287"/>
                    <a:pt x="-9115" y="52149"/>
                    <a:pt x="1860" y="15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290DB3A6-670B-DC53-FC71-0CAA0F33C03C}"/>
                </a:ext>
              </a:extLst>
            </p:cNvPr>
            <p:cNvSpPr/>
            <p:nvPr/>
          </p:nvSpPr>
          <p:spPr>
            <a:xfrm>
              <a:off x="9846749" y="5252371"/>
              <a:ext cx="99027" cy="90840"/>
            </a:xfrm>
            <a:custGeom>
              <a:avLst/>
              <a:gdLst>
                <a:gd name="connsiteX0" fmla="*/ 10891 w 99027"/>
                <a:gd name="connsiteY0" fmla="*/ 0 h 90840"/>
                <a:gd name="connsiteX1" fmla="*/ 98427 w 99027"/>
                <a:gd name="connsiteY1" fmla="*/ 67076 h 90840"/>
                <a:gd name="connsiteX2" fmla="*/ 75251 w 99027"/>
                <a:gd name="connsiteY2" fmla="*/ 90572 h 90840"/>
                <a:gd name="connsiteX3" fmla="*/ 129 w 99027"/>
                <a:gd name="connsiteY3" fmla="*/ 25147 h 90840"/>
                <a:gd name="connsiteX4" fmla="*/ 10891 w 99027"/>
                <a:gd name="connsiteY4" fmla="*/ 0 h 9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27" h="90840">
                  <a:moveTo>
                    <a:pt x="10891" y="0"/>
                  </a:moveTo>
                  <a:cubicBezTo>
                    <a:pt x="50849" y="53"/>
                    <a:pt x="93738" y="37081"/>
                    <a:pt x="98427" y="67076"/>
                  </a:cubicBezTo>
                  <a:cubicBezTo>
                    <a:pt x="101304" y="85564"/>
                    <a:pt x="93898" y="92330"/>
                    <a:pt x="75251" y="90572"/>
                  </a:cubicBezTo>
                  <a:cubicBezTo>
                    <a:pt x="43604" y="87642"/>
                    <a:pt x="4765" y="56474"/>
                    <a:pt x="129" y="25147"/>
                  </a:cubicBezTo>
                  <a:cubicBezTo>
                    <a:pt x="-1203" y="16356"/>
                    <a:pt x="8121" y="5967"/>
                    <a:pt x="1089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53DC1368-3E33-32DA-FF1C-3B00C631B011}"/>
                </a:ext>
              </a:extLst>
            </p:cNvPr>
            <p:cNvSpPr/>
            <p:nvPr/>
          </p:nvSpPr>
          <p:spPr>
            <a:xfrm>
              <a:off x="8512843" y="5934644"/>
              <a:ext cx="99590" cy="73433"/>
            </a:xfrm>
            <a:custGeom>
              <a:avLst/>
              <a:gdLst>
                <a:gd name="connsiteX0" fmla="*/ 21914 w 99590"/>
                <a:gd name="connsiteY0" fmla="*/ 0 h 73433"/>
                <a:gd name="connsiteX1" fmla="*/ 99539 w 99590"/>
                <a:gd name="connsiteY1" fmla="*/ 49175 h 73433"/>
                <a:gd name="connsiteX2" fmla="*/ 81585 w 99590"/>
                <a:gd name="connsiteY2" fmla="*/ 70806 h 73433"/>
                <a:gd name="connsiteX3" fmla="*/ 7742 w 99590"/>
                <a:gd name="connsiteY3" fmla="*/ 41716 h 73433"/>
                <a:gd name="connsiteX4" fmla="*/ 1242 w 99590"/>
                <a:gd name="connsiteY4" fmla="*/ 9270 h 73433"/>
                <a:gd name="connsiteX5" fmla="*/ 21914 w 99590"/>
                <a:gd name="connsiteY5" fmla="*/ 0 h 7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90" h="73433">
                  <a:moveTo>
                    <a:pt x="21914" y="0"/>
                  </a:moveTo>
                  <a:cubicBezTo>
                    <a:pt x="76257" y="586"/>
                    <a:pt x="100871" y="17262"/>
                    <a:pt x="99539" y="49175"/>
                  </a:cubicBezTo>
                  <a:cubicBezTo>
                    <a:pt x="99219" y="56900"/>
                    <a:pt x="89150" y="69048"/>
                    <a:pt x="81585" y="70806"/>
                  </a:cubicBezTo>
                  <a:cubicBezTo>
                    <a:pt x="51323" y="77839"/>
                    <a:pt x="23672" y="71605"/>
                    <a:pt x="7742" y="41716"/>
                  </a:cubicBezTo>
                  <a:cubicBezTo>
                    <a:pt x="2574" y="32020"/>
                    <a:pt x="-2381" y="17795"/>
                    <a:pt x="1242" y="9270"/>
                  </a:cubicBezTo>
                  <a:cubicBezTo>
                    <a:pt x="4225" y="2344"/>
                    <a:pt x="19996" y="799"/>
                    <a:pt x="2191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4E7E71F9-8109-FC11-F646-8B0EF8DEFDBD}"/>
                </a:ext>
              </a:extLst>
            </p:cNvPr>
            <p:cNvSpPr/>
            <p:nvPr/>
          </p:nvSpPr>
          <p:spPr>
            <a:xfrm>
              <a:off x="8382861" y="5607360"/>
              <a:ext cx="94244" cy="79185"/>
            </a:xfrm>
            <a:custGeom>
              <a:avLst/>
              <a:gdLst>
                <a:gd name="connsiteX0" fmla="*/ 41185 w 94244"/>
                <a:gd name="connsiteY0" fmla="*/ 0 h 79185"/>
                <a:gd name="connsiteX1" fmla="*/ 94196 w 94244"/>
                <a:gd name="connsiteY1" fmla="*/ 56687 h 79185"/>
                <a:gd name="connsiteX2" fmla="*/ 60791 w 94244"/>
                <a:gd name="connsiteY2" fmla="*/ 79117 h 79185"/>
                <a:gd name="connsiteX3" fmla="*/ 1 w 94244"/>
                <a:gd name="connsiteY3" fmla="*/ 26266 h 79185"/>
                <a:gd name="connsiteX4" fmla="*/ 41185 w 94244"/>
                <a:gd name="connsiteY4" fmla="*/ 0 h 7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44" h="79185">
                  <a:moveTo>
                    <a:pt x="41185" y="0"/>
                  </a:moveTo>
                  <a:cubicBezTo>
                    <a:pt x="69475" y="373"/>
                    <a:pt x="92864" y="26053"/>
                    <a:pt x="94196" y="56687"/>
                  </a:cubicBezTo>
                  <a:cubicBezTo>
                    <a:pt x="95368" y="83273"/>
                    <a:pt x="74910" y="78478"/>
                    <a:pt x="60791" y="79117"/>
                  </a:cubicBezTo>
                  <a:cubicBezTo>
                    <a:pt x="27653" y="80662"/>
                    <a:pt x="161" y="55941"/>
                    <a:pt x="1" y="26266"/>
                  </a:cubicBezTo>
                  <a:cubicBezTo>
                    <a:pt x="-212" y="-3836"/>
                    <a:pt x="22804" y="1492"/>
                    <a:pt x="4118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8ABB814E-7E57-9405-5171-2400CEFD9223}"/>
                </a:ext>
              </a:extLst>
            </p:cNvPr>
            <p:cNvSpPr/>
            <p:nvPr/>
          </p:nvSpPr>
          <p:spPr>
            <a:xfrm>
              <a:off x="8717411" y="5606934"/>
              <a:ext cx="96576" cy="77019"/>
            </a:xfrm>
            <a:custGeom>
              <a:avLst/>
              <a:gdLst>
                <a:gd name="connsiteX0" fmla="*/ 18416 w 96576"/>
                <a:gd name="connsiteY0" fmla="*/ 0 h 77019"/>
                <a:gd name="connsiteX1" fmla="*/ 96574 w 96576"/>
                <a:gd name="connsiteY1" fmla="*/ 54823 h 77019"/>
                <a:gd name="connsiteX2" fmla="*/ 70148 w 96576"/>
                <a:gd name="connsiteY2" fmla="*/ 76986 h 77019"/>
                <a:gd name="connsiteX3" fmla="*/ 302 w 96576"/>
                <a:gd name="connsiteY3" fmla="*/ 19180 h 77019"/>
                <a:gd name="connsiteX4" fmla="*/ 18416 w 96576"/>
                <a:gd name="connsiteY4" fmla="*/ 0 h 7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76" h="77019">
                  <a:moveTo>
                    <a:pt x="18416" y="0"/>
                  </a:moveTo>
                  <a:cubicBezTo>
                    <a:pt x="70415" y="906"/>
                    <a:pt x="96255" y="22856"/>
                    <a:pt x="96574" y="54823"/>
                  </a:cubicBezTo>
                  <a:cubicBezTo>
                    <a:pt x="96734" y="73949"/>
                    <a:pt x="86771" y="77413"/>
                    <a:pt x="70148" y="76986"/>
                  </a:cubicBezTo>
                  <a:cubicBezTo>
                    <a:pt x="28805" y="75921"/>
                    <a:pt x="-3481" y="51573"/>
                    <a:pt x="302" y="19180"/>
                  </a:cubicBezTo>
                  <a:cubicBezTo>
                    <a:pt x="1367" y="9910"/>
                    <a:pt x="16125" y="2238"/>
                    <a:pt x="1841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70CB0B7A-139D-04A7-19AB-D6E31A85DE9E}"/>
                </a:ext>
              </a:extLst>
            </p:cNvPr>
            <p:cNvSpPr/>
            <p:nvPr/>
          </p:nvSpPr>
          <p:spPr>
            <a:xfrm>
              <a:off x="8232429" y="6116662"/>
              <a:ext cx="92681" cy="75435"/>
            </a:xfrm>
            <a:custGeom>
              <a:avLst/>
              <a:gdLst>
                <a:gd name="connsiteX0" fmla="*/ 39829 w 92681"/>
                <a:gd name="connsiteY0" fmla="*/ 671 h 75435"/>
                <a:gd name="connsiteX1" fmla="*/ 92681 w 92681"/>
                <a:gd name="connsiteY1" fmla="*/ 53789 h 75435"/>
                <a:gd name="connsiteX2" fmla="*/ 58689 w 92681"/>
                <a:gd name="connsiteY2" fmla="*/ 74781 h 75435"/>
                <a:gd name="connsiteX3" fmla="*/ 84 w 92681"/>
                <a:gd name="connsiteY3" fmla="*/ 24487 h 75435"/>
                <a:gd name="connsiteX4" fmla="*/ 39829 w 92681"/>
                <a:gd name="connsiteY4" fmla="*/ 671 h 7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81" h="75435">
                  <a:moveTo>
                    <a:pt x="39829" y="671"/>
                  </a:moveTo>
                  <a:cubicBezTo>
                    <a:pt x="77443" y="2110"/>
                    <a:pt x="92467" y="17720"/>
                    <a:pt x="92681" y="53789"/>
                  </a:cubicBezTo>
                  <a:cubicBezTo>
                    <a:pt x="92840" y="80375"/>
                    <a:pt x="73820" y="75154"/>
                    <a:pt x="58689" y="74781"/>
                  </a:cubicBezTo>
                  <a:cubicBezTo>
                    <a:pt x="22780" y="73875"/>
                    <a:pt x="-1621" y="52297"/>
                    <a:pt x="84" y="24487"/>
                  </a:cubicBezTo>
                  <a:cubicBezTo>
                    <a:pt x="1789" y="-2898"/>
                    <a:pt x="21075" y="-607"/>
                    <a:pt x="39829" y="67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0BA3D928-30A3-CCF5-5CE2-3CF5A667C22B}"/>
                </a:ext>
              </a:extLst>
            </p:cNvPr>
            <p:cNvSpPr/>
            <p:nvPr/>
          </p:nvSpPr>
          <p:spPr>
            <a:xfrm>
              <a:off x="11284042" y="6326174"/>
              <a:ext cx="113641" cy="94380"/>
            </a:xfrm>
            <a:custGeom>
              <a:avLst/>
              <a:gdLst>
                <a:gd name="connsiteX0" fmla="*/ 0 w 113641"/>
                <a:gd name="connsiteY0" fmla="*/ 60 h 94380"/>
                <a:gd name="connsiteX1" fmla="*/ 113641 w 113641"/>
                <a:gd name="connsiteY1" fmla="*/ 93723 h 94380"/>
                <a:gd name="connsiteX2" fmla="*/ 0 w 113641"/>
                <a:gd name="connsiteY2" fmla="*/ 60 h 9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41" h="94380">
                  <a:moveTo>
                    <a:pt x="0" y="60"/>
                  </a:moveTo>
                  <a:cubicBezTo>
                    <a:pt x="50347" y="-1538"/>
                    <a:pt x="86842" y="28564"/>
                    <a:pt x="113641" y="93723"/>
                  </a:cubicBezTo>
                  <a:cubicBezTo>
                    <a:pt x="56740" y="99956"/>
                    <a:pt x="9963" y="61383"/>
                    <a:pt x="0" y="6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C7CD521D-B22A-315C-BB32-2A05008FCE9F}"/>
                </a:ext>
              </a:extLst>
            </p:cNvPr>
            <p:cNvSpPr/>
            <p:nvPr/>
          </p:nvSpPr>
          <p:spPr>
            <a:xfrm>
              <a:off x="8909865" y="5292556"/>
              <a:ext cx="93230" cy="82353"/>
            </a:xfrm>
            <a:custGeom>
              <a:avLst/>
              <a:gdLst>
                <a:gd name="connsiteX0" fmla="*/ 62301 w 93230"/>
                <a:gd name="connsiteY0" fmla="*/ 82354 h 82353"/>
                <a:gd name="connsiteX1" fmla="*/ 20 w 93230"/>
                <a:gd name="connsiteY1" fmla="*/ 30408 h 82353"/>
                <a:gd name="connsiteX2" fmla="*/ 16003 w 93230"/>
                <a:gd name="connsiteY2" fmla="*/ 2651 h 82353"/>
                <a:gd name="connsiteX3" fmla="*/ 85690 w 93230"/>
                <a:gd name="connsiteY3" fmla="*/ 39625 h 82353"/>
                <a:gd name="connsiteX4" fmla="*/ 62301 w 93230"/>
                <a:gd name="connsiteY4" fmla="*/ 82354 h 8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30" h="82353">
                  <a:moveTo>
                    <a:pt x="62301" y="82354"/>
                  </a:moveTo>
                  <a:cubicBezTo>
                    <a:pt x="31294" y="82354"/>
                    <a:pt x="1405" y="59231"/>
                    <a:pt x="20" y="30408"/>
                  </a:cubicBezTo>
                  <a:cubicBezTo>
                    <a:pt x="-460" y="21085"/>
                    <a:pt x="7905" y="6007"/>
                    <a:pt x="16003" y="2651"/>
                  </a:cubicBezTo>
                  <a:cubicBezTo>
                    <a:pt x="39711" y="-7206"/>
                    <a:pt x="71891" y="11601"/>
                    <a:pt x="85690" y="39625"/>
                  </a:cubicBezTo>
                  <a:cubicBezTo>
                    <a:pt x="100555" y="69940"/>
                    <a:pt x="93788" y="82354"/>
                    <a:pt x="62301" y="8235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AEFA4475-213F-504E-1325-848CA93A0ED2}"/>
                </a:ext>
              </a:extLst>
            </p:cNvPr>
            <p:cNvSpPr/>
            <p:nvPr/>
          </p:nvSpPr>
          <p:spPr>
            <a:xfrm>
              <a:off x="8999638" y="5147247"/>
              <a:ext cx="93371" cy="86264"/>
            </a:xfrm>
            <a:custGeom>
              <a:avLst/>
              <a:gdLst>
                <a:gd name="connsiteX0" fmla="*/ 76047 w 93371"/>
                <a:gd name="connsiteY0" fmla="*/ 86264 h 86264"/>
                <a:gd name="connsiteX1" fmla="*/ 393 w 93371"/>
                <a:gd name="connsiteY1" fmla="*/ 26327 h 86264"/>
                <a:gd name="connsiteX2" fmla="*/ 23302 w 93371"/>
                <a:gd name="connsiteY2" fmla="*/ 8 h 86264"/>
                <a:gd name="connsiteX3" fmla="*/ 93362 w 93371"/>
                <a:gd name="connsiteY3" fmla="*/ 66285 h 86264"/>
                <a:gd name="connsiteX4" fmla="*/ 76047 w 93371"/>
                <a:gd name="connsiteY4" fmla="*/ 86264 h 86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71" h="86264">
                  <a:moveTo>
                    <a:pt x="76047" y="86264"/>
                  </a:moveTo>
                  <a:cubicBezTo>
                    <a:pt x="31027" y="84346"/>
                    <a:pt x="4708" y="60638"/>
                    <a:pt x="393" y="26327"/>
                  </a:cubicBezTo>
                  <a:cubicBezTo>
                    <a:pt x="-1739" y="9385"/>
                    <a:pt x="4655" y="-312"/>
                    <a:pt x="23302" y="8"/>
                  </a:cubicBezTo>
                  <a:cubicBezTo>
                    <a:pt x="58145" y="540"/>
                    <a:pt x="94055" y="32294"/>
                    <a:pt x="93362" y="66285"/>
                  </a:cubicBezTo>
                  <a:cubicBezTo>
                    <a:pt x="93202" y="74703"/>
                    <a:pt x="79243" y="82801"/>
                    <a:pt x="76047" y="862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225B7B34-E22F-DB94-E3DB-8CA15B356575}"/>
                </a:ext>
              </a:extLst>
            </p:cNvPr>
            <p:cNvSpPr/>
            <p:nvPr/>
          </p:nvSpPr>
          <p:spPr>
            <a:xfrm>
              <a:off x="8553794" y="5605402"/>
              <a:ext cx="94198" cy="78304"/>
            </a:xfrm>
            <a:custGeom>
              <a:avLst/>
              <a:gdLst>
                <a:gd name="connsiteX0" fmla="*/ 72068 w 94198"/>
                <a:gd name="connsiteY0" fmla="*/ 78305 h 78304"/>
                <a:gd name="connsiteX1" fmla="*/ 197 w 94198"/>
                <a:gd name="connsiteY1" fmla="*/ 31154 h 78304"/>
                <a:gd name="connsiteX2" fmla="*/ 8242 w 94198"/>
                <a:gd name="connsiteY2" fmla="*/ 3929 h 78304"/>
                <a:gd name="connsiteX3" fmla="*/ 87039 w 94198"/>
                <a:gd name="connsiteY3" fmla="*/ 33125 h 78304"/>
                <a:gd name="connsiteX4" fmla="*/ 92793 w 94198"/>
                <a:gd name="connsiteY4" fmla="*/ 68342 h 78304"/>
                <a:gd name="connsiteX5" fmla="*/ 72068 w 94198"/>
                <a:gd name="connsiteY5" fmla="*/ 78305 h 7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98" h="78304">
                  <a:moveTo>
                    <a:pt x="72068" y="78305"/>
                  </a:moveTo>
                  <a:cubicBezTo>
                    <a:pt x="24385" y="76600"/>
                    <a:pt x="3606" y="61948"/>
                    <a:pt x="197" y="31154"/>
                  </a:cubicBezTo>
                  <a:cubicBezTo>
                    <a:pt x="-816" y="22150"/>
                    <a:pt x="2114" y="7658"/>
                    <a:pt x="8242" y="3929"/>
                  </a:cubicBezTo>
                  <a:cubicBezTo>
                    <a:pt x="27688" y="-8005"/>
                    <a:pt x="72974" y="8830"/>
                    <a:pt x="87039" y="33125"/>
                  </a:cubicBezTo>
                  <a:cubicBezTo>
                    <a:pt x="92793" y="43088"/>
                    <a:pt x="96309" y="58325"/>
                    <a:pt x="92793" y="68342"/>
                  </a:cubicBezTo>
                  <a:cubicBezTo>
                    <a:pt x="90289" y="75268"/>
                    <a:pt x="74093" y="77399"/>
                    <a:pt x="72068" y="7830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60A6D976-B196-6F1D-8158-A27EA75D6408}"/>
                </a:ext>
              </a:extLst>
            </p:cNvPr>
            <p:cNvSpPr/>
            <p:nvPr/>
          </p:nvSpPr>
          <p:spPr>
            <a:xfrm>
              <a:off x="11575630" y="6621139"/>
              <a:ext cx="123763" cy="102067"/>
            </a:xfrm>
            <a:custGeom>
              <a:avLst/>
              <a:gdLst>
                <a:gd name="connsiteX0" fmla="*/ 123764 w 123763"/>
                <a:gd name="connsiteY0" fmla="*/ 102067 h 102067"/>
                <a:gd name="connsiteX1" fmla="*/ 0 w 123763"/>
                <a:gd name="connsiteY1" fmla="*/ 946 h 102067"/>
                <a:gd name="connsiteX2" fmla="*/ 123764 w 123763"/>
                <a:gd name="connsiteY2" fmla="*/ 102067 h 10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763" h="102067">
                  <a:moveTo>
                    <a:pt x="123764" y="102067"/>
                  </a:moveTo>
                  <a:cubicBezTo>
                    <a:pt x="64998" y="96206"/>
                    <a:pt x="11295" y="52306"/>
                    <a:pt x="0" y="946"/>
                  </a:cubicBezTo>
                  <a:cubicBezTo>
                    <a:pt x="44859" y="-7152"/>
                    <a:pt x="99576" y="37601"/>
                    <a:pt x="123764" y="1020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7D514598-0E04-2724-24A2-CD1E7EAF962F}"/>
                </a:ext>
              </a:extLst>
            </p:cNvPr>
            <p:cNvSpPr/>
            <p:nvPr/>
          </p:nvSpPr>
          <p:spPr>
            <a:xfrm>
              <a:off x="11081000" y="6161513"/>
              <a:ext cx="113161" cy="94199"/>
            </a:xfrm>
            <a:custGeom>
              <a:avLst/>
              <a:gdLst>
                <a:gd name="connsiteX0" fmla="*/ 0 w 113161"/>
                <a:gd name="connsiteY0" fmla="*/ 1372 h 94199"/>
                <a:gd name="connsiteX1" fmla="*/ 113162 w 113161"/>
                <a:gd name="connsiteY1" fmla="*/ 92477 h 94199"/>
                <a:gd name="connsiteX2" fmla="*/ 0 w 113161"/>
                <a:gd name="connsiteY2" fmla="*/ 1372 h 9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161" h="94199">
                  <a:moveTo>
                    <a:pt x="0" y="1372"/>
                  </a:moveTo>
                  <a:cubicBezTo>
                    <a:pt x="54450" y="-6566"/>
                    <a:pt x="86683" y="19433"/>
                    <a:pt x="113162" y="92477"/>
                  </a:cubicBezTo>
                  <a:cubicBezTo>
                    <a:pt x="67609" y="102706"/>
                    <a:pt x="22963" y="66744"/>
                    <a:pt x="0" y="13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BE738F8E-737D-C24C-C735-888EF6B8B340}"/>
                </a:ext>
              </a:extLst>
            </p:cNvPr>
            <p:cNvSpPr/>
            <p:nvPr/>
          </p:nvSpPr>
          <p:spPr>
            <a:xfrm>
              <a:off x="8301763" y="6279904"/>
              <a:ext cx="95223" cy="74218"/>
            </a:xfrm>
            <a:custGeom>
              <a:avLst/>
              <a:gdLst>
                <a:gd name="connsiteX0" fmla="*/ 39702 w 95223"/>
                <a:gd name="connsiteY0" fmla="*/ 619 h 74218"/>
                <a:gd name="connsiteX1" fmla="*/ 95218 w 95223"/>
                <a:gd name="connsiteY1" fmla="*/ 52458 h 74218"/>
                <a:gd name="connsiteX2" fmla="*/ 61386 w 95223"/>
                <a:gd name="connsiteY2" fmla="*/ 73982 h 74218"/>
                <a:gd name="connsiteX3" fmla="*/ 11 w 95223"/>
                <a:gd name="connsiteY3" fmla="*/ 27577 h 74218"/>
                <a:gd name="connsiteX4" fmla="*/ 39702 w 95223"/>
                <a:gd name="connsiteY4" fmla="*/ 619 h 7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23" h="74218">
                  <a:moveTo>
                    <a:pt x="39702" y="619"/>
                  </a:moveTo>
                  <a:cubicBezTo>
                    <a:pt x="73534" y="885"/>
                    <a:pt x="95644" y="21823"/>
                    <a:pt x="95218" y="52458"/>
                  </a:cubicBezTo>
                  <a:cubicBezTo>
                    <a:pt x="94845" y="77339"/>
                    <a:pt x="77476" y="74195"/>
                    <a:pt x="61386" y="73982"/>
                  </a:cubicBezTo>
                  <a:cubicBezTo>
                    <a:pt x="23719" y="73502"/>
                    <a:pt x="490" y="55974"/>
                    <a:pt x="11" y="27577"/>
                  </a:cubicBezTo>
                  <a:cubicBezTo>
                    <a:pt x="-522" y="-1672"/>
                    <a:pt x="19244" y="-980"/>
                    <a:pt x="39702" y="6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AC11BCBD-7D95-8C74-1543-E5E4B953D5B8}"/>
                </a:ext>
              </a:extLst>
            </p:cNvPr>
            <p:cNvSpPr/>
            <p:nvPr/>
          </p:nvSpPr>
          <p:spPr>
            <a:xfrm>
              <a:off x="9978953" y="5284126"/>
              <a:ext cx="94445" cy="86594"/>
            </a:xfrm>
            <a:custGeom>
              <a:avLst/>
              <a:gdLst>
                <a:gd name="connsiteX0" fmla="*/ 0 w 94445"/>
                <a:gd name="connsiteY0" fmla="*/ 2876 h 86594"/>
                <a:gd name="connsiteX1" fmla="*/ 94301 w 94445"/>
                <a:gd name="connsiteY1" fmla="*/ 70379 h 86594"/>
                <a:gd name="connsiteX2" fmla="*/ 72564 w 94445"/>
                <a:gd name="connsiteY2" fmla="*/ 86575 h 86594"/>
                <a:gd name="connsiteX3" fmla="*/ 0 w 94445"/>
                <a:gd name="connsiteY3" fmla="*/ 2876 h 8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445" h="86594">
                  <a:moveTo>
                    <a:pt x="0" y="2876"/>
                  </a:moveTo>
                  <a:cubicBezTo>
                    <a:pt x="45286" y="-10870"/>
                    <a:pt x="97551" y="26798"/>
                    <a:pt x="94301" y="70379"/>
                  </a:cubicBezTo>
                  <a:cubicBezTo>
                    <a:pt x="93822" y="76559"/>
                    <a:pt x="79703" y="87108"/>
                    <a:pt x="72564" y="86575"/>
                  </a:cubicBezTo>
                  <a:cubicBezTo>
                    <a:pt x="36282" y="83805"/>
                    <a:pt x="9004" y="51518"/>
                    <a:pt x="0" y="28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11F59EE8-A8C1-016D-AAB2-2366C0010730}"/>
                </a:ext>
              </a:extLst>
            </p:cNvPr>
            <p:cNvSpPr/>
            <p:nvPr/>
          </p:nvSpPr>
          <p:spPr>
            <a:xfrm>
              <a:off x="8592211" y="5285069"/>
              <a:ext cx="91263" cy="80836"/>
            </a:xfrm>
            <a:custGeom>
              <a:avLst/>
              <a:gdLst>
                <a:gd name="connsiteX0" fmla="*/ 71584 w 91263"/>
                <a:gd name="connsiteY0" fmla="*/ 80837 h 80836"/>
                <a:gd name="connsiteX1" fmla="*/ 32 w 91263"/>
                <a:gd name="connsiteY1" fmla="*/ 23350 h 80836"/>
                <a:gd name="connsiteX2" fmla="*/ 34183 w 91263"/>
                <a:gd name="connsiteY2" fmla="*/ 121 h 80836"/>
                <a:gd name="connsiteX3" fmla="*/ 90498 w 91263"/>
                <a:gd name="connsiteY3" fmla="*/ 60911 h 80836"/>
                <a:gd name="connsiteX4" fmla="*/ 71584 w 91263"/>
                <a:gd name="connsiteY4" fmla="*/ 80837 h 80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263" h="80836">
                  <a:moveTo>
                    <a:pt x="71584" y="80837"/>
                  </a:moveTo>
                  <a:cubicBezTo>
                    <a:pt x="24327" y="77587"/>
                    <a:pt x="-1033" y="53825"/>
                    <a:pt x="32" y="23350"/>
                  </a:cubicBezTo>
                  <a:cubicBezTo>
                    <a:pt x="885" y="-572"/>
                    <a:pt x="17773" y="-358"/>
                    <a:pt x="34183" y="121"/>
                  </a:cubicBezTo>
                  <a:cubicBezTo>
                    <a:pt x="67162" y="1133"/>
                    <a:pt x="96411" y="31235"/>
                    <a:pt x="90498" y="60911"/>
                  </a:cubicBezTo>
                  <a:cubicBezTo>
                    <a:pt x="88686" y="70288"/>
                    <a:pt x="75100" y="77374"/>
                    <a:pt x="71584" y="8083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5980D477-F35F-E747-2CEC-5E7B49A0731E}"/>
                </a:ext>
              </a:extLst>
            </p:cNvPr>
            <p:cNvSpPr/>
            <p:nvPr/>
          </p:nvSpPr>
          <p:spPr>
            <a:xfrm>
              <a:off x="10299683" y="5477735"/>
              <a:ext cx="98527" cy="97254"/>
            </a:xfrm>
            <a:custGeom>
              <a:avLst/>
              <a:gdLst>
                <a:gd name="connsiteX0" fmla="*/ 8419 w 98527"/>
                <a:gd name="connsiteY0" fmla="*/ 0 h 97254"/>
                <a:gd name="connsiteX1" fmla="*/ 97872 w 98527"/>
                <a:gd name="connsiteY1" fmla="*/ 73790 h 97254"/>
                <a:gd name="connsiteX2" fmla="*/ 75069 w 98527"/>
                <a:gd name="connsiteY2" fmla="*/ 95420 h 97254"/>
                <a:gd name="connsiteX3" fmla="*/ 374 w 98527"/>
                <a:gd name="connsiteY3" fmla="*/ 22856 h 97254"/>
                <a:gd name="connsiteX4" fmla="*/ 8419 w 98527"/>
                <a:gd name="connsiteY4" fmla="*/ 0 h 9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27" h="97254">
                  <a:moveTo>
                    <a:pt x="8419" y="0"/>
                  </a:moveTo>
                  <a:cubicBezTo>
                    <a:pt x="48804" y="1225"/>
                    <a:pt x="92811" y="42143"/>
                    <a:pt x="97872" y="73790"/>
                  </a:cubicBezTo>
                  <a:cubicBezTo>
                    <a:pt x="101016" y="93236"/>
                    <a:pt x="92758" y="101174"/>
                    <a:pt x="75069" y="95420"/>
                  </a:cubicBezTo>
                  <a:cubicBezTo>
                    <a:pt x="38787" y="83486"/>
                    <a:pt x="12096" y="59777"/>
                    <a:pt x="374" y="22856"/>
                  </a:cubicBezTo>
                  <a:cubicBezTo>
                    <a:pt x="-1810" y="15930"/>
                    <a:pt x="6182" y="5807"/>
                    <a:pt x="841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5E472F5C-180A-BA62-1637-814B8BF6856E}"/>
                </a:ext>
              </a:extLst>
            </p:cNvPr>
            <p:cNvSpPr/>
            <p:nvPr/>
          </p:nvSpPr>
          <p:spPr>
            <a:xfrm>
              <a:off x="9580639" y="5211020"/>
              <a:ext cx="93096" cy="86544"/>
            </a:xfrm>
            <a:custGeom>
              <a:avLst/>
              <a:gdLst>
                <a:gd name="connsiteX0" fmla="*/ 863 w 93096"/>
                <a:gd name="connsiteY0" fmla="*/ 328 h 86544"/>
                <a:gd name="connsiteX1" fmla="*/ 89464 w 93096"/>
                <a:gd name="connsiteY1" fmla="*/ 52327 h 86544"/>
                <a:gd name="connsiteX2" fmla="*/ 90423 w 93096"/>
                <a:gd name="connsiteY2" fmla="*/ 81576 h 86544"/>
                <a:gd name="connsiteX3" fmla="*/ 64157 w 93096"/>
                <a:gd name="connsiteY3" fmla="*/ 86105 h 86544"/>
                <a:gd name="connsiteX4" fmla="*/ 863 w 93096"/>
                <a:gd name="connsiteY4" fmla="*/ 328 h 8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96" h="86544">
                  <a:moveTo>
                    <a:pt x="863" y="328"/>
                  </a:moveTo>
                  <a:cubicBezTo>
                    <a:pt x="44178" y="-2869"/>
                    <a:pt x="71669" y="17536"/>
                    <a:pt x="89464" y="52327"/>
                  </a:cubicBezTo>
                  <a:cubicBezTo>
                    <a:pt x="93672" y="60531"/>
                    <a:pt x="94525" y="74117"/>
                    <a:pt x="90423" y="81576"/>
                  </a:cubicBezTo>
                  <a:cubicBezTo>
                    <a:pt x="87652" y="86531"/>
                    <a:pt x="73054" y="87170"/>
                    <a:pt x="64157" y="86105"/>
                  </a:cubicBezTo>
                  <a:cubicBezTo>
                    <a:pt x="23346" y="81470"/>
                    <a:pt x="-5424" y="43269"/>
                    <a:pt x="863" y="32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182F85EE-40DC-3833-86E6-269557749E03}"/>
                </a:ext>
              </a:extLst>
            </p:cNvPr>
            <p:cNvSpPr/>
            <p:nvPr/>
          </p:nvSpPr>
          <p:spPr>
            <a:xfrm>
              <a:off x="10104756" y="5303446"/>
              <a:ext cx="100094" cy="89259"/>
            </a:xfrm>
            <a:custGeom>
              <a:avLst/>
              <a:gdLst>
                <a:gd name="connsiteX0" fmla="*/ 100095 w 100094"/>
                <a:gd name="connsiteY0" fmla="*/ 88566 h 89259"/>
                <a:gd name="connsiteX1" fmla="*/ 2064 w 100094"/>
                <a:gd name="connsiteY1" fmla="*/ 31932 h 89259"/>
                <a:gd name="connsiteX2" fmla="*/ 28329 w 100094"/>
                <a:gd name="connsiteY2" fmla="*/ 3748 h 89259"/>
                <a:gd name="connsiteX3" fmla="*/ 84324 w 100094"/>
                <a:gd name="connsiteY3" fmla="*/ 51058 h 89259"/>
                <a:gd name="connsiteX4" fmla="*/ 100095 w 100094"/>
                <a:gd name="connsiteY4" fmla="*/ 88566 h 8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94" h="89259">
                  <a:moveTo>
                    <a:pt x="100095" y="88566"/>
                  </a:moveTo>
                  <a:cubicBezTo>
                    <a:pt x="50067" y="93627"/>
                    <a:pt x="11973" y="70611"/>
                    <a:pt x="2064" y="31932"/>
                  </a:cubicBezTo>
                  <a:cubicBezTo>
                    <a:pt x="-4596" y="5986"/>
                    <a:pt x="5047" y="-6908"/>
                    <a:pt x="28329" y="3748"/>
                  </a:cubicBezTo>
                  <a:cubicBezTo>
                    <a:pt x="49800" y="13551"/>
                    <a:pt x="67595" y="33210"/>
                    <a:pt x="84324" y="51058"/>
                  </a:cubicBezTo>
                  <a:cubicBezTo>
                    <a:pt x="92369" y="59583"/>
                    <a:pt x="94287" y="73968"/>
                    <a:pt x="100095" y="8856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583A51FC-A51C-68D4-D4FE-834A790D9950}"/>
                </a:ext>
              </a:extLst>
            </p:cNvPr>
            <p:cNvSpPr/>
            <p:nvPr/>
          </p:nvSpPr>
          <p:spPr>
            <a:xfrm>
              <a:off x="8847453" y="5142625"/>
              <a:ext cx="91429" cy="77065"/>
            </a:xfrm>
            <a:custGeom>
              <a:avLst/>
              <a:gdLst>
                <a:gd name="connsiteX0" fmla="*/ 76657 w 91429"/>
                <a:gd name="connsiteY0" fmla="*/ 77033 h 77065"/>
                <a:gd name="connsiteX1" fmla="*/ 97 w 91429"/>
                <a:gd name="connsiteY1" fmla="*/ 19174 h 77065"/>
                <a:gd name="connsiteX2" fmla="*/ 20769 w 91429"/>
                <a:gd name="connsiteY2" fmla="*/ 207 h 77065"/>
                <a:gd name="connsiteX3" fmla="*/ 91415 w 91429"/>
                <a:gd name="connsiteY3" fmla="*/ 53378 h 77065"/>
                <a:gd name="connsiteX4" fmla="*/ 76657 w 91429"/>
                <a:gd name="connsiteY4" fmla="*/ 77033 h 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29" h="77065">
                  <a:moveTo>
                    <a:pt x="76657" y="77033"/>
                  </a:moveTo>
                  <a:cubicBezTo>
                    <a:pt x="29453" y="78099"/>
                    <a:pt x="-1981" y="52100"/>
                    <a:pt x="97" y="19174"/>
                  </a:cubicBezTo>
                  <a:cubicBezTo>
                    <a:pt x="523" y="12141"/>
                    <a:pt x="13150" y="740"/>
                    <a:pt x="20769" y="207"/>
                  </a:cubicBezTo>
                  <a:cubicBezTo>
                    <a:pt x="59715" y="-2510"/>
                    <a:pt x="92214" y="21838"/>
                    <a:pt x="91415" y="53378"/>
                  </a:cubicBezTo>
                  <a:cubicBezTo>
                    <a:pt x="91202" y="62915"/>
                    <a:pt x="79854" y="72238"/>
                    <a:pt x="76657" y="770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CCF6A67F-88F1-E9CB-021A-E2C43370765A}"/>
                </a:ext>
              </a:extLst>
            </p:cNvPr>
            <p:cNvSpPr/>
            <p:nvPr/>
          </p:nvSpPr>
          <p:spPr>
            <a:xfrm>
              <a:off x="8047624" y="6131254"/>
              <a:ext cx="93099" cy="74415"/>
            </a:xfrm>
            <a:custGeom>
              <a:avLst/>
              <a:gdLst>
                <a:gd name="connsiteX0" fmla="*/ 60858 w 93099"/>
                <a:gd name="connsiteY0" fmla="*/ 73987 h 74415"/>
                <a:gd name="connsiteX1" fmla="*/ 69 w 93099"/>
                <a:gd name="connsiteY1" fmla="*/ 25878 h 74415"/>
                <a:gd name="connsiteX2" fmla="*/ 49830 w 93099"/>
                <a:gd name="connsiteY2" fmla="*/ 251 h 74415"/>
                <a:gd name="connsiteX3" fmla="*/ 93091 w 93099"/>
                <a:gd name="connsiteY3" fmla="*/ 49639 h 74415"/>
                <a:gd name="connsiteX4" fmla="*/ 60858 w 93099"/>
                <a:gd name="connsiteY4" fmla="*/ 73987 h 7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99" h="74415">
                  <a:moveTo>
                    <a:pt x="60858" y="73987"/>
                  </a:moveTo>
                  <a:cubicBezTo>
                    <a:pt x="28679" y="72975"/>
                    <a:pt x="-1636" y="49213"/>
                    <a:pt x="69" y="25878"/>
                  </a:cubicBezTo>
                  <a:cubicBezTo>
                    <a:pt x="2519" y="-7048"/>
                    <a:pt x="31716" y="2542"/>
                    <a:pt x="49830" y="251"/>
                  </a:cubicBezTo>
                  <a:cubicBezTo>
                    <a:pt x="73645" y="-2786"/>
                    <a:pt x="92665" y="22201"/>
                    <a:pt x="93091" y="49639"/>
                  </a:cubicBezTo>
                  <a:cubicBezTo>
                    <a:pt x="93518" y="75319"/>
                    <a:pt x="76415" y="75266"/>
                    <a:pt x="60858" y="739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48E3E6BB-9A5C-B13F-2487-AF4E70DD9E2F}"/>
                </a:ext>
              </a:extLst>
            </p:cNvPr>
            <p:cNvSpPr/>
            <p:nvPr/>
          </p:nvSpPr>
          <p:spPr>
            <a:xfrm>
              <a:off x="10807448" y="5853805"/>
              <a:ext cx="103224" cy="98756"/>
            </a:xfrm>
            <a:custGeom>
              <a:avLst/>
              <a:gdLst>
                <a:gd name="connsiteX0" fmla="*/ 103224 w 103224"/>
                <a:gd name="connsiteY0" fmla="*/ 98740 h 98756"/>
                <a:gd name="connsiteX1" fmla="*/ 25 w 103224"/>
                <a:gd name="connsiteY1" fmla="*/ 16639 h 98756"/>
                <a:gd name="connsiteX2" fmla="*/ 19205 w 103224"/>
                <a:gd name="connsiteY2" fmla="*/ 17 h 98756"/>
                <a:gd name="connsiteX3" fmla="*/ 103224 w 103224"/>
                <a:gd name="connsiteY3" fmla="*/ 98740 h 9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224" h="98756">
                  <a:moveTo>
                    <a:pt x="103224" y="98740"/>
                  </a:moveTo>
                  <a:cubicBezTo>
                    <a:pt x="62520" y="99752"/>
                    <a:pt x="5193" y="54360"/>
                    <a:pt x="25" y="16639"/>
                  </a:cubicBezTo>
                  <a:cubicBezTo>
                    <a:pt x="-667" y="11791"/>
                    <a:pt x="13025" y="-516"/>
                    <a:pt x="19205" y="17"/>
                  </a:cubicBezTo>
                  <a:cubicBezTo>
                    <a:pt x="55008" y="3267"/>
                    <a:pt x="100507" y="57184"/>
                    <a:pt x="103224" y="9874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F819BAC0-695A-64D3-A420-E23B99B0546D}"/>
                </a:ext>
              </a:extLst>
            </p:cNvPr>
            <p:cNvSpPr/>
            <p:nvPr/>
          </p:nvSpPr>
          <p:spPr>
            <a:xfrm>
              <a:off x="8489364" y="5445792"/>
              <a:ext cx="90592" cy="77336"/>
            </a:xfrm>
            <a:custGeom>
              <a:avLst/>
              <a:gdLst>
                <a:gd name="connsiteX0" fmla="*/ 70593 w 90592"/>
                <a:gd name="connsiteY0" fmla="*/ 77336 h 77336"/>
                <a:gd name="connsiteX1" fmla="*/ 0 w 90592"/>
                <a:gd name="connsiteY1" fmla="*/ 18304 h 77336"/>
                <a:gd name="connsiteX2" fmla="*/ 25946 w 90592"/>
                <a:gd name="connsiteY2" fmla="*/ 30 h 77336"/>
                <a:gd name="connsiteX3" fmla="*/ 90252 w 90592"/>
                <a:gd name="connsiteY3" fmla="*/ 54853 h 77336"/>
                <a:gd name="connsiteX4" fmla="*/ 70593 w 90592"/>
                <a:gd name="connsiteY4" fmla="*/ 77336 h 7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92" h="77336">
                  <a:moveTo>
                    <a:pt x="70593" y="77336"/>
                  </a:moveTo>
                  <a:cubicBezTo>
                    <a:pt x="25307" y="77442"/>
                    <a:pt x="53" y="50750"/>
                    <a:pt x="0" y="18304"/>
                  </a:cubicBezTo>
                  <a:cubicBezTo>
                    <a:pt x="0" y="-2154"/>
                    <a:pt x="12840" y="137"/>
                    <a:pt x="25946" y="30"/>
                  </a:cubicBezTo>
                  <a:cubicBezTo>
                    <a:pt x="64199" y="-290"/>
                    <a:pt x="94142" y="23206"/>
                    <a:pt x="90252" y="54853"/>
                  </a:cubicBezTo>
                  <a:cubicBezTo>
                    <a:pt x="88974" y="65295"/>
                    <a:pt x="73683" y="74033"/>
                    <a:pt x="70593" y="773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2B186CF7-C97A-9C2F-949F-8E12F7C3209C}"/>
                </a:ext>
              </a:extLst>
            </p:cNvPr>
            <p:cNvSpPr/>
            <p:nvPr/>
          </p:nvSpPr>
          <p:spPr>
            <a:xfrm>
              <a:off x="8695389" y="5137179"/>
              <a:ext cx="83889" cy="82159"/>
            </a:xfrm>
            <a:custGeom>
              <a:avLst/>
              <a:gdLst>
                <a:gd name="connsiteX0" fmla="*/ 63667 w 83889"/>
                <a:gd name="connsiteY0" fmla="*/ 82160 h 82159"/>
                <a:gd name="connsiteX1" fmla="*/ 14705 w 83889"/>
                <a:gd name="connsiteY1" fmla="*/ 55041 h 82159"/>
                <a:gd name="connsiteX2" fmla="*/ 0 w 83889"/>
                <a:gd name="connsiteY2" fmla="*/ 1657 h 82159"/>
                <a:gd name="connsiteX3" fmla="*/ 59085 w 83889"/>
                <a:gd name="connsiteY3" fmla="*/ 5333 h 82159"/>
                <a:gd name="connsiteX4" fmla="*/ 83806 w 83889"/>
                <a:gd name="connsiteY4" fmla="*/ 60529 h 82159"/>
                <a:gd name="connsiteX5" fmla="*/ 63667 w 83889"/>
                <a:gd name="connsiteY5" fmla="*/ 82160 h 8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89" h="82159">
                  <a:moveTo>
                    <a:pt x="63667" y="82160"/>
                  </a:moveTo>
                  <a:cubicBezTo>
                    <a:pt x="44380" y="72143"/>
                    <a:pt x="24028" y="67721"/>
                    <a:pt x="14705" y="55041"/>
                  </a:cubicBezTo>
                  <a:cubicBezTo>
                    <a:pt x="4475" y="41189"/>
                    <a:pt x="4475" y="19772"/>
                    <a:pt x="0" y="1657"/>
                  </a:cubicBezTo>
                  <a:cubicBezTo>
                    <a:pt x="20139" y="2243"/>
                    <a:pt x="45392" y="-4363"/>
                    <a:pt x="59085" y="5333"/>
                  </a:cubicBezTo>
                  <a:cubicBezTo>
                    <a:pt x="73416" y="15456"/>
                    <a:pt x="78105" y="40869"/>
                    <a:pt x="83806" y="60529"/>
                  </a:cubicBezTo>
                  <a:cubicBezTo>
                    <a:pt x="85031" y="64791"/>
                    <a:pt x="72511" y="73049"/>
                    <a:pt x="63667" y="8216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9473EE4D-743D-91E7-3CFB-D1D15F9876A2}"/>
                </a:ext>
              </a:extLst>
            </p:cNvPr>
            <p:cNvSpPr/>
            <p:nvPr/>
          </p:nvSpPr>
          <p:spPr>
            <a:xfrm>
              <a:off x="8116685" y="6296666"/>
              <a:ext cx="93588" cy="73485"/>
            </a:xfrm>
            <a:custGeom>
              <a:avLst/>
              <a:gdLst>
                <a:gd name="connsiteX0" fmla="*/ 36711 w 93588"/>
                <a:gd name="connsiteY0" fmla="*/ 0 h 73485"/>
                <a:gd name="connsiteX1" fmla="*/ 93558 w 93588"/>
                <a:gd name="connsiteY1" fmla="*/ 48909 h 73485"/>
                <a:gd name="connsiteX2" fmla="*/ 54612 w 93588"/>
                <a:gd name="connsiteY2" fmla="*/ 73257 h 73485"/>
                <a:gd name="connsiteX3" fmla="*/ 2 w 93588"/>
                <a:gd name="connsiteY3" fmla="*/ 25413 h 73485"/>
                <a:gd name="connsiteX4" fmla="*/ 36711 w 93588"/>
                <a:gd name="connsiteY4" fmla="*/ 0 h 7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88" h="73485">
                  <a:moveTo>
                    <a:pt x="36711" y="0"/>
                  </a:moveTo>
                  <a:cubicBezTo>
                    <a:pt x="72407" y="53"/>
                    <a:pt x="92546" y="18221"/>
                    <a:pt x="93558" y="48909"/>
                  </a:cubicBezTo>
                  <a:cubicBezTo>
                    <a:pt x="94570" y="79437"/>
                    <a:pt x="69690" y="71552"/>
                    <a:pt x="54612" y="73257"/>
                  </a:cubicBezTo>
                  <a:cubicBezTo>
                    <a:pt x="28666" y="76240"/>
                    <a:pt x="269" y="49548"/>
                    <a:pt x="2" y="25413"/>
                  </a:cubicBezTo>
                  <a:cubicBezTo>
                    <a:pt x="-264" y="-2771"/>
                    <a:pt x="20887" y="1119"/>
                    <a:pt x="3671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959B6C59-D485-4EF5-5FD1-347A41BBF62B}"/>
                </a:ext>
              </a:extLst>
            </p:cNvPr>
            <p:cNvSpPr/>
            <p:nvPr/>
          </p:nvSpPr>
          <p:spPr>
            <a:xfrm>
              <a:off x="11192244" y="6195278"/>
              <a:ext cx="111176" cy="98510"/>
            </a:xfrm>
            <a:custGeom>
              <a:avLst/>
              <a:gdLst>
                <a:gd name="connsiteX0" fmla="*/ 0 w 111176"/>
                <a:gd name="connsiteY0" fmla="*/ 0 h 98510"/>
                <a:gd name="connsiteX1" fmla="*/ 110924 w 111176"/>
                <a:gd name="connsiteY1" fmla="*/ 98510 h 98510"/>
                <a:gd name="connsiteX2" fmla="*/ 0 w 111176"/>
                <a:gd name="connsiteY2" fmla="*/ 0 h 9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176" h="98510">
                  <a:moveTo>
                    <a:pt x="0" y="0"/>
                  </a:moveTo>
                  <a:cubicBezTo>
                    <a:pt x="66171" y="4795"/>
                    <a:pt x="115133" y="49335"/>
                    <a:pt x="110924" y="98510"/>
                  </a:cubicBezTo>
                  <a:cubicBezTo>
                    <a:pt x="48909" y="95367"/>
                    <a:pt x="24828" y="4981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9C6F3A8D-F36F-4B33-7623-01E60CA78E24}"/>
                </a:ext>
              </a:extLst>
            </p:cNvPr>
            <p:cNvSpPr/>
            <p:nvPr/>
          </p:nvSpPr>
          <p:spPr>
            <a:xfrm>
              <a:off x="8277744" y="5779184"/>
              <a:ext cx="93193" cy="75452"/>
            </a:xfrm>
            <a:custGeom>
              <a:avLst/>
              <a:gdLst>
                <a:gd name="connsiteX0" fmla="*/ 31489 w 93193"/>
                <a:gd name="connsiteY0" fmla="*/ 849 h 75452"/>
                <a:gd name="connsiteX1" fmla="*/ 93184 w 93193"/>
                <a:gd name="connsiteY1" fmla="*/ 52368 h 75452"/>
                <a:gd name="connsiteX2" fmla="*/ 53066 w 93193"/>
                <a:gd name="connsiteY2" fmla="*/ 75171 h 75452"/>
                <a:gd name="connsiteX3" fmla="*/ 1 w 93193"/>
                <a:gd name="connsiteY3" fmla="*/ 23492 h 75452"/>
                <a:gd name="connsiteX4" fmla="*/ 31489 w 93193"/>
                <a:gd name="connsiteY4" fmla="*/ 849 h 7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3" h="75452">
                  <a:moveTo>
                    <a:pt x="31489" y="849"/>
                  </a:moveTo>
                  <a:cubicBezTo>
                    <a:pt x="68250" y="2394"/>
                    <a:pt x="93770" y="23864"/>
                    <a:pt x="93184" y="52368"/>
                  </a:cubicBezTo>
                  <a:cubicBezTo>
                    <a:pt x="92598" y="81777"/>
                    <a:pt x="68676" y="74372"/>
                    <a:pt x="53066" y="75171"/>
                  </a:cubicBezTo>
                  <a:cubicBezTo>
                    <a:pt x="23124" y="76663"/>
                    <a:pt x="-212" y="51729"/>
                    <a:pt x="1" y="23492"/>
                  </a:cubicBezTo>
                  <a:cubicBezTo>
                    <a:pt x="215" y="-57"/>
                    <a:pt x="14653" y="-1602"/>
                    <a:pt x="31489" y="8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F418B999-3CDC-9AE3-ECFC-33A44F9B04D6}"/>
                </a:ext>
              </a:extLst>
            </p:cNvPr>
            <p:cNvSpPr/>
            <p:nvPr/>
          </p:nvSpPr>
          <p:spPr>
            <a:xfrm>
              <a:off x="8323422" y="5446098"/>
              <a:ext cx="91587" cy="78202"/>
            </a:xfrm>
            <a:custGeom>
              <a:avLst/>
              <a:gdLst>
                <a:gd name="connsiteX0" fmla="*/ 69510 w 91587"/>
                <a:gd name="connsiteY0" fmla="*/ 78202 h 78202"/>
                <a:gd name="connsiteX1" fmla="*/ 89 w 91587"/>
                <a:gd name="connsiteY1" fmla="*/ 22740 h 78202"/>
                <a:gd name="connsiteX2" fmla="*/ 31203 w 91587"/>
                <a:gd name="connsiteY2" fmla="*/ 150 h 78202"/>
                <a:gd name="connsiteX3" fmla="*/ 91141 w 91587"/>
                <a:gd name="connsiteY3" fmla="*/ 56252 h 78202"/>
                <a:gd name="connsiteX4" fmla="*/ 69510 w 91587"/>
                <a:gd name="connsiteY4" fmla="*/ 78202 h 7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87" h="78202">
                  <a:moveTo>
                    <a:pt x="69510" y="78202"/>
                  </a:moveTo>
                  <a:cubicBezTo>
                    <a:pt x="21081" y="76550"/>
                    <a:pt x="-1616" y="54387"/>
                    <a:pt x="89" y="22740"/>
                  </a:cubicBezTo>
                  <a:cubicBezTo>
                    <a:pt x="1208" y="1909"/>
                    <a:pt x="14634" y="-755"/>
                    <a:pt x="31203" y="150"/>
                  </a:cubicBezTo>
                  <a:cubicBezTo>
                    <a:pt x="59600" y="1695"/>
                    <a:pt x="96042" y="33183"/>
                    <a:pt x="91141" y="56252"/>
                  </a:cubicBezTo>
                  <a:cubicBezTo>
                    <a:pt x="88796" y="67067"/>
                    <a:pt x="72867" y="75005"/>
                    <a:pt x="69510" y="782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B7710479-CC1A-FF8A-80D1-6E960EAEB950}"/>
                </a:ext>
              </a:extLst>
            </p:cNvPr>
            <p:cNvSpPr/>
            <p:nvPr/>
          </p:nvSpPr>
          <p:spPr>
            <a:xfrm>
              <a:off x="8073184" y="6641212"/>
              <a:ext cx="90838" cy="79868"/>
            </a:xfrm>
            <a:custGeom>
              <a:avLst/>
              <a:gdLst>
                <a:gd name="connsiteX0" fmla="*/ 35672 w 90838"/>
                <a:gd name="connsiteY0" fmla="*/ 0 h 79868"/>
                <a:gd name="connsiteX1" fmla="*/ 90761 w 90838"/>
                <a:gd name="connsiteY1" fmla="*/ 52745 h 79868"/>
                <a:gd name="connsiteX2" fmla="*/ 47339 w 90838"/>
                <a:gd name="connsiteY2" fmla="*/ 79490 h 79868"/>
                <a:gd name="connsiteX3" fmla="*/ 615 w 90838"/>
                <a:gd name="connsiteY3" fmla="*/ 32073 h 79868"/>
                <a:gd name="connsiteX4" fmla="*/ 35672 w 90838"/>
                <a:gd name="connsiteY4" fmla="*/ 0 h 7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38" h="79868">
                  <a:moveTo>
                    <a:pt x="35672" y="0"/>
                  </a:moveTo>
                  <a:cubicBezTo>
                    <a:pt x="72433" y="5914"/>
                    <a:pt x="89162" y="21577"/>
                    <a:pt x="90761" y="52745"/>
                  </a:cubicBezTo>
                  <a:cubicBezTo>
                    <a:pt x="92519" y="87642"/>
                    <a:pt x="64069" y="77040"/>
                    <a:pt x="47339" y="79490"/>
                  </a:cubicBezTo>
                  <a:cubicBezTo>
                    <a:pt x="21500" y="83220"/>
                    <a:pt x="-4340" y="58765"/>
                    <a:pt x="615" y="32073"/>
                  </a:cubicBezTo>
                  <a:cubicBezTo>
                    <a:pt x="2853" y="19606"/>
                    <a:pt x="23418" y="10602"/>
                    <a:pt x="3567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58AC034F-1A04-C033-0C44-5F7F7AE4B372}"/>
                </a:ext>
              </a:extLst>
            </p:cNvPr>
            <p:cNvSpPr/>
            <p:nvPr/>
          </p:nvSpPr>
          <p:spPr>
            <a:xfrm>
              <a:off x="10998154" y="6026423"/>
              <a:ext cx="111190" cy="93527"/>
            </a:xfrm>
            <a:custGeom>
              <a:avLst/>
              <a:gdLst>
                <a:gd name="connsiteX0" fmla="*/ 0 w 111190"/>
                <a:gd name="connsiteY0" fmla="*/ 72 h 93527"/>
                <a:gd name="connsiteX1" fmla="*/ 111190 w 111190"/>
                <a:gd name="connsiteY1" fmla="*/ 89632 h 93527"/>
                <a:gd name="connsiteX2" fmla="*/ 0 w 111190"/>
                <a:gd name="connsiteY2" fmla="*/ 72 h 9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190" h="93527">
                  <a:moveTo>
                    <a:pt x="0" y="72"/>
                  </a:moveTo>
                  <a:cubicBezTo>
                    <a:pt x="54556" y="-1580"/>
                    <a:pt x="86896" y="25059"/>
                    <a:pt x="111190" y="89632"/>
                  </a:cubicBezTo>
                  <a:cubicBezTo>
                    <a:pt x="65531" y="104443"/>
                    <a:pt x="31541" y="77538"/>
                    <a:pt x="0" y="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EE35A031-8ED3-9C59-8EF4-E25047ABAFD2}"/>
                </a:ext>
              </a:extLst>
            </p:cNvPr>
            <p:cNvSpPr/>
            <p:nvPr/>
          </p:nvSpPr>
          <p:spPr>
            <a:xfrm>
              <a:off x="10232337" y="5339038"/>
              <a:ext cx="93827" cy="90907"/>
            </a:xfrm>
            <a:custGeom>
              <a:avLst/>
              <a:gdLst>
                <a:gd name="connsiteX0" fmla="*/ 270 w 93827"/>
                <a:gd name="connsiteY0" fmla="*/ 495 h 90907"/>
                <a:gd name="connsiteX1" fmla="*/ 93826 w 93827"/>
                <a:gd name="connsiteY1" fmla="*/ 72686 h 90907"/>
                <a:gd name="connsiteX2" fmla="*/ 76671 w 93827"/>
                <a:gd name="connsiteY2" fmla="*/ 90907 h 90907"/>
                <a:gd name="connsiteX3" fmla="*/ 270 w 93827"/>
                <a:gd name="connsiteY3" fmla="*/ 495 h 90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827" h="90907">
                  <a:moveTo>
                    <a:pt x="270" y="495"/>
                  </a:moveTo>
                  <a:cubicBezTo>
                    <a:pt x="38151" y="-4993"/>
                    <a:pt x="92920" y="36191"/>
                    <a:pt x="93826" y="72686"/>
                  </a:cubicBezTo>
                  <a:cubicBezTo>
                    <a:pt x="93986" y="78920"/>
                    <a:pt x="82638" y="90960"/>
                    <a:pt x="76671" y="90907"/>
                  </a:cubicBezTo>
                  <a:cubicBezTo>
                    <a:pt x="39536" y="90641"/>
                    <a:pt x="-3832" y="37896"/>
                    <a:pt x="270" y="49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A6F08DC7-8842-CB2E-41CE-616D53ADDB72}"/>
                </a:ext>
              </a:extLst>
            </p:cNvPr>
            <p:cNvSpPr/>
            <p:nvPr/>
          </p:nvSpPr>
          <p:spPr>
            <a:xfrm>
              <a:off x="8162674" y="5955009"/>
              <a:ext cx="93112" cy="72605"/>
            </a:xfrm>
            <a:custGeom>
              <a:avLst/>
              <a:gdLst>
                <a:gd name="connsiteX0" fmla="*/ 74741 w 93112"/>
                <a:gd name="connsiteY0" fmla="*/ 72605 h 72605"/>
                <a:gd name="connsiteX1" fmla="*/ 99 w 93112"/>
                <a:gd name="connsiteY1" fmla="*/ 20766 h 72605"/>
                <a:gd name="connsiteX2" fmla="*/ 35901 w 93112"/>
                <a:gd name="connsiteY2" fmla="*/ 307 h 72605"/>
                <a:gd name="connsiteX3" fmla="*/ 92855 w 93112"/>
                <a:gd name="connsiteY3" fmla="*/ 50974 h 72605"/>
                <a:gd name="connsiteX4" fmla="*/ 74741 w 93112"/>
                <a:gd name="connsiteY4" fmla="*/ 72605 h 72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12" h="72605">
                  <a:moveTo>
                    <a:pt x="74741" y="72605"/>
                  </a:moveTo>
                  <a:cubicBezTo>
                    <a:pt x="28869" y="72125"/>
                    <a:pt x="-1979" y="47032"/>
                    <a:pt x="99" y="20766"/>
                  </a:cubicBezTo>
                  <a:cubicBezTo>
                    <a:pt x="2017" y="-2996"/>
                    <a:pt x="19545" y="-66"/>
                    <a:pt x="35901" y="307"/>
                  </a:cubicBezTo>
                  <a:cubicBezTo>
                    <a:pt x="76765" y="1160"/>
                    <a:pt x="95572" y="15971"/>
                    <a:pt x="92855" y="50974"/>
                  </a:cubicBezTo>
                  <a:cubicBezTo>
                    <a:pt x="92163" y="60671"/>
                    <a:pt x="77724" y="69302"/>
                    <a:pt x="74741" y="7260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23F87736-3E40-9E4D-BD16-1EBACB2A4DA2}"/>
                </a:ext>
              </a:extLst>
            </p:cNvPr>
            <p:cNvSpPr/>
            <p:nvPr/>
          </p:nvSpPr>
          <p:spPr>
            <a:xfrm>
              <a:off x="9374932" y="5039242"/>
              <a:ext cx="91631" cy="82492"/>
            </a:xfrm>
            <a:custGeom>
              <a:avLst/>
              <a:gdLst>
                <a:gd name="connsiteX0" fmla="*/ 75454 w 91631"/>
                <a:gd name="connsiteY0" fmla="*/ 82492 h 82492"/>
                <a:gd name="connsiteX1" fmla="*/ 13 w 91631"/>
                <a:gd name="connsiteY1" fmla="*/ 17760 h 82492"/>
                <a:gd name="connsiteX2" fmla="*/ 13066 w 91631"/>
                <a:gd name="connsiteY2" fmla="*/ 1244 h 82492"/>
                <a:gd name="connsiteX3" fmla="*/ 91437 w 91631"/>
                <a:gd name="connsiteY3" fmla="*/ 66935 h 82492"/>
                <a:gd name="connsiteX4" fmla="*/ 75454 w 91631"/>
                <a:gd name="connsiteY4" fmla="*/ 82492 h 8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31" h="82492">
                  <a:moveTo>
                    <a:pt x="75454" y="82492"/>
                  </a:moveTo>
                  <a:cubicBezTo>
                    <a:pt x="30488" y="80521"/>
                    <a:pt x="2357" y="53616"/>
                    <a:pt x="13" y="17760"/>
                  </a:cubicBezTo>
                  <a:cubicBezTo>
                    <a:pt x="-360" y="12379"/>
                    <a:pt x="7419" y="2789"/>
                    <a:pt x="13066" y="1244"/>
                  </a:cubicBezTo>
                  <a:cubicBezTo>
                    <a:pt x="45938" y="-7654"/>
                    <a:pt x="95113" y="32944"/>
                    <a:pt x="91437" y="66935"/>
                  </a:cubicBezTo>
                  <a:cubicBezTo>
                    <a:pt x="90638" y="74447"/>
                    <a:pt x="77425" y="80681"/>
                    <a:pt x="75454" y="8249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897B2AF3-C288-0F72-C919-F889FEB3CEAB}"/>
                </a:ext>
              </a:extLst>
            </p:cNvPr>
            <p:cNvSpPr/>
            <p:nvPr/>
          </p:nvSpPr>
          <p:spPr>
            <a:xfrm>
              <a:off x="9088331" y="5003235"/>
              <a:ext cx="88934" cy="82186"/>
            </a:xfrm>
            <a:custGeom>
              <a:avLst/>
              <a:gdLst>
                <a:gd name="connsiteX0" fmla="*/ 88848 w 88934"/>
                <a:gd name="connsiteY0" fmla="*/ 78221 h 82186"/>
                <a:gd name="connsiteX1" fmla="*/ 247 w 88934"/>
                <a:gd name="connsiteY1" fmla="*/ 27554 h 82186"/>
                <a:gd name="connsiteX2" fmla="*/ 28324 w 88934"/>
                <a:gd name="connsiteY2" fmla="*/ 649 h 82186"/>
                <a:gd name="connsiteX3" fmla="*/ 88848 w 88934"/>
                <a:gd name="connsiteY3" fmla="*/ 78221 h 8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4" h="82186">
                  <a:moveTo>
                    <a:pt x="88848" y="78221"/>
                  </a:moveTo>
                  <a:cubicBezTo>
                    <a:pt x="45000" y="92074"/>
                    <a:pt x="3816" y="68312"/>
                    <a:pt x="247" y="27554"/>
                  </a:cubicBezTo>
                  <a:cubicBezTo>
                    <a:pt x="-1618" y="6350"/>
                    <a:pt x="7013" y="-2601"/>
                    <a:pt x="28324" y="649"/>
                  </a:cubicBezTo>
                  <a:cubicBezTo>
                    <a:pt x="65405" y="6297"/>
                    <a:pt x="90606" y="38423"/>
                    <a:pt x="88848" y="782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F5EB46B0-0B18-06C7-BA01-47D47549FAE7}"/>
                </a:ext>
              </a:extLst>
            </p:cNvPr>
            <p:cNvSpPr/>
            <p:nvPr/>
          </p:nvSpPr>
          <p:spPr>
            <a:xfrm>
              <a:off x="9651556" y="5080262"/>
              <a:ext cx="91588" cy="86598"/>
            </a:xfrm>
            <a:custGeom>
              <a:avLst/>
              <a:gdLst>
                <a:gd name="connsiteX0" fmla="*/ 82266 w 91588"/>
                <a:gd name="connsiteY0" fmla="*/ 86598 h 86598"/>
                <a:gd name="connsiteX1" fmla="*/ 1498 w 91588"/>
                <a:gd name="connsiteY1" fmla="*/ 27780 h 86598"/>
                <a:gd name="connsiteX2" fmla="*/ 26058 w 91588"/>
                <a:gd name="connsiteY2" fmla="*/ 1620 h 86598"/>
                <a:gd name="connsiteX3" fmla="*/ 91164 w 91588"/>
                <a:gd name="connsiteY3" fmla="*/ 61558 h 86598"/>
                <a:gd name="connsiteX4" fmla="*/ 82266 w 91588"/>
                <a:gd name="connsiteY4" fmla="*/ 86598 h 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88" h="86598">
                  <a:moveTo>
                    <a:pt x="82266" y="86598"/>
                  </a:moveTo>
                  <a:cubicBezTo>
                    <a:pt x="38526" y="85106"/>
                    <a:pt x="9329" y="60759"/>
                    <a:pt x="1498" y="27780"/>
                  </a:cubicBezTo>
                  <a:cubicBezTo>
                    <a:pt x="-3617" y="6096"/>
                    <a:pt x="4321" y="-4240"/>
                    <a:pt x="26058" y="1620"/>
                  </a:cubicBezTo>
                  <a:cubicBezTo>
                    <a:pt x="57705" y="10092"/>
                    <a:pt x="80828" y="30390"/>
                    <a:pt x="91164" y="61558"/>
                  </a:cubicBezTo>
                  <a:cubicBezTo>
                    <a:pt x="93614" y="68963"/>
                    <a:pt x="84771" y="80152"/>
                    <a:pt x="82266" y="8659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92BFE2A2-307A-AF07-CF2F-554C84F57625}"/>
                </a:ext>
              </a:extLst>
            </p:cNvPr>
            <p:cNvSpPr/>
            <p:nvPr/>
          </p:nvSpPr>
          <p:spPr>
            <a:xfrm>
              <a:off x="8000307" y="6482338"/>
              <a:ext cx="91304" cy="70822"/>
            </a:xfrm>
            <a:custGeom>
              <a:avLst/>
              <a:gdLst>
                <a:gd name="connsiteX0" fmla="*/ 36997 w 91304"/>
                <a:gd name="connsiteY0" fmla="*/ 0 h 70822"/>
                <a:gd name="connsiteX1" fmla="*/ 91181 w 91304"/>
                <a:gd name="connsiteY1" fmla="*/ 45499 h 70822"/>
                <a:gd name="connsiteX2" fmla="*/ 54579 w 91304"/>
                <a:gd name="connsiteY2" fmla="*/ 70699 h 70822"/>
                <a:gd name="connsiteX3" fmla="*/ 22 w 91304"/>
                <a:gd name="connsiteY3" fmla="*/ 24241 h 70822"/>
                <a:gd name="connsiteX4" fmla="*/ 36997 w 91304"/>
                <a:gd name="connsiteY4" fmla="*/ 0 h 7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4" h="70822">
                  <a:moveTo>
                    <a:pt x="36997" y="0"/>
                  </a:moveTo>
                  <a:cubicBezTo>
                    <a:pt x="74931" y="0"/>
                    <a:pt x="89103" y="13586"/>
                    <a:pt x="91181" y="45499"/>
                  </a:cubicBezTo>
                  <a:cubicBezTo>
                    <a:pt x="93152" y="76134"/>
                    <a:pt x="71148" y="70114"/>
                    <a:pt x="54579" y="70699"/>
                  </a:cubicBezTo>
                  <a:cubicBezTo>
                    <a:pt x="25756" y="71765"/>
                    <a:pt x="-883" y="48429"/>
                    <a:pt x="22" y="24241"/>
                  </a:cubicBezTo>
                  <a:cubicBezTo>
                    <a:pt x="1035" y="-3197"/>
                    <a:pt x="21760" y="586"/>
                    <a:pt x="3699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0C12FE5C-A645-DBE6-68FD-D4C441C428EE}"/>
                </a:ext>
              </a:extLst>
            </p:cNvPr>
            <p:cNvSpPr/>
            <p:nvPr/>
          </p:nvSpPr>
          <p:spPr>
            <a:xfrm>
              <a:off x="10724946" y="5720632"/>
              <a:ext cx="104477" cy="95522"/>
            </a:xfrm>
            <a:custGeom>
              <a:avLst/>
              <a:gdLst>
                <a:gd name="connsiteX0" fmla="*/ 104477 w 104477"/>
                <a:gd name="connsiteY0" fmla="*/ 95523 h 95522"/>
                <a:gd name="connsiteX1" fmla="*/ 0 w 104477"/>
                <a:gd name="connsiteY1" fmla="*/ 1701 h 95522"/>
                <a:gd name="connsiteX2" fmla="*/ 104477 w 104477"/>
                <a:gd name="connsiteY2" fmla="*/ 95523 h 9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477" h="95522">
                  <a:moveTo>
                    <a:pt x="104477" y="95523"/>
                  </a:moveTo>
                  <a:cubicBezTo>
                    <a:pt x="41556" y="92326"/>
                    <a:pt x="23442" y="45388"/>
                    <a:pt x="0" y="1701"/>
                  </a:cubicBezTo>
                  <a:cubicBezTo>
                    <a:pt x="47151" y="-10074"/>
                    <a:pt x="104371" y="41233"/>
                    <a:pt x="104477" y="955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412044B4-C887-38D8-8F47-613A5FF31468}"/>
                </a:ext>
              </a:extLst>
            </p:cNvPr>
            <p:cNvSpPr/>
            <p:nvPr/>
          </p:nvSpPr>
          <p:spPr>
            <a:xfrm>
              <a:off x="9785375" y="5105590"/>
              <a:ext cx="87078" cy="85991"/>
            </a:xfrm>
            <a:custGeom>
              <a:avLst/>
              <a:gdLst>
                <a:gd name="connsiteX0" fmla="*/ 85584 w 87078"/>
                <a:gd name="connsiteY0" fmla="*/ 85991 h 85991"/>
                <a:gd name="connsiteX1" fmla="*/ 21 w 87078"/>
                <a:gd name="connsiteY1" fmla="*/ 22911 h 85991"/>
                <a:gd name="connsiteX2" fmla="*/ 15738 w 87078"/>
                <a:gd name="connsiteY2" fmla="*/ 268 h 85991"/>
                <a:gd name="connsiteX3" fmla="*/ 85584 w 87078"/>
                <a:gd name="connsiteY3" fmla="*/ 85991 h 8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78" h="85991">
                  <a:moveTo>
                    <a:pt x="85584" y="85991"/>
                  </a:moveTo>
                  <a:cubicBezTo>
                    <a:pt x="36782" y="85618"/>
                    <a:pt x="2844" y="61697"/>
                    <a:pt x="21" y="22911"/>
                  </a:cubicBezTo>
                  <a:cubicBezTo>
                    <a:pt x="-512" y="15452"/>
                    <a:pt x="9398" y="960"/>
                    <a:pt x="15738" y="268"/>
                  </a:cubicBezTo>
                  <a:cubicBezTo>
                    <a:pt x="54737" y="-4155"/>
                    <a:pt x="95441" y="47152"/>
                    <a:pt x="85584" y="8599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A51B75D6-B075-30B8-272C-DEC83595C52A}"/>
                </a:ext>
              </a:extLst>
            </p:cNvPr>
            <p:cNvSpPr/>
            <p:nvPr/>
          </p:nvSpPr>
          <p:spPr>
            <a:xfrm>
              <a:off x="7987429" y="5967727"/>
              <a:ext cx="87922" cy="70872"/>
            </a:xfrm>
            <a:custGeom>
              <a:avLst/>
              <a:gdLst>
                <a:gd name="connsiteX0" fmla="*/ 48756 w 87922"/>
                <a:gd name="connsiteY0" fmla="*/ 70862 h 70872"/>
                <a:gd name="connsiteX1" fmla="*/ 167 w 87922"/>
                <a:gd name="connsiteY1" fmla="*/ 24937 h 70872"/>
                <a:gd name="connsiteX2" fmla="*/ 30535 w 87922"/>
                <a:gd name="connsiteY2" fmla="*/ 3 h 70872"/>
                <a:gd name="connsiteX3" fmla="*/ 87915 w 87922"/>
                <a:gd name="connsiteY3" fmla="*/ 45715 h 70872"/>
                <a:gd name="connsiteX4" fmla="*/ 48756 w 87922"/>
                <a:gd name="connsiteY4" fmla="*/ 70862 h 7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22" h="70872">
                  <a:moveTo>
                    <a:pt x="48756" y="70862"/>
                  </a:moveTo>
                  <a:cubicBezTo>
                    <a:pt x="17429" y="71341"/>
                    <a:pt x="2618" y="56317"/>
                    <a:pt x="167" y="24937"/>
                  </a:cubicBezTo>
                  <a:cubicBezTo>
                    <a:pt x="-1751" y="429"/>
                    <a:pt x="13114" y="-51"/>
                    <a:pt x="30535" y="3"/>
                  </a:cubicBezTo>
                  <a:cubicBezTo>
                    <a:pt x="65805" y="56"/>
                    <a:pt x="88395" y="17744"/>
                    <a:pt x="87915" y="45715"/>
                  </a:cubicBezTo>
                  <a:cubicBezTo>
                    <a:pt x="87542" y="64895"/>
                    <a:pt x="78965" y="70382"/>
                    <a:pt x="48756" y="7086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54EC5C6E-7BC1-DBCD-8D25-71A693AF9E0C}"/>
                </a:ext>
              </a:extLst>
            </p:cNvPr>
            <p:cNvSpPr/>
            <p:nvPr/>
          </p:nvSpPr>
          <p:spPr>
            <a:xfrm>
              <a:off x="9315129" y="4885586"/>
              <a:ext cx="89576" cy="84580"/>
            </a:xfrm>
            <a:custGeom>
              <a:avLst/>
              <a:gdLst>
                <a:gd name="connsiteX0" fmla="*/ 68341 w 89576"/>
                <a:gd name="connsiteY0" fmla="*/ 83881 h 84580"/>
                <a:gd name="connsiteX1" fmla="*/ 625 w 89576"/>
                <a:gd name="connsiteY1" fmla="*/ 27033 h 84580"/>
                <a:gd name="connsiteX2" fmla="*/ 25239 w 89576"/>
                <a:gd name="connsiteY2" fmla="*/ 182 h 84580"/>
                <a:gd name="connsiteX3" fmla="*/ 88586 w 89576"/>
                <a:gd name="connsiteY3" fmla="*/ 57348 h 84580"/>
                <a:gd name="connsiteX4" fmla="*/ 68341 w 89576"/>
                <a:gd name="connsiteY4" fmla="*/ 83881 h 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576" h="84580">
                  <a:moveTo>
                    <a:pt x="68341" y="83881"/>
                  </a:moveTo>
                  <a:cubicBezTo>
                    <a:pt x="32485" y="82975"/>
                    <a:pt x="5526" y="59053"/>
                    <a:pt x="625" y="27033"/>
                  </a:cubicBezTo>
                  <a:cubicBezTo>
                    <a:pt x="-2359" y="7534"/>
                    <a:pt x="5260" y="-1417"/>
                    <a:pt x="25239" y="182"/>
                  </a:cubicBezTo>
                  <a:cubicBezTo>
                    <a:pt x="50972" y="2259"/>
                    <a:pt x="83844" y="31456"/>
                    <a:pt x="88586" y="57348"/>
                  </a:cubicBezTo>
                  <a:cubicBezTo>
                    <a:pt x="91943" y="75729"/>
                    <a:pt x="87148" y="87663"/>
                    <a:pt x="68341" y="838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A3A22724-12F6-4292-E5EA-B3B52717DD76}"/>
                </a:ext>
              </a:extLst>
            </p:cNvPr>
            <p:cNvSpPr/>
            <p:nvPr/>
          </p:nvSpPr>
          <p:spPr>
            <a:xfrm>
              <a:off x="7930586" y="6315952"/>
              <a:ext cx="90464" cy="70523"/>
            </a:xfrm>
            <a:custGeom>
              <a:avLst/>
              <a:gdLst>
                <a:gd name="connsiteX0" fmla="*/ 41400 w 90464"/>
                <a:gd name="connsiteY0" fmla="*/ 0 h 70523"/>
                <a:gd name="connsiteX1" fmla="*/ 90361 w 90464"/>
                <a:gd name="connsiteY1" fmla="*/ 45073 h 70523"/>
                <a:gd name="connsiteX2" fmla="*/ 53813 w 90464"/>
                <a:gd name="connsiteY2" fmla="*/ 70433 h 70523"/>
                <a:gd name="connsiteX3" fmla="*/ 3 w 90464"/>
                <a:gd name="connsiteY3" fmla="*/ 26532 h 70523"/>
                <a:gd name="connsiteX4" fmla="*/ 41400 w 90464"/>
                <a:gd name="connsiteY4" fmla="*/ 0 h 7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64" h="70523">
                  <a:moveTo>
                    <a:pt x="41400" y="0"/>
                  </a:moveTo>
                  <a:cubicBezTo>
                    <a:pt x="74378" y="213"/>
                    <a:pt x="88603" y="14278"/>
                    <a:pt x="90361" y="45073"/>
                  </a:cubicBezTo>
                  <a:cubicBezTo>
                    <a:pt x="92120" y="75121"/>
                    <a:pt x="71075" y="70007"/>
                    <a:pt x="53813" y="70433"/>
                  </a:cubicBezTo>
                  <a:cubicBezTo>
                    <a:pt x="27760" y="71072"/>
                    <a:pt x="-317" y="48749"/>
                    <a:pt x="3" y="26532"/>
                  </a:cubicBezTo>
                  <a:cubicBezTo>
                    <a:pt x="322" y="-1865"/>
                    <a:pt x="22060" y="320"/>
                    <a:pt x="4140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BC88E405-AC7B-EEE2-C771-C697234102B9}"/>
                </a:ext>
              </a:extLst>
            </p:cNvPr>
            <p:cNvSpPr/>
            <p:nvPr/>
          </p:nvSpPr>
          <p:spPr>
            <a:xfrm>
              <a:off x="8429014" y="5285055"/>
              <a:ext cx="88975" cy="77014"/>
            </a:xfrm>
            <a:custGeom>
              <a:avLst/>
              <a:gdLst>
                <a:gd name="connsiteX0" fmla="*/ 67436 w 88975"/>
                <a:gd name="connsiteY0" fmla="*/ 77015 h 77014"/>
                <a:gd name="connsiteX1" fmla="*/ 147 w 88975"/>
                <a:gd name="connsiteY1" fmla="*/ 21819 h 77014"/>
                <a:gd name="connsiteX2" fmla="*/ 35576 w 88975"/>
                <a:gd name="connsiteY2" fmla="*/ 455 h 77014"/>
                <a:gd name="connsiteX3" fmla="*/ 88108 w 88975"/>
                <a:gd name="connsiteY3" fmla="*/ 56716 h 77014"/>
                <a:gd name="connsiteX4" fmla="*/ 67436 w 88975"/>
                <a:gd name="connsiteY4" fmla="*/ 77015 h 7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75" h="77014">
                  <a:moveTo>
                    <a:pt x="67436" y="77015"/>
                  </a:moveTo>
                  <a:cubicBezTo>
                    <a:pt x="22523" y="74351"/>
                    <a:pt x="-2145" y="50216"/>
                    <a:pt x="147" y="21819"/>
                  </a:cubicBezTo>
                  <a:cubicBezTo>
                    <a:pt x="2064" y="-1783"/>
                    <a:pt x="19220" y="-611"/>
                    <a:pt x="35576" y="455"/>
                  </a:cubicBezTo>
                  <a:cubicBezTo>
                    <a:pt x="67969" y="2586"/>
                    <a:pt x="94128" y="28692"/>
                    <a:pt x="88108" y="56716"/>
                  </a:cubicBezTo>
                  <a:cubicBezTo>
                    <a:pt x="85977" y="66732"/>
                    <a:pt x="70739" y="73978"/>
                    <a:pt x="67436" y="770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" name="任意多边形: 形状 232">
              <a:extLst>
                <a:ext uri="{FF2B5EF4-FFF2-40B4-BE49-F238E27FC236}">
                  <a16:creationId xmlns:a16="http://schemas.microsoft.com/office/drawing/2014/main" id="{46011C9A-5BA1-A8A4-F873-46168C6D1517}"/>
                </a:ext>
              </a:extLst>
            </p:cNvPr>
            <p:cNvSpPr/>
            <p:nvPr/>
          </p:nvSpPr>
          <p:spPr>
            <a:xfrm>
              <a:off x="9513904" y="5058796"/>
              <a:ext cx="89594" cy="82147"/>
            </a:xfrm>
            <a:custGeom>
              <a:avLst/>
              <a:gdLst>
                <a:gd name="connsiteX0" fmla="*/ 89335 w 89594"/>
                <a:gd name="connsiteY0" fmla="*/ 81639 h 82147"/>
                <a:gd name="connsiteX1" fmla="*/ 1534 w 89594"/>
                <a:gd name="connsiteY1" fmla="*/ 28575 h 82147"/>
                <a:gd name="connsiteX2" fmla="*/ 25402 w 89594"/>
                <a:gd name="connsiteY2" fmla="*/ 284 h 82147"/>
                <a:gd name="connsiteX3" fmla="*/ 89335 w 89594"/>
                <a:gd name="connsiteY3" fmla="*/ 81639 h 8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594" h="82147">
                  <a:moveTo>
                    <a:pt x="89335" y="81639"/>
                  </a:moveTo>
                  <a:cubicBezTo>
                    <a:pt x="44795" y="85795"/>
                    <a:pt x="9898" y="64164"/>
                    <a:pt x="1534" y="28575"/>
                  </a:cubicBezTo>
                  <a:cubicBezTo>
                    <a:pt x="-3155" y="8596"/>
                    <a:pt x="2386" y="-1900"/>
                    <a:pt x="25402" y="284"/>
                  </a:cubicBezTo>
                  <a:cubicBezTo>
                    <a:pt x="63975" y="3960"/>
                    <a:pt x="92638" y="38804"/>
                    <a:pt x="89335" y="8163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EF55008A-F3A4-88EB-8553-8C1B4449BB51}"/>
                </a:ext>
              </a:extLst>
            </p:cNvPr>
            <p:cNvSpPr/>
            <p:nvPr/>
          </p:nvSpPr>
          <p:spPr>
            <a:xfrm>
              <a:off x="8212436" y="5617696"/>
              <a:ext cx="90290" cy="73241"/>
            </a:xfrm>
            <a:custGeom>
              <a:avLst/>
              <a:gdLst>
                <a:gd name="connsiteX0" fmla="*/ 21675 w 90290"/>
                <a:gd name="connsiteY0" fmla="*/ 0 h 73241"/>
                <a:gd name="connsiteX1" fmla="*/ 90243 w 90290"/>
                <a:gd name="connsiteY1" fmla="*/ 52478 h 73241"/>
                <a:gd name="connsiteX2" fmla="*/ 54920 w 90290"/>
                <a:gd name="connsiteY2" fmla="*/ 72617 h 73241"/>
                <a:gd name="connsiteX3" fmla="*/ 524 w 90290"/>
                <a:gd name="connsiteY3" fmla="*/ 21950 h 73241"/>
                <a:gd name="connsiteX4" fmla="*/ 21675 w 90290"/>
                <a:gd name="connsiteY4" fmla="*/ 0 h 7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0" h="73241">
                  <a:moveTo>
                    <a:pt x="21675" y="0"/>
                  </a:moveTo>
                  <a:cubicBezTo>
                    <a:pt x="68879" y="1279"/>
                    <a:pt x="91469" y="22643"/>
                    <a:pt x="90243" y="52478"/>
                  </a:cubicBezTo>
                  <a:cubicBezTo>
                    <a:pt x="89124" y="78531"/>
                    <a:pt x="69625" y="72724"/>
                    <a:pt x="54920" y="72617"/>
                  </a:cubicBezTo>
                  <a:cubicBezTo>
                    <a:pt x="24658" y="72404"/>
                    <a:pt x="-4271" y="46991"/>
                    <a:pt x="524" y="21950"/>
                  </a:cubicBezTo>
                  <a:cubicBezTo>
                    <a:pt x="2548" y="11295"/>
                    <a:pt x="18372" y="3250"/>
                    <a:pt x="2167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" name="任意多边形: 形状 234">
              <a:extLst>
                <a:ext uri="{FF2B5EF4-FFF2-40B4-BE49-F238E27FC236}">
                  <a16:creationId xmlns:a16="http://schemas.microsoft.com/office/drawing/2014/main" id="{A8DD56C0-9A9A-CDC0-CC4D-B45394A6B66F}"/>
                </a:ext>
              </a:extLst>
            </p:cNvPr>
            <p:cNvSpPr/>
            <p:nvPr/>
          </p:nvSpPr>
          <p:spPr>
            <a:xfrm>
              <a:off x="10425490" y="5512964"/>
              <a:ext cx="93132" cy="91481"/>
            </a:xfrm>
            <a:custGeom>
              <a:avLst/>
              <a:gdLst>
                <a:gd name="connsiteX0" fmla="*/ 93058 w 93132"/>
                <a:gd name="connsiteY0" fmla="*/ 90986 h 91481"/>
                <a:gd name="connsiteX1" fmla="*/ 462 w 93132"/>
                <a:gd name="connsiteY1" fmla="*/ 41 h 91481"/>
                <a:gd name="connsiteX2" fmla="*/ 93058 w 93132"/>
                <a:gd name="connsiteY2" fmla="*/ 90986 h 9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132" h="91481">
                  <a:moveTo>
                    <a:pt x="93058" y="90986"/>
                  </a:moveTo>
                  <a:cubicBezTo>
                    <a:pt x="44629" y="96953"/>
                    <a:pt x="-5346" y="47938"/>
                    <a:pt x="462" y="41"/>
                  </a:cubicBezTo>
                  <a:cubicBezTo>
                    <a:pt x="49104" y="-1557"/>
                    <a:pt x="95243" y="43782"/>
                    <a:pt x="93058" y="909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" name="任意多边形: 形状 235">
              <a:extLst>
                <a:ext uri="{FF2B5EF4-FFF2-40B4-BE49-F238E27FC236}">
                  <a16:creationId xmlns:a16="http://schemas.microsoft.com/office/drawing/2014/main" id="{4E4A5E58-8953-9DEC-93CD-A94776B375A1}"/>
                </a:ext>
              </a:extLst>
            </p:cNvPr>
            <p:cNvSpPr/>
            <p:nvPr/>
          </p:nvSpPr>
          <p:spPr>
            <a:xfrm>
              <a:off x="8790244" y="4978594"/>
              <a:ext cx="83195" cy="81394"/>
            </a:xfrm>
            <a:custGeom>
              <a:avLst/>
              <a:gdLst>
                <a:gd name="connsiteX0" fmla="*/ 83145 w 83195"/>
                <a:gd name="connsiteY0" fmla="*/ 77289 h 81394"/>
                <a:gd name="connsiteX1" fmla="*/ 1524 w 83195"/>
                <a:gd name="connsiteY1" fmla="*/ 33655 h 81394"/>
                <a:gd name="connsiteX2" fmla="*/ 32212 w 83195"/>
                <a:gd name="connsiteY2" fmla="*/ 516 h 81394"/>
                <a:gd name="connsiteX3" fmla="*/ 83145 w 83195"/>
                <a:gd name="connsiteY3" fmla="*/ 77289 h 8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95" h="81394">
                  <a:moveTo>
                    <a:pt x="83145" y="77289"/>
                  </a:moveTo>
                  <a:cubicBezTo>
                    <a:pt x="34556" y="88744"/>
                    <a:pt x="12340" y="76863"/>
                    <a:pt x="1524" y="33655"/>
                  </a:cubicBezTo>
                  <a:cubicBezTo>
                    <a:pt x="-4443" y="9946"/>
                    <a:pt x="7385" y="-2787"/>
                    <a:pt x="32212" y="516"/>
                  </a:cubicBezTo>
                  <a:cubicBezTo>
                    <a:pt x="63060" y="4618"/>
                    <a:pt x="84371" y="36798"/>
                    <a:pt x="83145" y="772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7A8E8782-A5EF-AF87-E7DD-1A8FF11B79F8}"/>
                </a:ext>
              </a:extLst>
            </p:cNvPr>
            <p:cNvSpPr/>
            <p:nvPr/>
          </p:nvSpPr>
          <p:spPr>
            <a:xfrm>
              <a:off x="11487189" y="6497225"/>
              <a:ext cx="106661" cy="87794"/>
            </a:xfrm>
            <a:custGeom>
              <a:avLst/>
              <a:gdLst>
                <a:gd name="connsiteX0" fmla="*/ 106662 w 106661"/>
                <a:gd name="connsiteY0" fmla="*/ 87566 h 87794"/>
                <a:gd name="connsiteX1" fmla="*/ 0 w 106661"/>
                <a:gd name="connsiteY1" fmla="*/ 457 h 87794"/>
                <a:gd name="connsiteX2" fmla="*/ 106662 w 106661"/>
                <a:gd name="connsiteY2" fmla="*/ 87566 h 8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61" h="87794">
                  <a:moveTo>
                    <a:pt x="106662" y="87566"/>
                  </a:moveTo>
                  <a:cubicBezTo>
                    <a:pt x="53970" y="90763"/>
                    <a:pt x="16783" y="60394"/>
                    <a:pt x="0" y="457"/>
                  </a:cubicBezTo>
                  <a:cubicBezTo>
                    <a:pt x="51839" y="-4231"/>
                    <a:pt x="90413" y="27309"/>
                    <a:pt x="106662" y="8756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1CA9D796-E8E4-D85E-3504-DEF88D7C2B91}"/>
                </a:ext>
              </a:extLst>
            </p:cNvPr>
            <p:cNvSpPr/>
            <p:nvPr/>
          </p:nvSpPr>
          <p:spPr>
            <a:xfrm>
              <a:off x="8153341" y="5453855"/>
              <a:ext cx="86669" cy="74387"/>
            </a:xfrm>
            <a:custGeom>
              <a:avLst/>
              <a:gdLst>
                <a:gd name="connsiteX0" fmla="*/ 65640 w 86669"/>
                <a:gd name="connsiteY0" fmla="*/ 74388 h 74387"/>
                <a:gd name="connsiteX1" fmla="*/ 2 w 86669"/>
                <a:gd name="connsiteY1" fmla="*/ 23561 h 74387"/>
                <a:gd name="connsiteX2" fmla="*/ 29571 w 86669"/>
                <a:gd name="connsiteY2" fmla="*/ 66 h 74387"/>
                <a:gd name="connsiteX3" fmla="*/ 86045 w 86669"/>
                <a:gd name="connsiteY3" fmla="*/ 50413 h 74387"/>
                <a:gd name="connsiteX4" fmla="*/ 65640 w 86669"/>
                <a:gd name="connsiteY4" fmla="*/ 74388 h 7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69" h="74387">
                  <a:moveTo>
                    <a:pt x="65640" y="74388"/>
                  </a:moveTo>
                  <a:cubicBezTo>
                    <a:pt x="19768" y="73269"/>
                    <a:pt x="-211" y="53823"/>
                    <a:pt x="2" y="23561"/>
                  </a:cubicBezTo>
                  <a:cubicBezTo>
                    <a:pt x="162" y="2463"/>
                    <a:pt x="12575" y="-520"/>
                    <a:pt x="29571" y="66"/>
                  </a:cubicBezTo>
                  <a:cubicBezTo>
                    <a:pt x="65373" y="1291"/>
                    <a:pt x="91053" y="21909"/>
                    <a:pt x="86045" y="50413"/>
                  </a:cubicBezTo>
                  <a:cubicBezTo>
                    <a:pt x="84074" y="61495"/>
                    <a:pt x="69316" y="70339"/>
                    <a:pt x="65640" y="7438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14E2C773-3930-D204-38A5-098B6E6E77B8}"/>
                </a:ext>
              </a:extLst>
            </p:cNvPr>
            <p:cNvSpPr/>
            <p:nvPr/>
          </p:nvSpPr>
          <p:spPr>
            <a:xfrm>
              <a:off x="10919303" y="5893491"/>
              <a:ext cx="107407" cy="91288"/>
            </a:xfrm>
            <a:custGeom>
              <a:avLst/>
              <a:gdLst>
                <a:gd name="connsiteX0" fmla="*/ 107408 w 107407"/>
                <a:gd name="connsiteY0" fmla="*/ 90755 h 91288"/>
                <a:gd name="connsiteX1" fmla="*/ 0 w 107407"/>
                <a:gd name="connsiteY1" fmla="*/ 23 h 91288"/>
                <a:gd name="connsiteX2" fmla="*/ 107408 w 107407"/>
                <a:gd name="connsiteY2" fmla="*/ 90755 h 9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407" h="91288">
                  <a:moveTo>
                    <a:pt x="107408" y="90755"/>
                  </a:moveTo>
                  <a:cubicBezTo>
                    <a:pt x="55622" y="95123"/>
                    <a:pt x="30422" y="73386"/>
                    <a:pt x="0" y="23"/>
                  </a:cubicBezTo>
                  <a:cubicBezTo>
                    <a:pt x="51466" y="-1096"/>
                    <a:pt x="100535" y="39395"/>
                    <a:pt x="107408" y="907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FEDF494D-A04F-BF50-76BA-CC3A38E2B29F}"/>
                </a:ext>
              </a:extLst>
            </p:cNvPr>
            <p:cNvSpPr/>
            <p:nvPr/>
          </p:nvSpPr>
          <p:spPr>
            <a:xfrm>
              <a:off x="8940931" y="4993787"/>
              <a:ext cx="85684" cy="77517"/>
            </a:xfrm>
            <a:custGeom>
              <a:avLst/>
              <a:gdLst>
                <a:gd name="connsiteX0" fmla="*/ 85685 w 85684"/>
                <a:gd name="connsiteY0" fmla="*/ 73338 h 77517"/>
                <a:gd name="connsiteX1" fmla="*/ 654 w 85684"/>
                <a:gd name="connsiteY1" fmla="*/ 24855 h 77517"/>
                <a:gd name="connsiteX2" fmla="*/ 20100 w 85684"/>
                <a:gd name="connsiteY2" fmla="*/ 241 h 77517"/>
                <a:gd name="connsiteX3" fmla="*/ 85685 w 85684"/>
                <a:gd name="connsiteY3" fmla="*/ 73338 h 7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84" h="77517">
                  <a:moveTo>
                    <a:pt x="85685" y="73338"/>
                  </a:moveTo>
                  <a:cubicBezTo>
                    <a:pt x="30649" y="85379"/>
                    <a:pt x="8219" y="72059"/>
                    <a:pt x="654" y="24855"/>
                  </a:cubicBezTo>
                  <a:cubicBezTo>
                    <a:pt x="-1904" y="8925"/>
                    <a:pt x="2732" y="1360"/>
                    <a:pt x="20100" y="241"/>
                  </a:cubicBezTo>
                  <a:cubicBezTo>
                    <a:pt x="62136" y="-2370"/>
                    <a:pt x="79505" y="15851"/>
                    <a:pt x="85685" y="7333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id="{8E07BDD2-6326-B672-0AA2-94218C629CD8}"/>
                </a:ext>
              </a:extLst>
            </p:cNvPr>
            <p:cNvSpPr/>
            <p:nvPr/>
          </p:nvSpPr>
          <p:spPr>
            <a:xfrm>
              <a:off x="8101796" y="5793525"/>
              <a:ext cx="86789" cy="66346"/>
            </a:xfrm>
            <a:custGeom>
              <a:avLst/>
              <a:gdLst>
                <a:gd name="connsiteX0" fmla="*/ 2744 w 86789"/>
                <a:gd name="connsiteY0" fmla="*/ 1158 h 66346"/>
                <a:gd name="connsiteX1" fmla="*/ 84951 w 86789"/>
                <a:gd name="connsiteY1" fmla="*/ 29182 h 66346"/>
                <a:gd name="connsiteX2" fmla="*/ 83726 w 86789"/>
                <a:gd name="connsiteY2" fmla="*/ 63547 h 66346"/>
                <a:gd name="connsiteX3" fmla="*/ 26612 w 86789"/>
                <a:gd name="connsiteY3" fmla="*/ 62481 h 66346"/>
                <a:gd name="connsiteX4" fmla="*/ 2744 w 86789"/>
                <a:gd name="connsiteY4" fmla="*/ 1158 h 6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89" h="66346">
                  <a:moveTo>
                    <a:pt x="2744" y="1158"/>
                  </a:moveTo>
                  <a:cubicBezTo>
                    <a:pt x="35350" y="2224"/>
                    <a:pt x="70140" y="-10616"/>
                    <a:pt x="84951" y="29182"/>
                  </a:cubicBezTo>
                  <a:cubicBezTo>
                    <a:pt x="88840" y="39625"/>
                    <a:pt x="85644" y="63334"/>
                    <a:pt x="83726" y="63547"/>
                  </a:cubicBezTo>
                  <a:cubicBezTo>
                    <a:pt x="64759" y="65678"/>
                    <a:pt x="43501" y="69087"/>
                    <a:pt x="26612" y="62481"/>
                  </a:cubicBezTo>
                  <a:cubicBezTo>
                    <a:pt x="2318" y="52998"/>
                    <a:pt x="-4502" y="30088"/>
                    <a:pt x="2744" y="115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E6ED4870-1E20-BB44-E679-19004C475162}"/>
                </a:ext>
              </a:extLst>
            </p:cNvPr>
            <p:cNvSpPr/>
            <p:nvPr/>
          </p:nvSpPr>
          <p:spPr>
            <a:xfrm>
              <a:off x="10041448" y="5166869"/>
              <a:ext cx="87920" cy="82952"/>
            </a:xfrm>
            <a:custGeom>
              <a:avLst/>
              <a:gdLst>
                <a:gd name="connsiteX0" fmla="*/ 87215 w 87920"/>
                <a:gd name="connsiteY0" fmla="*/ 82252 h 82952"/>
                <a:gd name="connsiteX1" fmla="*/ 0 w 87920"/>
                <a:gd name="connsiteY1" fmla="*/ 1963 h 82952"/>
                <a:gd name="connsiteX2" fmla="*/ 87215 w 87920"/>
                <a:gd name="connsiteY2" fmla="*/ 82252 h 8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920" h="82952">
                  <a:moveTo>
                    <a:pt x="87215" y="82252"/>
                  </a:moveTo>
                  <a:cubicBezTo>
                    <a:pt x="40172" y="88433"/>
                    <a:pt x="1705" y="53056"/>
                    <a:pt x="0" y="1963"/>
                  </a:cubicBezTo>
                  <a:cubicBezTo>
                    <a:pt x="48962" y="-9652"/>
                    <a:pt x="94142" y="31958"/>
                    <a:pt x="87215" y="8225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" name="任意多边形: 形状 242">
              <a:extLst>
                <a:ext uri="{FF2B5EF4-FFF2-40B4-BE49-F238E27FC236}">
                  <a16:creationId xmlns:a16="http://schemas.microsoft.com/office/drawing/2014/main" id="{35C1B8D7-729F-95EB-0F45-82E67B966208}"/>
                </a:ext>
              </a:extLst>
            </p:cNvPr>
            <p:cNvSpPr/>
            <p:nvPr/>
          </p:nvSpPr>
          <p:spPr>
            <a:xfrm>
              <a:off x="9235304" y="5028063"/>
              <a:ext cx="91566" cy="77210"/>
            </a:xfrm>
            <a:custGeom>
              <a:avLst/>
              <a:gdLst>
                <a:gd name="connsiteX0" fmla="*/ 0 w 91566"/>
                <a:gd name="connsiteY0" fmla="*/ 3153 h 77210"/>
                <a:gd name="connsiteX1" fmla="*/ 89453 w 91566"/>
                <a:gd name="connsiteY1" fmla="*/ 48918 h 77210"/>
                <a:gd name="connsiteX2" fmla="*/ 68835 w 91566"/>
                <a:gd name="connsiteY2" fmla="*/ 77209 h 77210"/>
                <a:gd name="connsiteX3" fmla="*/ 0 w 91566"/>
                <a:gd name="connsiteY3" fmla="*/ 3153 h 7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66" h="77210">
                  <a:moveTo>
                    <a:pt x="0" y="3153"/>
                  </a:moveTo>
                  <a:cubicBezTo>
                    <a:pt x="42835" y="-7929"/>
                    <a:pt x="78371" y="10878"/>
                    <a:pt x="89453" y="48918"/>
                  </a:cubicBezTo>
                  <a:cubicBezTo>
                    <a:pt x="94834" y="67353"/>
                    <a:pt x="90625" y="77369"/>
                    <a:pt x="68835" y="77209"/>
                  </a:cubicBezTo>
                  <a:cubicBezTo>
                    <a:pt x="28504" y="76836"/>
                    <a:pt x="6020" y="53980"/>
                    <a:pt x="0" y="315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7077D45B-3CD2-3AAD-16F9-7E3BA6E2DC56}"/>
                </a:ext>
              </a:extLst>
            </p:cNvPr>
            <p:cNvSpPr/>
            <p:nvPr/>
          </p:nvSpPr>
          <p:spPr>
            <a:xfrm>
              <a:off x="11397043" y="6363252"/>
              <a:ext cx="105649" cy="95423"/>
            </a:xfrm>
            <a:custGeom>
              <a:avLst/>
              <a:gdLst>
                <a:gd name="connsiteX0" fmla="*/ 105649 w 105649"/>
                <a:gd name="connsiteY0" fmla="*/ 95324 h 95423"/>
                <a:gd name="connsiteX1" fmla="*/ 0 w 105649"/>
                <a:gd name="connsiteY1" fmla="*/ 10 h 95423"/>
                <a:gd name="connsiteX2" fmla="*/ 105649 w 105649"/>
                <a:gd name="connsiteY2" fmla="*/ 95324 h 9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49" h="95423">
                  <a:moveTo>
                    <a:pt x="105649" y="95324"/>
                  </a:moveTo>
                  <a:cubicBezTo>
                    <a:pt x="58552" y="97721"/>
                    <a:pt x="13053" y="56644"/>
                    <a:pt x="0" y="10"/>
                  </a:cubicBezTo>
                  <a:cubicBezTo>
                    <a:pt x="46671" y="-789"/>
                    <a:pt x="97178" y="44817"/>
                    <a:pt x="105649" y="953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:a16="http://schemas.microsoft.com/office/drawing/2014/main" id="{2FD0341A-DE4F-5ED6-A3E4-D5939E311404}"/>
                </a:ext>
              </a:extLst>
            </p:cNvPr>
            <p:cNvSpPr/>
            <p:nvPr/>
          </p:nvSpPr>
          <p:spPr>
            <a:xfrm>
              <a:off x="7744111" y="6337333"/>
              <a:ext cx="87658" cy="74944"/>
            </a:xfrm>
            <a:custGeom>
              <a:avLst/>
              <a:gdLst>
                <a:gd name="connsiteX0" fmla="*/ 57067 w 87658"/>
                <a:gd name="connsiteY0" fmla="*/ 74945 h 74944"/>
                <a:gd name="connsiteX1" fmla="*/ 6 w 87658"/>
                <a:gd name="connsiteY1" fmla="*/ 26569 h 74944"/>
                <a:gd name="connsiteX2" fmla="*/ 45505 w 87658"/>
                <a:gd name="connsiteY2" fmla="*/ 356 h 74944"/>
                <a:gd name="connsiteX3" fmla="*/ 86955 w 87658"/>
                <a:gd name="connsiteY3" fmla="*/ 46121 h 74944"/>
                <a:gd name="connsiteX4" fmla="*/ 57067 w 87658"/>
                <a:gd name="connsiteY4" fmla="*/ 74945 h 7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58" h="74944">
                  <a:moveTo>
                    <a:pt x="57067" y="74945"/>
                  </a:moveTo>
                  <a:cubicBezTo>
                    <a:pt x="15990" y="68232"/>
                    <a:pt x="-367" y="55019"/>
                    <a:pt x="6" y="26569"/>
                  </a:cubicBezTo>
                  <a:cubicBezTo>
                    <a:pt x="433" y="-6623"/>
                    <a:pt x="28776" y="3180"/>
                    <a:pt x="45505" y="356"/>
                  </a:cubicBezTo>
                  <a:cubicBezTo>
                    <a:pt x="67829" y="-3373"/>
                    <a:pt x="92123" y="22892"/>
                    <a:pt x="86955" y="46121"/>
                  </a:cubicBezTo>
                  <a:cubicBezTo>
                    <a:pt x="84451" y="57363"/>
                    <a:pt x="67509" y="65408"/>
                    <a:pt x="57067" y="7494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" name="任意多边形: 形状 245">
              <a:extLst>
                <a:ext uri="{FF2B5EF4-FFF2-40B4-BE49-F238E27FC236}">
                  <a16:creationId xmlns:a16="http://schemas.microsoft.com/office/drawing/2014/main" id="{04D0F64A-C9E0-1258-EC91-36F4994EE2F5}"/>
                </a:ext>
              </a:extLst>
            </p:cNvPr>
            <p:cNvSpPr/>
            <p:nvPr/>
          </p:nvSpPr>
          <p:spPr>
            <a:xfrm>
              <a:off x="8264321" y="5286521"/>
              <a:ext cx="83285" cy="74859"/>
            </a:xfrm>
            <a:custGeom>
              <a:avLst/>
              <a:gdLst>
                <a:gd name="connsiteX0" fmla="*/ 68035 w 83285"/>
                <a:gd name="connsiteY0" fmla="*/ 74856 h 74859"/>
                <a:gd name="connsiteX1" fmla="*/ 106 w 83285"/>
                <a:gd name="connsiteY1" fmla="*/ 26160 h 74859"/>
                <a:gd name="connsiteX2" fmla="*/ 31007 w 83285"/>
                <a:gd name="connsiteY2" fmla="*/ 1 h 74859"/>
                <a:gd name="connsiteX3" fmla="*/ 83059 w 83285"/>
                <a:gd name="connsiteY3" fmla="*/ 51627 h 74859"/>
                <a:gd name="connsiteX4" fmla="*/ 68035 w 83285"/>
                <a:gd name="connsiteY4" fmla="*/ 74856 h 7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85" h="74859">
                  <a:moveTo>
                    <a:pt x="68035" y="74856"/>
                  </a:moveTo>
                  <a:cubicBezTo>
                    <a:pt x="27597" y="75175"/>
                    <a:pt x="1811" y="53118"/>
                    <a:pt x="106" y="26160"/>
                  </a:cubicBezTo>
                  <a:cubicBezTo>
                    <a:pt x="-1386" y="2878"/>
                    <a:pt x="13105" y="-53"/>
                    <a:pt x="31007" y="1"/>
                  </a:cubicBezTo>
                  <a:cubicBezTo>
                    <a:pt x="62920" y="54"/>
                    <a:pt x="85829" y="20992"/>
                    <a:pt x="83059" y="51627"/>
                  </a:cubicBezTo>
                  <a:cubicBezTo>
                    <a:pt x="82207" y="61376"/>
                    <a:pt x="71231" y="70221"/>
                    <a:pt x="68035" y="7485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" name="任意多边形: 形状 246">
              <a:extLst>
                <a:ext uri="{FF2B5EF4-FFF2-40B4-BE49-F238E27FC236}">
                  <a16:creationId xmlns:a16="http://schemas.microsoft.com/office/drawing/2014/main" id="{8B1FD3AB-336A-A374-618D-DB398F15C527}"/>
                </a:ext>
              </a:extLst>
            </p:cNvPr>
            <p:cNvSpPr/>
            <p:nvPr/>
          </p:nvSpPr>
          <p:spPr>
            <a:xfrm>
              <a:off x="10540925" y="5543054"/>
              <a:ext cx="93875" cy="90039"/>
            </a:xfrm>
            <a:custGeom>
              <a:avLst/>
              <a:gdLst>
                <a:gd name="connsiteX0" fmla="*/ 0 w 93875"/>
                <a:gd name="connsiteY0" fmla="*/ 0 h 90039"/>
                <a:gd name="connsiteX1" fmla="*/ 93875 w 93875"/>
                <a:gd name="connsiteY1" fmla="*/ 90039 h 90039"/>
                <a:gd name="connsiteX2" fmla="*/ 0 w 93875"/>
                <a:gd name="connsiteY2" fmla="*/ 0 h 9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75" h="90039">
                  <a:moveTo>
                    <a:pt x="0" y="0"/>
                  </a:moveTo>
                  <a:cubicBezTo>
                    <a:pt x="50720" y="106"/>
                    <a:pt x="88175" y="36921"/>
                    <a:pt x="93875" y="90039"/>
                  </a:cubicBezTo>
                  <a:cubicBezTo>
                    <a:pt x="36495" y="88814"/>
                    <a:pt x="1332" y="5583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" name="任意多边形: 形状 247">
              <a:extLst>
                <a:ext uri="{FF2B5EF4-FFF2-40B4-BE49-F238E27FC236}">
                  <a16:creationId xmlns:a16="http://schemas.microsoft.com/office/drawing/2014/main" id="{416CDBAB-7B69-F138-DF77-CE1E4F10036A}"/>
                </a:ext>
              </a:extLst>
            </p:cNvPr>
            <p:cNvSpPr/>
            <p:nvPr/>
          </p:nvSpPr>
          <p:spPr>
            <a:xfrm>
              <a:off x="9910204" y="5131891"/>
              <a:ext cx="93896" cy="89435"/>
            </a:xfrm>
            <a:custGeom>
              <a:avLst/>
              <a:gdLst>
                <a:gd name="connsiteX0" fmla="*/ 93896 w 93896"/>
                <a:gd name="connsiteY0" fmla="*/ 80948 h 89435"/>
                <a:gd name="connsiteX1" fmla="*/ 72798 w 93896"/>
                <a:gd name="connsiteY1" fmla="*/ 89153 h 89435"/>
                <a:gd name="connsiteX2" fmla="*/ 2472 w 93896"/>
                <a:gd name="connsiteY2" fmla="*/ 24208 h 89435"/>
                <a:gd name="connsiteX3" fmla="*/ 20267 w 93896"/>
                <a:gd name="connsiteY3" fmla="*/ 20 h 89435"/>
                <a:gd name="connsiteX4" fmla="*/ 93896 w 93896"/>
                <a:gd name="connsiteY4" fmla="*/ 80948 h 8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96" h="89435">
                  <a:moveTo>
                    <a:pt x="93896" y="80948"/>
                  </a:moveTo>
                  <a:cubicBezTo>
                    <a:pt x="88728" y="83133"/>
                    <a:pt x="79351" y="91018"/>
                    <a:pt x="72798" y="89153"/>
                  </a:cubicBezTo>
                  <a:cubicBezTo>
                    <a:pt x="39020" y="79510"/>
                    <a:pt x="15738" y="56601"/>
                    <a:pt x="2472" y="24208"/>
                  </a:cubicBezTo>
                  <a:cubicBezTo>
                    <a:pt x="-4241" y="7851"/>
                    <a:pt x="3058" y="-460"/>
                    <a:pt x="20267" y="20"/>
                  </a:cubicBezTo>
                  <a:cubicBezTo>
                    <a:pt x="50209" y="925"/>
                    <a:pt x="92298" y="42375"/>
                    <a:pt x="93896" y="8094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" name="任意多边形: 形状 248">
              <a:extLst>
                <a:ext uri="{FF2B5EF4-FFF2-40B4-BE49-F238E27FC236}">
                  <a16:creationId xmlns:a16="http://schemas.microsoft.com/office/drawing/2014/main" id="{7C7BF795-ABB1-3E02-F11F-50EF4014B81E}"/>
                </a:ext>
              </a:extLst>
            </p:cNvPr>
            <p:cNvSpPr/>
            <p:nvPr/>
          </p:nvSpPr>
          <p:spPr>
            <a:xfrm>
              <a:off x="7923827" y="5801907"/>
              <a:ext cx="83977" cy="70511"/>
            </a:xfrm>
            <a:custGeom>
              <a:avLst/>
              <a:gdLst>
                <a:gd name="connsiteX0" fmla="*/ 38462 w 83977"/>
                <a:gd name="connsiteY0" fmla="*/ 22 h 70511"/>
                <a:gd name="connsiteX1" fmla="*/ 83748 w 83977"/>
                <a:gd name="connsiteY1" fmla="*/ 46107 h 70511"/>
                <a:gd name="connsiteX2" fmla="*/ 49384 w 83977"/>
                <a:gd name="connsiteY2" fmla="*/ 70349 h 70511"/>
                <a:gd name="connsiteX3" fmla="*/ 49 w 83977"/>
                <a:gd name="connsiteY3" fmla="*/ 24850 h 70511"/>
                <a:gd name="connsiteX4" fmla="*/ 38462 w 83977"/>
                <a:gd name="connsiteY4" fmla="*/ 22 h 7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77" h="70511">
                  <a:moveTo>
                    <a:pt x="38462" y="22"/>
                  </a:moveTo>
                  <a:cubicBezTo>
                    <a:pt x="66966" y="-670"/>
                    <a:pt x="80871" y="14674"/>
                    <a:pt x="83748" y="46107"/>
                  </a:cubicBezTo>
                  <a:cubicBezTo>
                    <a:pt x="86465" y="75730"/>
                    <a:pt x="64408" y="69336"/>
                    <a:pt x="49384" y="70349"/>
                  </a:cubicBezTo>
                  <a:cubicBezTo>
                    <a:pt x="18430" y="72373"/>
                    <a:pt x="1115" y="55431"/>
                    <a:pt x="49" y="24850"/>
                  </a:cubicBezTo>
                  <a:cubicBezTo>
                    <a:pt x="-644" y="4871"/>
                    <a:pt x="5696" y="768"/>
                    <a:pt x="38462" y="2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" name="任意多边形: 形状 249">
              <a:extLst>
                <a:ext uri="{FF2B5EF4-FFF2-40B4-BE49-F238E27FC236}">
                  <a16:creationId xmlns:a16="http://schemas.microsoft.com/office/drawing/2014/main" id="{7E72CF9C-EE60-4B08-D148-E3CB56B6E8E9}"/>
                </a:ext>
              </a:extLst>
            </p:cNvPr>
            <p:cNvSpPr/>
            <p:nvPr/>
          </p:nvSpPr>
          <p:spPr>
            <a:xfrm>
              <a:off x="9176033" y="4868822"/>
              <a:ext cx="83346" cy="81519"/>
            </a:xfrm>
            <a:custGeom>
              <a:avLst/>
              <a:gdLst>
                <a:gd name="connsiteX0" fmla="*/ 71258 w 83346"/>
                <a:gd name="connsiteY0" fmla="*/ 81519 h 81519"/>
                <a:gd name="connsiteX1" fmla="*/ 80 w 83346"/>
                <a:gd name="connsiteY1" fmla="*/ 19024 h 81519"/>
                <a:gd name="connsiteX2" fmla="*/ 21551 w 83346"/>
                <a:gd name="connsiteY2" fmla="*/ 57 h 81519"/>
                <a:gd name="connsiteX3" fmla="*/ 83246 w 83346"/>
                <a:gd name="connsiteY3" fmla="*/ 64310 h 81519"/>
                <a:gd name="connsiteX4" fmla="*/ 71258 w 83346"/>
                <a:gd name="connsiteY4" fmla="*/ 81519 h 8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6" h="81519">
                  <a:moveTo>
                    <a:pt x="71258" y="81519"/>
                  </a:moveTo>
                  <a:cubicBezTo>
                    <a:pt x="29329" y="81678"/>
                    <a:pt x="-1785" y="52695"/>
                    <a:pt x="80" y="19024"/>
                  </a:cubicBezTo>
                  <a:cubicBezTo>
                    <a:pt x="453" y="11991"/>
                    <a:pt x="13772" y="430"/>
                    <a:pt x="21551" y="57"/>
                  </a:cubicBezTo>
                  <a:cubicBezTo>
                    <a:pt x="54796" y="-1541"/>
                    <a:pt x="85324" y="30692"/>
                    <a:pt x="83246" y="64310"/>
                  </a:cubicBezTo>
                  <a:cubicBezTo>
                    <a:pt x="82767" y="71556"/>
                    <a:pt x="73656" y="78269"/>
                    <a:pt x="71258" y="815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" name="任意多边形: 形状 250">
              <a:extLst>
                <a:ext uri="{FF2B5EF4-FFF2-40B4-BE49-F238E27FC236}">
                  <a16:creationId xmlns:a16="http://schemas.microsoft.com/office/drawing/2014/main" id="{A4FED930-6DF8-1B8E-47E0-D632FB8D78E3}"/>
                </a:ext>
              </a:extLst>
            </p:cNvPr>
            <p:cNvSpPr/>
            <p:nvPr/>
          </p:nvSpPr>
          <p:spPr>
            <a:xfrm>
              <a:off x="9722377" y="4955075"/>
              <a:ext cx="87687" cy="92337"/>
            </a:xfrm>
            <a:custGeom>
              <a:avLst/>
              <a:gdLst>
                <a:gd name="connsiteX0" fmla="*/ 77510 w 87687"/>
                <a:gd name="connsiteY0" fmla="*/ 92337 h 92337"/>
                <a:gd name="connsiteX1" fmla="*/ 150 w 87687"/>
                <a:gd name="connsiteY1" fmla="*/ 23769 h 92337"/>
                <a:gd name="connsiteX2" fmla="*/ 24339 w 87687"/>
                <a:gd name="connsiteY2" fmla="*/ 3790 h 92337"/>
                <a:gd name="connsiteX3" fmla="*/ 87100 w 87687"/>
                <a:gd name="connsiteY3" fmla="*/ 67563 h 92337"/>
                <a:gd name="connsiteX4" fmla="*/ 77510 w 87687"/>
                <a:gd name="connsiteY4" fmla="*/ 92337 h 9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7" h="92337">
                  <a:moveTo>
                    <a:pt x="77510" y="92337"/>
                  </a:moveTo>
                  <a:cubicBezTo>
                    <a:pt x="38830" y="89887"/>
                    <a:pt x="2761" y="53605"/>
                    <a:pt x="150" y="23769"/>
                  </a:cubicBezTo>
                  <a:cubicBezTo>
                    <a:pt x="-1501" y="4855"/>
                    <a:pt x="10699" y="-6280"/>
                    <a:pt x="24339" y="3790"/>
                  </a:cubicBezTo>
                  <a:cubicBezTo>
                    <a:pt x="48100" y="21372"/>
                    <a:pt x="68079" y="44601"/>
                    <a:pt x="87100" y="67563"/>
                  </a:cubicBezTo>
                  <a:cubicBezTo>
                    <a:pt x="90190" y="71240"/>
                    <a:pt x="80227" y="85731"/>
                    <a:pt x="77510" y="9233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" name="任意多边形: 形状 251">
              <a:extLst>
                <a:ext uri="{FF2B5EF4-FFF2-40B4-BE49-F238E27FC236}">
                  <a16:creationId xmlns:a16="http://schemas.microsoft.com/office/drawing/2014/main" id="{A5DE1579-750E-1B3C-A5AD-C441A9A9FF41}"/>
                </a:ext>
              </a:extLst>
            </p:cNvPr>
            <p:cNvSpPr/>
            <p:nvPr/>
          </p:nvSpPr>
          <p:spPr>
            <a:xfrm>
              <a:off x="7804295" y="5981388"/>
              <a:ext cx="82042" cy="74995"/>
            </a:xfrm>
            <a:custGeom>
              <a:avLst/>
              <a:gdLst>
                <a:gd name="connsiteX0" fmla="*/ 55648 w 82042"/>
                <a:gd name="connsiteY0" fmla="*/ 74996 h 74995"/>
                <a:gd name="connsiteX1" fmla="*/ 133 w 82042"/>
                <a:gd name="connsiteY1" fmla="*/ 26087 h 74995"/>
                <a:gd name="connsiteX2" fmla="*/ 34337 w 82042"/>
                <a:gd name="connsiteY2" fmla="*/ 87 h 74995"/>
                <a:gd name="connsiteX3" fmla="*/ 81861 w 82042"/>
                <a:gd name="connsiteY3" fmla="*/ 49103 h 74995"/>
                <a:gd name="connsiteX4" fmla="*/ 55648 w 82042"/>
                <a:gd name="connsiteY4" fmla="*/ 74996 h 7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42" h="74995">
                  <a:moveTo>
                    <a:pt x="55648" y="74996"/>
                  </a:moveTo>
                  <a:cubicBezTo>
                    <a:pt x="14678" y="69828"/>
                    <a:pt x="2477" y="58959"/>
                    <a:pt x="133" y="26087"/>
                  </a:cubicBezTo>
                  <a:cubicBezTo>
                    <a:pt x="-1785" y="-818"/>
                    <a:pt x="17448" y="833"/>
                    <a:pt x="34337" y="87"/>
                  </a:cubicBezTo>
                  <a:cubicBezTo>
                    <a:pt x="66410" y="-1351"/>
                    <a:pt x="84045" y="14952"/>
                    <a:pt x="81861" y="49103"/>
                  </a:cubicBezTo>
                  <a:cubicBezTo>
                    <a:pt x="81221" y="58267"/>
                    <a:pt x="64812" y="66418"/>
                    <a:pt x="55648" y="7499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3" name="任意多边形: 形状 252">
              <a:extLst>
                <a:ext uri="{FF2B5EF4-FFF2-40B4-BE49-F238E27FC236}">
                  <a16:creationId xmlns:a16="http://schemas.microsoft.com/office/drawing/2014/main" id="{8E011F1C-709B-36F9-6F0E-FF70460A35B3}"/>
                </a:ext>
              </a:extLst>
            </p:cNvPr>
            <p:cNvSpPr/>
            <p:nvPr/>
          </p:nvSpPr>
          <p:spPr>
            <a:xfrm>
              <a:off x="7868019" y="6148765"/>
              <a:ext cx="85056" cy="70475"/>
            </a:xfrm>
            <a:custGeom>
              <a:avLst/>
              <a:gdLst>
                <a:gd name="connsiteX0" fmla="*/ 22026 w 85056"/>
                <a:gd name="connsiteY0" fmla="*/ 2 h 70475"/>
                <a:gd name="connsiteX1" fmla="*/ 85053 w 85056"/>
                <a:gd name="connsiteY1" fmla="*/ 44542 h 70475"/>
                <a:gd name="connsiteX2" fmla="*/ 43177 w 85056"/>
                <a:gd name="connsiteY2" fmla="*/ 70329 h 70475"/>
                <a:gd name="connsiteX3" fmla="*/ 449 w 85056"/>
                <a:gd name="connsiteY3" fmla="*/ 25788 h 70475"/>
                <a:gd name="connsiteX4" fmla="*/ 22026 w 85056"/>
                <a:gd name="connsiteY4" fmla="*/ 2 h 7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56" h="70475">
                  <a:moveTo>
                    <a:pt x="22026" y="2"/>
                  </a:moveTo>
                  <a:cubicBezTo>
                    <a:pt x="67312" y="-211"/>
                    <a:pt x="84787" y="15186"/>
                    <a:pt x="85053" y="44542"/>
                  </a:cubicBezTo>
                  <a:cubicBezTo>
                    <a:pt x="85373" y="75869"/>
                    <a:pt x="60173" y="68837"/>
                    <a:pt x="43177" y="70329"/>
                  </a:cubicBezTo>
                  <a:cubicBezTo>
                    <a:pt x="18563" y="72460"/>
                    <a:pt x="-3441" y="51095"/>
                    <a:pt x="449" y="25788"/>
                  </a:cubicBezTo>
                  <a:cubicBezTo>
                    <a:pt x="2260" y="13961"/>
                    <a:pt x="18190" y="4318"/>
                    <a:pt x="22026" y="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" name="任意多边形: 形状 253">
              <a:extLst>
                <a:ext uri="{FF2B5EF4-FFF2-40B4-BE49-F238E27FC236}">
                  <a16:creationId xmlns:a16="http://schemas.microsoft.com/office/drawing/2014/main" id="{D5AEF669-5E3F-C0A5-A63B-F1CBB6E55F81}"/>
                </a:ext>
              </a:extLst>
            </p:cNvPr>
            <p:cNvSpPr/>
            <p:nvPr/>
          </p:nvSpPr>
          <p:spPr>
            <a:xfrm>
              <a:off x="8536742" y="5127089"/>
              <a:ext cx="81135" cy="75441"/>
            </a:xfrm>
            <a:custGeom>
              <a:avLst/>
              <a:gdLst>
                <a:gd name="connsiteX0" fmla="*/ 80648 w 81135"/>
                <a:gd name="connsiteY0" fmla="*/ 70779 h 75441"/>
                <a:gd name="connsiteX1" fmla="*/ 3129 w 81135"/>
                <a:gd name="connsiteY1" fmla="*/ 40677 h 75441"/>
                <a:gd name="connsiteX2" fmla="*/ 3342 w 81135"/>
                <a:gd name="connsiteY2" fmla="*/ 9137 h 75441"/>
                <a:gd name="connsiteX3" fmla="*/ 41436 w 81135"/>
                <a:gd name="connsiteY3" fmla="*/ 613 h 75441"/>
                <a:gd name="connsiteX4" fmla="*/ 80648 w 81135"/>
                <a:gd name="connsiteY4" fmla="*/ 70779 h 7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35" h="75441">
                  <a:moveTo>
                    <a:pt x="80648" y="70779"/>
                  </a:moveTo>
                  <a:cubicBezTo>
                    <a:pt x="31633" y="81168"/>
                    <a:pt x="15223" y="75468"/>
                    <a:pt x="3129" y="40677"/>
                  </a:cubicBezTo>
                  <a:cubicBezTo>
                    <a:pt x="-281" y="30874"/>
                    <a:pt x="-1826" y="12866"/>
                    <a:pt x="3342" y="9137"/>
                  </a:cubicBezTo>
                  <a:cubicBezTo>
                    <a:pt x="13199" y="2051"/>
                    <a:pt x="29235" y="-1519"/>
                    <a:pt x="41436" y="613"/>
                  </a:cubicBezTo>
                  <a:cubicBezTo>
                    <a:pt x="68394" y="5354"/>
                    <a:pt x="84164" y="36309"/>
                    <a:pt x="80648" y="707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5" name="任意多边形: 形状 254">
              <a:extLst>
                <a:ext uri="{FF2B5EF4-FFF2-40B4-BE49-F238E27FC236}">
                  <a16:creationId xmlns:a16="http://schemas.microsoft.com/office/drawing/2014/main" id="{DF1FB38A-3C1A-3DBF-E65E-E9FB0F0A8C14}"/>
                </a:ext>
              </a:extLst>
            </p:cNvPr>
            <p:cNvSpPr/>
            <p:nvPr/>
          </p:nvSpPr>
          <p:spPr>
            <a:xfrm>
              <a:off x="9456777" y="4911607"/>
              <a:ext cx="85563" cy="81858"/>
            </a:xfrm>
            <a:custGeom>
              <a:avLst/>
              <a:gdLst>
                <a:gd name="connsiteX0" fmla="*/ 481 w 85563"/>
                <a:gd name="connsiteY0" fmla="*/ 374 h 81858"/>
                <a:gd name="connsiteX1" fmla="*/ 84340 w 85563"/>
                <a:gd name="connsiteY1" fmla="*/ 53491 h 81858"/>
                <a:gd name="connsiteX2" fmla="*/ 59406 w 85563"/>
                <a:gd name="connsiteY2" fmla="*/ 81409 h 81858"/>
                <a:gd name="connsiteX3" fmla="*/ 481 w 85563"/>
                <a:gd name="connsiteY3" fmla="*/ 374 h 8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63" h="81858">
                  <a:moveTo>
                    <a:pt x="481" y="374"/>
                  </a:moveTo>
                  <a:cubicBezTo>
                    <a:pt x="44062" y="-3143"/>
                    <a:pt x="76988" y="18435"/>
                    <a:pt x="84340" y="53491"/>
                  </a:cubicBezTo>
                  <a:cubicBezTo>
                    <a:pt x="88762" y="74483"/>
                    <a:pt x="81357" y="84126"/>
                    <a:pt x="59406" y="81409"/>
                  </a:cubicBezTo>
                  <a:cubicBezTo>
                    <a:pt x="20620" y="76561"/>
                    <a:pt x="-3781" y="44008"/>
                    <a:pt x="481" y="3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" name="任意多边形: 形状 255">
              <a:extLst>
                <a:ext uri="{FF2B5EF4-FFF2-40B4-BE49-F238E27FC236}">
                  <a16:creationId xmlns:a16="http://schemas.microsoft.com/office/drawing/2014/main" id="{D6120FE8-D417-07F9-E5A1-E96D1AC2C422}"/>
                </a:ext>
              </a:extLst>
            </p:cNvPr>
            <p:cNvSpPr/>
            <p:nvPr/>
          </p:nvSpPr>
          <p:spPr>
            <a:xfrm>
              <a:off x="9586883" y="4936357"/>
              <a:ext cx="89457" cy="80471"/>
            </a:xfrm>
            <a:custGeom>
              <a:avLst/>
              <a:gdLst>
                <a:gd name="connsiteX0" fmla="*/ 0 w 89457"/>
                <a:gd name="connsiteY0" fmla="*/ 2742 h 80471"/>
                <a:gd name="connsiteX1" fmla="*/ 87375 w 89457"/>
                <a:gd name="connsiteY1" fmla="*/ 50425 h 80471"/>
                <a:gd name="connsiteX2" fmla="*/ 60363 w 89457"/>
                <a:gd name="connsiteY2" fmla="*/ 79249 h 80471"/>
                <a:gd name="connsiteX3" fmla="*/ 0 w 89457"/>
                <a:gd name="connsiteY3" fmla="*/ 2742 h 8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57" h="80471">
                  <a:moveTo>
                    <a:pt x="0" y="2742"/>
                  </a:moveTo>
                  <a:cubicBezTo>
                    <a:pt x="49654" y="-6901"/>
                    <a:pt x="77412" y="8869"/>
                    <a:pt x="87375" y="50425"/>
                  </a:cubicBezTo>
                  <a:cubicBezTo>
                    <a:pt x="93608" y="76318"/>
                    <a:pt x="86203" y="83724"/>
                    <a:pt x="60363" y="79249"/>
                  </a:cubicBezTo>
                  <a:cubicBezTo>
                    <a:pt x="18327" y="71950"/>
                    <a:pt x="10869" y="37958"/>
                    <a:pt x="0" y="274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" name="任意多边形: 形状 256">
              <a:extLst>
                <a:ext uri="{FF2B5EF4-FFF2-40B4-BE49-F238E27FC236}">
                  <a16:creationId xmlns:a16="http://schemas.microsoft.com/office/drawing/2014/main" id="{C85B8E3E-C9C6-E5AE-0347-AF08284ABFC9}"/>
                </a:ext>
              </a:extLst>
            </p:cNvPr>
            <p:cNvSpPr/>
            <p:nvPr/>
          </p:nvSpPr>
          <p:spPr>
            <a:xfrm>
              <a:off x="11115205" y="6059847"/>
              <a:ext cx="103625" cy="97526"/>
            </a:xfrm>
            <a:custGeom>
              <a:avLst/>
              <a:gdLst>
                <a:gd name="connsiteX0" fmla="*/ 0 w 103625"/>
                <a:gd name="connsiteY0" fmla="*/ 0 h 97526"/>
                <a:gd name="connsiteX1" fmla="*/ 103625 w 103625"/>
                <a:gd name="connsiteY1" fmla="*/ 97285 h 97526"/>
                <a:gd name="connsiteX2" fmla="*/ 0 w 103625"/>
                <a:gd name="connsiteY2" fmla="*/ 0 h 9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625" h="97526">
                  <a:moveTo>
                    <a:pt x="0" y="0"/>
                  </a:moveTo>
                  <a:cubicBezTo>
                    <a:pt x="52532" y="11934"/>
                    <a:pt x="101334" y="58552"/>
                    <a:pt x="103625" y="97285"/>
                  </a:cubicBezTo>
                  <a:cubicBezTo>
                    <a:pt x="59564" y="101600"/>
                    <a:pt x="160" y="47257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007E1F4C-8FB4-C1BD-BA24-7F824E484A45}"/>
                </a:ext>
              </a:extLst>
            </p:cNvPr>
            <p:cNvSpPr/>
            <p:nvPr/>
          </p:nvSpPr>
          <p:spPr>
            <a:xfrm>
              <a:off x="9026234" y="4845543"/>
              <a:ext cx="87152" cy="84804"/>
            </a:xfrm>
            <a:custGeom>
              <a:avLst/>
              <a:gdLst>
                <a:gd name="connsiteX0" fmla="*/ 33201 w 87152"/>
                <a:gd name="connsiteY0" fmla="*/ 0 h 84804"/>
                <a:gd name="connsiteX1" fmla="*/ 83921 w 87152"/>
                <a:gd name="connsiteY1" fmla="*/ 47097 h 84804"/>
                <a:gd name="connsiteX2" fmla="*/ 85945 w 87152"/>
                <a:gd name="connsiteY2" fmla="*/ 82740 h 84804"/>
                <a:gd name="connsiteX3" fmla="*/ 49343 w 87152"/>
                <a:gd name="connsiteY3" fmla="*/ 82101 h 84804"/>
                <a:gd name="connsiteX4" fmla="*/ 6668 w 87152"/>
                <a:gd name="connsiteY4" fmla="*/ 40544 h 84804"/>
                <a:gd name="connsiteX5" fmla="*/ 33201 w 87152"/>
                <a:gd name="connsiteY5" fmla="*/ 0 h 8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152" h="84804">
                  <a:moveTo>
                    <a:pt x="33201" y="0"/>
                  </a:moveTo>
                  <a:cubicBezTo>
                    <a:pt x="50409" y="15451"/>
                    <a:pt x="69642" y="29250"/>
                    <a:pt x="83921" y="47097"/>
                  </a:cubicBezTo>
                  <a:cubicBezTo>
                    <a:pt x="89994" y="54663"/>
                    <a:pt x="85572" y="70593"/>
                    <a:pt x="85945" y="82740"/>
                  </a:cubicBezTo>
                  <a:cubicBezTo>
                    <a:pt x="73531" y="82900"/>
                    <a:pt x="58134" y="87695"/>
                    <a:pt x="49343" y="82101"/>
                  </a:cubicBezTo>
                  <a:cubicBezTo>
                    <a:pt x="32828" y="71552"/>
                    <a:pt x="17324" y="56901"/>
                    <a:pt x="6668" y="40544"/>
                  </a:cubicBezTo>
                  <a:cubicBezTo>
                    <a:pt x="-7664" y="18594"/>
                    <a:pt x="1074" y="6607"/>
                    <a:pt x="3320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9" name="任意多边形: 形状 258">
              <a:extLst>
                <a:ext uri="{FF2B5EF4-FFF2-40B4-BE49-F238E27FC236}">
                  <a16:creationId xmlns:a16="http://schemas.microsoft.com/office/drawing/2014/main" id="{8256DD67-FEF5-63FF-3CE1-5A9BC7F567DE}"/>
                </a:ext>
              </a:extLst>
            </p:cNvPr>
            <p:cNvSpPr/>
            <p:nvPr/>
          </p:nvSpPr>
          <p:spPr>
            <a:xfrm>
              <a:off x="8039414" y="5630046"/>
              <a:ext cx="85812" cy="70386"/>
            </a:xfrm>
            <a:custGeom>
              <a:avLst/>
              <a:gdLst>
                <a:gd name="connsiteX0" fmla="*/ 36356 w 85812"/>
                <a:gd name="connsiteY0" fmla="*/ 597 h 70386"/>
                <a:gd name="connsiteX1" fmla="*/ 85318 w 85812"/>
                <a:gd name="connsiteY1" fmla="*/ 42846 h 70386"/>
                <a:gd name="connsiteX2" fmla="*/ 59851 w 85812"/>
                <a:gd name="connsiteY2" fmla="*/ 70070 h 70386"/>
                <a:gd name="connsiteX3" fmla="*/ 394 w 85812"/>
                <a:gd name="connsiteY3" fmla="*/ 24678 h 70386"/>
                <a:gd name="connsiteX4" fmla="*/ 36356 w 85812"/>
                <a:gd name="connsiteY4" fmla="*/ 597 h 7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12" h="70386">
                  <a:moveTo>
                    <a:pt x="36356" y="597"/>
                  </a:moveTo>
                  <a:cubicBezTo>
                    <a:pt x="68855" y="-2866"/>
                    <a:pt x="80417" y="8428"/>
                    <a:pt x="85318" y="42846"/>
                  </a:cubicBezTo>
                  <a:cubicBezTo>
                    <a:pt x="88461" y="64903"/>
                    <a:pt x="76208" y="68419"/>
                    <a:pt x="59851" y="70070"/>
                  </a:cubicBezTo>
                  <a:cubicBezTo>
                    <a:pt x="29323" y="73161"/>
                    <a:pt x="3750" y="53288"/>
                    <a:pt x="394" y="24678"/>
                  </a:cubicBezTo>
                  <a:cubicBezTo>
                    <a:pt x="-3283" y="-6916"/>
                    <a:pt x="19574" y="1556"/>
                    <a:pt x="36356" y="5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0" name="任意多边形: 形状 259">
              <a:extLst>
                <a:ext uri="{FF2B5EF4-FFF2-40B4-BE49-F238E27FC236}">
                  <a16:creationId xmlns:a16="http://schemas.microsoft.com/office/drawing/2014/main" id="{D4670347-778B-D08B-5BC9-7706A3F34919}"/>
                </a:ext>
              </a:extLst>
            </p:cNvPr>
            <p:cNvSpPr/>
            <p:nvPr/>
          </p:nvSpPr>
          <p:spPr>
            <a:xfrm>
              <a:off x="11681279" y="6662880"/>
              <a:ext cx="119501" cy="90484"/>
            </a:xfrm>
            <a:custGeom>
              <a:avLst/>
              <a:gdLst>
                <a:gd name="connsiteX0" fmla="*/ 0 w 119501"/>
                <a:gd name="connsiteY0" fmla="*/ 495 h 90484"/>
                <a:gd name="connsiteX1" fmla="*/ 119501 w 119501"/>
                <a:gd name="connsiteY1" fmla="*/ 90481 h 90484"/>
                <a:gd name="connsiteX2" fmla="*/ 0 w 119501"/>
                <a:gd name="connsiteY2" fmla="*/ 495 h 9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501" h="90484">
                  <a:moveTo>
                    <a:pt x="0" y="495"/>
                  </a:moveTo>
                  <a:cubicBezTo>
                    <a:pt x="56101" y="-4353"/>
                    <a:pt x="95793" y="26442"/>
                    <a:pt x="119501" y="90481"/>
                  </a:cubicBezTo>
                  <a:cubicBezTo>
                    <a:pt x="56900" y="90908"/>
                    <a:pt x="33724" y="42745"/>
                    <a:pt x="0" y="49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1" name="任意多边形: 形状 260">
              <a:extLst>
                <a:ext uri="{FF2B5EF4-FFF2-40B4-BE49-F238E27FC236}">
                  <a16:creationId xmlns:a16="http://schemas.microsoft.com/office/drawing/2014/main" id="{107A3D6F-E1F3-69C2-58DE-FB624FA9FA7F}"/>
                </a:ext>
              </a:extLst>
            </p:cNvPr>
            <p:cNvSpPr/>
            <p:nvPr/>
          </p:nvSpPr>
          <p:spPr>
            <a:xfrm>
              <a:off x="10355818" y="5370008"/>
              <a:ext cx="84363" cy="90571"/>
            </a:xfrm>
            <a:custGeom>
              <a:avLst/>
              <a:gdLst>
                <a:gd name="connsiteX0" fmla="*/ 447 w 84363"/>
                <a:gd name="connsiteY0" fmla="*/ 0 h 90571"/>
                <a:gd name="connsiteX1" fmla="*/ 84147 w 84363"/>
                <a:gd name="connsiteY1" fmla="*/ 90572 h 90571"/>
                <a:gd name="connsiteX2" fmla="*/ 447 w 84363"/>
                <a:gd name="connsiteY2" fmla="*/ 0 h 9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63" h="90571">
                  <a:moveTo>
                    <a:pt x="447" y="0"/>
                  </a:moveTo>
                  <a:cubicBezTo>
                    <a:pt x="62409" y="12201"/>
                    <a:pt x="86970" y="39372"/>
                    <a:pt x="84147" y="90572"/>
                  </a:cubicBezTo>
                  <a:cubicBezTo>
                    <a:pt x="34758" y="90519"/>
                    <a:pt x="-4667" y="49069"/>
                    <a:pt x="44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2" name="任意多边形: 形状 261">
              <a:extLst>
                <a:ext uri="{FF2B5EF4-FFF2-40B4-BE49-F238E27FC236}">
                  <a16:creationId xmlns:a16="http://schemas.microsoft.com/office/drawing/2014/main" id="{EDCBF252-1AD2-D2D2-8654-A196C59B73B4}"/>
                </a:ext>
              </a:extLst>
            </p:cNvPr>
            <p:cNvSpPr/>
            <p:nvPr/>
          </p:nvSpPr>
          <p:spPr>
            <a:xfrm>
              <a:off x="7884438" y="6675129"/>
              <a:ext cx="89565" cy="68799"/>
            </a:xfrm>
            <a:custGeom>
              <a:avLst/>
              <a:gdLst>
                <a:gd name="connsiteX0" fmla="*/ 39598 w 89565"/>
                <a:gd name="connsiteY0" fmla="*/ 21 h 68799"/>
                <a:gd name="connsiteX1" fmla="*/ 89519 w 89565"/>
                <a:gd name="connsiteY1" fmla="*/ 43016 h 68799"/>
                <a:gd name="connsiteX2" fmla="*/ 42368 w 89565"/>
                <a:gd name="connsiteY2" fmla="*/ 68110 h 68799"/>
                <a:gd name="connsiteX3" fmla="*/ 65 w 89565"/>
                <a:gd name="connsiteY3" fmla="*/ 26819 h 68799"/>
                <a:gd name="connsiteX4" fmla="*/ 39598 w 89565"/>
                <a:gd name="connsiteY4" fmla="*/ 21 h 6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565" h="68799">
                  <a:moveTo>
                    <a:pt x="39598" y="21"/>
                  </a:moveTo>
                  <a:cubicBezTo>
                    <a:pt x="63626" y="-778"/>
                    <a:pt x="90851" y="21758"/>
                    <a:pt x="89519" y="43016"/>
                  </a:cubicBezTo>
                  <a:cubicBezTo>
                    <a:pt x="87494" y="74982"/>
                    <a:pt x="59257" y="64540"/>
                    <a:pt x="42368" y="68110"/>
                  </a:cubicBezTo>
                  <a:cubicBezTo>
                    <a:pt x="19618" y="72904"/>
                    <a:pt x="971" y="52020"/>
                    <a:pt x="65" y="26819"/>
                  </a:cubicBezTo>
                  <a:cubicBezTo>
                    <a:pt x="-680" y="4762"/>
                    <a:pt x="4487" y="1246"/>
                    <a:pt x="39598" y="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3" name="任意多边形: 形状 262">
              <a:extLst>
                <a:ext uri="{FF2B5EF4-FFF2-40B4-BE49-F238E27FC236}">
                  <a16:creationId xmlns:a16="http://schemas.microsoft.com/office/drawing/2014/main" id="{95839615-D0E8-9ADF-48F3-EA73E4F8564F}"/>
                </a:ext>
              </a:extLst>
            </p:cNvPr>
            <p:cNvSpPr/>
            <p:nvPr/>
          </p:nvSpPr>
          <p:spPr>
            <a:xfrm>
              <a:off x="7813686" y="6506325"/>
              <a:ext cx="87147" cy="67922"/>
            </a:xfrm>
            <a:custGeom>
              <a:avLst/>
              <a:gdLst>
                <a:gd name="connsiteX0" fmla="*/ 47908 w 87147"/>
                <a:gd name="connsiteY0" fmla="*/ 67864 h 67922"/>
                <a:gd name="connsiteX1" fmla="*/ 225 w 87147"/>
                <a:gd name="connsiteY1" fmla="*/ 27266 h 67922"/>
                <a:gd name="connsiteX2" fmla="*/ 38851 w 87147"/>
                <a:gd name="connsiteY2" fmla="*/ 148 h 67922"/>
                <a:gd name="connsiteX3" fmla="*/ 87014 w 87147"/>
                <a:gd name="connsiteY3" fmla="*/ 41705 h 67922"/>
                <a:gd name="connsiteX4" fmla="*/ 47908 w 87147"/>
                <a:gd name="connsiteY4" fmla="*/ 67864 h 67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47" h="67922">
                  <a:moveTo>
                    <a:pt x="47908" y="67864"/>
                  </a:moveTo>
                  <a:cubicBezTo>
                    <a:pt x="19032" y="68983"/>
                    <a:pt x="2515" y="54118"/>
                    <a:pt x="225" y="27266"/>
                  </a:cubicBezTo>
                  <a:cubicBezTo>
                    <a:pt x="-2546" y="-4540"/>
                    <a:pt x="20896" y="1213"/>
                    <a:pt x="38851" y="148"/>
                  </a:cubicBezTo>
                  <a:cubicBezTo>
                    <a:pt x="69006" y="-1610"/>
                    <a:pt x="84936" y="12295"/>
                    <a:pt x="87014" y="41705"/>
                  </a:cubicBezTo>
                  <a:cubicBezTo>
                    <a:pt x="89251" y="74257"/>
                    <a:pt x="62826" y="63389"/>
                    <a:pt x="47908" y="678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4" name="任意多边形: 形状 263">
              <a:extLst>
                <a:ext uri="{FF2B5EF4-FFF2-40B4-BE49-F238E27FC236}">
                  <a16:creationId xmlns:a16="http://schemas.microsoft.com/office/drawing/2014/main" id="{B6FA7243-B354-AE05-4EAF-10FCB955887A}"/>
                </a:ext>
              </a:extLst>
            </p:cNvPr>
            <p:cNvSpPr/>
            <p:nvPr/>
          </p:nvSpPr>
          <p:spPr>
            <a:xfrm>
              <a:off x="10655472" y="5583438"/>
              <a:ext cx="99202" cy="89553"/>
            </a:xfrm>
            <a:custGeom>
              <a:avLst/>
              <a:gdLst>
                <a:gd name="connsiteX0" fmla="*/ 0 w 99202"/>
                <a:gd name="connsiteY0" fmla="*/ 746 h 89553"/>
                <a:gd name="connsiteX1" fmla="*/ 99203 w 99202"/>
                <a:gd name="connsiteY1" fmla="*/ 89080 h 89553"/>
                <a:gd name="connsiteX2" fmla="*/ 0 w 99202"/>
                <a:gd name="connsiteY2" fmla="*/ 746 h 8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202" h="89553">
                  <a:moveTo>
                    <a:pt x="0" y="746"/>
                  </a:moveTo>
                  <a:cubicBezTo>
                    <a:pt x="50028" y="-4475"/>
                    <a:pt x="73470" y="16943"/>
                    <a:pt x="99203" y="89080"/>
                  </a:cubicBezTo>
                  <a:cubicBezTo>
                    <a:pt x="54237" y="93929"/>
                    <a:pt x="16836" y="61270"/>
                    <a:pt x="0" y="74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5" name="任意多边形: 形状 264">
              <a:extLst>
                <a:ext uri="{FF2B5EF4-FFF2-40B4-BE49-F238E27FC236}">
                  <a16:creationId xmlns:a16="http://schemas.microsoft.com/office/drawing/2014/main" id="{E47CFEC3-67DE-B4E1-6299-C251471F4AB1}"/>
                </a:ext>
              </a:extLst>
            </p:cNvPr>
            <p:cNvSpPr/>
            <p:nvPr/>
          </p:nvSpPr>
          <p:spPr>
            <a:xfrm>
              <a:off x="10166235" y="5195785"/>
              <a:ext cx="87897" cy="83998"/>
            </a:xfrm>
            <a:custGeom>
              <a:avLst/>
              <a:gdLst>
                <a:gd name="connsiteX0" fmla="*/ 1907 w 87897"/>
                <a:gd name="connsiteY0" fmla="*/ 378 h 83998"/>
                <a:gd name="connsiteX1" fmla="*/ 87897 w 87897"/>
                <a:gd name="connsiteY1" fmla="*/ 79442 h 83998"/>
                <a:gd name="connsiteX2" fmla="*/ 1907 w 87897"/>
                <a:gd name="connsiteY2" fmla="*/ 378 h 83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897" h="83998">
                  <a:moveTo>
                    <a:pt x="1907" y="378"/>
                  </a:moveTo>
                  <a:cubicBezTo>
                    <a:pt x="45381" y="-3458"/>
                    <a:pt x="72926" y="21849"/>
                    <a:pt x="87897" y="79442"/>
                  </a:cubicBezTo>
                  <a:cubicBezTo>
                    <a:pt x="40853" y="99634"/>
                    <a:pt x="-10613" y="49020"/>
                    <a:pt x="1907" y="37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6" name="任意多边形: 形状 265">
              <a:extLst>
                <a:ext uri="{FF2B5EF4-FFF2-40B4-BE49-F238E27FC236}">
                  <a16:creationId xmlns:a16="http://schemas.microsoft.com/office/drawing/2014/main" id="{E1850087-2F96-30B7-8290-9AF8A7853F27}"/>
                </a:ext>
              </a:extLst>
            </p:cNvPr>
            <p:cNvSpPr/>
            <p:nvPr/>
          </p:nvSpPr>
          <p:spPr>
            <a:xfrm>
              <a:off x="7680884" y="6168051"/>
              <a:ext cx="83258" cy="69082"/>
            </a:xfrm>
            <a:custGeom>
              <a:avLst/>
              <a:gdLst>
                <a:gd name="connsiteX0" fmla="*/ 49061 w 83258"/>
                <a:gd name="connsiteY0" fmla="*/ 69050 h 69082"/>
                <a:gd name="connsiteX1" fmla="*/ 46 w 83258"/>
                <a:gd name="connsiteY1" fmla="*/ 27280 h 69082"/>
                <a:gd name="connsiteX2" fmla="*/ 34410 w 83258"/>
                <a:gd name="connsiteY2" fmla="*/ 55 h 69082"/>
                <a:gd name="connsiteX3" fmla="*/ 82999 w 83258"/>
                <a:gd name="connsiteY3" fmla="*/ 46513 h 69082"/>
                <a:gd name="connsiteX4" fmla="*/ 49061 w 83258"/>
                <a:gd name="connsiteY4" fmla="*/ 69050 h 6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58" h="69082">
                  <a:moveTo>
                    <a:pt x="49061" y="69050"/>
                  </a:moveTo>
                  <a:cubicBezTo>
                    <a:pt x="17894" y="69849"/>
                    <a:pt x="1325" y="55784"/>
                    <a:pt x="46" y="27280"/>
                  </a:cubicBezTo>
                  <a:cubicBezTo>
                    <a:pt x="-1020" y="2719"/>
                    <a:pt x="16562" y="748"/>
                    <a:pt x="34410" y="55"/>
                  </a:cubicBezTo>
                  <a:cubicBezTo>
                    <a:pt x="64778" y="-1063"/>
                    <a:pt x="79909" y="14760"/>
                    <a:pt x="82999" y="46513"/>
                  </a:cubicBezTo>
                  <a:cubicBezTo>
                    <a:pt x="85983" y="77787"/>
                    <a:pt x="62541" y="65480"/>
                    <a:pt x="49061" y="6905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7" name="任意多边形: 形状 266">
              <a:extLst>
                <a:ext uri="{FF2B5EF4-FFF2-40B4-BE49-F238E27FC236}">
                  <a16:creationId xmlns:a16="http://schemas.microsoft.com/office/drawing/2014/main" id="{3CE2533F-2EF7-9054-54F8-74F22CA560F5}"/>
                </a:ext>
              </a:extLst>
            </p:cNvPr>
            <p:cNvSpPr/>
            <p:nvPr/>
          </p:nvSpPr>
          <p:spPr>
            <a:xfrm>
              <a:off x="10098152" y="5049898"/>
              <a:ext cx="90608" cy="90010"/>
            </a:xfrm>
            <a:custGeom>
              <a:avLst/>
              <a:gdLst>
                <a:gd name="connsiteX0" fmla="*/ 90608 w 90608"/>
                <a:gd name="connsiteY0" fmla="*/ 82386 h 90010"/>
                <a:gd name="connsiteX1" fmla="*/ 69883 w 90608"/>
                <a:gd name="connsiteY1" fmla="*/ 89472 h 90010"/>
                <a:gd name="connsiteX2" fmla="*/ 36 w 90608"/>
                <a:gd name="connsiteY2" fmla="*/ 17920 h 90010"/>
                <a:gd name="connsiteX3" fmla="*/ 16020 w 90608"/>
                <a:gd name="connsiteY3" fmla="*/ 19 h 90010"/>
                <a:gd name="connsiteX4" fmla="*/ 90608 w 90608"/>
                <a:gd name="connsiteY4" fmla="*/ 82386 h 90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08" h="90010">
                  <a:moveTo>
                    <a:pt x="90608" y="82386"/>
                  </a:moveTo>
                  <a:cubicBezTo>
                    <a:pt x="85014" y="84464"/>
                    <a:pt x="72707" y="92082"/>
                    <a:pt x="69883" y="89472"/>
                  </a:cubicBezTo>
                  <a:cubicBezTo>
                    <a:pt x="45376" y="66882"/>
                    <a:pt x="22360" y="42641"/>
                    <a:pt x="36" y="17920"/>
                  </a:cubicBezTo>
                  <a:cubicBezTo>
                    <a:pt x="-710" y="17121"/>
                    <a:pt x="10212" y="232"/>
                    <a:pt x="16020" y="19"/>
                  </a:cubicBezTo>
                  <a:cubicBezTo>
                    <a:pt x="43085" y="-1100"/>
                    <a:pt x="90448" y="48661"/>
                    <a:pt x="90608" y="823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8" name="任意多边形: 形状 267">
              <a:extLst>
                <a:ext uri="{FF2B5EF4-FFF2-40B4-BE49-F238E27FC236}">
                  <a16:creationId xmlns:a16="http://schemas.microsoft.com/office/drawing/2014/main" id="{F6634552-DE36-D559-9821-C4A3ABBD9282}"/>
                </a:ext>
              </a:extLst>
            </p:cNvPr>
            <p:cNvSpPr/>
            <p:nvPr/>
          </p:nvSpPr>
          <p:spPr>
            <a:xfrm>
              <a:off x="11589589" y="6532842"/>
              <a:ext cx="112415" cy="96914"/>
            </a:xfrm>
            <a:custGeom>
              <a:avLst/>
              <a:gdLst>
                <a:gd name="connsiteX0" fmla="*/ 0 w 112415"/>
                <a:gd name="connsiteY0" fmla="*/ 109 h 96914"/>
                <a:gd name="connsiteX1" fmla="*/ 112416 w 112415"/>
                <a:gd name="connsiteY1" fmla="*/ 96915 h 96914"/>
                <a:gd name="connsiteX2" fmla="*/ 0 w 112415"/>
                <a:gd name="connsiteY2" fmla="*/ 109 h 9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15" h="96914">
                  <a:moveTo>
                    <a:pt x="0" y="109"/>
                  </a:moveTo>
                  <a:cubicBezTo>
                    <a:pt x="53278" y="-2288"/>
                    <a:pt x="96379" y="34900"/>
                    <a:pt x="112416" y="96915"/>
                  </a:cubicBezTo>
                  <a:cubicBezTo>
                    <a:pt x="54716" y="86153"/>
                    <a:pt x="26319" y="46141"/>
                    <a:pt x="0" y="1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9" name="任意多边形: 形状 268">
              <a:extLst>
                <a:ext uri="{FF2B5EF4-FFF2-40B4-BE49-F238E27FC236}">
                  <a16:creationId xmlns:a16="http://schemas.microsoft.com/office/drawing/2014/main" id="{49609238-67A6-8F6E-7353-4EBDFA628914}"/>
                </a:ext>
              </a:extLst>
            </p:cNvPr>
            <p:cNvSpPr/>
            <p:nvPr/>
          </p:nvSpPr>
          <p:spPr>
            <a:xfrm>
              <a:off x="8886068" y="4837495"/>
              <a:ext cx="78073" cy="75559"/>
            </a:xfrm>
            <a:custGeom>
              <a:avLst/>
              <a:gdLst>
                <a:gd name="connsiteX0" fmla="*/ 78000 w 78073"/>
                <a:gd name="connsiteY0" fmla="*/ 72728 h 75559"/>
                <a:gd name="connsiteX1" fmla="*/ 2292 w 78073"/>
                <a:gd name="connsiteY1" fmla="*/ 36552 h 75559"/>
                <a:gd name="connsiteX2" fmla="*/ 3624 w 78073"/>
                <a:gd name="connsiteY2" fmla="*/ 7889 h 75559"/>
                <a:gd name="connsiteX3" fmla="*/ 35857 w 78073"/>
                <a:gd name="connsiteY3" fmla="*/ 483 h 75559"/>
                <a:gd name="connsiteX4" fmla="*/ 78000 w 78073"/>
                <a:gd name="connsiteY4" fmla="*/ 72728 h 7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3" h="75559">
                  <a:moveTo>
                    <a:pt x="78000" y="72728"/>
                  </a:moveTo>
                  <a:cubicBezTo>
                    <a:pt x="35005" y="81145"/>
                    <a:pt x="13001" y="71289"/>
                    <a:pt x="2292" y="36552"/>
                  </a:cubicBezTo>
                  <a:cubicBezTo>
                    <a:pt x="-478" y="27548"/>
                    <a:pt x="-1491" y="12257"/>
                    <a:pt x="3624" y="7889"/>
                  </a:cubicBezTo>
                  <a:cubicBezTo>
                    <a:pt x="11190" y="1442"/>
                    <a:pt x="25361" y="-1168"/>
                    <a:pt x="35857" y="483"/>
                  </a:cubicBezTo>
                  <a:cubicBezTo>
                    <a:pt x="65266" y="5065"/>
                    <a:pt x="79225" y="30745"/>
                    <a:pt x="78000" y="7272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0" name="任意多边形: 形状 269">
              <a:extLst>
                <a:ext uri="{FF2B5EF4-FFF2-40B4-BE49-F238E27FC236}">
                  <a16:creationId xmlns:a16="http://schemas.microsoft.com/office/drawing/2014/main" id="{542C69A5-4AED-64F9-B181-CF42560F101C}"/>
                </a:ext>
              </a:extLst>
            </p:cNvPr>
            <p:cNvSpPr/>
            <p:nvPr/>
          </p:nvSpPr>
          <p:spPr>
            <a:xfrm>
              <a:off x="7982961" y="5464939"/>
              <a:ext cx="92116" cy="68435"/>
            </a:xfrm>
            <a:custGeom>
              <a:avLst/>
              <a:gdLst>
                <a:gd name="connsiteX0" fmla="*/ 92117 w 92116"/>
                <a:gd name="connsiteY0" fmla="*/ 60214 h 68435"/>
                <a:gd name="connsiteX1" fmla="*/ 5488 w 92116"/>
                <a:gd name="connsiteY1" fmla="*/ 46468 h 68435"/>
                <a:gd name="connsiteX2" fmla="*/ 0 w 92116"/>
                <a:gd name="connsiteY2" fmla="*/ 4325 h 68435"/>
                <a:gd name="connsiteX3" fmla="*/ 55196 w 92116"/>
                <a:gd name="connsiteY3" fmla="*/ 3633 h 68435"/>
                <a:gd name="connsiteX4" fmla="*/ 92117 w 92116"/>
                <a:gd name="connsiteY4" fmla="*/ 60214 h 6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16" h="68435">
                  <a:moveTo>
                    <a:pt x="92117" y="60214"/>
                  </a:moveTo>
                  <a:cubicBezTo>
                    <a:pt x="51573" y="67619"/>
                    <a:pt x="22536" y="79287"/>
                    <a:pt x="5488" y="46468"/>
                  </a:cubicBezTo>
                  <a:cubicBezTo>
                    <a:pt x="-639" y="34640"/>
                    <a:pt x="1598" y="18497"/>
                    <a:pt x="0" y="4325"/>
                  </a:cubicBezTo>
                  <a:cubicBezTo>
                    <a:pt x="18807" y="3473"/>
                    <a:pt x="41983" y="-4519"/>
                    <a:pt x="55196" y="3633"/>
                  </a:cubicBezTo>
                  <a:cubicBezTo>
                    <a:pt x="70806" y="13223"/>
                    <a:pt x="77785" y="36825"/>
                    <a:pt x="92117" y="602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1" name="任意多边形: 形状 270">
              <a:extLst>
                <a:ext uri="{FF2B5EF4-FFF2-40B4-BE49-F238E27FC236}">
                  <a16:creationId xmlns:a16="http://schemas.microsoft.com/office/drawing/2014/main" id="{25D47C00-7CA5-A16F-BDE3-7733CBE8848E}"/>
                </a:ext>
              </a:extLst>
            </p:cNvPr>
            <p:cNvSpPr/>
            <p:nvPr/>
          </p:nvSpPr>
          <p:spPr>
            <a:xfrm>
              <a:off x="8092218" y="5292211"/>
              <a:ext cx="87138" cy="69752"/>
            </a:xfrm>
            <a:custGeom>
              <a:avLst/>
              <a:gdLst>
                <a:gd name="connsiteX0" fmla="*/ 68424 w 87138"/>
                <a:gd name="connsiteY0" fmla="*/ 69752 h 69752"/>
                <a:gd name="connsiteX1" fmla="*/ 15 w 87138"/>
                <a:gd name="connsiteY1" fmla="*/ 21270 h 69752"/>
                <a:gd name="connsiteX2" fmla="*/ 32355 w 87138"/>
                <a:gd name="connsiteY2" fmla="*/ 12 h 69752"/>
                <a:gd name="connsiteX3" fmla="*/ 86858 w 87138"/>
                <a:gd name="connsiteY3" fmla="*/ 47216 h 69752"/>
                <a:gd name="connsiteX4" fmla="*/ 68424 w 87138"/>
                <a:gd name="connsiteY4" fmla="*/ 69752 h 69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38" h="69752">
                  <a:moveTo>
                    <a:pt x="68424" y="69752"/>
                  </a:moveTo>
                  <a:cubicBezTo>
                    <a:pt x="25855" y="69859"/>
                    <a:pt x="-731" y="47322"/>
                    <a:pt x="15" y="21270"/>
                  </a:cubicBezTo>
                  <a:cubicBezTo>
                    <a:pt x="655" y="-947"/>
                    <a:pt x="17863" y="332"/>
                    <a:pt x="32355" y="12"/>
                  </a:cubicBezTo>
                  <a:cubicBezTo>
                    <a:pt x="59207" y="-628"/>
                    <a:pt x="90427" y="24839"/>
                    <a:pt x="86858" y="47216"/>
                  </a:cubicBezTo>
                  <a:cubicBezTo>
                    <a:pt x="85259" y="57605"/>
                    <a:pt x="71674" y="66076"/>
                    <a:pt x="68424" y="6975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2" name="任意多边形: 形状 271">
              <a:extLst>
                <a:ext uri="{FF2B5EF4-FFF2-40B4-BE49-F238E27FC236}">
                  <a16:creationId xmlns:a16="http://schemas.microsoft.com/office/drawing/2014/main" id="{7B4C5179-CD2A-4A35-635C-70575D41B59F}"/>
                </a:ext>
              </a:extLst>
            </p:cNvPr>
            <p:cNvSpPr/>
            <p:nvPr/>
          </p:nvSpPr>
          <p:spPr>
            <a:xfrm>
              <a:off x="7690502" y="6701679"/>
              <a:ext cx="81995" cy="67710"/>
            </a:xfrm>
            <a:custGeom>
              <a:avLst/>
              <a:gdLst>
                <a:gd name="connsiteX0" fmla="*/ 40616 w 81995"/>
                <a:gd name="connsiteY0" fmla="*/ 749 h 67710"/>
                <a:gd name="connsiteX1" fmla="*/ 81746 w 81995"/>
                <a:gd name="connsiteY1" fmla="*/ 39855 h 67710"/>
                <a:gd name="connsiteX2" fmla="*/ 44931 w 81995"/>
                <a:gd name="connsiteY2" fmla="*/ 67559 h 67710"/>
                <a:gd name="connsiteX3" fmla="*/ 18 w 81995"/>
                <a:gd name="connsiteY3" fmla="*/ 23232 h 67710"/>
                <a:gd name="connsiteX4" fmla="*/ 40616 w 81995"/>
                <a:gd name="connsiteY4" fmla="*/ 749 h 6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95" h="67710">
                  <a:moveTo>
                    <a:pt x="40616" y="749"/>
                  </a:moveTo>
                  <a:cubicBezTo>
                    <a:pt x="69545" y="-4099"/>
                    <a:pt x="79242" y="15241"/>
                    <a:pt x="81746" y="39855"/>
                  </a:cubicBezTo>
                  <a:cubicBezTo>
                    <a:pt x="84570" y="67453"/>
                    <a:pt x="62832" y="66494"/>
                    <a:pt x="44931" y="67559"/>
                  </a:cubicBezTo>
                  <a:cubicBezTo>
                    <a:pt x="14563" y="69371"/>
                    <a:pt x="391" y="54879"/>
                    <a:pt x="18" y="23232"/>
                  </a:cubicBezTo>
                  <a:cubicBezTo>
                    <a:pt x="-248" y="2987"/>
                    <a:pt x="1936" y="1761"/>
                    <a:pt x="40616" y="7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3" name="任意多边形: 形状 272">
              <a:extLst>
                <a:ext uri="{FF2B5EF4-FFF2-40B4-BE49-F238E27FC236}">
                  <a16:creationId xmlns:a16="http://schemas.microsoft.com/office/drawing/2014/main" id="{2610FF2A-2C91-C6D2-F96A-E8C3A9DD3BAC}"/>
                </a:ext>
              </a:extLst>
            </p:cNvPr>
            <p:cNvSpPr/>
            <p:nvPr/>
          </p:nvSpPr>
          <p:spPr>
            <a:xfrm>
              <a:off x="11311959" y="6235022"/>
              <a:ext cx="106129" cy="90179"/>
            </a:xfrm>
            <a:custGeom>
              <a:avLst/>
              <a:gdLst>
                <a:gd name="connsiteX0" fmla="*/ 0 w 106129"/>
                <a:gd name="connsiteY0" fmla="*/ 2 h 90179"/>
                <a:gd name="connsiteX1" fmla="*/ 106129 w 106129"/>
                <a:gd name="connsiteY1" fmla="*/ 89827 h 90179"/>
                <a:gd name="connsiteX2" fmla="*/ 0 w 106129"/>
                <a:gd name="connsiteY2" fmla="*/ 2 h 90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129" h="90179">
                  <a:moveTo>
                    <a:pt x="0" y="2"/>
                  </a:moveTo>
                  <a:cubicBezTo>
                    <a:pt x="63667" y="-318"/>
                    <a:pt x="78372" y="50402"/>
                    <a:pt x="106129" y="89827"/>
                  </a:cubicBezTo>
                  <a:cubicBezTo>
                    <a:pt x="52905" y="94196"/>
                    <a:pt x="10016" y="57595"/>
                    <a:pt x="0" y="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4" name="任意多边形: 形状 273">
              <a:extLst>
                <a:ext uri="{FF2B5EF4-FFF2-40B4-BE49-F238E27FC236}">
                  <a16:creationId xmlns:a16="http://schemas.microsoft.com/office/drawing/2014/main" id="{0B22783C-6774-AB06-0812-788FC496E0EB}"/>
                </a:ext>
              </a:extLst>
            </p:cNvPr>
            <p:cNvSpPr/>
            <p:nvPr/>
          </p:nvSpPr>
          <p:spPr>
            <a:xfrm>
              <a:off x="9850247" y="4987935"/>
              <a:ext cx="84858" cy="80577"/>
            </a:xfrm>
            <a:custGeom>
              <a:avLst/>
              <a:gdLst>
                <a:gd name="connsiteX0" fmla="*/ 84859 w 84858"/>
                <a:gd name="connsiteY0" fmla="*/ 80149 h 80577"/>
                <a:gd name="connsiteX1" fmla="*/ 1426 w 84858"/>
                <a:gd name="connsiteY1" fmla="*/ 26392 h 80577"/>
                <a:gd name="connsiteX2" fmla="*/ 23749 w 84858"/>
                <a:gd name="connsiteY2" fmla="*/ 286 h 80577"/>
                <a:gd name="connsiteX3" fmla="*/ 84859 w 84858"/>
                <a:gd name="connsiteY3" fmla="*/ 80149 h 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58" h="80577">
                  <a:moveTo>
                    <a:pt x="84859" y="80149"/>
                  </a:moveTo>
                  <a:cubicBezTo>
                    <a:pt x="38827" y="83772"/>
                    <a:pt x="10057" y="64325"/>
                    <a:pt x="1426" y="26392"/>
                  </a:cubicBezTo>
                  <a:cubicBezTo>
                    <a:pt x="-2996" y="6999"/>
                    <a:pt x="2438" y="-1739"/>
                    <a:pt x="23749" y="286"/>
                  </a:cubicBezTo>
                  <a:cubicBezTo>
                    <a:pt x="57208" y="3482"/>
                    <a:pt x="77293" y="28470"/>
                    <a:pt x="84859" y="801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5" name="任意多边形: 形状 274">
              <a:extLst>
                <a:ext uri="{FF2B5EF4-FFF2-40B4-BE49-F238E27FC236}">
                  <a16:creationId xmlns:a16="http://schemas.microsoft.com/office/drawing/2014/main" id="{0C6DA8E4-145F-D2CF-CEB6-AEE42AE3AA77}"/>
                </a:ext>
              </a:extLst>
            </p:cNvPr>
            <p:cNvSpPr/>
            <p:nvPr/>
          </p:nvSpPr>
          <p:spPr>
            <a:xfrm>
              <a:off x="10471597" y="5402987"/>
              <a:ext cx="88586" cy="89619"/>
            </a:xfrm>
            <a:custGeom>
              <a:avLst/>
              <a:gdLst>
                <a:gd name="connsiteX0" fmla="*/ 67 w 88586"/>
                <a:gd name="connsiteY0" fmla="*/ 0 h 89619"/>
                <a:gd name="connsiteX1" fmla="*/ 88561 w 88586"/>
                <a:gd name="connsiteY1" fmla="*/ 73097 h 89619"/>
                <a:gd name="connsiteX2" fmla="*/ 72311 w 88586"/>
                <a:gd name="connsiteY2" fmla="*/ 89613 h 89619"/>
                <a:gd name="connsiteX3" fmla="*/ 67 w 88586"/>
                <a:gd name="connsiteY3" fmla="*/ 0 h 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6" h="89619">
                  <a:moveTo>
                    <a:pt x="67" y="0"/>
                  </a:moveTo>
                  <a:cubicBezTo>
                    <a:pt x="37415" y="1705"/>
                    <a:pt x="84352" y="40065"/>
                    <a:pt x="88561" y="73097"/>
                  </a:cubicBezTo>
                  <a:cubicBezTo>
                    <a:pt x="89201" y="78105"/>
                    <a:pt x="77692" y="89933"/>
                    <a:pt x="72311" y="89613"/>
                  </a:cubicBezTo>
                  <a:cubicBezTo>
                    <a:pt x="35657" y="87535"/>
                    <a:pt x="-1798" y="41077"/>
                    <a:pt x="6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6" name="任意多边形: 形状 275">
              <a:extLst>
                <a:ext uri="{FF2B5EF4-FFF2-40B4-BE49-F238E27FC236}">
                  <a16:creationId xmlns:a16="http://schemas.microsoft.com/office/drawing/2014/main" id="{CA7B5561-5556-8253-9E13-F63C3F25CD27}"/>
                </a:ext>
              </a:extLst>
            </p:cNvPr>
            <p:cNvSpPr/>
            <p:nvPr/>
          </p:nvSpPr>
          <p:spPr>
            <a:xfrm>
              <a:off x="11031293" y="5930598"/>
              <a:ext cx="105969" cy="92261"/>
            </a:xfrm>
            <a:custGeom>
              <a:avLst/>
              <a:gdLst>
                <a:gd name="connsiteX0" fmla="*/ 0 w 105969"/>
                <a:gd name="connsiteY0" fmla="*/ 210 h 92261"/>
                <a:gd name="connsiteX1" fmla="*/ 105969 w 105969"/>
                <a:gd name="connsiteY1" fmla="*/ 92167 h 92261"/>
                <a:gd name="connsiteX2" fmla="*/ 0 w 105969"/>
                <a:gd name="connsiteY2" fmla="*/ 210 h 9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69" h="92261">
                  <a:moveTo>
                    <a:pt x="0" y="210"/>
                  </a:moveTo>
                  <a:cubicBezTo>
                    <a:pt x="48589" y="-2667"/>
                    <a:pt x="79117" y="23812"/>
                    <a:pt x="105969" y="92167"/>
                  </a:cubicBezTo>
                  <a:cubicBezTo>
                    <a:pt x="59937" y="94298"/>
                    <a:pt x="20831" y="60361"/>
                    <a:pt x="0" y="21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7" name="任意多边形: 形状 276">
              <a:extLst>
                <a:ext uri="{FF2B5EF4-FFF2-40B4-BE49-F238E27FC236}">
                  <a16:creationId xmlns:a16="http://schemas.microsoft.com/office/drawing/2014/main" id="{E72BE27A-ACB7-BFF6-17EA-C8C63C83A1A9}"/>
                </a:ext>
              </a:extLst>
            </p:cNvPr>
            <p:cNvSpPr/>
            <p:nvPr/>
          </p:nvSpPr>
          <p:spPr>
            <a:xfrm>
              <a:off x="8632746" y="4977821"/>
              <a:ext cx="87770" cy="70123"/>
            </a:xfrm>
            <a:custGeom>
              <a:avLst/>
              <a:gdLst>
                <a:gd name="connsiteX0" fmla="*/ 70794 w 87770"/>
                <a:gd name="connsiteY0" fmla="*/ 70124 h 70123"/>
                <a:gd name="connsiteX1" fmla="*/ 148 w 87770"/>
                <a:gd name="connsiteY1" fmla="*/ 17112 h 70123"/>
                <a:gd name="connsiteX2" fmla="*/ 21779 w 87770"/>
                <a:gd name="connsiteY2" fmla="*/ 10 h 70123"/>
                <a:gd name="connsiteX3" fmla="*/ 87416 w 87770"/>
                <a:gd name="connsiteY3" fmla="*/ 53554 h 70123"/>
                <a:gd name="connsiteX4" fmla="*/ 70794 w 87770"/>
                <a:gd name="connsiteY4" fmla="*/ 70124 h 70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70" h="70123">
                  <a:moveTo>
                    <a:pt x="70794" y="70124"/>
                  </a:moveTo>
                  <a:cubicBezTo>
                    <a:pt x="29877" y="69271"/>
                    <a:pt x="-2463" y="42792"/>
                    <a:pt x="148" y="17112"/>
                  </a:cubicBezTo>
                  <a:cubicBezTo>
                    <a:pt x="840" y="10453"/>
                    <a:pt x="14160" y="117"/>
                    <a:pt x="21779" y="10"/>
                  </a:cubicBezTo>
                  <a:cubicBezTo>
                    <a:pt x="61097" y="-576"/>
                    <a:pt x="91412" y="24145"/>
                    <a:pt x="87416" y="53554"/>
                  </a:cubicBezTo>
                  <a:cubicBezTo>
                    <a:pt x="86351" y="61493"/>
                    <a:pt x="73298" y="67779"/>
                    <a:pt x="70794" y="701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8" name="任意多边形: 形状 277">
              <a:extLst>
                <a:ext uri="{FF2B5EF4-FFF2-40B4-BE49-F238E27FC236}">
                  <a16:creationId xmlns:a16="http://schemas.microsoft.com/office/drawing/2014/main" id="{B4AD3801-B3D6-45AA-F98F-BFB961E609C4}"/>
                </a:ext>
              </a:extLst>
            </p:cNvPr>
            <p:cNvSpPr/>
            <p:nvPr/>
          </p:nvSpPr>
          <p:spPr>
            <a:xfrm>
              <a:off x="8373112" y="5126849"/>
              <a:ext cx="82306" cy="72048"/>
            </a:xfrm>
            <a:custGeom>
              <a:avLst/>
              <a:gdLst>
                <a:gd name="connsiteX0" fmla="*/ 20672 w 82306"/>
                <a:gd name="connsiteY0" fmla="*/ 0 h 72048"/>
                <a:gd name="connsiteX1" fmla="*/ 81835 w 82306"/>
                <a:gd name="connsiteY1" fmla="*/ 54929 h 72048"/>
                <a:gd name="connsiteX2" fmla="*/ 54876 w 82306"/>
                <a:gd name="connsiteY2" fmla="*/ 71978 h 72048"/>
                <a:gd name="connsiteX3" fmla="*/ 373 w 82306"/>
                <a:gd name="connsiteY3" fmla="*/ 22270 h 72048"/>
                <a:gd name="connsiteX4" fmla="*/ 20672 w 82306"/>
                <a:gd name="connsiteY4" fmla="*/ 0 h 7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06" h="72048">
                  <a:moveTo>
                    <a:pt x="20672" y="0"/>
                  </a:moveTo>
                  <a:cubicBezTo>
                    <a:pt x="61802" y="533"/>
                    <a:pt x="86044" y="25467"/>
                    <a:pt x="81835" y="54929"/>
                  </a:cubicBezTo>
                  <a:cubicBezTo>
                    <a:pt x="80823" y="62015"/>
                    <a:pt x="64520" y="71498"/>
                    <a:pt x="54876" y="71978"/>
                  </a:cubicBezTo>
                  <a:cubicBezTo>
                    <a:pt x="23549" y="73523"/>
                    <a:pt x="-3516" y="49442"/>
                    <a:pt x="373" y="22270"/>
                  </a:cubicBezTo>
                  <a:cubicBezTo>
                    <a:pt x="1812" y="11828"/>
                    <a:pt x="17369" y="3410"/>
                    <a:pt x="2067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9" name="任意多边形: 形状 278">
              <a:extLst>
                <a:ext uri="{FF2B5EF4-FFF2-40B4-BE49-F238E27FC236}">
                  <a16:creationId xmlns:a16="http://schemas.microsoft.com/office/drawing/2014/main" id="{64DB68DC-3CBB-67F9-E7DC-72B88D58B242}"/>
                </a:ext>
              </a:extLst>
            </p:cNvPr>
            <p:cNvSpPr/>
            <p:nvPr/>
          </p:nvSpPr>
          <p:spPr>
            <a:xfrm>
              <a:off x="10849888" y="5752008"/>
              <a:ext cx="94509" cy="93235"/>
            </a:xfrm>
            <a:custGeom>
              <a:avLst/>
              <a:gdLst>
                <a:gd name="connsiteX0" fmla="*/ 94509 w 94509"/>
                <a:gd name="connsiteY0" fmla="*/ 93236 h 93235"/>
                <a:gd name="connsiteX1" fmla="*/ 474 w 94509"/>
                <a:gd name="connsiteY1" fmla="*/ 0 h 93235"/>
                <a:gd name="connsiteX2" fmla="*/ 94509 w 94509"/>
                <a:gd name="connsiteY2" fmla="*/ 93236 h 9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509" h="93235">
                  <a:moveTo>
                    <a:pt x="94509" y="93236"/>
                  </a:moveTo>
                  <a:cubicBezTo>
                    <a:pt x="32760" y="90572"/>
                    <a:pt x="-4694" y="52265"/>
                    <a:pt x="474" y="0"/>
                  </a:cubicBezTo>
                  <a:cubicBezTo>
                    <a:pt x="52793" y="8951"/>
                    <a:pt x="77194" y="45339"/>
                    <a:pt x="94509" y="932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0" name="任意多边形: 形状 279">
              <a:extLst>
                <a:ext uri="{FF2B5EF4-FFF2-40B4-BE49-F238E27FC236}">
                  <a16:creationId xmlns:a16="http://schemas.microsoft.com/office/drawing/2014/main" id="{96FD2728-ED28-330C-1728-02D21FFC411B}"/>
                </a:ext>
              </a:extLst>
            </p:cNvPr>
            <p:cNvSpPr/>
            <p:nvPr/>
          </p:nvSpPr>
          <p:spPr>
            <a:xfrm>
              <a:off x="7861327" y="5635962"/>
              <a:ext cx="84024" cy="64626"/>
            </a:xfrm>
            <a:custGeom>
              <a:avLst/>
              <a:gdLst>
                <a:gd name="connsiteX0" fmla="*/ 83540 w 84024"/>
                <a:gd name="connsiteY0" fmla="*/ 64474 h 64626"/>
                <a:gd name="connsiteX1" fmla="*/ 0 w 84024"/>
                <a:gd name="connsiteY1" fmla="*/ 23077 h 64626"/>
                <a:gd name="connsiteX2" fmla="*/ 43155 w 84024"/>
                <a:gd name="connsiteY2" fmla="*/ 1820 h 64626"/>
                <a:gd name="connsiteX3" fmla="*/ 83540 w 84024"/>
                <a:gd name="connsiteY3" fmla="*/ 64474 h 6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024" h="64626">
                  <a:moveTo>
                    <a:pt x="83540" y="64474"/>
                  </a:moveTo>
                  <a:cubicBezTo>
                    <a:pt x="17529" y="65913"/>
                    <a:pt x="-106" y="57548"/>
                    <a:pt x="0" y="23077"/>
                  </a:cubicBezTo>
                  <a:cubicBezTo>
                    <a:pt x="54" y="-9902"/>
                    <a:pt x="27172" y="2299"/>
                    <a:pt x="43155" y="1820"/>
                  </a:cubicBezTo>
                  <a:cubicBezTo>
                    <a:pt x="73737" y="861"/>
                    <a:pt x="86790" y="22331"/>
                    <a:pt x="83540" y="644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1" name="任意多边形: 形状 280">
              <a:extLst>
                <a:ext uri="{FF2B5EF4-FFF2-40B4-BE49-F238E27FC236}">
                  <a16:creationId xmlns:a16="http://schemas.microsoft.com/office/drawing/2014/main" id="{8773E6B4-808C-90C0-AF9A-E93EE017F934}"/>
                </a:ext>
              </a:extLst>
            </p:cNvPr>
            <p:cNvSpPr/>
            <p:nvPr/>
          </p:nvSpPr>
          <p:spPr>
            <a:xfrm>
              <a:off x="8477280" y="4969201"/>
              <a:ext cx="81378" cy="72250"/>
            </a:xfrm>
            <a:custGeom>
              <a:avLst/>
              <a:gdLst>
                <a:gd name="connsiteX0" fmla="*/ 16719 w 81378"/>
                <a:gd name="connsiteY0" fmla="*/ 0 h 72250"/>
                <a:gd name="connsiteX1" fmla="*/ 80866 w 81378"/>
                <a:gd name="connsiteY1" fmla="*/ 53597 h 72250"/>
                <a:gd name="connsiteX2" fmla="*/ 56251 w 81378"/>
                <a:gd name="connsiteY2" fmla="*/ 72244 h 72250"/>
                <a:gd name="connsiteX3" fmla="*/ 310 w 81378"/>
                <a:gd name="connsiteY3" fmla="*/ 20778 h 72250"/>
                <a:gd name="connsiteX4" fmla="*/ 16719 w 81378"/>
                <a:gd name="connsiteY4" fmla="*/ 0 h 7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78" h="72250">
                  <a:moveTo>
                    <a:pt x="16719" y="0"/>
                  </a:moveTo>
                  <a:cubicBezTo>
                    <a:pt x="60247" y="1438"/>
                    <a:pt x="85341" y="24401"/>
                    <a:pt x="80866" y="53597"/>
                  </a:cubicBezTo>
                  <a:cubicBezTo>
                    <a:pt x="79694" y="61216"/>
                    <a:pt x="64882" y="72138"/>
                    <a:pt x="56251" y="72244"/>
                  </a:cubicBezTo>
                  <a:cubicBezTo>
                    <a:pt x="22846" y="72671"/>
                    <a:pt x="-3153" y="48589"/>
                    <a:pt x="310" y="20778"/>
                  </a:cubicBezTo>
                  <a:cubicBezTo>
                    <a:pt x="1535" y="11561"/>
                    <a:pt x="13629" y="3729"/>
                    <a:pt x="1671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2" name="任意多边形: 形状 281">
              <a:extLst>
                <a:ext uri="{FF2B5EF4-FFF2-40B4-BE49-F238E27FC236}">
                  <a16:creationId xmlns:a16="http://schemas.microsoft.com/office/drawing/2014/main" id="{92661CFF-E9E2-9EA0-D031-01AD6A421367}"/>
                </a:ext>
              </a:extLst>
            </p:cNvPr>
            <p:cNvSpPr/>
            <p:nvPr/>
          </p:nvSpPr>
          <p:spPr>
            <a:xfrm>
              <a:off x="7743598" y="5818233"/>
              <a:ext cx="81701" cy="70145"/>
            </a:xfrm>
            <a:custGeom>
              <a:avLst/>
              <a:gdLst>
                <a:gd name="connsiteX0" fmla="*/ 17621 w 81701"/>
                <a:gd name="connsiteY0" fmla="*/ 0 h 70145"/>
                <a:gd name="connsiteX1" fmla="*/ 81555 w 81701"/>
                <a:gd name="connsiteY1" fmla="*/ 46085 h 70145"/>
                <a:gd name="connsiteX2" fmla="*/ 43248 w 81701"/>
                <a:gd name="connsiteY2" fmla="*/ 70060 h 70145"/>
                <a:gd name="connsiteX3" fmla="*/ 359 w 81701"/>
                <a:gd name="connsiteY3" fmla="*/ 21524 h 70145"/>
                <a:gd name="connsiteX4" fmla="*/ 17621 w 81701"/>
                <a:gd name="connsiteY4" fmla="*/ 0 h 7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01" h="70145">
                  <a:moveTo>
                    <a:pt x="17621" y="0"/>
                  </a:moveTo>
                  <a:cubicBezTo>
                    <a:pt x="59231" y="1385"/>
                    <a:pt x="83846" y="22590"/>
                    <a:pt x="81555" y="46085"/>
                  </a:cubicBezTo>
                  <a:cubicBezTo>
                    <a:pt x="79210" y="69794"/>
                    <a:pt x="60883" y="70540"/>
                    <a:pt x="43248" y="70060"/>
                  </a:cubicBezTo>
                  <a:cubicBezTo>
                    <a:pt x="15597" y="69261"/>
                    <a:pt x="-2837" y="50241"/>
                    <a:pt x="359" y="21524"/>
                  </a:cubicBezTo>
                  <a:cubicBezTo>
                    <a:pt x="1425" y="11721"/>
                    <a:pt x="14745" y="3303"/>
                    <a:pt x="1762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3" name="任意多边形: 形状 282">
              <a:extLst>
                <a:ext uri="{FF2B5EF4-FFF2-40B4-BE49-F238E27FC236}">
                  <a16:creationId xmlns:a16="http://schemas.microsoft.com/office/drawing/2014/main" id="{2448BB1D-7050-483F-5F59-20DE199EB998}"/>
                </a:ext>
              </a:extLst>
            </p:cNvPr>
            <p:cNvSpPr/>
            <p:nvPr/>
          </p:nvSpPr>
          <p:spPr>
            <a:xfrm>
              <a:off x="8731664" y="4826204"/>
              <a:ext cx="82076" cy="75216"/>
            </a:xfrm>
            <a:custGeom>
              <a:avLst/>
              <a:gdLst>
                <a:gd name="connsiteX0" fmla="*/ 17962 w 82076"/>
                <a:gd name="connsiteY0" fmla="*/ 0 h 75216"/>
                <a:gd name="connsiteX1" fmla="*/ 81948 w 82076"/>
                <a:gd name="connsiteY1" fmla="*/ 54769 h 75216"/>
                <a:gd name="connsiteX2" fmla="*/ 61916 w 82076"/>
                <a:gd name="connsiteY2" fmla="*/ 75121 h 75216"/>
                <a:gd name="connsiteX3" fmla="*/ 380 w 82076"/>
                <a:gd name="connsiteY3" fmla="*/ 18381 h 75216"/>
                <a:gd name="connsiteX4" fmla="*/ 17962 w 82076"/>
                <a:gd name="connsiteY4" fmla="*/ 0 h 7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76" h="75216">
                  <a:moveTo>
                    <a:pt x="17962" y="0"/>
                  </a:moveTo>
                  <a:cubicBezTo>
                    <a:pt x="58186" y="852"/>
                    <a:pt x="84132" y="25040"/>
                    <a:pt x="81948" y="54769"/>
                  </a:cubicBezTo>
                  <a:cubicBezTo>
                    <a:pt x="81415" y="62335"/>
                    <a:pt x="69321" y="74589"/>
                    <a:pt x="61916" y="75121"/>
                  </a:cubicBezTo>
                  <a:cubicBezTo>
                    <a:pt x="30961" y="77199"/>
                    <a:pt x="-4042" y="44860"/>
                    <a:pt x="380" y="18381"/>
                  </a:cubicBezTo>
                  <a:cubicBezTo>
                    <a:pt x="1872" y="9750"/>
                    <a:pt x="14818" y="3037"/>
                    <a:pt x="1796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4" name="任意多边形: 形状 283">
              <a:extLst>
                <a:ext uri="{FF2B5EF4-FFF2-40B4-BE49-F238E27FC236}">
                  <a16:creationId xmlns:a16="http://schemas.microsoft.com/office/drawing/2014/main" id="{3C8FFAC3-8066-6378-C839-5ED20DF26E04}"/>
                </a:ext>
              </a:extLst>
            </p:cNvPr>
            <p:cNvSpPr/>
            <p:nvPr/>
          </p:nvSpPr>
          <p:spPr>
            <a:xfrm>
              <a:off x="8315959" y="4965522"/>
              <a:ext cx="78737" cy="69961"/>
            </a:xfrm>
            <a:custGeom>
              <a:avLst/>
              <a:gdLst>
                <a:gd name="connsiteX0" fmla="*/ 146 w 78737"/>
                <a:gd name="connsiteY0" fmla="*/ 10551 h 69961"/>
                <a:gd name="connsiteX1" fmla="*/ 27318 w 78737"/>
                <a:gd name="connsiteY1" fmla="*/ 2 h 69961"/>
                <a:gd name="connsiteX2" fmla="*/ 77985 w 78737"/>
                <a:gd name="connsiteY2" fmla="*/ 52214 h 69961"/>
                <a:gd name="connsiteX3" fmla="*/ 52518 w 78737"/>
                <a:gd name="connsiteY3" fmla="*/ 69956 h 69961"/>
                <a:gd name="connsiteX4" fmla="*/ 146 w 78737"/>
                <a:gd name="connsiteY4" fmla="*/ 10551 h 6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37" h="69961">
                  <a:moveTo>
                    <a:pt x="146" y="10551"/>
                  </a:moveTo>
                  <a:cubicBezTo>
                    <a:pt x="6753" y="7834"/>
                    <a:pt x="17088" y="-157"/>
                    <a:pt x="27318" y="2"/>
                  </a:cubicBezTo>
                  <a:cubicBezTo>
                    <a:pt x="60243" y="429"/>
                    <a:pt x="83259" y="23764"/>
                    <a:pt x="77985" y="52214"/>
                  </a:cubicBezTo>
                  <a:cubicBezTo>
                    <a:pt x="76599" y="59727"/>
                    <a:pt x="61469" y="69849"/>
                    <a:pt x="52518" y="69956"/>
                  </a:cubicBezTo>
                  <a:cubicBezTo>
                    <a:pt x="17195" y="70329"/>
                    <a:pt x="-1878" y="50723"/>
                    <a:pt x="146" y="105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5" name="任意多边形: 形状 284">
              <a:extLst>
                <a:ext uri="{FF2B5EF4-FFF2-40B4-BE49-F238E27FC236}">
                  <a16:creationId xmlns:a16="http://schemas.microsoft.com/office/drawing/2014/main" id="{8B14D929-D12D-D8EF-0C16-9310BEFD8012}"/>
                </a:ext>
              </a:extLst>
            </p:cNvPr>
            <p:cNvSpPr/>
            <p:nvPr/>
          </p:nvSpPr>
          <p:spPr>
            <a:xfrm>
              <a:off x="7491682" y="6728001"/>
              <a:ext cx="80926" cy="68199"/>
            </a:xfrm>
            <a:custGeom>
              <a:avLst/>
              <a:gdLst>
                <a:gd name="connsiteX0" fmla="*/ 38898 w 80926"/>
                <a:gd name="connsiteY0" fmla="*/ 0 h 68199"/>
                <a:gd name="connsiteX1" fmla="*/ 80828 w 80926"/>
                <a:gd name="connsiteY1" fmla="*/ 44167 h 68199"/>
                <a:gd name="connsiteX2" fmla="*/ 39484 w 80926"/>
                <a:gd name="connsiteY2" fmla="*/ 68142 h 68199"/>
                <a:gd name="connsiteX3" fmla="*/ 6 w 80926"/>
                <a:gd name="connsiteY3" fmla="*/ 27491 h 68199"/>
                <a:gd name="connsiteX4" fmla="*/ 38898 w 80926"/>
                <a:gd name="connsiteY4" fmla="*/ 0 h 6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26" h="68199">
                  <a:moveTo>
                    <a:pt x="38898" y="0"/>
                  </a:moveTo>
                  <a:cubicBezTo>
                    <a:pt x="65644" y="533"/>
                    <a:pt x="82373" y="18647"/>
                    <a:pt x="80828" y="44167"/>
                  </a:cubicBezTo>
                  <a:cubicBezTo>
                    <a:pt x="79176" y="71605"/>
                    <a:pt x="54935" y="67396"/>
                    <a:pt x="39484" y="68142"/>
                  </a:cubicBezTo>
                  <a:cubicBezTo>
                    <a:pt x="14497" y="69314"/>
                    <a:pt x="432" y="52425"/>
                    <a:pt x="6" y="27491"/>
                  </a:cubicBezTo>
                  <a:cubicBezTo>
                    <a:pt x="-421" y="-1758"/>
                    <a:pt x="23448" y="2931"/>
                    <a:pt x="3889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6" name="任意多边形: 形状 285">
              <a:extLst>
                <a:ext uri="{FF2B5EF4-FFF2-40B4-BE49-F238E27FC236}">
                  <a16:creationId xmlns:a16="http://schemas.microsoft.com/office/drawing/2014/main" id="{C79DDA78-58DE-1038-9987-E25E10B4550F}"/>
                </a:ext>
              </a:extLst>
            </p:cNvPr>
            <p:cNvSpPr/>
            <p:nvPr/>
          </p:nvSpPr>
          <p:spPr>
            <a:xfrm>
              <a:off x="10400219" y="5261499"/>
              <a:ext cx="91158" cy="90289"/>
            </a:xfrm>
            <a:custGeom>
              <a:avLst/>
              <a:gdLst>
                <a:gd name="connsiteX0" fmla="*/ 91158 w 91158"/>
                <a:gd name="connsiteY0" fmla="*/ 82137 h 90289"/>
                <a:gd name="connsiteX1" fmla="*/ 72138 w 91158"/>
                <a:gd name="connsiteY1" fmla="*/ 90288 h 90289"/>
                <a:gd name="connsiteX2" fmla="*/ 0 w 91158"/>
                <a:gd name="connsiteY2" fmla="*/ 15913 h 90289"/>
                <a:gd name="connsiteX3" fmla="*/ 13586 w 91158"/>
                <a:gd name="connsiteY3" fmla="*/ 36 h 90289"/>
                <a:gd name="connsiteX4" fmla="*/ 91158 w 91158"/>
                <a:gd name="connsiteY4" fmla="*/ 82137 h 9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58" h="90289">
                  <a:moveTo>
                    <a:pt x="91158" y="82137"/>
                  </a:moveTo>
                  <a:cubicBezTo>
                    <a:pt x="86257" y="84375"/>
                    <a:pt x="79117" y="90395"/>
                    <a:pt x="72138" y="90288"/>
                  </a:cubicBezTo>
                  <a:cubicBezTo>
                    <a:pt x="46511" y="89862"/>
                    <a:pt x="-106" y="42019"/>
                    <a:pt x="0" y="15913"/>
                  </a:cubicBezTo>
                  <a:cubicBezTo>
                    <a:pt x="0" y="10372"/>
                    <a:pt x="8418" y="462"/>
                    <a:pt x="13586" y="36"/>
                  </a:cubicBezTo>
                  <a:cubicBezTo>
                    <a:pt x="34950" y="-1615"/>
                    <a:pt x="89826" y="53740"/>
                    <a:pt x="91158" y="8213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7" name="任意多边形: 形状 286">
              <a:extLst>
                <a:ext uri="{FF2B5EF4-FFF2-40B4-BE49-F238E27FC236}">
                  <a16:creationId xmlns:a16="http://schemas.microsoft.com/office/drawing/2014/main" id="{B44DBE34-8F13-15B7-77E2-F56AC582AE8E}"/>
                </a:ext>
              </a:extLst>
            </p:cNvPr>
            <p:cNvSpPr/>
            <p:nvPr/>
          </p:nvSpPr>
          <p:spPr>
            <a:xfrm>
              <a:off x="10583334" y="5448325"/>
              <a:ext cx="94694" cy="88500"/>
            </a:xfrm>
            <a:custGeom>
              <a:avLst/>
              <a:gdLst>
                <a:gd name="connsiteX0" fmla="*/ 0 w 94694"/>
                <a:gd name="connsiteY0" fmla="*/ 640 h 88500"/>
                <a:gd name="connsiteX1" fmla="*/ 94621 w 94694"/>
                <a:gd name="connsiteY1" fmla="*/ 71553 h 88500"/>
                <a:gd name="connsiteX2" fmla="*/ 71605 w 94694"/>
                <a:gd name="connsiteY2" fmla="*/ 84978 h 88500"/>
                <a:gd name="connsiteX3" fmla="*/ 0 w 94694"/>
                <a:gd name="connsiteY3" fmla="*/ 640 h 8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94" h="88500">
                  <a:moveTo>
                    <a:pt x="0" y="640"/>
                  </a:moveTo>
                  <a:cubicBezTo>
                    <a:pt x="42302" y="-5540"/>
                    <a:pt x="92330" y="34152"/>
                    <a:pt x="94621" y="71553"/>
                  </a:cubicBezTo>
                  <a:cubicBezTo>
                    <a:pt x="95793" y="90946"/>
                    <a:pt x="82740" y="90999"/>
                    <a:pt x="71605" y="84978"/>
                  </a:cubicBezTo>
                  <a:cubicBezTo>
                    <a:pt x="38040" y="66917"/>
                    <a:pt x="11188" y="42250"/>
                    <a:pt x="0" y="64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8" name="任意多边形: 形状 287">
              <a:extLst>
                <a:ext uri="{FF2B5EF4-FFF2-40B4-BE49-F238E27FC236}">
                  <a16:creationId xmlns:a16="http://schemas.microsoft.com/office/drawing/2014/main" id="{ECFE7977-4FB0-2823-16FF-D1E0A9520BEE}"/>
                </a:ext>
              </a:extLst>
            </p:cNvPr>
            <p:cNvSpPr/>
            <p:nvPr/>
          </p:nvSpPr>
          <p:spPr>
            <a:xfrm>
              <a:off x="10960750" y="5796069"/>
              <a:ext cx="88053" cy="90844"/>
            </a:xfrm>
            <a:custGeom>
              <a:avLst/>
              <a:gdLst>
                <a:gd name="connsiteX0" fmla="*/ 3 w 88053"/>
                <a:gd name="connsiteY0" fmla="*/ 0 h 90844"/>
                <a:gd name="connsiteX1" fmla="*/ 88018 w 88053"/>
                <a:gd name="connsiteY1" fmla="*/ 73363 h 90844"/>
                <a:gd name="connsiteX2" fmla="*/ 72940 w 88053"/>
                <a:gd name="connsiteY2" fmla="*/ 90838 h 90844"/>
                <a:gd name="connsiteX3" fmla="*/ 3 w 88053"/>
                <a:gd name="connsiteY3" fmla="*/ 0 h 9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53" h="90844">
                  <a:moveTo>
                    <a:pt x="3" y="0"/>
                  </a:moveTo>
                  <a:cubicBezTo>
                    <a:pt x="36711" y="2185"/>
                    <a:pt x="83329" y="40704"/>
                    <a:pt x="88018" y="73363"/>
                  </a:cubicBezTo>
                  <a:cubicBezTo>
                    <a:pt x="88764" y="78638"/>
                    <a:pt x="77842" y="91158"/>
                    <a:pt x="72940" y="90838"/>
                  </a:cubicBezTo>
                  <a:cubicBezTo>
                    <a:pt x="41773" y="88654"/>
                    <a:pt x="-423" y="35962"/>
                    <a:pt x="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9" name="任意多边形: 形状 288">
              <a:extLst>
                <a:ext uri="{FF2B5EF4-FFF2-40B4-BE49-F238E27FC236}">
                  <a16:creationId xmlns:a16="http://schemas.microsoft.com/office/drawing/2014/main" id="{3F98F88C-A171-DF78-D015-6989CA617DC7}"/>
                </a:ext>
              </a:extLst>
            </p:cNvPr>
            <p:cNvSpPr/>
            <p:nvPr/>
          </p:nvSpPr>
          <p:spPr>
            <a:xfrm>
              <a:off x="9397746" y="4759526"/>
              <a:ext cx="81488" cy="80849"/>
            </a:xfrm>
            <a:custGeom>
              <a:avLst/>
              <a:gdLst>
                <a:gd name="connsiteX0" fmla="*/ 68356 w 81488"/>
                <a:gd name="connsiteY0" fmla="*/ 80849 h 80849"/>
                <a:gd name="connsiteX1" fmla="*/ 53439 w 81488"/>
                <a:gd name="connsiteY1" fmla="*/ 79357 h 80849"/>
                <a:gd name="connsiteX2" fmla="*/ 481 w 81488"/>
                <a:gd name="connsiteY2" fmla="*/ 15584 h 80849"/>
                <a:gd name="connsiteX3" fmla="*/ 18276 w 81488"/>
                <a:gd name="connsiteY3" fmla="*/ 27 h 80849"/>
                <a:gd name="connsiteX4" fmla="*/ 81463 w 81488"/>
                <a:gd name="connsiteY4" fmla="*/ 61350 h 80849"/>
                <a:gd name="connsiteX5" fmla="*/ 68356 w 81488"/>
                <a:gd name="connsiteY5" fmla="*/ 80849 h 8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488" h="80849">
                  <a:moveTo>
                    <a:pt x="68356" y="80849"/>
                  </a:moveTo>
                  <a:cubicBezTo>
                    <a:pt x="57647" y="79784"/>
                    <a:pt x="55517" y="79784"/>
                    <a:pt x="53439" y="79357"/>
                  </a:cubicBezTo>
                  <a:cubicBezTo>
                    <a:pt x="25575" y="74083"/>
                    <a:pt x="-4154" y="39825"/>
                    <a:pt x="481" y="15584"/>
                  </a:cubicBezTo>
                  <a:cubicBezTo>
                    <a:pt x="1706" y="9244"/>
                    <a:pt x="11935" y="240"/>
                    <a:pt x="18276" y="27"/>
                  </a:cubicBezTo>
                  <a:cubicBezTo>
                    <a:pt x="47525" y="-1092"/>
                    <a:pt x="82582" y="32739"/>
                    <a:pt x="81463" y="61350"/>
                  </a:cubicBezTo>
                  <a:cubicBezTo>
                    <a:pt x="81143" y="69181"/>
                    <a:pt x="71286" y="76640"/>
                    <a:pt x="68356" y="808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0" name="任意多边形: 形状 289">
              <a:extLst>
                <a:ext uri="{FF2B5EF4-FFF2-40B4-BE49-F238E27FC236}">
                  <a16:creationId xmlns:a16="http://schemas.microsoft.com/office/drawing/2014/main" id="{85FC7F3D-6972-2E14-DB49-1A87237A16BA}"/>
                </a:ext>
              </a:extLst>
            </p:cNvPr>
            <p:cNvSpPr/>
            <p:nvPr/>
          </p:nvSpPr>
          <p:spPr>
            <a:xfrm>
              <a:off x="8208835" y="5127702"/>
              <a:ext cx="81165" cy="70755"/>
            </a:xfrm>
            <a:custGeom>
              <a:avLst/>
              <a:gdLst>
                <a:gd name="connsiteX0" fmla="*/ 16859 w 81165"/>
                <a:gd name="connsiteY0" fmla="*/ 0 h 70755"/>
                <a:gd name="connsiteX1" fmla="*/ 81165 w 81165"/>
                <a:gd name="connsiteY1" fmla="*/ 47577 h 70755"/>
                <a:gd name="connsiteX2" fmla="*/ 50424 w 81165"/>
                <a:gd name="connsiteY2" fmla="*/ 70753 h 70755"/>
                <a:gd name="connsiteX3" fmla="*/ 130 w 81165"/>
                <a:gd name="connsiteY3" fmla="*/ 21684 h 70755"/>
                <a:gd name="connsiteX4" fmla="*/ 16859 w 81165"/>
                <a:gd name="connsiteY4" fmla="*/ 0 h 7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65" h="70755">
                  <a:moveTo>
                    <a:pt x="16859" y="0"/>
                  </a:moveTo>
                  <a:cubicBezTo>
                    <a:pt x="55698" y="746"/>
                    <a:pt x="81325" y="23122"/>
                    <a:pt x="81165" y="47577"/>
                  </a:cubicBezTo>
                  <a:cubicBezTo>
                    <a:pt x="81005" y="68941"/>
                    <a:pt x="66141" y="70646"/>
                    <a:pt x="50424" y="70753"/>
                  </a:cubicBezTo>
                  <a:cubicBezTo>
                    <a:pt x="20002" y="71019"/>
                    <a:pt x="-1895" y="51360"/>
                    <a:pt x="130" y="21684"/>
                  </a:cubicBezTo>
                  <a:cubicBezTo>
                    <a:pt x="822" y="12467"/>
                    <a:pt x="13502" y="4102"/>
                    <a:pt x="1685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1" name="任意多边形: 形状 290">
              <a:extLst>
                <a:ext uri="{FF2B5EF4-FFF2-40B4-BE49-F238E27FC236}">
                  <a16:creationId xmlns:a16="http://schemas.microsoft.com/office/drawing/2014/main" id="{41FFCFA1-2402-228A-0AC6-C581CE6C2EE7}"/>
                </a:ext>
              </a:extLst>
            </p:cNvPr>
            <p:cNvSpPr/>
            <p:nvPr/>
          </p:nvSpPr>
          <p:spPr>
            <a:xfrm>
              <a:off x="8827434" y="4681338"/>
              <a:ext cx="80049" cy="75025"/>
            </a:xfrm>
            <a:custGeom>
              <a:avLst/>
              <a:gdLst>
                <a:gd name="connsiteX0" fmla="*/ 67160 w 80049"/>
                <a:gd name="connsiteY0" fmla="*/ 75019 h 75025"/>
                <a:gd name="connsiteX1" fmla="*/ 190 w 80049"/>
                <a:gd name="connsiteY1" fmla="*/ 20143 h 75025"/>
                <a:gd name="connsiteX2" fmla="*/ 21129 w 80049"/>
                <a:gd name="connsiteY2" fmla="*/ 110 h 75025"/>
                <a:gd name="connsiteX3" fmla="*/ 79894 w 80049"/>
                <a:gd name="connsiteY3" fmla="*/ 56158 h 75025"/>
                <a:gd name="connsiteX4" fmla="*/ 67160 w 80049"/>
                <a:gd name="connsiteY4" fmla="*/ 75019 h 7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49" h="75025">
                  <a:moveTo>
                    <a:pt x="67160" y="75019"/>
                  </a:moveTo>
                  <a:cubicBezTo>
                    <a:pt x="25124" y="75498"/>
                    <a:pt x="-2580" y="50724"/>
                    <a:pt x="190" y="20143"/>
                  </a:cubicBezTo>
                  <a:cubicBezTo>
                    <a:pt x="883" y="12577"/>
                    <a:pt x="13350" y="696"/>
                    <a:pt x="21129" y="110"/>
                  </a:cubicBezTo>
                  <a:cubicBezTo>
                    <a:pt x="49366" y="-2127"/>
                    <a:pt x="82611" y="30106"/>
                    <a:pt x="79894" y="56158"/>
                  </a:cubicBezTo>
                  <a:cubicBezTo>
                    <a:pt x="79041" y="64363"/>
                    <a:pt x="69558" y="71662"/>
                    <a:pt x="67160" y="750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2" name="任意多边形: 形状 291">
              <a:extLst>
                <a:ext uri="{FF2B5EF4-FFF2-40B4-BE49-F238E27FC236}">
                  <a16:creationId xmlns:a16="http://schemas.microsoft.com/office/drawing/2014/main" id="{54F47029-0BE3-DE46-F36F-D499C0EA1F31}"/>
                </a:ext>
              </a:extLst>
            </p:cNvPr>
            <p:cNvSpPr/>
            <p:nvPr/>
          </p:nvSpPr>
          <p:spPr>
            <a:xfrm>
              <a:off x="11223145" y="6099751"/>
              <a:ext cx="107727" cy="91702"/>
            </a:xfrm>
            <a:custGeom>
              <a:avLst/>
              <a:gdLst>
                <a:gd name="connsiteX0" fmla="*/ 107727 w 107727"/>
                <a:gd name="connsiteY0" fmla="*/ 91425 h 91702"/>
                <a:gd name="connsiteX1" fmla="*/ 0 w 107727"/>
                <a:gd name="connsiteY1" fmla="*/ 0 h 91702"/>
                <a:gd name="connsiteX2" fmla="*/ 107727 w 107727"/>
                <a:gd name="connsiteY2" fmla="*/ 91425 h 9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727" h="91702">
                  <a:moveTo>
                    <a:pt x="107727" y="91425"/>
                  </a:moveTo>
                  <a:cubicBezTo>
                    <a:pt x="52905" y="94674"/>
                    <a:pt x="24241" y="69687"/>
                    <a:pt x="0" y="0"/>
                  </a:cubicBezTo>
                  <a:cubicBezTo>
                    <a:pt x="57646" y="4209"/>
                    <a:pt x="80556" y="46831"/>
                    <a:pt x="107727" y="9142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3" name="任意多边形: 形状 292">
              <a:extLst>
                <a:ext uri="{FF2B5EF4-FFF2-40B4-BE49-F238E27FC236}">
                  <a16:creationId xmlns:a16="http://schemas.microsoft.com/office/drawing/2014/main" id="{D0BA771F-AC9D-BD1B-1D5F-2475F9A572D1}"/>
                </a:ext>
              </a:extLst>
            </p:cNvPr>
            <p:cNvSpPr/>
            <p:nvPr/>
          </p:nvSpPr>
          <p:spPr>
            <a:xfrm>
              <a:off x="7805738" y="5470280"/>
              <a:ext cx="77642" cy="69561"/>
            </a:xfrm>
            <a:custGeom>
              <a:avLst/>
              <a:gdLst>
                <a:gd name="connsiteX0" fmla="*/ 40352 w 77642"/>
                <a:gd name="connsiteY0" fmla="*/ 69523 h 69561"/>
                <a:gd name="connsiteX1" fmla="*/ 128 w 77642"/>
                <a:gd name="connsiteY1" fmla="*/ 24024 h 69561"/>
                <a:gd name="connsiteX2" fmla="*/ 28365 w 77642"/>
                <a:gd name="connsiteY2" fmla="*/ 103 h 69561"/>
                <a:gd name="connsiteX3" fmla="*/ 77593 w 77642"/>
                <a:gd name="connsiteY3" fmla="*/ 45122 h 69561"/>
                <a:gd name="connsiteX4" fmla="*/ 40352 w 77642"/>
                <a:gd name="connsiteY4" fmla="*/ 69523 h 6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42" h="69561">
                  <a:moveTo>
                    <a:pt x="40352" y="69523"/>
                  </a:moveTo>
                  <a:cubicBezTo>
                    <a:pt x="12754" y="70376"/>
                    <a:pt x="2472" y="56897"/>
                    <a:pt x="128" y="24024"/>
                  </a:cubicBezTo>
                  <a:cubicBezTo>
                    <a:pt x="-1524" y="849"/>
                    <a:pt x="13127" y="902"/>
                    <a:pt x="28365" y="103"/>
                  </a:cubicBezTo>
                  <a:cubicBezTo>
                    <a:pt x="58946" y="-1442"/>
                    <a:pt x="76261" y="14488"/>
                    <a:pt x="77593" y="45122"/>
                  </a:cubicBezTo>
                  <a:cubicBezTo>
                    <a:pt x="78872" y="75491"/>
                    <a:pt x="54950" y="66114"/>
                    <a:pt x="40352" y="695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4" name="任意多边形: 形状 293">
              <a:extLst>
                <a:ext uri="{FF2B5EF4-FFF2-40B4-BE49-F238E27FC236}">
                  <a16:creationId xmlns:a16="http://schemas.microsoft.com/office/drawing/2014/main" id="{07A244B8-891A-B940-7912-B71663F353F6}"/>
                </a:ext>
              </a:extLst>
            </p:cNvPr>
            <p:cNvSpPr/>
            <p:nvPr/>
          </p:nvSpPr>
          <p:spPr>
            <a:xfrm>
              <a:off x="8584405" y="4813176"/>
              <a:ext cx="76619" cy="77759"/>
            </a:xfrm>
            <a:custGeom>
              <a:avLst/>
              <a:gdLst>
                <a:gd name="connsiteX0" fmla="*/ 70440 w 76619"/>
                <a:gd name="connsiteY0" fmla="*/ 77760 h 77759"/>
                <a:gd name="connsiteX1" fmla="*/ 7252 w 76619"/>
                <a:gd name="connsiteY1" fmla="*/ 54104 h 77759"/>
                <a:gd name="connsiteX2" fmla="*/ 4269 w 76619"/>
                <a:gd name="connsiteY2" fmla="*/ 6900 h 77759"/>
                <a:gd name="connsiteX3" fmla="*/ 61808 w 76619"/>
                <a:gd name="connsiteY3" fmla="*/ 20380 h 77759"/>
                <a:gd name="connsiteX4" fmla="*/ 76620 w 76619"/>
                <a:gd name="connsiteY4" fmla="*/ 67957 h 77759"/>
                <a:gd name="connsiteX5" fmla="*/ 70440 w 76619"/>
                <a:gd name="connsiteY5" fmla="*/ 77760 h 7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619" h="77759">
                  <a:moveTo>
                    <a:pt x="70440" y="77760"/>
                  </a:moveTo>
                  <a:cubicBezTo>
                    <a:pt x="48915" y="70461"/>
                    <a:pt x="24194" y="67317"/>
                    <a:pt x="7252" y="54104"/>
                  </a:cubicBezTo>
                  <a:cubicBezTo>
                    <a:pt x="-1432" y="47338"/>
                    <a:pt x="-2178" y="19687"/>
                    <a:pt x="4269" y="6900"/>
                  </a:cubicBezTo>
                  <a:cubicBezTo>
                    <a:pt x="11568" y="-7538"/>
                    <a:pt x="53071" y="2478"/>
                    <a:pt x="61808" y="20380"/>
                  </a:cubicBezTo>
                  <a:cubicBezTo>
                    <a:pt x="69001" y="35138"/>
                    <a:pt x="71825" y="52027"/>
                    <a:pt x="76620" y="67957"/>
                  </a:cubicBezTo>
                  <a:cubicBezTo>
                    <a:pt x="74542" y="71260"/>
                    <a:pt x="72517" y="74510"/>
                    <a:pt x="70440" y="7776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5" name="任意多边形: 形状 294">
              <a:extLst>
                <a:ext uri="{FF2B5EF4-FFF2-40B4-BE49-F238E27FC236}">
                  <a16:creationId xmlns:a16="http://schemas.microsoft.com/office/drawing/2014/main" id="{9FA9FC18-4FDD-2B3C-A35F-3AD6BFEE6446}"/>
                </a:ext>
              </a:extLst>
            </p:cNvPr>
            <p:cNvSpPr/>
            <p:nvPr/>
          </p:nvSpPr>
          <p:spPr>
            <a:xfrm>
              <a:off x="7491252" y="6192113"/>
              <a:ext cx="77489" cy="68406"/>
            </a:xfrm>
            <a:custGeom>
              <a:avLst/>
              <a:gdLst>
                <a:gd name="connsiteX0" fmla="*/ 23238 w 77489"/>
                <a:gd name="connsiteY0" fmla="*/ 22 h 68406"/>
                <a:gd name="connsiteX1" fmla="*/ 77422 w 77489"/>
                <a:gd name="connsiteY1" fmla="*/ 40992 h 68406"/>
                <a:gd name="connsiteX2" fmla="*/ 39488 w 77489"/>
                <a:gd name="connsiteY2" fmla="*/ 68217 h 68406"/>
                <a:gd name="connsiteX3" fmla="*/ 702 w 77489"/>
                <a:gd name="connsiteY3" fmla="*/ 24210 h 68406"/>
                <a:gd name="connsiteX4" fmla="*/ 23238 w 77489"/>
                <a:gd name="connsiteY4" fmla="*/ 22 h 6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89" h="68406">
                  <a:moveTo>
                    <a:pt x="23238" y="22"/>
                  </a:moveTo>
                  <a:cubicBezTo>
                    <a:pt x="63143" y="-618"/>
                    <a:pt x="76037" y="12861"/>
                    <a:pt x="77422" y="40992"/>
                  </a:cubicBezTo>
                  <a:cubicBezTo>
                    <a:pt x="78914" y="70348"/>
                    <a:pt x="55578" y="66512"/>
                    <a:pt x="39488" y="68217"/>
                  </a:cubicBezTo>
                  <a:cubicBezTo>
                    <a:pt x="16419" y="70668"/>
                    <a:pt x="-4093" y="48931"/>
                    <a:pt x="702" y="24210"/>
                  </a:cubicBezTo>
                  <a:cubicBezTo>
                    <a:pt x="2993" y="12542"/>
                    <a:pt x="19562" y="3698"/>
                    <a:pt x="23238" y="2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6" name="任意多边形: 形状 295">
              <a:extLst>
                <a:ext uri="{FF2B5EF4-FFF2-40B4-BE49-F238E27FC236}">
                  <a16:creationId xmlns:a16="http://schemas.microsoft.com/office/drawing/2014/main" id="{C4B5105B-CB61-EBBB-2D3D-1A87B6906AEA}"/>
                </a:ext>
              </a:extLst>
            </p:cNvPr>
            <p:cNvSpPr/>
            <p:nvPr/>
          </p:nvSpPr>
          <p:spPr>
            <a:xfrm>
              <a:off x="9791682" y="4841150"/>
              <a:ext cx="81223" cy="81649"/>
            </a:xfrm>
            <a:custGeom>
              <a:avLst/>
              <a:gdLst>
                <a:gd name="connsiteX0" fmla="*/ 0 w 81223"/>
                <a:gd name="connsiteY0" fmla="*/ 8442 h 81649"/>
                <a:gd name="connsiteX1" fmla="*/ 22057 w 81223"/>
                <a:gd name="connsiteY1" fmla="*/ 24 h 81649"/>
                <a:gd name="connsiteX2" fmla="*/ 81195 w 81223"/>
                <a:gd name="connsiteY2" fmla="*/ 63425 h 81649"/>
                <a:gd name="connsiteX3" fmla="*/ 60683 w 81223"/>
                <a:gd name="connsiteY3" fmla="*/ 81646 h 81649"/>
                <a:gd name="connsiteX4" fmla="*/ 0 w 81223"/>
                <a:gd name="connsiteY4" fmla="*/ 8442 h 8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23" h="81649">
                  <a:moveTo>
                    <a:pt x="0" y="8442"/>
                  </a:moveTo>
                  <a:cubicBezTo>
                    <a:pt x="5328" y="6258"/>
                    <a:pt x="13906" y="-455"/>
                    <a:pt x="22057" y="24"/>
                  </a:cubicBezTo>
                  <a:cubicBezTo>
                    <a:pt x="46192" y="1463"/>
                    <a:pt x="82367" y="39503"/>
                    <a:pt x="81195" y="63425"/>
                  </a:cubicBezTo>
                  <a:cubicBezTo>
                    <a:pt x="80876" y="70138"/>
                    <a:pt x="67982" y="81539"/>
                    <a:pt x="60683" y="81646"/>
                  </a:cubicBezTo>
                  <a:cubicBezTo>
                    <a:pt x="33352" y="82072"/>
                    <a:pt x="-53" y="44724"/>
                    <a:pt x="0" y="844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7" name="任意多边形: 形状 296">
              <a:extLst>
                <a:ext uri="{FF2B5EF4-FFF2-40B4-BE49-F238E27FC236}">
                  <a16:creationId xmlns:a16="http://schemas.microsoft.com/office/drawing/2014/main" id="{DCC50C07-D1BB-6C3B-5727-2D782D44A259}"/>
                </a:ext>
              </a:extLst>
            </p:cNvPr>
            <p:cNvSpPr/>
            <p:nvPr/>
          </p:nvSpPr>
          <p:spPr>
            <a:xfrm>
              <a:off x="9119138" y="4706116"/>
              <a:ext cx="76368" cy="83592"/>
            </a:xfrm>
            <a:custGeom>
              <a:avLst/>
              <a:gdLst>
                <a:gd name="connsiteX0" fmla="*/ 13714 w 76368"/>
                <a:gd name="connsiteY0" fmla="*/ 0 h 83592"/>
                <a:gd name="connsiteX1" fmla="*/ 66938 w 76368"/>
                <a:gd name="connsiteY1" fmla="*/ 37401 h 83592"/>
                <a:gd name="connsiteX2" fmla="*/ 76368 w 76368"/>
                <a:gd name="connsiteY2" fmla="*/ 83593 h 83592"/>
                <a:gd name="connsiteX3" fmla="*/ 29004 w 76368"/>
                <a:gd name="connsiteY3" fmla="*/ 75921 h 83592"/>
                <a:gd name="connsiteX4" fmla="*/ 501 w 76368"/>
                <a:gd name="connsiteY4" fmla="*/ 35962 h 83592"/>
                <a:gd name="connsiteX5" fmla="*/ 13714 w 76368"/>
                <a:gd name="connsiteY5" fmla="*/ 0 h 8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368" h="83592">
                  <a:moveTo>
                    <a:pt x="13714" y="0"/>
                  </a:moveTo>
                  <a:cubicBezTo>
                    <a:pt x="37635" y="16036"/>
                    <a:pt x="56602" y="23495"/>
                    <a:pt x="66938" y="37401"/>
                  </a:cubicBezTo>
                  <a:cubicBezTo>
                    <a:pt x="75409" y="48802"/>
                    <a:pt x="73598" y="67929"/>
                    <a:pt x="76368" y="83593"/>
                  </a:cubicBezTo>
                  <a:cubicBezTo>
                    <a:pt x="60332" y="81462"/>
                    <a:pt x="41525" y="83752"/>
                    <a:pt x="29004" y="75921"/>
                  </a:cubicBezTo>
                  <a:cubicBezTo>
                    <a:pt x="16005" y="67822"/>
                    <a:pt x="6361" y="51040"/>
                    <a:pt x="501" y="35962"/>
                  </a:cubicBezTo>
                  <a:cubicBezTo>
                    <a:pt x="-2270" y="28823"/>
                    <a:pt x="7054" y="16942"/>
                    <a:pt x="1371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8" name="任意多边形: 形状 297">
              <a:extLst>
                <a:ext uri="{FF2B5EF4-FFF2-40B4-BE49-F238E27FC236}">
                  <a16:creationId xmlns:a16="http://schemas.microsoft.com/office/drawing/2014/main" id="{FBA250A1-BE01-1ED9-23E6-0499867A13FD}"/>
                </a:ext>
              </a:extLst>
            </p:cNvPr>
            <p:cNvSpPr/>
            <p:nvPr/>
          </p:nvSpPr>
          <p:spPr>
            <a:xfrm>
              <a:off x="10283564" y="5227544"/>
              <a:ext cx="90583" cy="89400"/>
            </a:xfrm>
            <a:custGeom>
              <a:avLst/>
              <a:gdLst>
                <a:gd name="connsiteX0" fmla="*/ 8236 w 90583"/>
                <a:gd name="connsiteY0" fmla="*/ 0 h 89400"/>
                <a:gd name="connsiteX1" fmla="*/ 90549 w 90583"/>
                <a:gd name="connsiteY1" fmla="*/ 75707 h 89400"/>
                <a:gd name="connsiteX2" fmla="*/ 72222 w 90583"/>
                <a:gd name="connsiteY2" fmla="*/ 89400 h 89400"/>
                <a:gd name="connsiteX3" fmla="*/ 31 w 90583"/>
                <a:gd name="connsiteY3" fmla="*/ 18541 h 89400"/>
                <a:gd name="connsiteX4" fmla="*/ 8236 w 90583"/>
                <a:gd name="connsiteY4" fmla="*/ 0 h 8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83" h="89400">
                  <a:moveTo>
                    <a:pt x="8236" y="0"/>
                  </a:moveTo>
                  <a:cubicBezTo>
                    <a:pt x="38018" y="586"/>
                    <a:pt x="92148" y="52745"/>
                    <a:pt x="90549" y="75707"/>
                  </a:cubicBezTo>
                  <a:cubicBezTo>
                    <a:pt x="90176" y="80929"/>
                    <a:pt x="78509" y="89506"/>
                    <a:pt x="72222" y="89400"/>
                  </a:cubicBezTo>
                  <a:cubicBezTo>
                    <a:pt x="48673" y="88920"/>
                    <a:pt x="2002" y="42888"/>
                    <a:pt x="31" y="18541"/>
                  </a:cubicBezTo>
                  <a:cubicBezTo>
                    <a:pt x="-502" y="11881"/>
                    <a:pt x="6051" y="4635"/>
                    <a:pt x="823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9" name="任意多边形: 形状 298">
              <a:extLst>
                <a:ext uri="{FF2B5EF4-FFF2-40B4-BE49-F238E27FC236}">
                  <a16:creationId xmlns:a16="http://schemas.microsoft.com/office/drawing/2014/main" id="{CCEFD9E9-29E8-D7B4-583C-9E1B3A926308}"/>
                </a:ext>
              </a:extLst>
            </p:cNvPr>
            <p:cNvSpPr/>
            <p:nvPr/>
          </p:nvSpPr>
          <p:spPr>
            <a:xfrm>
              <a:off x="8420342" y="4811973"/>
              <a:ext cx="81377" cy="71024"/>
            </a:xfrm>
            <a:custGeom>
              <a:avLst/>
              <a:gdLst>
                <a:gd name="connsiteX0" fmla="*/ 63375 w 81377"/>
                <a:gd name="connsiteY0" fmla="*/ 71024 h 71024"/>
                <a:gd name="connsiteX1" fmla="*/ 401 w 81377"/>
                <a:gd name="connsiteY1" fmla="*/ 17534 h 71024"/>
                <a:gd name="connsiteX2" fmla="*/ 26294 w 81377"/>
                <a:gd name="connsiteY2" fmla="*/ 5 h 71024"/>
                <a:gd name="connsiteX3" fmla="*/ 80850 w 81377"/>
                <a:gd name="connsiteY3" fmla="*/ 50140 h 71024"/>
                <a:gd name="connsiteX4" fmla="*/ 63375 w 81377"/>
                <a:gd name="connsiteY4" fmla="*/ 71024 h 7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77" h="71024">
                  <a:moveTo>
                    <a:pt x="63375" y="71024"/>
                  </a:moveTo>
                  <a:cubicBezTo>
                    <a:pt x="27253" y="69586"/>
                    <a:pt x="-3915" y="41189"/>
                    <a:pt x="401" y="17534"/>
                  </a:cubicBezTo>
                  <a:cubicBezTo>
                    <a:pt x="1786" y="10075"/>
                    <a:pt x="17183" y="165"/>
                    <a:pt x="26294" y="5"/>
                  </a:cubicBezTo>
                  <a:cubicBezTo>
                    <a:pt x="58314" y="-421"/>
                    <a:pt x="85538" y="24833"/>
                    <a:pt x="80850" y="50140"/>
                  </a:cubicBezTo>
                  <a:cubicBezTo>
                    <a:pt x="79092" y="59463"/>
                    <a:pt x="67051" y="66869"/>
                    <a:pt x="63375" y="710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0" name="任意多边形: 形状 299">
              <a:extLst>
                <a:ext uri="{FF2B5EF4-FFF2-40B4-BE49-F238E27FC236}">
                  <a16:creationId xmlns:a16="http://schemas.microsoft.com/office/drawing/2014/main" id="{2DB553B6-7583-E772-547C-A88ED6C4A278}"/>
                </a:ext>
              </a:extLst>
            </p:cNvPr>
            <p:cNvSpPr/>
            <p:nvPr/>
          </p:nvSpPr>
          <p:spPr>
            <a:xfrm>
              <a:off x="7923905" y="5298291"/>
              <a:ext cx="76932" cy="68052"/>
            </a:xfrm>
            <a:custGeom>
              <a:avLst/>
              <a:gdLst>
                <a:gd name="connsiteX0" fmla="*/ 49785 w 76932"/>
                <a:gd name="connsiteY0" fmla="*/ 67935 h 68052"/>
                <a:gd name="connsiteX1" fmla="*/ 131 w 76932"/>
                <a:gd name="connsiteY1" fmla="*/ 24673 h 68052"/>
                <a:gd name="connsiteX2" fmla="*/ 27995 w 76932"/>
                <a:gd name="connsiteY2" fmla="*/ 6 h 68052"/>
                <a:gd name="connsiteX3" fmla="*/ 76691 w 76932"/>
                <a:gd name="connsiteY3" fmla="*/ 41775 h 68052"/>
                <a:gd name="connsiteX4" fmla="*/ 49785 w 76932"/>
                <a:gd name="connsiteY4" fmla="*/ 67935 h 6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2" h="68052">
                  <a:moveTo>
                    <a:pt x="49785" y="67935"/>
                  </a:moveTo>
                  <a:cubicBezTo>
                    <a:pt x="17819" y="68787"/>
                    <a:pt x="2315" y="54083"/>
                    <a:pt x="131" y="24673"/>
                  </a:cubicBezTo>
                  <a:cubicBezTo>
                    <a:pt x="-1414" y="3362"/>
                    <a:pt x="10893" y="166"/>
                    <a:pt x="27995" y="6"/>
                  </a:cubicBezTo>
                  <a:cubicBezTo>
                    <a:pt x="59535" y="-314"/>
                    <a:pt x="73974" y="12526"/>
                    <a:pt x="76691" y="41775"/>
                  </a:cubicBezTo>
                  <a:cubicBezTo>
                    <a:pt x="78875" y="64951"/>
                    <a:pt x="65982" y="68841"/>
                    <a:pt x="49785" y="679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1" name="任意多边形: 形状 300">
              <a:extLst>
                <a:ext uri="{FF2B5EF4-FFF2-40B4-BE49-F238E27FC236}">
                  <a16:creationId xmlns:a16="http://schemas.microsoft.com/office/drawing/2014/main" id="{701B4452-F9DF-30C9-1516-CE0315EB5741}"/>
                </a:ext>
              </a:extLst>
            </p:cNvPr>
            <p:cNvSpPr/>
            <p:nvPr/>
          </p:nvSpPr>
          <p:spPr>
            <a:xfrm>
              <a:off x="7747364" y="5304583"/>
              <a:ext cx="76437" cy="69851"/>
            </a:xfrm>
            <a:custGeom>
              <a:avLst/>
              <a:gdLst>
                <a:gd name="connsiteX0" fmla="*/ 23445 w 76437"/>
                <a:gd name="connsiteY0" fmla="*/ 0 h 69851"/>
                <a:gd name="connsiteX1" fmla="*/ 76403 w 76437"/>
                <a:gd name="connsiteY1" fmla="*/ 45765 h 69851"/>
                <a:gd name="connsiteX2" fmla="*/ 43904 w 76437"/>
                <a:gd name="connsiteY2" fmla="*/ 69847 h 69851"/>
                <a:gd name="connsiteX3" fmla="*/ 642 w 76437"/>
                <a:gd name="connsiteY3" fmla="*/ 19659 h 69851"/>
                <a:gd name="connsiteX4" fmla="*/ 23445 w 76437"/>
                <a:gd name="connsiteY4" fmla="*/ 0 h 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37" h="69851">
                  <a:moveTo>
                    <a:pt x="23445" y="0"/>
                  </a:moveTo>
                  <a:cubicBezTo>
                    <a:pt x="61538" y="373"/>
                    <a:pt x="75231" y="15770"/>
                    <a:pt x="76403" y="45765"/>
                  </a:cubicBezTo>
                  <a:cubicBezTo>
                    <a:pt x="77309" y="69794"/>
                    <a:pt x="60206" y="69634"/>
                    <a:pt x="43904" y="69847"/>
                  </a:cubicBezTo>
                  <a:cubicBezTo>
                    <a:pt x="16572" y="70220"/>
                    <a:pt x="-3940" y="49229"/>
                    <a:pt x="642" y="19659"/>
                  </a:cubicBezTo>
                  <a:cubicBezTo>
                    <a:pt x="2134" y="9856"/>
                    <a:pt x="20195" y="2557"/>
                    <a:pt x="2344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2" name="任意多边形: 形状 301">
              <a:extLst>
                <a:ext uri="{FF2B5EF4-FFF2-40B4-BE49-F238E27FC236}">
                  <a16:creationId xmlns:a16="http://schemas.microsoft.com/office/drawing/2014/main" id="{0CBD45CF-9C1F-3B37-AA09-1FD59679B225}"/>
                </a:ext>
              </a:extLst>
            </p:cNvPr>
            <p:cNvSpPr/>
            <p:nvPr/>
          </p:nvSpPr>
          <p:spPr>
            <a:xfrm>
              <a:off x="10517910" y="5308473"/>
              <a:ext cx="86948" cy="82853"/>
            </a:xfrm>
            <a:custGeom>
              <a:avLst/>
              <a:gdLst>
                <a:gd name="connsiteX0" fmla="*/ 86949 w 86948"/>
                <a:gd name="connsiteY0" fmla="*/ 82367 h 82853"/>
                <a:gd name="connsiteX1" fmla="*/ 0 w 86948"/>
                <a:gd name="connsiteY1" fmla="*/ 2184 h 82853"/>
                <a:gd name="connsiteX2" fmla="*/ 86949 w 86948"/>
                <a:gd name="connsiteY2" fmla="*/ 82367 h 8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48" h="82853">
                  <a:moveTo>
                    <a:pt x="86949" y="82367"/>
                  </a:moveTo>
                  <a:cubicBezTo>
                    <a:pt x="49335" y="87748"/>
                    <a:pt x="5860" y="47683"/>
                    <a:pt x="0" y="2184"/>
                  </a:cubicBezTo>
                  <a:cubicBezTo>
                    <a:pt x="40065" y="-10230"/>
                    <a:pt x="85936" y="32126"/>
                    <a:pt x="86949" y="823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3" name="任意多边形: 形状 302">
              <a:extLst>
                <a:ext uri="{FF2B5EF4-FFF2-40B4-BE49-F238E27FC236}">
                  <a16:creationId xmlns:a16="http://schemas.microsoft.com/office/drawing/2014/main" id="{9486723C-B968-4C49-8A01-B715D1F41371}"/>
                </a:ext>
              </a:extLst>
            </p:cNvPr>
            <p:cNvSpPr/>
            <p:nvPr/>
          </p:nvSpPr>
          <p:spPr>
            <a:xfrm>
              <a:off x="11794441" y="6698272"/>
              <a:ext cx="116358" cy="94887"/>
            </a:xfrm>
            <a:custGeom>
              <a:avLst/>
              <a:gdLst>
                <a:gd name="connsiteX0" fmla="*/ 116358 w 116358"/>
                <a:gd name="connsiteY0" fmla="*/ 94887 h 94887"/>
                <a:gd name="connsiteX1" fmla="*/ 0 w 116358"/>
                <a:gd name="connsiteY1" fmla="*/ 0 h 94887"/>
                <a:gd name="connsiteX2" fmla="*/ 116358 w 116358"/>
                <a:gd name="connsiteY2" fmla="*/ 94887 h 9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58" h="94887">
                  <a:moveTo>
                    <a:pt x="116358" y="94887"/>
                  </a:moveTo>
                  <a:cubicBezTo>
                    <a:pt x="64040" y="88228"/>
                    <a:pt x="21204" y="53278"/>
                    <a:pt x="0" y="0"/>
                  </a:cubicBezTo>
                  <a:cubicBezTo>
                    <a:pt x="46245" y="1438"/>
                    <a:pt x="83433" y="31807"/>
                    <a:pt x="116358" y="948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4" name="任意多边形: 形状 303">
              <a:extLst>
                <a:ext uri="{FF2B5EF4-FFF2-40B4-BE49-F238E27FC236}">
                  <a16:creationId xmlns:a16="http://schemas.microsoft.com/office/drawing/2014/main" id="{287E4C9E-8547-76CD-BF74-F85C0E3A3705}"/>
                </a:ext>
              </a:extLst>
            </p:cNvPr>
            <p:cNvSpPr/>
            <p:nvPr/>
          </p:nvSpPr>
          <p:spPr>
            <a:xfrm>
              <a:off x="8152865" y="4964591"/>
              <a:ext cx="77808" cy="68544"/>
            </a:xfrm>
            <a:custGeom>
              <a:avLst/>
              <a:gdLst>
                <a:gd name="connsiteX0" fmla="*/ 60841 w 77808"/>
                <a:gd name="connsiteY0" fmla="*/ 68543 h 68544"/>
                <a:gd name="connsiteX1" fmla="*/ 105 w 77808"/>
                <a:gd name="connsiteY1" fmla="*/ 18249 h 68544"/>
                <a:gd name="connsiteX2" fmla="*/ 21949 w 77808"/>
                <a:gd name="connsiteY2" fmla="*/ 241 h 68544"/>
                <a:gd name="connsiteX3" fmla="*/ 77677 w 77808"/>
                <a:gd name="connsiteY3" fmla="*/ 45314 h 68544"/>
                <a:gd name="connsiteX4" fmla="*/ 60841 w 77808"/>
                <a:gd name="connsiteY4" fmla="*/ 68543 h 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8" h="68544">
                  <a:moveTo>
                    <a:pt x="60841" y="68543"/>
                  </a:moveTo>
                  <a:cubicBezTo>
                    <a:pt x="18699" y="68703"/>
                    <a:pt x="-1653" y="49470"/>
                    <a:pt x="105" y="18249"/>
                  </a:cubicBezTo>
                  <a:cubicBezTo>
                    <a:pt x="478" y="11589"/>
                    <a:pt x="13797" y="1040"/>
                    <a:pt x="21949" y="241"/>
                  </a:cubicBezTo>
                  <a:cubicBezTo>
                    <a:pt x="50719" y="-2636"/>
                    <a:pt x="80021" y="20700"/>
                    <a:pt x="77677" y="45314"/>
                  </a:cubicBezTo>
                  <a:cubicBezTo>
                    <a:pt x="76718" y="55543"/>
                    <a:pt x="63878" y="64654"/>
                    <a:pt x="60841" y="685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5" name="任意多边形: 形状 304">
              <a:extLst>
                <a:ext uri="{FF2B5EF4-FFF2-40B4-BE49-F238E27FC236}">
                  <a16:creationId xmlns:a16="http://schemas.microsoft.com/office/drawing/2014/main" id="{2EE331F6-42FE-A065-D2E5-5D38B466C734}"/>
                </a:ext>
              </a:extLst>
            </p:cNvPr>
            <p:cNvSpPr/>
            <p:nvPr/>
          </p:nvSpPr>
          <p:spPr>
            <a:xfrm>
              <a:off x="9981327" y="5021382"/>
              <a:ext cx="81680" cy="83271"/>
            </a:xfrm>
            <a:custGeom>
              <a:avLst/>
              <a:gdLst>
                <a:gd name="connsiteX0" fmla="*/ 449 w 81680"/>
                <a:gd name="connsiteY0" fmla="*/ 243 h 83271"/>
                <a:gd name="connsiteX1" fmla="*/ 81218 w 81680"/>
                <a:gd name="connsiteY1" fmla="*/ 61939 h 83271"/>
                <a:gd name="connsiteX2" fmla="*/ 59108 w 81680"/>
                <a:gd name="connsiteY2" fmla="*/ 82717 h 83271"/>
                <a:gd name="connsiteX3" fmla="*/ 449 w 81680"/>
                <a:gd name="connsiteY3" fmla="*/ 243 h 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680" h="83271">
                  <a:moveTo>
                    <a:pt x="449" y="243"/>
                  </a:moveTo>
                  <a:cubicBezTo>
                    <a:pt x="35240" y="-3113"/>
                    <a:pt x="76476" y="28800"/>
                    <a:pt x="81218" y="61939"/>
                  </a:cubicBezTo>
                  <a:cubicBezTo>
                    <a:pt x="83829" y="80320"/>
                    <a:pt x="75251" y="85061"/>
                    <a:pt x="59108" y="82717"/>
                  </a:cubicBezTo>
                  <a:cubicBezTo>
                    <a:pt x="25596" y="77869"/>
                    <a:pt x="-4026" y="36312"/>
                    <a:pt x="449" y="2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6" name="任意多边形: 形状 305">
              <a:extLst>
                <a:ext uri="{FF2B5EF4-FFF2-40B4-BE49-F238E27FC236}">
                  <a16:creationId xmlns:a16="http://schemas.microsoft.com/office/drawing/2014/main" id="{E0FA83F0-CB96-19A6-EA29-E131FBEF614C}"/>
                </a:ext>
              </a:extLst>
            </p:cNvPr>
            <p:cNvSpPr/>
            <p:nvPr/>
          </p:nvSpPr>
          <p:spPr>
            <a:xfrm>
              <a:off x="9257314" y="4736333"/>
              <a:ext cx="81509" cy="76966"/>
            </a:xfrm>
            <a:custGeom>
              <a:avLst/>
              <a:gdLst>
                <a:gd name="connsiteX0" fmla="*/ 81136 w 81509"/>
                <a:gd name="connsiteY0" fmla="*/ 76551 h 76966"/>
                <a:gd name="connsiteX1" fmla="*/ 2338 w 81509"/>
                <a:gd name="connsiteY1" fmla="*/ 29667 h 76966"/>
                <a:gd name="connsiteX2" fmla="*/ 27645 w 81509"/>
                <a:gd name="connsiteY2" fmla="*/ 684 h 76966"/>
                <a:gd name="connsiteX3" fmla="*/ 81136 w 81509"/>
                <a:gd name="connsiteY3" fmla="*/ 76551 h 7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509" h="76966">
                  <a:moveTo>
                    <a:pt x="81136" y="76551"/>
                  </a:moveTo>
                  <a:cubicBezTo>
                    <a:pt x="41177" y="79961"/>
                    <a:pt x="12301" y="62219"/>
                    <a:pt x="2338" y="29667"/>
                  </a:cubicBezTo>
                  <a:cubicBezTo>
                    <a:pt x="-4588" y="6917"/>
                    <a:pt x="3883" y="-2779"/>
                    <a:pt x="27645" y="684"/>
                  </a:cubicBezTo>
                  <a:cubicBezTo>
                    <a:pt x="60997" y="5639"/>
                    <a:pt x="84812" y="38404"/>
                    <a:pt x="81136" y="765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7" name="任意多边形: 形状 306">
              <a:extLst>
                <a:ext uri="{FF2B5EF4-FFF2-40B4-BE49-F238E27FC236}">
                  <a16:creationId xmlns:a16="http://schemas.microsoft.com/office/drawing/2014/main" id="{79B83602-BFA0-98E5-3AD6-C690BE691CB9}"/>
                </a:ext>
              </a:extLst>
            </p:cNvPr>
            <p:cNvSpPr/>
            <p:nvPr/>
          </p:nvSpPr>
          <p:spPr>
            <a:xfrm>
              <a:off x="10219856" y="5085879"/>
              <a:ext cx="84708" cy="86111"/>
            </a:xfrm>
            <a:custGeom>
              <a:avLst/>
              <a:gdLst>
                <a:gd name="connsiteX0" fmla="*/ 8809 w 84708"/>
                <a:gd name="connsiteY0" fmla="*/ 0 h 86111"/>
                <a:gd name="connsiteX1" fmla="*/ 84677 w 84708"/>
                <a:gd name="connsiteY1" fmla="*/ 72351 h 86111"/>
                <a:gd name="connsiteX2" fmla="*/ 67361 w 84708"/>
                <a:gd name="connsiteY2" fmla="*/ 86097 h 86111"/>
                <a:gd name="connsiteX3" fmla="*/ 19 w 84708"/>
                <a:gd name="connsiteY3" fmla="*/ 17209 h 86111"/>
                <a:gd name="connsiteX4" fmla="*/ 8809 w 84708"/>
                <a:gd name="connsiteY4" fmla="*/ 0 h 8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08" h="86111">
                  <a:moveTo>
                    <a:pt x="8809" y="0"/>
                  </a:moveTo>
                  <a:cubicBezTo>
                    <a:pt x="39284" y="1811"/>
                    <a:pt x="86115" y="48642"/>
                    <a:pt x="84677" y="72351"/>
                  </a:cubicBezTo>
                  <a:cubicBezTo>
                    <a:pt x="84357" y="77519"/>
                    <a:pt x="73062" y="86523"/>
                    <a:pt x="67361" y="86097"/>
                  </a:cubicBezTo>
                  <a:cubicBezTo>
                    <a:pt x="39444" y="84072"/>
                    <a:pt x="2043" y="45552"/>
                    <a:pt x="19" y="17209"/>
                  </a:cubicBezTo>
                  <a:cubicBezTo>
                    <a:pt x="-408" y="10922"/>
                    <a:pt x="6572" y="4156"/>
                    <a:pt x="880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8" name="任意多边形: 形状 307">
              <a:extLst>
                <a:ext uri="{FF2B5EF4-FFF2-40B4-BE49-F238E27FC236}">
                  <a16:creationId xmlns:a16="http://schemas.microsoft.com/office/drawing/2014/main" id="{3A0FE2E4-FF0A-AC48-F4EF-956E9719424B}"/>
                </a:ext>
              </a:extLst>
            </p:cNvPr>
            <p:cNvSpPr/>
            <p:nvPr/>
          </p:nvSpPr>
          <p:spPr>
            <a:xfrm>
              <a:off x="8981459" y="4701747"/>
              <a:ext cx="80533" cy="68890"/>
            </a:xfrm>
            <a:custGeom>
              <a:avLst/>
              <a:gdLst>
                <a:gd name="connsiteX0" fmla="*/ 80534 w 80533"/>
                <a:gd name="connsiteY0" fmla="*/ 66544 h 68890"/>
                <a:gd name="connsiteX1" fmla="*/ 1736 w 80533"/>
                <a:gd name="connsiteY1" fmla="*/ 40065 h 68890"/>
                <a:gd name="connsiteX2" fmla="*/ 2216 w 80533"/>
                <a:gd name="connsiteY2" fmla="*/ 0 h 68890"/>
                <a:gd name="connsiteX3" fmla="*/ 48993 w 80533"/>
                <a:gd name="connsiteY3" fmla="*/ 6926 h 68890"/>
                <a:gd name="connsiteX4" fmla="*/ 80534 w 80533"/>
                <a:gd name="connsiteY4" fmla="*/ 66544 h 6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33" h="68890">
                  <a:moveTo>
                    <a:pt x="80534" y="66544"/>
                  </a:moveTo>
                  <a:cubicBezTo>
                    <a:pt x="42920" y="69740"/>
                    <a:pt x="13510" y="75121"/>
                    <a:pt x="1736" y="40065"/>
                  </a:cubicBezTo>
                  <a:cubicBezTo>
                    <a:pt x="-2260" y="28131"/>
                    <a:pt x="1843" y="13426"/>
                    <a:pt x="2216" y="0"/>
                  </a:cubicBezTo>
                  <a:cubicBezTo>
                    <a:pt x="18252" y="1865"/>
                    <a:pt x="39670" y="-1918"/>
                    <a:pt x="48993" y="6926"/>
                  </a:cubicBezTo>
                  <a:cubicBezTo>
                    <a:pt x="63058" y="20245"/>
                    <a:pt x="68600" y="42462"/>
                    <a:pt x="80534" y="665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9" name="任意多边形: 形状 308">
              <a:extLst>
                <a:ext uri="{FF2B5EF4-FFF2-40B4-BE49-F238E27FC236}">
                  <a16:creationId xmlns:a16="http://schemas.microsoft.com/office/drawing/2014/main" id="{FC4A7DF2-974C-0E0A-1DDA-BEA171F2A4E7}"/>
                </a:ext>
              </a:extLst>
            </p:cNvPr>
            <p:cNvSpPr/>
            <p:nvPr/>
          </p:nvSpPr>
          <p:spPr>
            <a:xfrm>
              <a:off x="7621888" y="6532543"/>
              <a:ext cx="79637" cy="72067"/>
            </a:xfrm>
            <a:custGeom>
              <a:avLst/>
              <a:gdLst>
                <a:gd name="connsiteX0" fmla="*/ 45989 w 79637"/>
                <a:gd name="connsiteY0" fmla="*/ 72068 h 72067"/>
                <a:gd name="connsiteX1" fmla="*/ 117 w 79637"/>
                <a:gd name="connsiteY1" fmla="*/ 25982 h 72067"/>
                <a:gd name="connsiteX2" fmla="*/ 38370 w 79637"/>
                <a:gd name="connsiteY2" fmla="*/ 196 h 72067"/>
                <a:gd name="connsiteX3" fmla="*/ 78915 w 79637"/>
                <a:gd name="connsiteY3" fmla="*/ 39994 h 72067"/>
                <a:gd name="connsiteX4" fmla="*/ 45989 w 79637"/>
                <a:gd name="connsiteY4" fmla="*/ 72068 h 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37" h="72067">
                  <a:moveTo>
                    <a:pt x="45989" y="72068"/>
                  </a:moveTo>
                  <a:cubicBezTo>
                    <a:pt x="12957" y="66580"/>
                    <a:pt x="1769" y="49904"/>
                    <a:pt x="117" y="25982"/>
                  </a:cubicBezTo>
                  <a:cubicBezTo>
                    <a:pt x="-1854" y="-2681"/>
                    <a:pt x="21481" y="1634"/>
                    <a:pt x="38370" y="196"/>
                  </a:cubicBezTo>
                  <a:cubicBezTo>
                    <a:pt x="64476" y="-1989"/>
                    <a:pt x="83656" y="14261"/>
                    <a:pt x="78915" y="39994"/>
                  </a:cubicBezTo>
                  <a:cubicBezTo>
                    <a:pt x="76624" y="52301"/>
                    <a:pt x="57497" y="61465"/>
                    <a:pt x="45989" y="720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0" name="任意多边形: 形状 309">
              <a:extLst>
                <a:ext uri="{FF2B5EF4-FFF2-40B4-BE49-F238E27FC236}">
                  <a16:creationId xmlns:a16="http://schemas.microsoft.com/office/drawing/2014/main" id="{0127409A-27C7-413B-387F-A8F067BCA1DD}"/>
                </a:ext>
              </a:extLst>
            </p:cNvPr>
            <p:cNvSpPr/>
            <p:nvPr/>
          </p:nvSpPr>
          <p:spPr>
            <a:xfrm>
              <a:off x="11502479" y="6407231"/>
              <a:ext cx="104530" cy="87467"/>
            </a:xfrm>
            <a:custGeom>
              <a:avLst/>
              <a:gdLst>
                <a:gd name="connsiteX0" fmla="*/ 104531 w 104530"/>
                <a:gd name="connsiteY0" fmla="*/ 87468 h 87467"/>
                <a:gd name="connsiteX1" fmla="*/ 0 w 104530"/>
                <a:gd name="connsiteY1" fmla="*/ 146 h 87467"/>
                <a:gd name="connsiteX2" fmla="*/ 104531 w 104530"/>
                <a:gd name="connsiteY2" fmla="*/ 87468 h 8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30" h="87467">
                  <a:moveTo>
                    <a:pt x="104531" y="87468"/>
                  </a:moveTo>
                  <a:cubicBezTo>
                    <a:pt x="44061" y="85284"/>
                    <a:pt x="24295" y="42129"/>
                    <a:pt x="0" y="146"/>
                  </a:cubicBezTo>
                  <a:cubicBezTo>
                    <a:pt x="51253" y="-2411"/>
                    <a:pt x="88015" y="28756"/>
                    <a:pt x="104531" y="874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1" name="任意多边形: 形状 310">
              <a:extLst>
                <a:ext uri="{FF2B5EF4-FFF2-40B4-BE49-F238E27FC236}">
                  <a16:creationId xmlns:a16="http://schemas.microsoft.com/office/drawing/2014/main" id="{4745FF35-A48A-BA8B-D207-833AA0372ADB}"/>
                </a:ext>
              </a:extLst>
            </p:cNvPr>
            <p:cNvSpPr/>
            <p:nvPr/>
          </p:nvSpPr>
          <p:spPr>
            <a:xfrm>
              <a:off x="11413506" y="6275141"/>
              <a:ext cx="104051" cy="93182"/>
            </a:xfrm>
            <a:custGeom>
              <a:avLst/>
              <a:gdLst>
                <a:gd name="connsiteX0" fmla="*/ 104051 w 104051"/>
                <a:gd name="connsiteY0" fmla="*/ 93183 h 93182"/>
                <a:gd name="connsiteX1" fmla="*/ 0 w 104051"/>
                <a:gd name="connsiteY1" fmla="*/ 0 h 93182"/>
                <a:gd name="connsiteX2" fmla="*/ 104051 w 104051"/>
                <a:gd name="connsiteY2" fmla="*/ 93183 h 9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051" h="93182">
                  <a:moveTo>
                    <a:pt x="104051" y="93183"/>
                  </a:moveTo>
                  <a:cubicBezTo>
                    <a:pt x="45553" y="84339"/>
                    <a:pt x="22430" y="43954"/>
                    <a:pt x="0" y="0"/>
                  </a:cubicBezTo>
                  <a:cubicBezTo>
                    <a:pt x="47790" y="53"/>
                    <a:pt x="92757" y="39426"/>
                    <a:pt x="104051" y="9318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2" name="任意多边形: 形状 311">
              <a:extLst>
                <a:ext uri="{FF2B5EF4-FFF2-40B4-BE49-F238E27FC236}">
                  <a16:creationId xmlns:a16="http://schemas.microsoft.com/office/drawing/2014/main" id="{39198FEC-56B5-A9B8-B953-621DB2CFAFC8}"/>
                </a:ext>
              </a:extLst>
            </p:cNvPr>
            <p:cNvSpPr/>
            <p:nvPr/>
          </p:nvSpPr>
          <p:spPr>
            <a:xfrm>
              <a:off x="8676990" y="4671332"/>
              <a:ext cx="79799" cy="76180"/>
            </a:xfrm>
            <a:custGeom>
              <a:avLst/>
              <a:gdLst>
                <a:gd name="connsiteX0" fmla="*/ 63951 w 79799"/>
                <a:gd name="connsiteY0" fmla="*/ 76180 h 76180"/>
                <a:gd name="connsiteX1" fmla="*/ 35874 w 79799"/>
                <a:gd name="connsiteY1" fmla="*/ 66644 h 76180"/>
                <a:gd name="connsiteX2" fmla="*/ 870 w 79799"/>
                <a:gd name="connsiteY2" fmla="*/ 8784 h 76180"/>
                <a:gd name="connsiteX3" fmla="*/ 23513 w 79799"/>
                <a:gd name="connsiteY3" fmla="*/ 47 h 76180"/>
                <a:gd name="connsiteX4" fmla="*/ 79721 w 79799"/>
                <a:gd name="connsiteY4" fmla="*/ 50341 h 76180"/>
                <a:gd name="connsiteX5" fmla="*/ 63951 w 79799"/>
                <a:gd name="connsiteY5" fmla="*/ 76180 h 7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799" h="76180">
                  <a:moveTo>
                    <a:pt x="63951" y="76180"/>
                  </a:moveTo>
                  <a:cubicBezTo>
                    <a:pt x="49673" y="71439"/>
                    <a:pt x="42214" y="70107"/>
                    <a:pt x="35874" y="66644"/>
                  </a:cubicBezTo>
                  <a:cubicBezTo>
                    <a:pt x="13124" y="54230"/>
                    <a:pt x="-4138" y="37128"/>
                    <a:pt x="870" y="8784"/>
                  </a:cubicBezTo>
                  <a:cubicBezTo>
                    <a:pt x="1616" y="4522"/>
                    <a:pt x="15895" y="-539"/>
                    <a:pt x="23513" y="47"/>
                  </a:cubicBezTo>
                  <a:cubicBezTo>
                    <a:pt x="55000" y="2391"/>
                    <a:pt x="81426" y="25567"/>
                    <a:pt x="79721" y="50341"/>
                  </a:cubicBezTo>
                  <a:cubicBezTo>
                    <a:pt x="79029" y="59451"/>
                    <a:pt x="69225" y="67922"/>
                    <a:pt x="63951" y="761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3" name="任意多边形: 形状 312">
              <a:extLst>
                <a:ext uri="{FF2B5EF4-FFF2-40B4-BE49-F238E27FC236}">
                  <a16:creationId xmlns:a16="http://schemas.microsoft.com/office/drawing/2014/main" id="{0A33B768-E7FC-ED4F-D00E-99230A1047E6}"/>
                </a:ext>
              </a:extLst>
            </p:cNvPr>
            <p:cNvSpPr/>
            <p:nvPr/>
          </p:nvSpPr>
          <p:spPr>
            <a:xfrm>
              <a:off x="10771990" y="5622537"/>
              <a:ext cx="91651" cy="87565"/>
            </a:xfrm>
            <a:custGeom>
              <a:avLst/>
              <a:gdLst>
                <a:gd name="connsiteX0" fmla="*/ 0 w 91651"/>
                <a:gd name="connsiteY0" fmla="*/ 113 h 87565"/>
                <a:gd name="connsiteX1" fmla="*/ 91638 w 91651"/>
                <a:gd name="connsiteY1" fmla="*/ 75927 h 87565"/>
                <a:gd name="connsiteX2" fmla="*/ 73257 w 91651"/>
                <a:gd name="connsiteY2" fmla="*/ 87489 h 87565"/>
                <a:gd name="connsiteX3" fmla="*/ 0 w 91651"/>
                <a:gd name="connsiteY3" fmla="*/ 113 h 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51" h="87565">
                  <a:moveTo>
                    <a:pt x="0" y="113"/>
                  </a:moveTo>
                  <a:cubicBezTo>
                    <a:pt x="34204" y="-2657"/>
                    <a:pt x="92703" y="46039"/>
                    <a:pt x="91638" y="75927"/>
                  </a:cubicBezTo>
                  <a:cubicBezTo>
                    <a:pt x="91478" y="80243"/>
                    <a:pt x="78798" y="88448"/>
                    <a:pt x="73257" y="87489"/>
                  </a:cubicBezTo>
                  <a:cubicBezTo>
                    <a:pt x="44380" y="82267"/>
                    <a:pt x="4795" y="34531"/>
                    <a:pt x="0" y="1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4" name="任意多边形: 形状 313">
              <a:extLst>
                <a:ext uri="{FF2B5EF4-FFF2-40B4-BE49-F238E27FC236}">
                  <a16:creationId xmlns:a16="http://schemas.microsoft.com/office/drawing/2014/main" id="{2B452C20-D1FE-F841-2911-B0801B57EC6C}"/>
                </a:ext>
              </a:extLst>
            </p:cNvPr>
            <p:cNvSpPr/>
            <p:nvPr/>
          </p:nvSpPr>
          <p:spPr>
            <a:xfrm>
              <a:off x="7556142" y="6361688"/>
              <a:ext cx="78337" cy="63387"/>
            </a:xfrm>
            <a:custGeom>
              <a:avLst/>
              <a:gdLst>
                <a:gd name="connsiteX0" fmla="*/ 45724 w 78337"/>
                <a:gd name="connsiteY0" fmla="*/ 62525 h 63387"/>
                <a:gd name="connsiteX1" fmla="*/ 171 w 78337"/>
                <a:gd name="connsiteY1" fmla="*/ 28214 h 63387"/>
                <a:gd name="connsiteX2" fmla="*/ 36507 w 78337"/>
                <a:gd name="connsiteY2" fmla="*/ 243 h 63387"/>
                <a:gd name="connsiteX3" fmla="*/ 78063 w 78337"/>
                <a:gd name="connsiteY3" fmla="*/ 41213 h 63387"/>
                <a:gd name="connsiteX4" fmla="*/ 45724 w 78337"/>
                <a:gd name="connsiteY4" fmla="*/ 62525 h 6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37" h="63387">
                  <a:moveTo>
                    <a:pt x="45724" y="62525"/>
                  </a:moveTo>
                  <a:cubicBezTo>
                    <a:pt x="16208" y="66840"/>
                    <a:pt x="2302" y="54906"/>
                    <a:pt x="171" y="28214"/>
                  </a:cubicBezTo>
                  <a:cubicBezTo>
                    <a:pt x="-2066" y="30"/>
                    <a:pt x="18019" y="1788"/>
                    <a:pt x="36507" y="243"/>
                  </a:cubicBezTo>
                  <a:cubicBezTo>
                    <a:pt x="66768" y="-2315"/>
                    <a:pt x="75559" y="15587"/>
                    <a:pt x="78063" y="41213"/>
                  </a:cubicBezTo>
                  <a:cubicBezTo>
                    <a:pt x="81207" y="73127"/>
                    <a:pt x="56539" y="58848"/>
                    <a:pt x="45724" y="6252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5" name="任意多边形: 形状 314">
              <a:extLst>
                <a:ext uri="{FF2B5EF4-FFF2-40B4-BE49-F238E27FC236}">
                  <a16:creationId xmlns:a16="http://schemas.microsoft.com/office/drawing/2014/main" id="{17AC8826-3BAD-657A-7DFA-1D0C7B1D6BF3}"/>
                </a:ext>
              </a:extLst>
            </p:cNvPr>
            <p:cNvSpPr/>
            <p:nvPr/>
          </p:nvSpPr>
          <p:spPr>
            <a:xfrm>
              <a:off x="9534349" y="4786067"/>
              <a:ext cx="76881" cy="73701"/>
            </a:xfrm>
            <a:custGeom>
              <a:avLst/>
              <a:gdLst>
                <a:gd name="connsiteX0" fmla="*/ 76882 w 76881"/>
                <a:gd name="connsiteY0" fmla="*/ 71357 h 73701"/>
                <a:gd name="connsiteX1" fmla="*/ 109 w 76881"/>
                <a:gd name="connsiteY1" fmla="*/ 1457 h 73701"/>
                <a:gd name="connsiteX2" fmla="*/ 76882 w 76881"/>
                <a:gd name="connsiteY2" fmla="*/ 71357 h 7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881" h="73701">
                  <a:moveTo>
                    <a:pt x="76882" y="71357"/>
                  </a:moveTo>
                  <a:cubicBezTo>
                    <a:pt x="21473" y="81373"/>
                    <a:pt x="-1809" y="59529"/>
                    <a:pt x="109" y="1457"/>
                  </a:cubicBezTo>
                  <a:cubicBezTo>
                    <a:pt x="45502" y="-6269"/>
                    <a:pt x="71395" y="16694"/>
                    <a:pt x="76882" y="7135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6" name="任意多边形: 形状 315">
              <a:extLst>
                <a:ext uri="{FF2B5EF4-FFF2-40B4-BE49-F238E27FC236}">
                  <a16:creationId xmlns:a16="http://schemas.microsoft.com/office/drawing/2014/main" id="{85C00D98-3519-85E3-96FC-20DF45FE3302}"/>
                </a:ext>
              </a:extLst>
            </p:cNvPr>
            <p:cNvSpPr/>
            <p:nvPr/>
          </p:nvSpPr>
          <p:spPr>
            <a:xfrm>
              <a:off x="9914908" y="4874870"/>
              <a:ext cx="85249" cy="75211"/>
            </a:xfrm>
            <a:custGeom>
              <a:avLst/>
              <a:gdLst>
                <a:gd name="connsiteX0" fmla="*/ 85249 w 85249"/>
                <a:gd name="connsiteY0" fmla="*/ 73286 h 75211"/>
                <a:gd name="connsiteX1" fmla="*/ 5 w 85249"/>
                <a:gd name="connsiteY1" fmla="*/ 2800 h 75211"/>
                <a:gd name="connsiteX2" fmla="*/ 85249 w 85249"/>
                <a:gd name="connsiteY2" fmla="*/ 73286 h 7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249" h="75211">
                  <a:moveTo>
                    <a:pt x="85249" y="73286"/>
                  </a:moveTo>
                  <a:cubicBezTo>
                    <a:pt x="33037" y="83142"/>
                    <a:pt x="-474" y="54479"/>
                    <a:pt x="5" y="2800"/>
                  </a:cubicBezTo>
                  <a:cubicBezTo>
                    <a:pt x="40816" y="-7376"/>
                    <a:pt x="60902" y="8873"/>
                    <a:pt x="85249" y="732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7" name="任意多边形: 形状 316">
              <a:extLst>
                <a:ext uri="{FF2B5EF4-FFF2-40B4-BE49-F238E27FC236}">
                  <a16:creationId xmlns:a16="http://schemas.microsoft.com/office/drawing/2014/main" id="{DBC78F27-814D-FFD5-C4B7-4321DFF13C8A}"/>
                </a:ext>
              </a:extLst>
            </p:cNvPr>
            <p:cNvSpPr/>
            <p:nvPr/>
          </p:nvSpPr>
          <p:spPr>
            <a:xfrm>
              <a:off x="7613267" y="6001348"/>
              <a:ext cx="81174" cy="69842"/>
            </a:xfrm>
            <a:custGeom>
              <a:avLst/>
              <a:gdLst>
                <a:gd name="connsiteX0" fmla="*/ 10283 w 81174"/>
                <a:gd name="connsiteY0" fmla="*/ 0 h 69842"/>
                <a:gd name="connsiteX1" fmla="*/ 75175 w 81174"/>
                <a:gd name="connsiteY1" fmla="*/ 18221 h 69842"/>
                <a:gd name="connsiteX2" fmla="*/ 76560 w 81174"/>
                <a:gd name="connsiteY2" fmla="*/ 60150 h 69842"/>
                <a:gd name="connsiteX3" fmla="*/ 30155 w 81174"/>
                <a:gd name="connsiteY3" fmla="*/ 66277 h 69842"/>
                <a:gd name="connsiteX4" fmla="*/ 0 w 81174"/>
                <a:gd name="connsiteY4" fmla="*/ 13426 h 69842"/>
                <a:gd name="connsiteX5" fmla="*/ 10283 w 81174"/>
                <a:gd name="connsiteY5" fmla="*/ 0 h 6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74" h="69842">
                  <a:moveTo>
                    <a:pt x="10283" y="0"/>
                  </a:moveTo>
                  <a:cubicBezTo>
                    <a:pt x="32233" y="5487"/>
                    <a:pt x="56155" y="7512"/>
                    <a:pt x="75175" y="18221"/>
                  </a:cubicBezTo>
                  <a:cubicBezTo>
                    <a:pt x="82154" y="22163"/>
                    <a:pt x="83593" y="54556"/>
                    <a:pt x="76560" y="60150"/>
                  </a:cubicBezTo>
                  <a:cubicBezTo>
                    <a:pt x="65532" y="68941"/>
                    <a:pt x="39053" y="73470"/>
                    <a:pt x="30155" y="66277"/>
                  </a:cubicBezTo>
                  <a:cubicBezTo>
                    <a:pt x="15450" y="54396"/>
                    <a:pt x="9590" y="31647"/>
                    <a:pt x="0" y="13426"/>
                  </a:cubicBezTo>
                  <a:cubicBezTo>
                    <a:pt x="3357" y="8951"/>
                    <a:pt x="6820" y="4475"/>
                    <a:pt x="1028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8" name="任意多边形: 形状 317">
              <a:extLst>
                <a:ext uri="{FF2B5EF4-FFF2-40B4-BE49-F238E27FC236}">
                  <a16:creationId xmlns:a16="http://schemas.microsoft.com/office/drawing/2014/main" id="{9AE47506-69FB-C4AA-1118-97790DE798C1}"/>
                </a:ext>
              </a:extLst>
            </p:cNvPr>
            <p:cNvSpPr/>
            <p:nvPr/>
          </p:nvSpPr>
          <p:spPr>
            <a:xfrm>
              <a:off x="9665003" y="4815594"/>
              <a:ext cx="81110" cy="77944"/>
            </a:xfrm>
            <a:custGeom>
              <a:avLst/>
              <a:gdLst>
                <a:gd name="connsiteX0" fmla="*/ 465 w 81110"/>
                <a:gd name="connsiteY0" fmla="*/ 114 h 77944"/>
                <a:gd name="connsiteX1" fmla="*/ 78889 w 81110"/>
                <a:gd name="connsiteY1" fmla="*/ 50568 h 77944"/>
                <a:gd name="connsiteX2" fmla="*/ 55554 w 81110"/>
                <a:gd name="connsiteY2" fmla="*/ 76674 h 77944"/>
                <a:gd name="connsiteX3" fmla="*/ 465 w 81110"/>
                <a:gd name="connsiteY3" fmla="*/ 114 h 7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110" h="77944">
                  <a:moveTo>
                    <a:pt x="465" y="114"/>
                  </a:moveTo>
                  <a:cubicBezTo>
                    <a:pt x="38292" y="-1698"/>
                    <a:pt x="69566" y="18228"/>
                    <a:pt x="78889" y="50568"/>
                  </a:cubicBezTo>
                  <a:cubicBezTo>
                    <a:pt x="84803" y="71133"/>
                    <a:pt x="79529" y="81788"/>
                    <a:pt x="55554" y="76674"/>
                  </a:cubicBezTo>
                  <a:cubicBezTo>
                    <a:pt x="20444" y="69162"/>
                    <a:pt x="-3691" y="36129"/>
                    <a:pt x="465" y="1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9" name="任意多边形: 形状 318">
              <a:extLst>
                <a:ext uri="{FF2B5EF4-FFF2-40B4-BE49-F238E27FC236}">
                  <a16:creationId xmlns:a16="http://schemas.microsoft.com/office/drawing/2014/main" id="{5DD57B2A-D626-B0EC-88C5-4A4009A88E3F}"/>
                </a:ext>
              </a:extLst>
            </p:cNvPr>
            <p:cNvSpPr/>
            <p:nvPr/>
          </p:nvSpPr>
          <p:spPr>
            <a:xfrm>
              <a:off x="9063973" y="4559176"/>
              <a:ext cx="75980" cy="78585"/>
            </a:xfrm>
            <a:custGeom>
              <a:avLst/>
              <a:gdLst>
                <a:gd name="connsiteX0" fmla="*/ 15015 w 75980"/>
                <a:gd name="connsiteY0" fmla="*/ 0 h 78585"/>
                <a:gd name="connsiteX1" fmla="*/ 75325 w 75980"/>
                <a:gd name="connsiteY1" fmla="*/ 59564 h 78585"/>
                <a:gd name="connsiteX2" fmla="*/ 56359 w 75980"/>
                <a:gd name="connsiteY2" fmla="*/ 78584 h 78585"/>
                <a:gd name="connsiteX3" fmla="*/ 310 w 75980"/>
                <a:gd name="connsiteY3" fmla="*/ 17315 h 78585"/>
                <a:gd name="connsiteX4" fmla="*/ 15015 w 75980"/>
                <a:gd name="connsiteY4" fmla="*/ 0 h 7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80" h="78585">
                  <a:moveTo>
                    <a:pt x="15015" y="0"/>
                  </a:moveTo>
                  <a:cubicBezTo>
                    <a:pt x="52256" y="4582"/>
                    <a:pt x="80707" y="35270"/>
                    <a:pt x="75325" y="59564"/>
                  </a:cubicBezTo>
                  <a:cubicBezTo>
                    <a:pt x="73621" y="67236"/>
                    <a:pt x="62965" y="78531"/>
                    <a:pt x="56359" y="78584"/>
                  </a:cubicBezTo>
                  <a:cubicBezTo>
                    <a:pt x="28015" y="78744"/>
                    <a:pt x="-3472" y="44114"/>
                    <a:pt x="310" y="17315"/>
                  </a:cubicBezTo>
                  <a:cubicBezTo>
                    <a:pt x="1376" y="9590"/>
                    <a:pt x="12085" y="3197"/>
                    <a:pt x="1501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0" name="任意多边形: 形状 319">
              <a:extLst>
                <a:ext uri="{FF2B5EF4-FFF2-40B4-BE49-F238E27FC236}">
                  <a16:creationId xmlns:a16="http://schemas.microsoft.com/office/drawing/2014/main" id="{2DDB4E5F-F3A7-4CA8-E76D-73BD05392618}"/>
                </a:ext>
              </a:extLst>
            </p:cNvPr>
            <p:cNvSpPr/>
            <p:nvPr/>
          </p:nvSpPr>
          <p:spPr>
            <a:xfrm>
              <a:off x="10338044" y="5125547"/>
              <a:ext cx="82207" cy="82843"/>
            </a:xfrm>
            <a:custGeom>
              <a:avLst/>
              <a:gdLst>
                <a:gd name="connsiteX0" fmla="*/ 0 w 82207"/>
                <a:gd name="connsiteY0" fmla="*/ 450 h 82843"/>
                <a:gd name="connsiteX1" fmla="*/ 82207 w 82207"/>
                <a:gd name="connsiteY1" fmla="*/ 80686 h 82843"/>
                <a:gd name="connsiteX2" fmla="*/ 0 w 82207"/>
                <a:gd name="connsiteY2" fmla="*/ 450 h 8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07" h="82843">
                  <a:moveTo>
                    <a:pt x="0" y="450"/>
                  </a:moveTo>
                  <a:cubicBezTo>
                    <a:pt x="40278" y="-4079"/>
                    <a:pt x="70912" y="25810"/>
                    <a:pt x="82207" y="80686"/>
                  </a:cubicBezTo>
                  <a:cubicBezTo>
                    <a:pt x="41876" y="92780"/>
                    <a:pt x="479" y="52395"/>
                    <a:pt x="0" y="45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1" name="任意多边形: 形状 320">
              <a:extLst>
                <a:ext uri="{FF2B5EF4-FFF2-40B4-BE49-F238E27FC236}">
                  <a16:creationId xmlns:a16="http://schemas.microsoft.com/office/drawing/2014/main" id="{CFD190C3-8DA9-B8DC-19DA-081970257B95}"/>
                </a:ext>
              </a:extLst>
            </p:cNvPr>
            <p:cNvSpPr/>
            <p:nvPr/>
          </p:nvSpPr>
          <p:spPr>
            <a:xfrm>
              <a:off x="8040754" y="5129644"/>
              <a:ext cx="85097" cy="66585"/>
            </a:xfrm>
            <a:custGeom>
              <a:avLst/>
              <a:gdLst>
                <a:gd name="connsiteX0" fmla="*/ 85097 w 85097"/>
                <a:gd name="connsiteY0" fmla="*/ 61512 h 66585"/>
                <a:gd name="connsiteX1" fmla="*/ 4062 w 85097"/>
                <a:gd name="connsiteY1" fmla="*/ 44356 h 66585"/>
                <a:gd name="connsiteX2" fmla="*/ 2943 w 85097"/>
                <a:gd name="connsiteY2" fmla="*/ 6849 h 66585"/>
                <a:gd name="connsiteX3" fmla="*/ 50520 w 85097"/>
                <a:gd name="connsiteY3" fmla="*/ 3812 h 66585"/>
                <a:gd name="connsiteX4" fmla="*/ 85097 w 85097"/>
                <a:gd name="connsiteY4" fmla="*/ 61512 h 6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97" h="66585">
                  <a:moveTo>
                    <a:pt x="85097" y="61512"/>
                  </a:moveTo>
                  <a:cubicBezTo>
                    <a:pt x="45512" y="67905"/>
                    <a:pt x="18607" y="73339"/>
                    <a:pt x="4062" y="44356"/>
                  </a:cubicBezTo>
                  <a:cubicBezTo>
                    <a:pt x="-1319" y="33647"/>
                    <a:pt x="-999" y="8341"/>
                    <a:pt x="2943" y="6849"/>
                  </a:cubicBezTo>
                  <a:cubicBezTo>
                    <a:pt x="17808" y="1468"/>
                    <a:pt x="40717" y="-3807"/>
                    <a:pt x="50520" y="3812"/>
                  </a:cubicBezTo>
                  <a:cubicBezTo>
                    <a:pt x="65438" y="15480"/>
                    <a:pt x="71831" y="37910"/>
                    <a:pt x="85097" y="6151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2" name="任意多边形: 形状 321">
              <a:extLst>
                <a:ext uri="{FF2B5EF4-FFF2-40B4-BE49-F238E27FC236}">
                  <a16:creationId xmlns:a16="http://schemas.microsoft.com/office/drawing/2014/main" id="{74F70A8B-47C7-CB95-2493-8F4633D6C448}"/>
                </a:ext>
              </a:extLst>
            </p:cNvPr>
            <p:cNvSpPr/>
            <p:nvPr/>
          </p:nvSpPr>
          <p:spPr>
            <a:xfrm>
              <a:off x="9206672" y="4585399"/>
              <a:ext cx="72689" cy="73827"/>
            </a:xfrm>
            <a:custGeom>
              <a:avLst/>
              <a:gdLst>
                <a:gd name="connsiteX0" fmla="*/ 1087 w 72689"/>
                <a:gd name="connsiteY0" fmla="*/ 895 h 73827"/>
                <a:gd name="connsiteX1" fmla="*/ 71041 w 72689"/>
                <a:gd name="connsiteY1" fmla="*/ 39362 h 73827"/>
                <a:gd name="connsiteX2" fmla="*/ 67844 w 72689"/>
                <a:gd name="connsiteY2" fmla="*/ 68238 h 73827"/>
                <a:gd name="connsiteX3" fmla="*/ 40086 w 72689"/>
                <a:gd name="connsiteY3" fmla="*/ 72554 h 73827"/>
                <a:gd name="connsiteX4" fmla="*/ 1087 w 72689"/>
                <a:gd name="connsiteY4" fmla="*/ 895 h 7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9" h="73827">
                  <a:moveTo>
                    <a:pt x="1087" y="895"/>
                  </a:moveTo>
                  <a:cubicBezTo>
                    <a:pt x="33959" y="-3846"/>
                    <a:pt x="61771" y="10432"/>
                    <a:pt x="71041" y="39362"/>
                  </a:cubicBezTo>
                  <a:cubicBezTo>
                    <a:pt x="73865" y="48153"/>
                    <a:pt x="73225" y="62164"/>
                    <a:pt x="67844" y="68238"/>
                  </a:cubicBezTo>
                  <a:cubicBezTo>
                    <a:pt x="62942" y="73779"/>
                    <a:pt x="48504" y="75164"/>
                    <a:pt x="40086" y="72554"/>
                  </a:cubicBezTo>
                  <a:cubicBezTo>
                    <a:pt x="5829" y="62005"/>
                    <a:pt x="-3495" y="43411"/>
                    <a:pt x="1087" y="89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3" name="任意多边形: 形状 322">
              <a:extLst>
                <a:ext uri="{FF2B5EF4-FFF2-40B4-BE49-F238E27FC236}">
                  <a16:creationId xmlns:a16="http://schemas.microsoft.com/office/drawing/2014/main" id="{969FC3E4-26B2-A984-2C95-530B34AF0923}"/>
                </a:ext>
              </a:extLst>
            </p:cNvPr>
            <p:cNvSpPr/>
            <p:nvPr/>
          </p:nvSpPr>
          <p:spPr>
            <a:xfrm>
              <a:off x="7683683" y="5652711"/>
              <a:ext cx="79849" cy="64081"/>
            </a:xfrm>
            <a:custGeom>
              <a:avLst/>
              <a:gdLst>
                <a:gd name="connsiteX0" fmla="*/ 55799 w 79849"/>
                <a:gd name="connsiteY0" fmla="*/ 64081 h 64081"/>
                <a:gd name="connsiteX1" fmla="*/ 17 w 79849"/>
                <a:gd name="connsiteY1" fmla="*/ 20607 h 64081"/>
                <a:gd name="connsiteX2" fmla="*/ 24152 w 79849"/>
                <a:gd name="connsiteY2" fmla="*/ 42 h 64081"/>
                <a:gd name="connsiteX3" fmla="*/ 79454 w 79849"/>
                <a:gd name="connsiteY3" fmla="*/ 40959 h 64081"/>
                <a:gd name="connsiteX4" fmla="*/ 55799 w 79849"/>
                <a:gd name="connsiteY4" fmla="*/ 64081 h 64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49" h="64081">
                  <a:moveTo>
                    <a:pt x="55799" y="64081"/>
                  </a:moveTo>
                  <a:cubicBezTo>
                    <a:pt x="14189" y="63762"/>
                    <a:pt x="763" y="49430"/>
                    <a:pt x="17" y="20607"/>
                  </a:cubicBezTo>
                  <a:cubicBezTo>
                    <a:pt x="-462" y="2173"/>
                    <a:pt x="8968" y="-384"/>
                    <a:pt x="24152" y="42"/>
                  </a:cubicBezTo>
                  <a:cubicBezTo>
                    <a:pt x="55053" y="894"/>
                    <a:pt x="83557" y="18955"/>
                    <a:pt x="79454" y="40959"/>
                  </a:cubicBezTo>
                  <a:cubicBezTo>
                    <a:pt x="77376" y="52201"/>
                    <a:pt x="59635" y="60619"/>
                    <a:pt x="55799" y="640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4" name="任意多边形: 形状 323">
              <a:extLst>
                <a:ext uri="{FF2B5EF4-FFF2-40B4-BE49-F238E27FC236}">
                  <a16:creationId xmlns:a16="http://schemas.microsoft.com/office/drawing/2014/main" id="{B2EAD0D5-DCDC-F461-FBA3-12C77D08E6E1}"/>
                </a:ext>
              </a:extLst>
            </p:cNvPr>
            <p:cNvSpPr/>
            <p:nvPr/>
          </p:nvSpPr>
          <p:spPr>
            <a:xfrm>
              <a:off x="8256541" y="4803149"/>
              <a:ext cx="76972" cy="72329"/>
            </a:xfrm>
            <a:custGeom>
              <a:avLst/>
              <a:gdLst>
                <a:gd name="connsiteX0" fmla="*/ 0 w 76972"/>
                <a:gd name="connsiteY0" fmla="*/ 7870 h 72329"/>
                <a:gd name="connsiteX1" fmla="*/ 67982 w 76972"/>
                <a:gd name="connsiteY1" fmla="*/ 17514 h 72329"/>
                <a:gd name="connsiteX2" fmla="*/ 73949 w 76972"/>
                <a:gd name="connsiteY2" fmla="*/ 66209 h 72329"/>
                <a:gd name="connsiteX3" fmla="*/ 13959 w 76972"/>
                <a:gd name="connsiteY3" fmla="*/ 49480 h 72329"/>
                <a:gd name="connsiteX4" fmla="*/ 0 w 76972"/>
                <a:gd name="connsiteY4" fmla="*/ 7870 h 72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72" h="72329">
                  <a:moveTo>
                    <a:pt x="0" y="7870"/>
                  </a:moveTo>
                  <a:cubicBezTo>
                    <a:pt x="28397" y="-1720"/>
                    <a:pt x="53171" y="-6568"/>
                    <a:pt x="67982" y="17514"/>
                  </a:cubicBezTo>
                  <a:cubicBezTo>
                    <a:pt x="76080" y="30620"/>
                    <a:pt x="80183" y="53689"/>
                    <a:pt x="73949" y="66209"/>
                  </a:cubicBezTo>
                  <a:cubicBezTo>
                    <a:pt x="66757" y="80541"/>
                    <a:pt x="22643" y="67541"/>
                    <a:pt x="13959" y="49480"/>
                  </a:cubicBezTo>
                  <a:cubicBezTo>
                    <a:pt x="8151" y="37333"/>
                    <a:pt x="5221" y="23694"/>
                    <a:pt x="0" y="787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5" name="任意多边形: 形状 324">
              <a:extLst>
                <a:ext uri="{FF2B5EF4-FFF2-40B4-BE49-F238E27FC236}">
                  <a16:creationId xmlns:a16="http://schemas.microsoft.com/office/drawing/2014/main" id="{1DA001C4-9BD7-AD0C-6895-5FEA62D17E2B}"/>
                </a:ext>
              </a:extLst>
            </p:cNvPr>
            <p:cNvSpPr/>
            <p:nvPr/>
          </p:nvSpPr>
          <p:spPr>
            <a:xfrm>
              <a:off x="11699234" y="6567050"/>
              <a:ext cx="109005" cy="92636"/>
            </a:xfrm>
            <a:custGeom>
              <a:avLst/>
              <a:gdLst>
                <a:gd name="connsiteX0" fmla="*/ 0 w 109005"/>
                <a:gd name="connsiteY0" fmla="*/ 0 h 92636"/>
                <a:gd name="connsiteX1" fmla="*/ 109006 w 109005"/>
                <a:gd name="connsiteY1" fmla="*/ 92010 h 92636"/>
                <a:gd name="connsiteX2" fmla="*/ 0 w 109005"/>
                <a:gd name="connsiteY2" fmla="*/ 0 h 9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005" h="92636">
                  <a:moveTo>
                    <a:pt x="0" y="0"/>
                  </a:moveTo>
                  <a:cubicBezTo>
                    <a:pt x="55888" y="9270"/>
                    <a:pt x="83859" y="48056"/>
                    <a:pt x="109006" y="92010"/>
                  </a:cubicBezTo>
                  <a:cubicBezTo>
                    <a:pt x="66597" y="97924"/>
                    <a:pt x="23549" y="61536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6" name="任意多边形: 形状 325">
              <a:extLst>
                <a:ext uri="{FF2B5EF4-FFF2-40B4-BE49-F238E27FC236}">
                  <a16:creationId xmlns:a16="http://schemas.microsoft.com/office/drawing/2014/main" id="{CF6A37EA-6B28-6396-3813-4F34837177F4}"/>
                </a:ext>
              </a:extLst>
            </p:cNvPr>
            <p:cNvSpPr/>
            <p:nvPr/>
          </p:nvSpPr>
          <p:spPr>
            <a:xfrm>
              <a:off x="11147761" y="5970926"/>
              <a:ext cx="89982" cy="91743"/>
            </a:xfrm>
            <a:custGeom>
              <a:avLst/>
              <a:gdLst>
                <a:gd name="connsiteX0" fmla="*/ 89983 w 89982"/>
                <a:gd name="connsiteY0" fmla="*/ 91744 h 91743"/>
                <a:gd name="connsiteX1" fmla="*/ 103 w 89982"/>
                <a:gd name="connsiteY1" fmla="*/ 0 h 91743"/>
                <a:gd name="connsiteX2" fmla="*/ 89983 w 89982"/>
                <a:gd name="connsiteY2" fmla="*/ 91744 h 9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982" h="91743">
                  <a:moveTo>
                    <a:pt x="89983" y="91744"/>
                  </a:moveTo>
                  <a:cubicBezTo>
                    <a:pt x="40967" y="83806"/>
                    <a:pt x="-2401" y="38466"/>
                    <a:pt x="103" y="0"/>
                  </a:cubicBezTo>
                  <a:cubicBezTo>
                    <a:pt x="39742" y="3037"/>
                    <a:pt x="89024" y="52052"/>
                    <a:pt x="89983" y="917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7" name="任意多边形: 形状 326">
              <a:extLst>
                <a:ext uri="{FF2B5EF4-FFF2-40B4-BE49-F238E27FC236}">
                  <a16:creationId xmlns:a16="http://schemas.microsoft.com/office/drawing/2014/main" id="{9E4457E2-E281-CFFC-88EA-79DBF7DA3202}"/>
                </a:ext>
              </a:extLst>
            </p:cNvPr>
            <p:cNvSpPr/>
            <p:nvPr/>
          </p:nvSpPr>
          <p:spPr>
            <a:xfrm>
              <a:off x="9471750" y="4632779"/>
              <a:ext cx="80716" cy="78504"/>
            </a:xfrm>
            <a:custGeom>
              <a:avLst/>
              <a:gdLst>
                <a:gd name="connsiteX0" fmla="*/ 80716 w 80716"/>
                <a:gd name="connsiteY0" fmla="*/ 69500 h 78504"/>
                <a:gd name="connsiteX1" fmla="*/ 59885 w 80716"/>
                <a:gd name="connsiteY1" fmla="*/ 78504 h 78504"/>
                <a:gd name="connsiteX2" fmla="*/ 1 w 80716"/>
                <a:gd name="connsiteY2" fmla="*/ 19473 h 78504"/>
                <a:gd name="connsiteX3" fmla="*/ 17103 w 80716"/>
                <a:gd name="connsiteY3" fmla="*/ 133 h 78504"/>
                <a:gd name="connsiteX4" fmla="*/ 80716 w 80716"/>
                <a:gd name="connsiteY4" fmla="*/ 69500 h 7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16" h="78504">
                  <a:moveTo>
                    <a:pt x="80716" y="69500"/>
                  </a:moveTo>
                  <a:cubicBezTo>
                    <a:pt x="75495" y="71898"/>
                    <a:pt x="67716" y="78504"/>
                    <a:pt x="59885" y="78504"/>
                  </a:cubicBezTo>
                  <a:cubicBezTo>
                    <a:pt x="36709" y="78504"/>
                    <a:pt x="-159" y="42755"/>
                    <a:pt x="1" y="19473"/>
                  </a:cubicBezTo>
                  <a:cubicBezTo>
                    <a:pt x="54" y="12707"/>
                    <a:pt x="10496" y="826"/>
                    <a:pt x="17103" y="133"/>
                  </a:cubicBezTo>
                  <a:cubicBezTo>
                    <a:pt x="42197" y="-2584"/>
                    <a:pt x="80610" y="36895"/>
                    <a:pt x="80716" y="695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8" name="任意多边形: 形状 327">
              <a:extLst>
                <a:ext uri="{FF2B5EF4-FFF2-40B4-BE49-F238E27FC236}">
                  <a16:creationId xmlns:a16="http://schemas.microsoft.com/office/drawing/2014/main" id="{95300052-CCB8-778D-2B43-EC3035697384}"/>
                </a:ext>
              </a:extLst>
            </p:cNvPr>
            <p:cNvSpPr/>
            <p:nvPr/>
          </p:nvSpPr>
          <p:spPr>
            <a:xfrm>
              <a:off x="9604763" y="4662318"/>
              <a:ext cx="77913" cy="80936"/>
            </a:xfrm>
            <a:custGeom>
              <a:avLst/>
              <a:gdLst>
                <a:gd name="connsiteX0" fmla="*/ 77913 w 77913"/>
                <a:gd name="connsiteY0" fmla="*/ 73154 h 80936"/>
                <a:gd name="connsiteX1" fmla="*/ 53299 w 77913"/>
                <a:gd name="connsiteY1" fmla="*/ 80506 h 80936"/>
                <a:gd name="connsiteX2" fmla="*/ 874 w 77913"/>
                <a:gd name="connsiteY2" fmla="*/ 21741 h 80936"/>
                <a:gd name="connsiteX3" fmla="*/ 22345 w 77913"/>
                <a:gd name="connsiteY3" fmla="*/ 750 h 80936"/>
                <a:gd name="connsiteX4" fmla="*/ 77913 w 77913"/>
                <a:gd name="connsiteY4" fmla="*/ 73154 h 8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13" h="80936">
                  <a:moveTo>
                    <a:pt x="77913" y="73154"/>
                  </a:moveTo>
                  <a:cubicBezTo>
                    <a:pt x="71413" y="75285"/>
                    <a:pt x="60864" y="82797"/>
                    <a:pt x="53299" y="80506"/>
                  </a:cubicBezTo>
                  <a:cubicBezTo>
                    <a:pt x="24849" y="71822"/>
                    <a:pt x="7374" y="50404"/>
                    <a:pt x="874" y="21741"/>
                  </a:cubicBezTo>
                  <a:cubicBezTo>
                    <a:pt x="-2589" y="6397"/>
                    <a:pt x="4177" y="-2767"/>
                    <a:pt x="22345" y="750"/>
                  </a:cubicBezTo>
                  <a:cubicBezTo>
                    <a:pt x="48504" y="5864"/>
                    <a:pt x="77594" y="38417"/>
                    <a:pt x="77913" y="7315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9" name="任意多边形: 形状 328">
              <a:extLst>
                <a:ext uri="{FF2B5EF4-FFF2-40B4-BE49-F238E27FC236}">
                  <a16:creationId xmlns:a16="http://schemas.microsoft.com/office/drawing/2014/main" id="{EF27B010-02C3-1AFF-7BD5-69D803E309C9}"/>
                </a:ext>
              </a:extLst>
            </p:cNvPr>
            <p:cNvSpPr/>
            <p:nvPr/>
          </p:nvSpPr>
          <p:spPr>
            <a:xfrm>
              <a:off x="7868442" y="5133261"/>
              <a:ext cx="73712" cy="65697"/>
            </a:xfrm>
            <a:custGeom>
              <a:avLst/>
              <a:gdLst>
                <a:gd name="connsiteX0" fmla="*/ 58630 w 73712"/>
                <a:gd name="connsiteY0" fmla="*/ 65673 h 65697"/>
                <a:gd name="connsiteX1" fmla="*/ 25 w 73712"/>
                <a:gd name="connsiteY1" fmla="*/ 21879 h 65697"/>
                <a:gd name="connsiteX2" fmla="*/ 27463 w 73712"/>
                <a:gd name="connsiteY2" fmla="*/ 88 h 65697"/>
                <a:gd name="connsiteX3" fmla="*/ 73655 w 73712"/>
                <a:gd name="connsiteY3" fmla="*/ 42551 h 65697"/>
                <a:gd name="connsiteX4" fmla="*/ 58630 w 73712"/>
                <a:gd name="connsiteY4" fmla="*/ 65673 h 6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712" h="65697">
                  <a:moveTo>
                    <a:pt x="58630" y="65673"/>
                  </a:moveTo>
                  <a:cubicBezTo>
                    <a:pt x="17553" y="66419"/>
                    <a:pt x="984" y="50276"/>
                    <a:pt x="25" y="21879"/>
                  </a:cubicBezTo>
                  <a:cubicBezTo>
                    <a:pt x="-668" y="1261"/>
                    <a:pt x="13238" y="728"/>
                    <a:pt x="27463" y="88"/>
                  </a:cubicBezTo>
                  <a:cubicBezTo>
                    <a:pt x="58044" y="-1244"/>
                    <a:pt x="74827" y="12449"/>
                    <a:pt x="73655" y="42551"/>
                  </a:cubicBezTo>
                  <a:cubicBezTo>
                    <a:pt x="73228" y="52407"/>
                    <a:pt x="61347" y="61731"/>
                    <a:pt x="58630" y="6567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0" name="任意多边形: 形状 329">
              <a:extLst>
                <a:ext uri="{FF2B5EF4-FFF2-40B4-BE49-F238E27FC236}">
                  <a16:creationId xmlns:a16="http://schemas.microsoft.com/office/drawing/2014/main" id="{4200EA76-9F46-1301-E9D6-7B0B08527AC0}"/>
                </a:ext>
              </a:extLst>
            </p:cNvPr>
            <p:cNvSpPr/>
            <p:nvPr/>
          </p:nvSpPr>
          <p:spPr>
            <a:xfrm>
              <a:off x="8921681" y="4543253"/>
              <a:ext cx="74953" cy="70322"/>
            </a:xfrm>
            <a:custGeom>
              <a:avLst/>
              <a:gdLst>
                <a:gd name="connsiteX0" fmla="*/ 74619 w 74953"/>
                <a:gd name="connsiteY0" fmla="*/ 69520 h 70322"/>
                <a:gd name="connsiteX1" fmla="*/ 1896 w 74953"/>
                <a:gd name="connsiteY1" fmla="*/ 36115 h 70322"/>
                <a:gd name="connsiteX2" fmla="*/ 4560 w 74953"/>
                <a:gd name="connsiteY2" fmla="*/ 3775 h 70322"/>
                <a:gd name="connsiteX3" fmla="*/ 33809 w 74953"/>
                <a:gd name="connsiteY3" fmla="*/ 1964 h 70322"/>
                <a:gd name="connsiteX4" fmla="*/ 74619 w 74953"/>
                <a:gd name="connsiteY4" fmla="*/ 69520 h 7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53" h="70322">
                  <a:moveTo>
                    <a:pt x="74619" y="69520"/>
                  </a:moveTo>
                  <a:cubicBezTo>
                    <a:pt x="35300" y="73569"/>
                    <a:pt x="9514" y="62274"/>
                    <a:pt x="1896" y="36115"/>
                  </a:cubicBezTo>
                  <a:cubicBezTo>
                    <a:pt x="-1035" y="26046"/>
                    <a:pt x="-875" y="11554"/>
                    <a:pt x="4560" y="3775"/>
                  </a:cubicBezTo>
                  <a:cubicBezTo>
                    <a:pt x="8129" y="-1339"/>
                    <a:pt x="24379" y="-540"/>
                    <a:pt x="33809" y="1964"/>
                  </a:cubicBezTo>
                  <a:cubicBezTo>
                    <a:pt x="62259" y="9583"/>
                    <a:pt x="77443" y="35422"/>
                    <a:pt x="74619" y="695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1" name="任意多边形: 形状 330">
              <a:extLst>
                <a:ext uri="{FF2B5EF4-FFF2-40B4-BE49-F238E27FC236}">
                  <a16:creationId xmlns:a16="http://schemas.microsoft.com/office/drawing/2014/main" id="{8895E0F6-CACB-FDC2-F553-68C001569A80}"/>
                </a:ext>
              </a:extLst>
            </p:cNvPr>
            <p:cNvSpPr/>
            <p:nvPr/>
          </p:nvSpPr>
          <p:spPr>
            <a:xfrm>
              <a:off x="9341390" y="4609599"/>
              <a:ext cx="76399" cy="74733"/>
            </a:xfrm>
            <a:custGeom>
              <a:avLst/>
              <a:gdLst>
                <a:gd name="connsiteX0" fmla="*/ 97 w 76399"/>
                <a:gd name="connsiteY0" fmla="*/ 564 h 74733"/>
                <a:gd name="connsiteX1" fmla="*/ 74259 w 76399"/>
                <a:gd name="connsiteY1" fmla="*/ 43932 h 74733"/>
                <a:gd name="connsiteX2" fmla="*/ 72981 w 76399"/>
                <a:gd name="connsiteY2" fmla="*/ 70518 h 74733"/>
                <a:gd name="connsiteX3" fmla="*/ 46608 w 76399"/>
                <a:gd name="connsiteY3" fmla="*/ 73341 h 74733"/>
                <a:gd name="connsiteX4" fmla="*/ 97 w 76399"/>
                <a:gd name="connsiteY4" fmla="*/ 564 h 7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99" h="74733">
                  <a:moveTo>
                    <a:pt x="97" y="564"/>
                  </a:moveTo>
                  <a:cubicBezTo>
                    <a:pt x="36166" y="-3325"/>
                    <a:pt x="64456" y="13084"/>
                    <a:pt x="74259" y="43932"/>
                  </a:cubicBezTo>
                  <a:cubicBezTo>
                    <a:pt x="76923" y="52244"/>
                    <a:pt x="77722" y="65456"/>
                    <a:pt x="72981" y="70518"/>
                  </a:cubicBezTo>
                  <a:cubicBezTo>
                    <a:pt x="68346" y="75526"/>
                    <a:pt x="54973" y="75526"/>
                    <a:pt x="46608" y="73341"/>
                  </a:cubicBezTo>
                  <a:cubicBezTo>
                    <a:pt x="16826" y="65510"/>
                    <a:pt x="-1502" y="36473"/>
                    <a:pt x="97" y="5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2" name="任意多边形: 形状 331">
              <a:extLst>
                <a:ext uri="{FF2B5EF4-FFF2-40B4-BE49-F238E27FC236}">
                  <a16:creationId xmlns:a16="http://schemas.microsoft.com/office/drawing/2014/main" id="{3E4E2552-5729-58DA-681A-3BE7C81DD22E}"/>
                </a:ext>
              </a:extLst>
            </p:cNvPr>
            <p:cNvSpPr/>
            <p:nvPr/>
          </p:nvSpPr>
          <p:spPr>
            <a:xfrm>
              <a:off x="10702996" y="5486585"/>
              <a:ext cx="85030" cy="81484"/>
            </a:xfrm>
            <a:custGeom>
              <a:avLst/>
              <a:gdLst>
                <a:gd name="connsiteX0" fmla="*/ 0 w 85030"/>
                <a:gd name="connsiteY0" fmla="*/ 207 h 81484"/>
                <a:gd name="connsiteX1" fmla="*/ 85031 w 85030"/>
                <a:gd name="connsiteY1" fmla="*/ 78472 h 81484"/>
                <a:gd name="connsiteX2" fmla="*/ 0 w 85030"/>
                <a:gd name="connsiteY2" fmla="*/ 207 h 81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30" h="81484">
                  <a:moveTo>
                    <a:pt x="0" y="207"/>
                  </a:moveTo>
                  <a:cubicBezTo>
                    <a:pt x="40651" y="-2350"/>
                    <a:pt x="63294" y="18481"/>
                    <a:pt x="85031" y="78472"/>
                  </a:cubicBezTo>
                  <a:cubicBezTo>
                    <a:pt x="40012" y="93496"/>
                    <a:pt x="5914" y="49968"/>
                    <a:pt x="0" y="20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3" name="任意多边形: 形状 332">
              <a:extLst>
                <a:ext uri="{FF2B5EF4-FFF2-40B4-BE49-F238E27FC236}">
                  <a16:creationId xmlns:a16="http://schemas.microsoft.com/office/drawing/2014/main" id="{BBF52108-D91E-A7FD-9084-24B90BDB44D3}"/>
                </a:ext>
              </a:extLst>
            </p:cNvPr>
            <p:cNvSpPr/>
            <p:nvPr/>
          </p:nvSpPr>
          <p:spPr>
            <a:xfrm>
              <a:off x="10448435" y="5170324"/>
              <a:ext cx="86290" cy="78168"/>
            </a:xfrm>
            <a:custGeom>
              <a:avLst/>
              <a:gdLst>
                <a:gd name="connsiteX0" fmla="*/ 0 w 86290"/>
                <a:gd name="connsiteY0" fmla="*/ 0 h 78168"/>
                <a:gd name="connsiteX1" fmla="*/ 84285 w 86290"/>
                <a:gd name="connsiteY1" fmla="*/ 51999 h 78168"/>
                <a:gd name="connsiteX2" fmla="*/ 83539 w 86290"/>
                <a:gd name="connsiteY2" fmla="*/ 75121 h 78168"/>
                <a:gd name="connsiteX3" fmla="*/ 61003 w 86290"/>
                <a:gd name="connsiteY3" fmla="*/ 76400 h 78168"/>
                <a:gd name="connsiteX4" fmla="*/ 0 w 86290"/>
                <a:gd name="connsiteY4" fmla="*/ 0 h 78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90" h="78168">
                  <a:moveTo>
                    <a:pt x="0" y="0"/>
                  </a:moveTo>
                  <a:cubicBezTo>
                    <a:pt x="42302" y="906"/>
                    <a:pt x="74322" y="21204"/>
                    <a:pt x="84285" y="51999"/>
                  </a:cubicBezTo>
                  <a:cubicBezTo>
                    <a:pt x="86629" y="59245"/>
                    <a:pt x="87535" y="70540"/>
                    <a:pt x="83539" y="75121"/>
                  </a:cubicBezTo>
                  <a:cubicBezTo>
                    <a:pt x="80023" y="79170"/>
                    <a:pt x="67982" y="78744"/>
                    <a:pt x="61003" y="76400"/>
                  </a:cubicBezTo>
                  <a:cubicBezTo>
                    <a:pt x="25254" y="64679"/>
                    <a:pt x="15397" y="31860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4" name="任意多边形: 形状 333">
              <a:extLst>
                <a:ext uri="{FF2B5EF4-FFF2-40B4-BE49-F238E27FC236}">
                  <a16:creationId xmlns:a16="http://schemas.microsoft.com/office/drawing/2014/main" id="{CA57CFA9-4148-42F9-1232-D9A590FE140C}"/>
                </a:ext>
              </a:extLst>
            </p:cNvPr>
            <p:cNvSpPr/>
            <p:nvPr/>
          </p:nvSpPr>
          <p:spPr>
            <a:xfrm>
              <a:off x="8772668" y="4524971"/>
              <a:ext cx="76608" cy="72138"/>
            </a:xfrm>
            <a:custGeom>
              <a:avLst/>
              <a:gdLst>
                <a:gd name="connsiteX0" fmla="*/ 61136 w 76608"/>
                <a:gd name="connsiteY0" fmla="*/ 72139 h 72138"/>
                <a:gd name="connsiteX1" fmla="*/ 613 w 76608"/>
                <a:gd name="connsiteY1" fmla="*/ 12894 h 72138"/>
                <a:gd name="connsiteX2" fmla="*/ 12493 w 76608"/>
                <a:gd name="connsiteY2" fmla="*/ 1066 h 72138"/>
                <a:gd name="connsiteX3" fmla="*/ 76586 w 76608"/>
                <a:gd name="connsiteY3" fmla="*/ 50029 h 72138"/>
                <a:gd name="connsiteX4" fmla="*/ 61136 w 76608"/>
                <a:gd name="connsiteY4" fmla="*/ 72139 h 7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08" h="72138">
                  <a:moveTo>
                    <a:pt x="61136" y="72139"/>
                  </a:moveTo>
                  <a:cubicBezTo>
                    <a:pt x="24854" y="71819"/>
                    <a:pt x="-4662" y="37881"/>
                    <a:pt x="613" y="12894"/>
                  </a:cubicBezTo>
                  <a:cubicBezTo>
                    <a:pt x="1625" y="8206"/>
                    <a:pt x="7699" y="2345"/>
                    <a:pt x="12493" y="1066"/>
                  </a:cubicBezTo>
                  <a:cubicBezTo>
                    <a:pt x="39345" y="-5860"/>
                    <a:pt x="77652" y="22164"/>
                    <a:pt x="76586" y="50029"/>
                  </a:cubicBezTo>
                  <a:cubicBezTo>
                    <a:pt x="76267" y="59192"/>
                    <a:pt x="64226" y="67983"/>
                    <a:pt x="61136" y="7213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5" name="任意多边形: 形状 334">
              <a:extLst>
                <a:ext uri="{FF2B5EF4-FFF2-40B4-BE49-F238E27FC236}">
                  <a16:creationId xmlns:a16="http://schemas.microsoft.com/office/drawing/2014/main" id="{C60E38BC-EF91-FAEF-0C2C-A0EE2A614971}"/>
                </a:ext>
              </a:extLst>
            </p:cNvPr>
            <p:cNvSpPr/>
            <p:nvPr/>
          </p:nvSpPr>
          <p:spPr>
            <a:xfrm>
              <a:off x="11334815" y="6142800"/>
              <a:ext cx="95846" cy="87287"/>
            </a:xfrm>
            <a:custGeom>
              <a:avLst/>
              <a:gdLst>
                <a:gd name="connsiteX0" fmla="*/ 0 w 95846"/>
                <a:gd name="connsiteY0" fmla="*/ 0 h 87287"/>
                <a:gd name="connsiteX1" fmla="*/ 95846 w 95846"/>
                <a:gd name="connsiteY1" fmla="*/ 87269 h 87287"/>
                <a:gd name="connsiteX2" fmla="*/ 0 w 95846"/>
                <a:gd name="connsiteY2" fmla="*/ 0 h 8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6" h="87287">
                  <a:moveTo>
                    <a:pt x="0" y="0"/>
                  </a:moveTo>
                  <a:cubicBezTo>
                    <a:pt x="55409" y="6127"/>
                    <a:pt x="73789" y="46725"/>
                    <a:pt x="95846" y="87269"/>
                  </a:cubicBezTo>
                  <a:cubicBezTo>
                    <a:pt x="44913" y="88281"/>
                    <a:pt x="1066" y="4858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6" name="任意多边形: 形状 335">
              <a:extLst>
                <a:ext uri="{FF2B5EF4-FFF2-40B4-BE49-F238E27FC236}">
                  <a16:creationId xmlns:a16="http://schemas.microsoft.com/office/drawing/2014/main" id="{754A1897-512D-3A78-8B0C-024F4336A694}"/>
                </a:ext>
              </a:extLst>
            </p:cNvPr>
            <p:cNvSpPr/>
            <p:nvPr/>
          </p:nvSpPr>
          <p:spPr>
            <a:xfrm>
              <a:off x="8525023" y="4655530"/>
              <a:ext cx="76544" cy="70240"/>
            </a:xfrm>
            <a:custGeom>
              <a:avLst/>
              <a:gdLst>
                <a:gd name="connsiteX0" fmla="*/ 76545 w 76544"/>
                <a:gd name="connsiteY0" fmla="*/ 64544 h 70240"/>
                <a:gd name="connsiteX1" fmla="*/ 2222 w 76544"/>
                <a:gd name="connsiteY1" fmla="*/ 29008 h 70240"/>
                <a:gd name="connsiteX2" fmla="*/ 28381 w 76544"/>
                <a:gd name="connsiteY2" fmla="*/ 504 h 70240"/>
                <a:gd name="connsiteX3" fmla="*/ 76545 w 76544"/>
                <a:gd name="connsiteY3" fmla="*/ 64544 h 7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4" h="70240">
                  <a:moveTo>
                    <a:pt x="76545" y="64544"/>
                  </a:moveTo>
                  <a:cubicBezTo>
                    <a:pt x="27476" y="77224"/>
                    <a:pt x="14370" y="70138"/>
                    <a:pt x="2222" y="29008"/>
                  </a:cubicBezTo>
                  <a:cubicBezTo>
                    <a:pt x="-5610" y="2422"/>
                    <a:pt x="8242" y="-1680"/>
                    <a:pt x="28381" y="504"/>
                  </a:cubicBezTo>
                  <a:cubicBezTo>
                    <a:pt x="58057" y="3701"/>
                    <a:pt x="74733" y="26717"/>
                    <a:pt x="76545" y="645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7" name="任意多边形: 形状 336">
              <a:extLst>
                <a:ext uri="{FF2B5EF4-FFF2-40B4-BE49-F238E27FC236}">
                  <a16:creationId xmlns:a16="http://schemas.microsoft.com/office/drawing/2014/main" id="{1D5387B6-6D93-27D5-8194-418BF276959A}"/>
                </a:ext>
              </a:extLst>
            </p:cNvPr>
            <p:cNvSpPr/>
            <p:nvPr/>
          </p:nvSpPr>
          <p:spPr>
            <a:xfrm>
              <a:off x="10879291" y="5661062"/>
              <a:ext cx="90198" cy="85254"/>
            </a:xfrm>
            <a:custGeom>
              <a:avLst/>
              <a:gdLst>
                <a:gd name="connsiteX0" fmla="*/ 90199 w 90198"/>
                <a:gd name="connsiteY0" fmla="*/ 84820 h 85254"/>
                <a:gd name="connsiteX1" fmla="*/ 0 w 90198"/>
                <a:gd name="connsiteY1" fmla="*/ 2 h 85254"/>
                <a:gd name="connsiteX2" fmla="*/ 90199 w 90198"/>
                <a:gd name="connsiteY2" fmla="*/ 84820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98" h="85254">
                  <a:moveTo>
                    <a:pt x="90199" y="84820"/>
                  </a:moveTo>
                  <a:cubicBezTo>
                    <a:pt x="47204" y="88869"/>
                    <a:pt x="21737" y="64894"/>
                    <a:pt x="0" y="2"/>
                  </a:cubicBezTo>
                  <a:cubicBezTo>
                    <a:pt x="44061" y="-318"/>
                    <a:pt x="83166" y="36497"/>
                    <a:pt x="90199" y="848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8" name="任意多边形: 形状 337">
              <a:extLst>
                <a:ext uri="{FF2B5EF4-FFF2-40B4-BE49-F238E27FC236}">
                  <a16:creationId xmlns:a16="http://schemas.microsoft.com/office/drawing/2014/main" id="{F324CD7B-EF1F-C152-308D-6E93AC23A1A5}"/>
                </a:ext>
              </a:extLst>
            </p:cNvPr>
            <p:cNvSpPr/>
            <p:nvPr/>
          </p:nvSpPr>
          <p:spPr>
            <a:xfrm>
              <a:off x="8626783" y="4512284"/>
              <a:ext cx="69954" cy="70175"/>
            </a:xfrm>
            <a:custGeom>
              <a:avLst/>
              <a:gdLst>
                <a:gd name="connsiteX0" fmla="*/ 57791 w 69954"/>
                <a:gd name="connsiteY0" fmla="*/ 70174 h 70175"/>
                <a:gd name="connsiteX1" fmla="*/ 38 w 69954"/>
                <a:gd name="connsiteY1" fmla="*/ 21159 h 70175"/>
                <a:gd name="connsiteX2" fmla="*/ 27582 w 69954"/>
                <a:gd name="connsiteY2" fmla="*/ 8 h 70175"/>
                <a:gd name="connsiteX3" fmla="*/ 69885 w 69954"/>
                <a:gd name="connsiteY3" fmla="*/ 47798 h 70175"/>
                <a:gd name="connsiteX4" fmla="*/ 57791 w 69954"/>
                <a:gd name="connsiteY4" fmla="*/ 70174 h 7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54" h="70175">
                  <a:moveTo>
                    <a:pt x="57791" y="70174"/>
                  </a:moveTo>
                  <a:cubicBezTo>
                    <a:pt x="21828" y="70334"/>
                    <a:pt x="1210" y="49236"/>
                    <a:pt x="38" y="21159"/>
                  </a:cubicBezTo>
                  <a:cubicBezTo>
                    <a:pt x="-815" y="647"/>
                    <a:pt x="12878" y="-99"/>
                    <a:pt x="27582" y="8"/>
                  </a:cubicBezTo>
                  <a:cubicBezTo>
                    <a:pt x="54754" y="221"/>
                    <a:pt x="71163" y="17216"/>
                    <a:pt x="69885" y="47798"/>
                  </a:cubicBezTo>
                  <a:cubicBezTo>
                    <a:pt x="69458" y="56748"/>
                    <a:pt x="60508" y="65379"/>
                    <a:pt x="57791" y="701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9" name="任意多边形: 形状 338">
              <a:extLst>
                <a:ext uri="{FF2B5EF4-FFF2-40B4-BE49-F238E27FC236}">
                  <a16:creationId xmlns:a16="http://schemas.microsoft.com/office/drawing/2014/main" id="{A8455FA6-23F4-A9D3-0564-7CF88FD10913}"/>
                </a:ext>
              </a:extLst>
            </p:cNvPr>
            <p:cNvSpPr/>
            <p:nvPr/>
          </p:nvSpPr>
          <p:spPr>
            <a:xfrm>
              <a:off x="7300650" y="6214936"/>
              <a:ext cx="69760" cy="67304"/>
            </a:xfrm>
            <a:custGeom>
              <a:avLst/>
              <a:gdLst>
                <a:gd name="connsiteX0" fmla="*/ 22734 w 69760"/>
                <a:gd name="connsiteY0" fmla="*/ 2 h 67304"/>
                <a:gd name="connsiteX1" fmla="*/ 69618 w 69760"/>
                <a:gd name="connsiteY1" fmla="*/ 39428 h 67304"/>
                <a:gd name="connsiteX2" fmla="*/ 38824 w 69760"/>
                <a:gd name="connsiteY2" fmla="*/ 67025 h 67304"/>
                <a:gd name="connsiteX3" fmla="*/ 91 w 69760"/>
                <a:gd name="connsiteY3" fmla="*/ 27813 h 67304"/>
                <a:gd name="connsiteX4" fmla="*/ 22734 w 69760"/>
                <a:gd name="connsiteY4" fmla="*/ 2 h 6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60" h="67304">
                  <a:moveTo>
                    <a:pt x="22734" y="2"/>
                  </a:moveTo>
                  <a:cubicBezTo>
                    <a:pt x="60295" y="-211"/>
                    <a:pt x="67807" y="16785"/>
                    <a:pt x="69618" y="39428"/>
                  </a:cubicBezTo>
                  <a:cubicBezTo>
                    <a:pt x="71430" y="62337"/>
                    <a:pt x="55713" y="65374"/>
                    <a:pt x="38824" y="67025"/>
                  </a:cubicBezTo>
                  <a:cubicBezTo>
                    <a:pt x="9947" y="69902"/>
                    <a:pt x="-1134" y="50136"/>
                    <a:pt x="91" y="27813"/>
                  </a:cubicBezTo>
                  <a:cubicBezTo>
                    <a:pt x="730" y="16305"/>
                    <a:pt x="17779" y="5703"/>
                    <a:pt x="22734" y="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0" name="任意多边形: 形状 339">
              <a:extLst>
                <a:ext uri="{FF2B5EF4-FFF2-40B4-BE49-F238E27FC236}">
                  <a16:creationId xmlns:a16="http://schemas.microsoft.com/office/drawing/2014/main" id="{813CA991-B563-378D-F5E4-048B3D8F636D}"/>
                </a:ext>
              </a:extLst>
            </p:cNvPr>
            <p:cNvSpPr/>
            <p:nvPr/>
          </p:nvSpPr>
          <p:spPr>
            <a:xfrm>
              <a:off x="7362118" y="6388164"/>
              <a:ext cx="76404" cy="61514"/>
            </a:xfrm>
            <a:custGeom>
              <a:avLst/>
              <a:gdLst>
                <a:gd name="connsiteX0" fmla="*/ 33404 w 76404"/>
                <a:gd name="connsiteY0" fmla="*/ 61515 h 61514"/>
                <a:gd name="connsiteX1" fmla="*/ 52 w 76404"/>
                <a:gd name="connsiteY1" fmla="*/ 24487 h 61514"/>
                <a:gd name="connsiteX2" fmla="*/ 35588 w 76404"/>
                <a:gd name="connsiteY2" fmla="*/ 32 h 61514"/>
                <a:gd name="connsiteX3" fmla="*/ 76239 w 76404"/>
                <a:gd name="connsiteY3" fmla="*/ 42388 h 61514"/>
                <a:gd name="connsiteX4" fmla="*/ 33404 w 76404"/>
                <a:gd name="connsiteY4" fmla="*/ 61515 h 6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04" h="61514">
                  <a:moveTo>
                    <a:pt x="33404" y="61515"/>
                  </a:moveTo>
                  <a:cubicBezTo>
                    <a:pt x="7937" y="59757"/>
                    <a:pt x="1011" y="44466"/>
                    <a:pt x="52" y="24487"/>
                  </a:cubicBezTo>
                  <a:cubicBezTo>
                    <a:pt x="-1173" y="-2205"/>
                    <a:pt x="19498" y="618"/>
                    <a:pt x="35588" y="32"/>
                  </a:cubicBezTo>
                  <a:cubicBezTo>
                    <a:pt x="60629" y="-873"/>
                    <a:pt x="78317" y="17348"/>
                    <a:pt x="76239" y="42388"/>
                  </a:cubicBezTo>
                  <a:cubicBezTo>
                    <a:pt x="73469" y="76113"/>
                    <a:pt x="42195" y="45052"/>
                    <a:pt x="33404" y="615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1" name="任意多边形: 形状 340">
              <a:extLst>
                <a:ext uri="{FF2B5EF4-FFF2-40B4-BE49-F238E27FC236}">
                  <a16:creationId xmlns:a16="http://schemas.microsoft.com/office/drawing/2014/main" id="{AB638F02-C262-C3E5-702F-80DFA9F55AB1}"/>
                </a:ext>
              </a:extLst>
            </p:cNvPr>
            <p:cNvSpPr/>
            <p:nvPr/>
          </p:nvSpPr>
          <p:spPr>
            <a:xfrm>
              <a:off x="10040489" y="4913557"/>
              <a:ext cx="76537" cy="74328"/>
            </a:xfrm>
            <a:custGeom>
              <a:avLst/>
              <a:gdLst>
                <a:gd name="connsiteX0" fmla="*/ 0 w 76537"/>
                <a:gd name="connsiteY0" fmla="*/ 22 h 74328"/>
                <a:gd name="connsiteX1" fmla="*/ 76400 w 76537"/>
                <a:gd name="connsiteY1" fmla="*/ 72799 h 74328"/>
                <a:gd name="connsiteX2" fmla="*/ 0 w 76537"/>
                <a:gd name="connsiteY2" fmla="*/ 22 h 7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537" h="74328">
                  <a:moveTo>
                    <a:pt x="0" y="22"/>
                  </a:moveTo>
                  <a:cubicBezTo>
                    <a:pt x="50933" y="-884"/>
                    <a:pt x="78744" y="26607"/>
                    <a:pt x="76400" y="72799"/>
                  </a:cubicBezTo>
                  <a:cubicBezTo>
                    <a:pt x="32979" y="80258"/>
                    <a:pt x="12414" y="61131"/>
                    <a:pt x="0" y="2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2" name="任意多边形: 形状 341">
              <a:extLst>
                <a:ext uri="{FF2B5EF4-FFF2-40B4-BE49-F238E27FC236}">
                  <a16:creationId xmlns:a16="http://schemas.microsoft.com/office/drawing/2014/main" id="{6E28AD07-646C-757C-6193-5542E3370901}"/>
                </a:ext>
              </a:extLst>
            </p:cNvPr>
            <p:cNvSpPr/>
            <p:nvPr/>
          </p:nvSpPr>
          <p:spPr>
            <a:xfrm>
              <a:off x="7431737" y="6020155"/>
              <a:ext cx="75056" cy="66498"/>
            </a:xfrm>
            <a:custGeom>
              <a:avLst/>
              <a:gdLst>
                <a:gd name="connsiteX0" fmla="*/ 30328 w 75056"/>
                <a:gd name="connsiteY0" fmla="*/ 6979 h 66498"/>
                <a:gd name="connsiteX1" fmla="*/ 74975 w 75056"/>
                <a:gd name="connsiteY1" fmla="*/ 42995 h 66498"/>
                <a:gd name="connsiteX2" fmla="*/ 35496 w 75056"/>
                <a:gd name="connsiteY2" fmla="*/ 66118 h 66498"/>
                <a:gd name="connsiteX3" fmla="*/ 120 w 75056"/>
                <a:gd name="connsiteY3" fmla="*/ 24668 h 66498"/>
                <a:gd name="connsiteX4" fmla="*/ 24574 w 75056"/>
                <a:gd name="connsiteY4" fmla="*/ 0 h 66498"/>
                <a:gd name="connsiteX5" fmla="*/ 30328 w 75056"/>
                <a:gd name="connsiteY5" fmla="*/ 6979 h 6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056" h="66498">
                  <a:moveTo>
                    <a:pt x="30328" y="6979"/>
                  </a:moveTo>
                  <a:cubicBezTo>
                    <a:pt x="59205" y="1971"/>
                    <a:pt x="73430" y="15877"/>
                    <a:pt x="74975" y="42995"/>
                  </a:cubicBezTo>
                  <a:cubicBezTo>
                    <a:pt x="76733" y="73949"/>
                    <a:pt x="49828" y="64306"/>
                    <a:pt x="35496" y="66118"/>
                  </a:cubicBezTo>
                  <a:cubicBezTo>
                    <a:pt x="6833" y="69741"/>
                    <a:pt x="-1106" y="46884"/>
                    <a:pt x="120" y="24668"/>
                  </a:cubicBezTo>
                  <a:cubicBezTo>
                    <a:pt x="599" y="16037"/>
                    <a:pt x="15996" y="8205"/>
                    <a:pt x="24574" y="0"/>
                  </a:cubicBezTo>
                  <a:cubicBezTo>
                    <a:pt x="26492" y="2344"/>
                    <a:pt x="28410" y="4635"/>
                    <a:pt x="30328" y="69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3" name="任意多边形: 形状 342">
              <a:extLst>
                <a:ext uri="{FF2B5EF4-FFF2-40B4-BE49-F238E27FC236}">
                  <a16:creationId xmlns:a16="http://schemas.microsoft.com/office/drawing/2014/main" id="{EB3AA14E-3C84-6E17-D50F-62EFD3DD08EB}"/>
                </a:ext>
              </a:extLst>
            </p:cNvPr>
            <p:cNvSpPr/>
            <p:nvPr/>
          </p:nvSpPr>
          <p:spPr>
            <a:xfrm>
              <a:off x="7499406" y="5666274"/>
              <a:ext cx="76648" cy="61593"/>
            </a:xfrm>
            <a:custGeom>
              <a:avLst/>
              <a:gdLst>
                <a:gd name="connsiteX0" fmla="*/ 42256 w 76648"/>
                <a:gd name="connsiteY0" fmla="*/ 60374 h 61593"/>
                <a:gd name="connsiteX1" fmla="*/ 593 w 76648"/>
                <a:gd name="connsiteY1" fmla="*/ 25317 h 61593"/>
                <a:gd name="connsiteX2" fmla="*/ 27605 w 76648"/>
                <a:gd name="connsiteY2" fmla="*/ 64 h 61593"/>
                <a:gd name="connsiteX3" fmla="*/ 76354 w 76648"/>
                <a:gd name="connsiteY3" fmla="*/ 37731 h 61593"/>
                <a:gd name="connsiteX4" fmla="*/ 42256 w 76648"/>
                <a:gd name="connsiteY4" fmla="*/ 60374 h 61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48" h="61593">
                  <a:moveTo>
                    <a:pt x="42256" y="60374"/>
                  </a:moveTo>
                  <a:cubicBezTo>
                    <a:pt x="13486" y="66554"/>
                    <a:pt x="4589" y="48387"/>
                    <a:pt x="593" y="25317"/>
                  </a:cubicBezTo>
                  <a:cubicBezTo>
                    <a:pt x="-3083" y="3900"/>
                    <a:pt x="10875" y="650"/>
                    <a:pt x="27605" y="64"/>
                  </a:cubicBezTo>
                  <a:cubicBezTo>
                    <a:pt x="58346" y="-1002"/>
                    <a:pt x="73636" y="11305"/>
                    <a:pt x="76354" y="37731"/>
                  </a:cubicBezTo>
                  <a:cubicBezTo>
                    <a:pt x="79497" y="68099"/>
                    <a:pt x="56801" y="57604"/>
                    <a:pt x="42256" y="603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4" name="任意多边形: 形状 343">
              <a:extLst>
                <a:ext uri="{FF2B5EF4-FFF2-40B4-BE49-F238E27FC236}">
                  <a16:creationId xmlns:a16="http://schemas.microsoft.com/office/drawing/2014/main" id="{487DFBCE-D60E-6009-B41C-54D4B3ED92A2}"/>
                </a:ext>
              </a:extLst>
            </p:cNvPr>
            <p:cNvSpPr/>
            <p:nvPr/>
          </p:nvSpPr>
          <p:spPr>
            <a:xfrm>
              <a:off x="11253983" y="6011684"/>
              <a:ext cx="91115" cy="90571"/>
            </a:xfrm>
            <a:custGeom>
              <a:avLst/>
              <a:gdLst>
                <a:gd name="connsiteX0" fmla="*/ 91115 w 91115"/>
                <a:gd name="connsiteY0" fmla="*/ 90572 h 90571"/>
                <a:gd name="connsiteX1" fmla="*/ 117 w 91115"/>
                <a:gd name="connsiteY1" fmla="*/ 0 h 90571"/>
                <a:gd name="connsiteX2" fmla="*/ 91115 w 91115"/>
                <a:gd name="connsiteY2" fmla="*/ 90572 h 9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115" h="90571">
                  <a:moveTo>
                    <a:pt x="91115" y="90572"/>
                  </a:moveTo>
                  <a:cubicBezTo>
                    <a:pt x="42526" y="87002"/>
                    <a:pt x="-2600" y="40491"/>
                    <a:pt x="117" y="0"/>
                  </a:cubicBezTo>
                  <a:cubicBezTo>
                    <a:pt x="45030" y="10016"/>
                    <a:pt x="72148" y="36602"/>
                    <a:pt x="91115" y="905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5" name="任意多边形: 形状 344">
              <a:extLst>
                <a:ext uri="{FF2B5EF4-FFF2-40B4-BE49-F238E27FC236}">
                  <a16:creationId xmlns:a16="http://schemas.microsoft.com/office/drawing/2014/main" id="{07B0293E-7B4A-6A00-6F7C-D07A7703015C}"/>
                </a:ext>
              </a:extLst>
            </p:cNvPr>
            <p:cNvSpPr/>
            <p:nvPr/>
          </p:nvSpPr>
          <p:spPr>
            <a:xfrm>
              <a:off x="8371093" y="4652998"/>
              <a:ext cx="71517" cy="67315"/>
            </a:xfrm>
            <a:custGeom>
              <a:avLst/>
              <a:gdLst>
                <a:gd name="connsiteX0" fmla="*/ 15606 w 71517"/>
                <a:gd name="connsiteY0" fmla="*/ 0 h 67315"/>
                <a:gd name="connsiteX1" fmla="*/ 71068 w 71517"/>
                <a:gd name="connsiteY1" fmla="*/ 47683 h 67315"/>
                <a:gd name="connsiteX2" fmla="*/ 49650 w 71517"/>
                <a:gd name="connsiteY2" fmla="*/ 67183 h 67315"/>
                <a:gd name="connsiteX3" fmla="*/ 102 w 71517"/>
                <a:gd name="connsiteY3" fmla="*/ 20299 h 67315"/>
                <a:gd name="connsiteX4" fmla="*/ 15606 w 71517"/>
                <a:gd name="connsiteY4" fmla="*/ 0 h 6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17" h="67315">
                  <a:moveTo>
                    <a:pt x="15606" y="0"/>
                  </a:moveTo>
                  <a:cubicBezTo>
                    <a:pt x="57056" y="160"/>
                    <a:pt x="74637" y="17209"/>
                    <a:pt x="71068" y="47683"/>
                  </a:cubicBezTo>
                  <a:cubicBezTo>
                    <a:pt x="70162" y="55249"/>
                    <a:pt x="57535" y="66544"/>
                    <a:pt x="49650" y="67183"/>
                  </a:cubicBezTo>
                  <a:cubicBezTo>
                    <a:pt x="22265" y="69261"/>
                    <a:pt x="-1763" y="46671"/>
                    <a:pt x="102" y="20299"/>
                  </a:cubicBezTo>
                  <a:cubicBezTo>
                    <a:pt x="741" y="11401"/>
                    <a:pt x="12942" y="3303"/>
                    <a:pt x="1560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6" name="任意多边形: 形状 345">
              <a:extLst>
                <a:ext uri="{FF2B5EF4-FFF2-40B4-BE49-F238E27FC236}">
                  <a16:creationId xmlns:a16="http://schemas.microsoft.com/office/drawing/2014/main" id="{E96B1C27-A44E-6DEC-CC01-3865E7A10A72}"/>
                </a:ext>
              </a:extLst>
            </p:cNvPr>
            <p:cNvSpPr/>
            <p:nvPr/>
          </p:nvSpPr>
          <p:spPr>
            <a:xfrm>
              <a:off x="7558726" y="5831019"/>
              <a:ext cx="75927" cy="68297"/>
            </a:xfrm>
            <a:custGeom>
              <a:avLst/>
              <a:gdLst>
                <a:gd name="connsiteX0" fmla="*/ 26837 w 75927"/>
                <a:gd name="connsiteY0" fmla="*/ 0 h 68297"/>
                <a:gd name="connsiteX1" fmla="*/ 75746 w 75927"/>
                <a:gd name="connsiteY1" fmla="*/ 44061 h 68297"/>
                <a:gd name="connsiteX2" fmla="*/ 38079 w 75927"/>
                <a:gd name="connsiteY2" fmla="*/ 67876 h 68297"/>
                <a:gd name="connsiteX3" fmla="*/ 145 w 75927"/>
                <a:gd name="connsiteY3" fmla="*/ 27758 h 68297"/>
                <a:gd name="connsiteX4" fmla="*/ 26837 w 75927"/>
                <a:gd name="connsiteY4" fmla="*/ 0 h 6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27" h="68297">
                  <a:moveTo>
                    <a:pt x="26837" y="0"/>
                  </a:moveTo>
                  <a:cubicBezTo>
                    <a:pt x="62107" y="2131"/>
                    <a:pt x="73562" y="17156"/>
                    <a:pt x="75746" y="44061"/>
                  </a:cubicBezTo>
                  <a:cubicBezTo>
                    <a:pt x="78356" y="76187"/>
                    <a:pt x="52197" y="66650"/>
                    <a:pt x="38079" y="67876"/>
                  </a:cubicBezTo>
                  <a:cubicBezTo>
                    <a:pt x="11813" y="70273"/>
                    <a:pt x="-1560" y="51093"/>
                    <a:pt x="145" y="27758"/>
                  </a:cubicBezTo>
                  <a:cubicBezTo>
                    <a:pt x="838" y="17955"/>
                    <a:pt x="17460" y="9270"/>
                    <a:pt x="2683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7" name="任意多边形: 形状 346">
              <a:extLst>
                <a:ext uri="{FF2B5EF4-FFF2-40B4-BE49-F238E27FC236}">
                  <a16:creationId xmlns:a16="http://schemas.microsoft.com/office/drawing/2014/main" id="{C8658597-E3E4-3E8E-DAFD-B8E324C06B70}"/>
                </a:ext>
              </a:extLst>
            </p:cNvPr>
            <p:cNvSpPr/>
            <p:nvPr/>
          </p:nvSpPr>
          <p:spPr>
            <a:xfrm>
              <a:off x="9283994" y="4456254"/>
              <a:ext cx="78483" cy="74047"/>
            </a:xfrm>
            <a:custGeom>
              <a:avLst/>
              <a:gdLst>
                <a:gd name="connsiteX0" fmla="*/ 78483 w 78483"/>
                <a:gd name="connsiteY0" fmla="*/ 64189 h 74047"/>
                <a:gd name="connsiteX1" fmla="*/ 53496 w 78483"/>
                <a:gd name="connsiteY1" fmla="*/ 74046 h 74047"/>
                <a:gd name="connsiteX2" fmla="*/ 31120 w 78483"/>
                <a:gd name="connsiteY2" fmla="*/ 63390 h 74047"/>
                <a:gd name="connsiteX3" fmla="*/ 6 w 78483"/>
                <a:gd name="connsiteY3" fmla="*/ 10112 h 74047"/>
                <a:gd name="connsiteX4" fmla="*/ 15776 w 78483"/>
                <a:gd name="connsiteY4" fmla="*/ 150 h 74047"/>
                <a:gd name="connsiteX5" fmla="*/ 71451 w 78483"/>
                <a:gd name="connsiteY5" fmla="*/ 38403 h 74047"/>
                <a:gd name="connsiteX6" fmla="*/ 78483 w 78483"/>
                <a:gd name="connsiteY6" fmla="*/ 64189 h 7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83" h="74047">
                  <a:moveTo>
                    <a:pt x="78483" y="64189"/>
                  </a:moveTo>
                  <a:cubicBezTo>
                    <a:pt x="70385" y="67652"/>
                    <a:pt x="61967" y="73886"/>
                    <a:pt x="53496" y="74046"/>
                  </a:cubicBezTo>
                  <a:cubicBezTo>
                    <a:pt x="45931" y="74152"/>
                    <a:pt x="35489" y="69464"/>
                    <a:pt x="31120" y="63390"/>
                  </a:cubicBezTo>
                  <a:cubicBezTo>
                    <a:pt x="19132" y="46714"/>
                    <a:pt x="9542" y="28333"/>
                    <a:pt x="6" y="10112"/>
                  </a:cubicBezTo>
                  <a:cubicBezTo>
                    <a:pt x="-314" y="9526"/>
                    <a:pt x="13218" y="-1396"/>
                    <a:pt x="15776" y="150"/>
                  </a:cubicBezTo>
                  <a:cubicBezTo>
                    <a:pt x="35062" y="11658"/>
                    <a:pt x="53709" y="24497"/>
                    <a:pt x="71451" y="38403"/>
                  </a:cubicBezTo>
                  <a:cubicBezTo>
                    <a:pt x="75340" y="41440"/>
                    <a:pt x="74914" y="50177"/>
                    <a:pt x="78483" y="641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8" name="任意多边形: 形状 347">
              <a:extLst>
                <a:ext uri="{FF2B5EF4-FFF2-40B4-BE49-F238E27FC236}">
                  <a16:creationId xmlns:a16="http://schemas.microsoft.com/office/drawing/2014/main" id="{56163C6B-0C17-C6BB-21D6-F448E21664FC}"/>
                </a:ext>
              </a:extLst>
            </p:cNvPr>
            <p:cNvSpPr/>
            <p:nvPr/>
          </p:nvSpPr>
          <p:spPr>
            <a:xfrm>
              <a:off x="7626529" y="5484897"/>
              <a:ext cx="73695" cy="63537"/>
            </a:xfrm>
            <a:custGeom>
              <a:avLst/>
              <a:gdLst>
                <a:gd name="connsiteX0" fmla="*/ 54880 w 73695"/>
                <a:gd name="connsiteY0" fmla="*/ 63538 h 63537"/>
                <a:gd name="connsiteX1" fmla="*/ 4 w 73695"/>
                <a:gd name="connsiteY1" fmla="*/ 23420 h 63537"/>
                <a:gd name="connsiteX2" fmla="*/ 33675 w 73695"/>
                <a:gd name="connsiteY2" fmla="*/ 84 h 63537"/>
                <a:gd name="connsiteX3" fmla="*/ 73208 w 73695"/>
                <a:gd name="connsiteY3" fmla="*/ 42227 h 63537"/>
                <a:gd name="connsiteX4" fmla="*/ 54880 w 73695"/>
                <a:gd name="connsiteY4" fmla="*/ 63538 h 6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5" h="63537">
                  <a:moveTo>
                    <a:pt x="54880" y="63538"/>
                  </a:moveTo>
                  <a:cubicBezTo>
                    <a:pt x="15082" y="63271"/>
                    <a:pt x="324" y="48887"/>
                    <a:pt x="4" y="23420"/>
                  </a:cubicBezTo>
                  <a:cubicBezTo>
                    <a:pt x="-316" y="-1780"/>
                    <a:pt x="18598" y="883"/>
                    <a:pt x="33675" y="84"/>
                  </a:cubicBezTo>
                  <a:cubicBezTo>
                    <a:pt x="59409" y="-1354"/>
                    <a:pt x="76884" y="15748"/>
                    <a:pt x="73208" y="42227"/>
                  </a:cubicBezTo>
                  <a:cubicBezTo>
                    <a:pt x="71876" y="52190"/>
                    <a:pt x="57757" y="60448"/>
                    <a:pt x="54880" y="6353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9" name="任意多边形: 形状 348">
              <a:extLst>
                <a:ext uri="{FF2B5EF4-FFF2-40B4-BE49-F238E27FC236}">
                  <a16:creationId xmlns:a16="http://schemas.microsoft.com/office/drawing/2014/main" id="{4C118EA0-25F7-7D17-35C8-7F7C054FF2C3}"/>
                </a:ext>
              </a:extLst>
            </p:cNvPr>
            <p:cNvSpPr/>
            <p:nvPr/>
          </p:nvSpPr>
          <p:spPr>
            <a:xfrm>
              <a:off x="7428178" y="6564561"/>
              <a:ext cx="76030" cy="58686"/>
            </a:xfrm>
            <a:custGeom>
              <a:avLst/>
              <a:gdLst>
                <a:gd name="connsiteX0" fmla="*/ 376 w 76030"/>
                <a:gd name="connsiteY0" fmla="*/ 2967 h 58686"/>
                <a:gd name="connsiteX1" fmla="*/ 75764 w 76030"/>
                <a:gd name="connsiteY1" fmla="*/ 31311 h 58686"/>
                <a:gd name="connsiteX2" fmla="*/ 36019 w 76030"/>
                <a:gd name="connsiteY2" fmla="*/ 58483 h 58686"/>
                <a:gd name="connsiteX3" fmla="*/ 376 w 76030"/>
                <a:gd name="connsiteY3" fmla="*/ 2967 h 5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30" h="58686">
                  <a:moveTo>
                    <a:pt x="376" y="2967"/>
                  </a:moveTo>
                  <a:cubicBezTo>
                    <a:pt x="57649" y="-4545"/>
                    <a:pt x="72833" y="1262"/>
                    <a:pt x="75764" y="31311"/>
                  </a:cubicBezTo>
                  <a:cubicBezTo>
                    <a:pt x="78961" y="63704"/>
                    <a:pt x="52695" y="57044"/>
                    <a:pt x="36019" y="58483"/>
                  </a:cubicBezTo>
                  <a:cubicBezTo>
                    <a:pt x="8155" y="60774"/>
                    <a:pt x="-2181" y="43832"/>
                    <a:pt x="376" y="29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0" name="任意多边形: 形状 349">
              <a:extLst>
                <a:ext uri="{FF2B5EF4-FFF2-40B4-BE49-F238E27FC236}">
                  <a16:creationId xmlns:a16="http://schemas.microsoft.com/office/drawing/2014/main" id="{FD914BDE-3590-1C34-95CA-0D96A8C7D17C}"/>
                </a:ext>
              </a:extLst>
            </p:cNvPr>
            <p:cNvSpPr/>
            <p:nvPr/>
          </p:nvSpPr>
          <p:spPr>
            <a:xfrm>
              <a:off x="7441277" y="5497940"/>
              <a:ext cx="72737" cy="63654"/>
            </a:xfrm>
            <a:custGeom>
              <a:avLst/>
              <a:gdLst>
                <a:gd name="connsiteX0" fmla="*/ 54513 w 72737"/>
                <a:gd name="connsiteY0" fmla="*/ 63655 h 63654"/>
                <a:gd name="connsiteX1" fmla="*/ 117 w 72737"/>
                <a:gd name="connsiteY1" fmla="*/ 19221 h 63654"/>
                <a:gd name="connsiteX2" fmla="*/ 36825 w 72737"/>
                <a:gd name="connsiteY2" fmla="*/ 308 h 63654"/>
                <a:gd name="connsiteX3" fmla="*/ 72734 w 72737"/>
                <a:gd name="connsiteY3" fmla="*/ 41598 h 63654"/>
                <a:gd name="connsiteX4" fmla="*/ 54513 w 72737"/>
                <a:gd name="connsiteY4" fmla="*/ 63655 h 6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37" h="63654">
                  <a:moveTo>
                    <a:pt x="54513" y="63655"/>
                  </a:moveTo>
                  <a:cubicBezTo>
                    <a:pt x="17645" y="63388"/>
                    <a:pt x="-1695" y="44262"/>
                    <a:pt x="117" y="19221"/>
                  </a:cubicBezTo>
                  <a:cubicBezTo>
                    <a:pt x="1928" y="-5499"/>
                    <a:pt x="22600" y="1853"/>
                    <a:pt x="36825" y="308"/>
                  </a:cubicBezTo>
                  <a:cubicBezTo>
                    <a:pt x="67353" y="-2995"/>
                    <a:pt x="72255" y="20926"/>
                    <a:pt x="72734" y="41598"/>
                  </a:cubicBezTo>
                  <a:cubicBezTo>
                    <a:pt x="73001" y="50655"/>
                    <a:pt x="57763" y="60032"/>
                    <a:pt x="54513" y="636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1" name="任意多边形: 形状 350">
              <a:extLst>
                <a:ext uri="{FF2B5EF4-FFF2-40B4-BE49-F238E27FC236}">
                  <a16:creationId xmlns:a16="http://schemas.microsoft.com/office/drawing/2014/main" id="{945CCEA0-5DDF-E0EE-15DC-020E7D9C5A17}"/>
                </a:ext>
              </a:extLst>
            </p:cNvPr>
            <p:cNvSpPr/>
            <p:nvPr/>
          </p:nvSpPr>
          <p:spPr>
            <a:xfrm>
              <a:off x="11516758" y="6311317"/>
              <a:ext cx="102346" cy="91191"/>
            </a:xfrm>
            <a:custGeom>
              <a:avLst/>
              <a:gdLst>
                <a:gd name="connsiteX0" fmla="*/ 0 w 102346"/>
                <a:gd name="connsiteY0" fmla="*/ 0 h 91191"/>
                <a:gd name="connsiteX1" fmla="*/ 102346 w 102346"/>
                <a:gd name="connsiteY1" fmla="*/ 90625 h 91191"/>
                <a:gd name="connsiteX2" fmla="*/ 0 w 102346"/>
                <a:gd name="connsiteY2" fmla="*/ 0 h 9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346" h="91191">
                  <a:moveTo>
                    <a:pt x="0" y="0"/>
                  </a:moveTo>
                  <a:cubicBezTo>
                    <a:pt x="53650" y="14811"/>
                    <a:pt x="78744" y="37561"/>
                    <a:pt x="102346" y="90625"/>
                  </a:cubicBezTo>
                  <a:cubicBezTo>
                    <a:pt x="63773" y="95686"/>
                    <a:pt x="30528" y="66917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2" name="任意多边形: 形状 351">
              <a:extLst>
                <a:ext uri="{FF2B5EF4-FFF2-40B4-BE49-F238E27FC236}">
                  <a16:creationId xmlns:a16="http://schemas.microsoft.com/office/drawing/2014/main" id="{08BEDDB6-945E-9AD4-6ABB-B1CAE4846DD1}"/>
                </a:ext>
              </a:extLst>
            </p:cNvPr>
            <p:cNvSpPr/>
            <p:nvPr/>
          </p:nvSpPr>
          <p:spPr>
            <a:xfrm>
              <a:off x="8472837" y="4499206"/>
              <a:ext cx="73096" cy="69034"/>
            </a:xfrm>
            <a:custGeom>
              <a:avLst/>
              <a:gdLst>
                <a:gd name="connsiteX0" fmla="*/ 12691 w 73096"/>
                <a:gd name="connsiteY0" fmla="*/ 33 h 69034"/>
                <a:gd name="connsiteX1" fmla="*/ 72895 w 73096"/>
                <a:gd name="connsiteY1" fmla="*/ 44786 h 69034"/>
                <a:gd name="connsiteX2" fmla="*/ 53768 w 73096"/>
                <a:gd name="connsiteY2" fmla="*/ 68601 h 69034"/>
                <a:gd name="connsiteX3" fmla="*/ 118 w 73096"/>
                <a:gd name="connsiteY3" fmla="*/ 16815 h 69034"/>
                <a:gd name="connsiteX4" fmla="*/ 12691 w 73096"/>
                <a:gd name="connsiteY4" fmla="*/ 33 h 6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96" h="69034">
                  <a:moveTo>
                    <a:pt x="12691" y="33"/>
                  </a:moveTo>
                  <a:cubicBezTo>
                    <a:pt x="47481" y="-979"/>
                    <a:pt x="75772" y="21610"/>
                    <a:pt x="72895" y="44786"/>
                  </a:cubicBezTo>
                  <a:cubicBezTo>
                    <a:pt x="71776" y="53737"/>
                    <a:pt x="61653" y="67109"/>
                    <a:pt x="53768" y="68601"/>
                  </a:cubicBezTo>
                  <a:cubicBezTo>
                    <a:pt x="29473" y="73077"/>
                    <a:pt x="-2173" y="41962"/>
                    <a:pt x="118" y="16815"/>
                  </a:cubicBezTo>
                  <a:cubicBezTo>
                    <a:pt x="757" y="9516"/>
                    <a:pt x="10294" y="3016"/>
                    <a:pt x="12691" y="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3" name="任意多边形: 形状 352">
              <a:extLst>
                <a:ext uri="{FF2B5EF4-FFF2-40B4-BE49-F238E27FC236}">
                  <a16:creationId xmlns:a16="http://schemas.microsoft.com/office/drawing/2014/main" id="{1DADA731-7607-173B-7FC9-3582F7C3FC9F}"/>
                </a:ext>
              </a:extLst>
            </p:cNvPr>
            <p:cNvSpPr/>
            <p:nvPr/>
          </p:nvSpPr>
          <p:spPr>
            <a:xfrm>
              <a:off x="11066243" y="5840609"/>
              <a:ext cx="89186" cy="86576"/>
            </a:xfrm>
            <a:custGeom>
              <a:avLst/>
              <a:gdLst>
                <a:gd name="connsiteX0" fmla="*/ 0 w 89186"/>
                <a:gd name="connsiteY0" fmla="*/ 0 h 86576"/>
                <a:gd name="connsiteX1" fmla="*/ 89187 w 89186"/>
                <a:gd name="connsiteY1" fmla="*/ 86576 h 86576"/>
                <a:gd name="connsiteX2" fmla="*/ 0 w 89186"/>
                <a:gd name="connsiteY2" fmla="*/ 0 h 8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186" h="86576">
                  <a:moveTo>
                    <a:pt x="0" y="0"/>
                  </a:moveTo>
                  <a:cubicBezTo>
                    <a:pt x="45552" y="426"/>
                    <a:pt x="83539" y="38307"/>
                    <a:pt x="89187" y="86576"/>
                  </a:cubicBezTo>
                  <a:cubicBezTo>
                    <a:pt x="47044" y="84499"/>
                    <a:pt x="19286" y="58073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4" name="任意多边形: 形状 353">
              <a:extLst>
                <a:ext uri="{FF2B5EF4-FFF2-40B4-BE49-F238E27FC236}">
                  <a16:creationId xmlns:a16="http://schemas.microsoft.com/office/drawing/2014/main" id="{C3633246-FE7C-3D6F-E9F2-CD9541BF65E0}"/>
                </a:ext>
              </a:extLst>
            </p:cNvPr>
            <p:cNvSpPr/>
            <p:nvPr/>
          </p:nvSpPr>
          <p:spPr>
            <a:xfrm>
              <a:off x="7313458" y="5678113"/>
              <a:ext cx="70402" cy="69767"/>
            </a:xfrm>
            <a:custGeom>
              <a:avLst/>
              <a:gdLst>
                <a:gd name="connsiteX0" fmla="*/ 25856 w 70402"/>
                <a:gd name="connsiteY0" fmla="*/ 0 h 69767"/>
                <a:gd name="connsiteX1" fmla="*/ 70342 w 70402"/>
                <a:gd name="connsiteY1" fmla="*/ 45073 h 69767"/>
                <a:gd name="connsiteX2" fmla="*/ 37630 w 70402"/>
                <a:gd name="connsiteY2" fmla="*/ 69740 h 69767"/>
                <a:gd name="connsiteX3" fmla="*/ 762 w 70402"/>
                <a:gd name="connsiteY3" fmla="*/ 26159 h 69767"/>
                <a:gd name="connsiteX4" fmla="*/ 25856 w 70402"/>
                <a:gd name="connsiteY4" fmla="*/ 0 h 69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02" h="69767">
                  <a:moveTo>
                    <a:pt x="25856" y="0"/>
                  </a:moveTo>
                  <a:cubicBezTo>
                    <a:pt x="60966" y="2930"/>
                    <a:pt x="69064" y="21364"/>
                    <a:pt x="70342" y="45073"/>
                  </a:cubicBezTo>
                  <a:cubicBezTo>
                    <a:pt x="71568" y="68355"/>
                    <a:pt x="53986" y="69208"/>
                    <a:pt x="37630" y="69740"/>
                  </a:cubicBezTo>
                  <a:cubicBezTo>
                    <a:pt x="12323" y="70540"/>
                    <a:pt x="-3767" y="53757"/>
                    <a:pt x="762" y="26159"/>
                  </a:cubicBezTo>
                  <a:cubicBezTo>
                    <a:pt x="2360" y="16303"/>
                    <a:pt x="17118" y="8631"/>
                    <a:pt x="2585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5" name="任意多边形: 形状 354">
              <a:extLst>
                <a:ext uri="{FF2B5EF4-FFF2-40B4-BE49-F238E27FC236}">
                  <a16:creationId xmlns:a16="http://schemas.microsoft.com/office/drawing/2014/main" id="{D27F75F0-557E-9F81-081A-5F8EDF16371E}"/>
                </a:ext>
              </a:extLst>
            </p:cNvPr>
            <p:cNvSpPr/>
            <p:nvPr/>
          </p:nvSpPr>
          <p:spPr>
            <a:xfrm>
              <a:off x="8097202" y="4802701"/>
              <a:ext cx="74937" cy="62981"/>
            </a:xfrm>
            <a:custGeom>
              <a:avLst/>
              <a:gdLst>
                <a:gd name="connsiteX0" fmla="*/ 61788 w 74937"/>
                <a:gd name="connsiteY0" fmla="*/ 62981 h 62981"/>
                <a:gd name="connsiteX1" fmla="*/ 412 w 74937"/>
                <a:gd name="connsiteY1" fmla="*/ 19400 h 62981"/>
                <a:gd name="connsiteX2" fmla="*/ 28436 w 74937"/>
                <a:gd name="connsiteY2" fmla="*/ 220 h 62981"/>
                <a:gd name="connsiteX3" fmla="*/ 74681 w 74937"/>
                <a:gd name="connsiteY3" fmla="*/ 47104 h 62981"/>
                <a:gd name="connsiteX4" fmla="*/ 61788 w 74937"/>
                <a:gd name="connsiteY4" fmla="*/ 62981 h 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37" h="62981">
                  <a:moveTo>
                    <a:pt x="61788" y="62981"/>
                  </a:moveTo>
                  <a:cubicBezTo>
                    <a:pt x="26305" y="62821"/>
                    <a:pt x="-3903" y="40232"/>
                    <a:pt x="412" y="19400"/>
                  </a:cubicBezTo>
                  <a:cubicBezTo>
                    <a:pt x="2117" y="11089"/>
                    <a:pt x="18207" y="1073"/>
                    <a:pt x="28436" y="220"/>
                  </a:cubicBezTo>
                  <a:cubicBezTo>
                    <a:pt x="58271" y="-2337"/>
                    <a:pt x="77398" y="17642"/>
                    <a:pt x="74681" y="47104"/>
                  </a:cubicBezTo>
                  <a:cubicBezTo>
                    <a:pt x="74095" y="54084"/>
                    <a:pt x="64132" y="60264"/>
                    <a:pt x="61788" y="629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6" name="任意多边形: 形状 355">
              <a:extLst>
                <a:ext uri="{FF2B5EF4-FFF2-40B4-BE49-F238E27FC236}">
                  <a16:creationId xmlns:a16="http://schemas.microsoft.com/office/drawing/2014/main" id="{A3F90C1A-D8D5-9347-B450-7C63E76BFEF4}"/>
                </a:ext>
              </a:extLst>
            </p:cNvPr>
            <p:cNvSpPr/>
            <p:nvPr/>
          </p:nvSpPr>
          <p:spPr>
            <a:xfrm>
              <a:off x="11613297" y="6444138"/>
              <a:ext cx="102399" cy="88285"/>
            </a:xfrm>
            <a:custGeom>
              <a:avLst/>
              <a:gdLst>
                <a:gd name="connsiteX0" fmla="*/ 0 w 102399"/>
                <a:gd name="connsiteY0" fmla="*/ 0 h 88285"/>
                <a:gd name="connsiteX1" fmla="*/ 102399 w 102399"/>
                <a:gd name="connsiteY1" fmla="*/ 88281 h 88285"/>
                <a:gd name="connsiteX2" fmla="*/ 0 w 102399"/>
                <a:gd name="connsiteY2" fmla="*/ 0 h 8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399" h="88285">
                  <a:moveTo>
                    <a:pt x="0" y="0"/>
                  </a:moveTo>
                  <a:cubicBezTo>
                    <a:pt x="56421" y="7779"/>
                    <a:pt x="77572" y="48855"/>
                    <a:pt x="102399" y="88281"/>
                  </a:cubicBezTo>
                  <a:cubicBezTo>
                    <a:pt x="55089" y="88707"/>
                    <a:pt x="17795" y="57273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7" name="任意多边形: 形状 356">
              <a:extLst>
                <a:ext uri="{FF2B5EF4-FFF2-40B4-BE49-F238E27FC236}">
                  <a16:creationId xmlns:a16="http://schemas.microsoft.com/office/drawing/2014/main" id="{8F4739D7-FB6B-C494-07E4-41A93845F5AD}"/>
                </a:ext>
              </a:extLst>
            </p:cNvPr>
            <p:cNvSpPr/>
            <p:nvPr/>
          </p:nvSpPr>
          <p:spPr>
            <a:xfrm>
              <a:off x="9858343" y="4725935"/>
              <a:ext cx="74347" cy="81426"/>
            </a:xfrm>
            <a:custGeom>
              <a:avLst/>
              <a:gdLst>
                <a:gd name="connsiteX0" fmla="*/ 363 w 74347"/>
                <a:gd name="connsiteY0" fmla="*/ 0 h 81426"/>
                <a:gd name="connsiteX1" fmla="*/ 73992 w 74347"/>
                <a:gd name="connsiteY1" fmla="*/ 60683 h 81426"/>
                <a:gd name="connsiteX2" fmla="*/ 51456 w 74347"/>
                <a:gd name="connsiteY2" fmla="*/ 80129 h 81426"/>
                <a:gd name="connsiteX3" fmla="*/ 363 w 74347"/>
                <a:gd name="connsiteY3" fmla="*/ 0 h 8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7" h="81426">
                  <a:moveTo>
                    <a:pt x="363" y="0"/>
                  </a:moveTo>
                  <a:cubicBezTo>
                    <a:pt x="34301" y="1119"/>
                    <a:pt x="70423" y="31594"/>
                    <a:pt x="73992" y="60683"/>
                  </a:cubicBezTo>
                  <a:cubicBezTo>
                    <a:pt x="76177" y="78212"/>
                    <a:pt x="68238" y="84392"/>
                    <a:pt x="51456" y="80129"/>
                  </a:cubicBezTo>
                  <a:cubicBezTo>
                    <a:pt x="21461" y="72617"/>
                    <a:pt x="-3313" y="35110"/>
                    <a:pt x="36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8" name="任意多边形: 形状 357">
              <a:extLst>
                <a:ext uri="{FF2B5EF4-FFF2-40B4-BE49-F238E27FC236}">
                  <a16:creationId xmlns:a16="http://schemas.microsoft.com/office/drawing/2014/main" id="{CD3406CD-DA1F-7186-95DC-E4415010F00F}"/>
                </a:ext>
              </a:extLst>
            </p:cNvPr>
            <p:cNvSpPr/>
            <p:nvPr/>
          </p:nvSpPr>
          <p:spPr>
            <a:xfrm>
              <a:off x="8866476" y="4385349"/>
              <a:ext cx="73005" cy="71640"/>
            </a:xfrm>
            <a:custGeom>
              <a:avLst/>
              <a:gdLst>
                <a:gd name="connsiteX0" fmla="*/ 72978 w 73005"/>
                <a:gd name="connsiteY0" fmla="*/ 62317 h 71640"/>
                <a:gd name="connsiteX1" fmla="*/ 53531 w 73005"/>
                <a:gd name="connsiteY1" fmla="*/ 71641 h 71640"/>
                <a:gd name="connsiteX2" fmla="*/ 414 w 73005"/>
                <a:gd name="connsiteY2" fmla="*/ 21560 h 71640"/>
                <a:gd name="connsiteX3" fmla="*/ 22364 w 73005"/>
                <a:gd name="connsiteY3" fmla="*/ 142 h 71640"/>
                <a:gd name="connsiteX4" fmla="*/ 72978 w 73005"/>
                <a:gd name="connsiteY4" fmla="*/ 62317 h 7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5" h="71640">
                  <a:moveTo>
                    <a:pt x="72978" y="62317"/>
                  </a:moveTo>
                  <a:cubicBezTo>
                    <a:pt x="68556" y="64555"/>
                    <a:pt x="60990" y="71694"/>
                    <a:pt x="53531" y="71641"/>
                  </a:cubicBezTo>
                  <a:cubicBezTo>
                    <a:pt x="28704" y="71481"/>
                    <a:pt x="-4062" y="41166"/>
                    <a:pt x="414" y="21560"/>
                  </a:cubicBezTo>
                  <a:cubicBezTo>
                    <a:pt x="2385" y="12875"/>
                    <a:pt x="14106" y="995"/>
                    <a:pt x="22364" y="142"/>
                  </a:cubicBezTo>
                  <a:cubicBezTo>
                    <a:pt x="47298" y="-2362"/>
                    <a:pt x="73990" y="28592"/>
                    <a:pt x="72978" y="623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9" name="任意多边形: 形状 358">
              <a:extLst>
                <a:ext uri="{FF2B5EF4-FFF2-40B4-BE49-F238E27FC236}">
                  <a16:creationId xmlns:a16="http://schemas.microsoft.com/office/drawing/2014/main" id="{C1FDFC53-01EA-0685-CE5F-DDE5919CF70B}"/>
                </a:ext>
              </a:extLst>
            </p:cNvPr>
            <p:cNvSpPr/>
            <p:nvPr/>
          </p:nvSpPr>
          <p:spPr>
            <a:xfrm>
              <a:off x="8573312" y="4349675"/>
              <a:ext cx="69168" cy="68547"/>
            </a:xfrm>
            <a:custGeom>
              <a:avLst/>
              <a:gdLst>
                <a:gd name="connsiteX0" fmla="*/ 68427 w 69168"/>
                <a:gd name="connsiteY0" fmla="*/ 67249 h 68547"/>
                <a:gd name="connsiteX1" fmla="*/ 1030 w 69168"/>
                <a:gd name="connsiteY1" fmla="*/ 32139 h 68547"/>
                <a:gd name="connsiteX2" fmla="*/ 33157 w 69168"/>
                <a:gd name="connsiteY2" fmla="*/ 2037 h 68547"/>
                <a:gd name="connsiteX3" fmla="*/ 68427 w 69168"/>
                <a:gd name="connsiteY3" fmla="*/ 67249 h 6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168" h="68547">
                  <a:moveTo>
                    <a:pt x="68427" y="67249"/>
                  </a:moveTo>
                  <a:cubicBezTo>
                    <a:pt x="31878" y="72950"/>
                    <a:pt x="6305" y="59631"/>
                    <a:pt x="1030" y="32139"/>
                  </a:cubicBezTo>
                  <a:cubicBezTo>
                    <a:pt x="-3818" y="6673"/>
                    <a:pt x="8702" y="-5048"/>
                    <a:pt x="33157" y="2037"/>
                  </a:cubicBezTo>
                  <a:cubicBezTo>
                    <a:pt x="60595" y="10029"/>
                    <a:pt x="72369" y="31766"/>
                    <a:pt x="68427" y="672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0" name="任意多边形: 形状 359">
              <a:extLst>
                <a:ext uri="{FF2B5EF4-FFF2-40B4-BE49-F238E27FC236}">
                  <a16:creationId xmlns:a16="http://schemas.microsoft.com/office/drawing/2014/main" id="{F1650F43-C14F-CEF3-2A64-A240650EB792}"/>
                </a:ext>
              </a:extLst>
            </p:cNvPr>
            <p:cNvSpPr/>
            <p:nvPr/>
          </p:nvSpPr>
          <p:spPr>
            <a:xfrm>
              <a:off x="10159513" y="4944746"/>
              <a:ext cx="75837" cy="81503"/>
            </a:xfrm>
            <a:custGeom>
              <a:avLst/>
              <a:gdLst>
                <a:gd name="connsiteX0" fmla="*/ 265 w 75837"/>
                <a:gd name="connsiteY0" fmla="*/ 0 h 81503"/>
                <a:gd name="connsiteX1" fmla="*/ 74480 w 75837"/>
                <a:gd name="connsiteY1" fmla="*/ 58286 h 81503"/>
                <a:gd name="connsiteX2" fmla="*/ 52317 w 75837"/>
                <a:gd name="connsiteY2" fmla="*/ 80289 h 81503"/>
                <a:gd name="connsiteX3" fmla="*/ 265 w 75837"/>
                <a:gd name="connsiteY3" fmla="*/ 0 h 8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37" h="81503">
                  <a:moveTo>
                    <a:pt x="265" y="0"/>
                  </a:moveTo>
                  <a:cubicBezTo>
                    <a:pt x="33031" y="2238"/>
                    <a:pt x="67288" y="29622"/>
                    <a:pt x="74480" y="58286"/>
                  </a:cubicBezTo>
                  <a:cubicBezTo>
                    <a:pt x="79329" y="77679"/>
                    <a:pt x="71017" y="84552"/>
                    <a:pt x="52317" y="80289"/>
                  </a:cubicBezTo>
                  <a:cubicBezTo>
                    <a:pt x="22428" y="73523"/>
                    <a:pt x="-2879" y="35802"/>
                    <a:pt x="26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1" name="任意多边形: 形状 360">
              <a:extLst>
                <a:ext uri="{FF2B5EF4-FFF2-40B4-BE49-F238E27FC236}">
                  <a16:creationId xmlns:a16="http://schemas.microsoft.com/office/drawing/2014/main" id="{E392A384-B7BD-71C8-8D09-50562C49ABAA}"/>
                </a:ext>
              </a:extLst>
            </p:cNvPr>
            <p:cNvSpPr/>
            <p:nvPr/>
          </p:nvSpPr>
          <p:spPr>
            <a:xfrm>
              <a:off x="9150151" y="4430404"/>
              <a:ext cx="72368" cy="72868"/>
            </a:xfrm>
            <a:custGeom>
              <a:avLst/>
              <a:gdLst>
                <a:gd name="connsiteX0" fmla="*/ 11098 w 72368"/>
                <a:gd name="connsiteY0" fmla="*/ 0 h 72868"/>
                <a:gd name="connsiteX1" fmla="*/ 71941 w 72368"/>
                <a:gd name="connsiteY1" fmla="*/ 59777 h 72868"/>
                <a:gd name="connsiteX2" fmla="*/ 51908 w 72368"/>
                <a:gd name="connsiteY2" fmla="*/ 72777 h 72868"/>
                <a:gd name="connsiteX3" fmla="*/ 176 w 72368"/>
                <a:gd name="connsiteY3" fmla="*/ 22696 h 72868"/>
                <a:gd name="connsiteX4" fmla="*/ 11098 w 72368"/>
                <a:gd name="connsiteY4" fmla="*/ 0 h 7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68" h="72868">
                  <a:moveTo>
                    <a:pt x="11098" y="0"/>
                  </a:moveTo>
                  <a:cubicBezTo>
                    <a:pt x="47326" y="2770"/>
                    <a:pt x="76256" y="34471"/>
                    <a:pt x="71941" y="59777"/>
                  </a:cubicBezTo>
                  <a:cubicBezTo>
                    <a:pt x="70982" y="65372"/>
                    <a:pt x="57982" y="73843"/>
                    <a:pt x="51908" y="72777"/>
                  </a:cubicBezTo>
                  <a:cubicBezTo>
                    <a:pt x="24098" y="68089"/>
                    <a:pt x="6090" y="49655"/>
                    <a:pt x="176" y="22696"/>
                  </a:cubicBezTo>
                  <a:cubicBezTo>
                    <a:pt x="-1423" y="15291"/>
                    <a:pt x="8327" y="5381"/>
                    <a:pt x="1109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2" name="任意多边形: 形状 361">
              <a:extLst>
                <a:ext uri="{FF2B5EF4-FFF2-40B4-BE49-F238E27FC236}">
                  <a16:creationId xmlns:a16="http://schemas.microsoft.com/office/drawing/2014/main" id="{4F01A202-24ED-728A-AC28-0472B59DDBF6}"/>
                </a:ext>
              </a:extLst>
            </p:cNvPr>
            <p:cNvSpPr/>
            <p:nvPr/>
          </p:nvSpPr>
          <p:spPr>
            <a:xfrm>
              <a:off x="9734996" y="4696845"/>
              <a:ext cx="73634" cy="70954"/>
            </a:xfrm>
            <a:custGeom>
              <a:avLst/>
              <a:gdLst>
                <a:gd name="connsiteX0" fmla="*/ 73629 w 73634"/>
                <a:gd name="connsiteY0" fmla="*/ 70220 h 70954"/>
                <a:gd name="connsiteX1" fmla="*/ 2343 w 73634"/>
                <a:gd name="connsiteY1" fmla="*/ 0 h 70954"/>
                <a:gd name="connsiteX2" fmla="*/ 73629 w 73634"/>
                <a:gd name="connsiteY2" fmla="*/ 70220 h 70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34" h="70954">
                  <a:moveTo>
                    <a:pt x="73629" y="70220"/>
                  </a:moveTo>
                  <a:cubicBezTo>
                    <a:pt x="21843" y="76134"/>
                    <a:pt x="-9005" y="45766"/>
                    <a:pt x="2343" y="0"/>
                  </a:cubicBezTo>
                  <a:cubicBezTo>
                    <a:pt x="44806" y="1225"/>
                    <a:pt x="74108" y="30049"/>
                    <a:pt x="73629" y="702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3" name="任意多边形: 形状 362">
              <a:extLst>
                <a:ext uri="{FF2B5EF4-FFF2-40B4-BE49-F238E27FC236}">
                  <a16:creationId xmlns:a16="http://schemas.microsoft.com/office/drawing/2014/main" id="{154921FE-8B98-F035-6E34-41FC3C687282}"/>
                </a:ext>
              </a:extLst>
            </p:cNvPr>
            <p:cNvSpPr/>
            <p:nvPr/>
          </p:nvSpPr>
          <p:spPr>
            <a:xfrm>
              <a:off x="8208594" y="4642396"/>
              <a:ext cx="71303" cy="65876"/>
            </a:xfrm>
            <a:custGeom>
              <a:avLst/>
              <a:gdLst>
                <a:gd name="connsiteX0" fmla="*/ 16140 w 71303"/>
                <a:gd name="connsiteY0" fmla="*/ 0 h 65876"/>
                <a:gd name="connsiteX1" fmla="*/ 71069 w 71303"/>
                <a:gd name="connsiteY1" fmla="*/ 45446 h 65876"/>
                <a:gd name="connsiteX2" fmla="*/ 48000 w 71303"/>
                <a:gd name="connsiteY2" fmla="*/ 65798 h 65876"/>
                <a:gd name="connsiteX3" fmla="*/ 263 w 71303"/>
                <a:gd name="connsiteY3" fmla="*/ 20672 h 65876"/>
                <a:gd name="connsiteX4" fmla="*/ 16140 w 71303"/>
                <a:gd name="connsiteY4" fmla="*/ 0 h 6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03" h="65876">
                  <a:moveTo>
                    <a:pt x="16140" y="0"/>
                  </a:moveTo>
                  <a:cubicBezTo>
                    <a:pt x="53541" y="533"/>
                    <a:pt x="73733" y="18487"/>
                    <a:pt x="71069" y="45446"/>
                  </a:cubicBezTo>
                  <a:cubicBezTo>
                    <a:pt x="70324" y="53278"/>
                    <a:pt x="56471" y="65265"/>
                    <a:pt x="48000" y="65798"/>
                  </a:cubicBezTo>
                  <a:cubicBezTo>
                    <a:pt x="22640" y="67449"/>
                    <a:pt x="-2880" y="42888"/>
                    <a:pt x="263" y="20672"/>
                  </a:cubicBezTo>
                  <a:cubicBezTo>
                    <a:pt x="1595" y="11614"/>
                    <a:pt x="12944" y="3942"/>
                    <a:pt x="1614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4" name="任意多边形: 形状 363">
              <a:extLst>
                <a:ext uri="{FF2B5EF4-FFF2-40B4-BE49-F238E27FC236}">
                  <a16:creationId xmlns:a16="http://schemas.microsoft.com/office/drawing/2014/main" id="{E6041751-5190-2FD1-DA57-9AFAAF35A962}"/>
                </a:ext>
              </a:extLst>
            </p:cNvPr>
            <p:cNvSpPr/>
            <p:nvPr/>
          </p:nvSpPr>
          <p:spPr>
            <a:xfrm>
              <a:off x="7293569" y="6762442"/>
              <a:ext cx="74579" cy="60499"/>
            </a:xfrm>
            <a:custGeom>
              <a:avLst/>
              <a:gdLst>
                <a:gd name="connsiteX0" fmla="*/ 33278 w 74579"/>
                <a:gd name="connsiteY0" fmla="*/ 60499 h 60499"/>
                <a:gd name="connsiteX1" fmla="*/ 33 w 74579"/>
                <a:gd name="connsiteY1" fmla="*/ 23898 h 60499"/>
                <a:gd name="connsiteX2" fmla="*/ 37167 w 74579"/>
                <a:gd name="connsiteY2" fmla="*/ 136 h 60499"/>
                <a:gd name="connsiteX3" fmla="*/ 74568 w 74579"/>
                <a:gd name="connsiteY3" fmla="*/ 38283 h 60499"/>
                <a:gd name="connsiteX4" fmla="*/ 33278 w 74579"/>
                <a:gd name="connsiteY4" fmla="*/ 60499 h 6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579" h="60499">
                  <a:moveTo>
                    <a:pt x="33278" y="60499"/>
                  </a:moveTo>
                  <a:cubicBezTo>
                    <a:pt x="6533" y="60393"/>
                    <a:pt x="779" y="42598"/>
                    <a:pt x="33" y="23898"/>
                  </a:cubicBezTo>
                  <a:cubicBezTo>
                    <a:pt x="-979" y="-2315"/>
                    <a:pt x="21610" y="1308"/>
                    <a:pt x="37167" y="136"/>
                  </a:cubicBezTo>
                  <a:cubicBezTo>
                    <a:pt x="62954" y="-1729"/>
                    <a:pt x="74036" y="15800"/>
                    <a:pt x="74568" y="38283"/>
                  </a:cubicBezTo>
                  <a:cubicBezTo>
                    <a:pt x="75261" y="72913"/>
                    <a:pt x="42975" y="47287"/>
                    <a:pt x="33278" y="6049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5" name="任意多边形: 形状 364">
              <a:extLst>
                <a:ext uri="{FF2B5EF4-FFF2-40B4-BE49-F238E27FC236}">
                  <a16:creationId xmlns:a16="http://schemas.microsoft.com/office/drawing/2014/main" id="{B1CE3C78-1FD4-1647-4FFE-32E1B1FAB25D}"/>
                </a:ext>
              </a:extLst>
            </p:cNvPr>
            <p:cNvSpPr/>
            <p:nvPr/>
          </p:nvSpPr>
          <p:spPr>
            <a:xfrm>
              <a:off x="9423151" y="4486346"/>
              <a:ext cx="66691" cy="73125"/>
            </a:xfrm>
            <a:custGeom>
              <a:avLst/>
              <a:gdLst>
                <a:gd name="connsiteX0" fmla="*/ 1289 w 66691"/>
                <a:gd name="connsiteY0" fmla="*/ 0 h 73125"/>
                <a:gd name="connsiteX1" fmla="*/ 66554 w 66691"/>
                <a:gd name="connsiteY1" fmla="*/ 50880 h 73125"/>
                <a:gd name="connsiteX2" fmla="*/ 41620 w 66691"/>
                <a:gd name="connsiteY2" fmla="*/ 71605 h 73125"/>
                <a:gd name="connsiteX3" fmla="*/ 1289 w 66691"/>
                <a:gd name="connsiteY3" fmla="*/ 0 h 7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91" h="73125">
                  <a:moveTo>
                    <a:pt x="1289" y="0"/>
                  </a:moveTo>
                  <a:cubicBezTo>
                    <a:pt x="41673" y="1012"/>
                    <a:pt x="64370" y="18913"/>
                    <a:pt x="66554" y="50880"/>
                  </a:cubicBezTo>
                  <a:cubicBezTo>
                    <a:pt x="67833" y="69954"/>
                    <a:pt x="60267" y="76400"/>
                    <a:pt x="41620" y="71605"/>
                  </a:cubicBezTo>
                  <a:cubicBezTo>
                    <a:pt x="10612" y="63667"/>
                    <a:pt x="-4732" y="36868"/>
                    <a:pt x="128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6" name="任意多边形: 形状 365">
              <a:extLst>
                <a:ext uri="{FF2B5EF4-FFF2-40B4-BE49-F238E27FC236}">
                  <a16:creationId xmlns:a16="http://schemas.microsoft.com/office/drawing/2014/main" id="{52A5CBD0-C78D-5A87-AD18-E6C5D695DE28}"/>
                </a:ext>
              </a:extLst>
            </p:cNvPr>
            <p:cNvSpPr/>
            <p:nvPr/>
          </p:nvSpPr>
          <p:spPr>
            <a:xfrm>
              <a:off x="10981744" y="5702194"/>
              <a:ext cx="97764" cy="90465"/>
            </a:xfrm>
            <a:custGeom>
              <a:avLst/>
              <a:gdLst>
                <a:gd name="connsiteX0" fmla="*/ 0 w 97764"/>
                <a:gd name="connsiteY0" fmla="*/ 0 h 90465"/>
                <a:gd name="connsiteX1" fmla="*/ 97764 w 97764"/>
                <a:gd name="connsiteY1" fmla="*/ 90465 h 90465"/>
                <a:gd name="connsiteX2" fmla="*/ 0 w 97764"/>
                <a:gd name="connsiteY2" fmla="*/ 0 h 9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764" h="90465">
                  <a:moveTo>
                    <a:pt x="0" y="0"/>
                  </a:moveTo>
                  <a:cubicBezTo>
                    <a:pt x="59191" y="6340"/>
                    <a:pt x="80396" y="43954"/>
                    <a:pt x="97764" y="90465"/>
                  </a:cubicBezTo>
                  <a:cubicBezTo>
                    <a:pt x="39372" y="88654"/>
                    <a:pt x="26266" y="41983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7" name="任意多边形: 形状 366">
              <a:extLst>
                <a:ext uri="{FF2B5EF4-FFF2-40B4-BE49-F238E27FC236}">
                  <a16:creationId xmlns:a16="http://schemas.microsoft.com/office/drawing/2014/main" id="{90967B8E-DE05-A463-D91B-9957593AB336}"/>
                </a:ext>
              </a:extLst>
            </p:cNvPr>
            <p:cNvSpPr/>
            <p:nvPr/>
          </p:nvSpPr>
          <p:spPr>
            <a:xfrm>
              <a:off x="8723375" y="4370893"/>
              <a:ext cx="68486" cy="68311"/>
            </a:xfrm>
            <a:custGeom>
              <a:avLst/>
              <a:gdLst>
                <a:gd name="connsiteX0" fmla="*/ 15222 w 68486"/>
                <a:gd name="connsiteY0" fmla="*/ 0 h 68311"/>
                <a:gd name="connsiteX1" fmla="*/ 68180 w 68486"/>
                <a:gd name="connsiteY1" fmla="*/ 49015 h 68311"/>
                <a:gd name="connsiteX2" fmla="*/ 51131 w 68486"/>
                <a:gd name="connsiteY2" fmla="*/ 68142 h 68311"/>
                <a:gd name="connsiteX3" fmla="*/ 91 w 68486"/>
                <a:gd name="connsiteY3" fmla="*/ 17742 h 68311"/>
                <a:gd name="connsiteX4" fmla="*/ 15222 w 68486"/>
                <a:gd name="connsiteY4" fmla="*/ 0 h 6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86" h="68311">
                  <a:moveTo>
                    <a:pt x="15222" y="0"/>
                  </a:moveTo>
                  <a:cubicBezTo>
                    <a:pt x="54381" y="160"/>
                    <a:pt x="71004" y="17582"/>
                    <a:pt x="68180" y="49015"/>
                  </a:cubicBezTo>
                  <a:cubicBezTo>
                    <a:pt x="67540" y="56155"/>
                    <a:pt x="57684" y="67449"/>
                    <a:pt x="51131" y="68142"/>
                  </a:cubicBezTo>
                  <a:cubicBezTo>
                    <a:pt x="26996" y="70753"/>
                    <a:pt x="-1827" y="42675"/>
                    <a:pt x="91" y="17742"/>
                  </a:cubicBezTo>
                  <a:cubicBezTo>
                    <a:pt x="730" y="9803"/>
                    <a:pt x="12718" y="2717"/>
                    <a:pt x="1522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8" name="任意多边形: 形状 367">
              <a:extLst>
                <a:ext uri="{FF2B5EF4-FFF2-40B4-BE49-F238E27FC236}">
                  <a16:creationId xmlns:a16="http://schemas.microsoft.com/office/drawing/2014/main" id="{13B81686-3CEE-CEDA-9A74-709B25383634}"/>
                </a:ext>
              </a:extLst>
            </p:cNvPr>
            <p:cNvSpPr/>
            <p:nvPr/>
          </p:nvSpPr>
          <p:spPr>
            <a:xfrm>
              <a:off x="7571122" y="5317774"/>
              <a:ext cx="72842" cy="57898"/>
            </a:xfrm>
            <a:custGeom>
              <a:avLst/>
              <a:gdLst>
                <a:gd name="connsiteX0" fmla="*/ 72779 w 72842"/>
                <a:gd name="connsiteY0" fmla="*/ 53992 h 57898"/>
                <a:gd name="connsiteX1" fmla="*/ 2 w 72842"/>
                <a:gd name="connsiteY1" fmla="*/ 21333 h 57898"/>
                <a:gd name="connsiteX2" fmla="*/ 22219 w 72842"/>
                <a:gd name="connsiteY2" fmla="*/ 501 h 57898"/>
                <a:gd name="connsiteX3" fmla="*/ 72779 w 72842"/>
                <a:gd name="connsiteY3" fmla="*/ 53992 h 5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42" h="57898">
                  <a:moveTo>
                    <a:pt x="72779" y="53992"/>
                  </a:moveTo>
                  <a:cubicBezTo>
                    <a:pt x="14600" y="63369"/>
                    <a:pt x="-211" y="57135"/>
                    <a:pt x="2" y="21333"/>
                  </a:cubicBezTo>
                  <a:cubicBezTo>
                    <a:pt x="56" y="14034"/>
                    <a:pt x="13695" y="1513"/>
                    <a:pt x="22219" y="501"/>
                  </a:cubicBezTo>
                  <a:cubicBezTo>
                    <a:pt x="55837" y="-3495"/>
                    <a:pt x="74058" y="16591"/>
                    <a:pt x="72779" y="5399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9" name="任意多边形: 形状 368">
              <a:extLst>
                <a:ext uri="{FF2B5EF4-FFF2-40B4-BE49-F238E27FC236}">
                  <a16:creationId xmlns:a16="http://schemas.microsoft.com/office/drawing/2014/main" id="{9703F4D1-4E76-777E-789F-54BA7CA91B24}"/>
                </a:ext>
              </a:extLst>
            </p:cNvPr>
            <p:cNvSpPr/>
            <p:nvPr/>
          </p:nvSpPr>
          <p:spPr>
            <a:xfrm>
              <a:off x="7229523" y="6586975"/>
              <a:ext cx="69251" cy="63079"/>
            </a:xfrm>
            <a:custGeom>
              <a:avLst/>
              <a:gdLst>
                <a:gd name="connsiteX0" fmla="*/ 22256 w 69251"/>
                <a:gd name="connsiteY0" fmla="*/ 0 h 63079"/>
                <a:gd name="connsiteX1" fmla="*/ 69247 w 69251"/>
                <a:gd name="connsiteY1" fmla="*/ 39905 h 63079"/>
                <a:gd name="connsiteX2" fmla="*/ 35096 w 69251"/>
                <a:gd name="connsiteY2" fmla="*/ 62921 h 63079"/>
                <a:gd name="connsiteX3" fmla="*/ 305 w 69251"/>
                <a:gd name="connsiteY3" fmla="*/ 27491 h 63079"/>
                <a:gd name="connsiteX4" fmla="*/ 22256 w 69251"/>
                <a:gd name="connsiteY4" fmla="*/ 0 h 6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51" h="63079">
                  <a:moveTo>
                    <a:pt x="22256" y="0"/>
                  </a:moveTo>
                  <a:cubicBezTo>
                    <a:pt x="60296" y="426"/>
                    <a:pt x="68874" y="16569"/>
                    <a:pt x="69247" y="39905"/>
                  </a:cubicBezTo>
                  <a:cubicBezTo>
                    <a:pt x="69620" y="64892"/>
                    <a:pt x="50120" y="61749"/>
                    <a:pt x="35096" y="62921"/>
                  </a:cubicBezTo>
                  <a:cubicBezTo>
                    <a:pt x="10215" y="64892"/>
                    <a:pt x="-2145" y="48216"/>
                    <a:pt x="305" y="27491"/>
                  </a:cubicBezTo>
                  <a:cubicBezTo>
                    <a:pt x="1691" y="15557"/>
                    <a:pt x="17674" y="5328"/>
                    <a:pt x="2225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0" name="任意多边形: 形状 369">
              <a:extLst>
                <a:ext uri="{FF2B5EF4-FFF2-40B4-BE49-F238E27FC236}">
                  <a16:creationId xmlns:a16="http://schemas.microsoft.com/office/drawing/2014/main" id="{5E78E8FB-99C7-358A-DCEA-10D5D41622AC}"/>
                </a:ext>
              </a:extLst>
            </p:cNvPr>
            <p:cNvSpPr/>
            <p:nvPr/>
          </p:nvSpPr>
          <p:spPr>
            <a:xfrm>
              <a:off x="10809391" y="5526911"/>
              <a:ext cx="84018" cy="82899"/>
            </a:xfrm>
            <a:custGeom>
              <a:avLst/>
              <a:gdLst>
                <a:gd name="connsiteX0" fmla="*/ 84019 w 84018"/>
                <a:gd name="connsiteY0" fmla="*/ 82900 h 82899"/>
                <a:gd name="connsiteX1" fmla="*/ 0 w 84018"/>
                <a:gd name="connsiteY1" fmla="*/ 0 h 82899"/>
                <a:gd name="connsiteX2" fmla="*/ 84019 w 84018"/>
                <a:gd name="connsiteY2" fmla="*/ 82900 h 8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018" h="82899">
                  <a:moveTo>
                    <a:pt x="84019" y="82900"/>
                  </a:moveTo>
                  <a:cubicBezTo>
                    <a:pt x="37880" y="80023"/>
                    <a:pt x="18381" y="60257"/>
                    <a:pt x="0" y="0"/>
                  </a:cubicBezTo>
                  <a:cubicBezTo>
                    <a:pt x="40704" y="1172"/>
                    <a:pt x="71072" y="30421"/>
                    <a:pt x="84019" y="829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1" name="任意多边形: 形状 370">
              <a:extLst>
                <a:ext uri="{FF2B5EF4-FFF2-40B4-BE49-F238E27FC236}">
                  <a16:creationId xmlns:a16="http://schemas.microsoft.com/office/drawing/2014/main" id="{52DDE9E6-67A2-5A25-1F4D-408EC11C3BFD}"/>
                </a:ext>
              </a:extLst>
            </p:cNvPr>
            <p:cNvSpPr/>
            <p:nvPr/>
          </p:nvSpPr>
          <p:spPr>
            <a:xfrm>
              <a:off x="11801420" y="6613454"/>
              <a:ext cx="106981" cy="85650"/>
            </a:xfrm>
            <a:custGeom>
              <a:avLst/>
              <a:gdLst>
                <a:gd name="connsiteX0" fmla="*/ 0 w 106981"/>
                <a:gd name="connsiteY0" fmla="*/ 0 h 85650"/>
                <a:gd name="connsiteX1" fmla="*/ 106982 w 106981"/>
                <a:gd name="connsiteY1" fmla="*/ 84658 h 85650"/>
                <a:gd name="connsiteX2" fmla="*/ 0 w 106981"/>
                <a:gd name="connsiteY2" fmla="*/ 0 h 8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81" h="85650">
                  <a:moveTo>
                    <a:pt x="0" y="0"/>
                  </a:moveTo>
                  <a:cubicBezTo>
                    <a:pt x="46725" y="6234"/>
                    <a:pt x="70114" y="25254"/>
                    <a:pt x="106982" y="84658"/>
                  </a:cubicBezTo>
                  <a:cubicBezTo>
                    <a:pt x="69474" y="90998"/>
                    <a:pt x="39266" y="67450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2" name="任意多边形: 形状 371">
              <a:extLst>
                <a:ext uri="{FF2B5EF4-FFF2-40B4-BE49-F238E27FC236}">
                  <a16:creationId xmlns:a16="http://schemas.microsoft.com/office/drawing/2014/main" id="{83B27F01-2DCD-6394-CBBB-9C75E56F5AF3}"/>
                </a:ext>
              </a:extLst>
            </p:cNvPr>
            <p:cNvSpPr/>
            <p:nvPr/>
          </p:nvSpPr>
          <p:spPr>
            <a:xfrm>
              <a:off x="7986165" y="4966076"/>
              <a:ext cx="70929" cy="64606"/>
            </a:xfrm>
            <a:custGeom>
              <a:avLst/>
              <a:gdLst>
                <a:gd name="connsiteX0" fmla="*/ 50766 w 70929"/>
                <a:gd name="connsiteY0" fmla="*/ 64607 h 64606"/>
                <a:gd name="connsiteX1" fmla="*/ 685 w 70929"/>
                <a:gd name="connsiteY1" fmla="*/ 17243 h 64606"/>
                <a:gd name="connsiteX2" fmla="*/ 26898 w 70929"/>
                <a:gd name="connsiteY2" fmla="*/ 141 h 64606"/>
                <a:gd name="connsiteX3" fmla="*/ 70372 w 70929"/>
                <a:gd name="connsiteY3" fmla="*/ 41964 h 64606"/>
                <a:gd name="connsiteX4" fmla="*/ 50766 w 70929"/>
                <a:gd name="connsiteY4" fmla="*/ 64607 h 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29" h="64606">
                  <a:moveTo>
                    <a:pt x="50766" y="64607"/>
                  </a:moveTo>
                  <a:cubicBezTo>
                    <a:pt x="15656" y="63595"/>
                    <a:pt x="-4003" y="42550"/>
                    <a:pt x="685" y="17243"/>
                  </a:cubicBezTo>
                  <a:cubicBezTo>
                    <a:pt x="2071" y="9891"/>
                    <a:pt x="17415" y="834"/>
                    <a:pt x="26898" y="141"/>
                  </a:cubicBezTo>
                  <a:cubicBezTo>
                    <a:pt x="54442" y="-1830"/>
                    <a:pt x="74581" y="17083"/>
                    <a:pt x="70372" y="41964"/>
                  </a:cubicBezTo>
                  <a:cubicBezTo>
                    <a:pt x="68614" y="52300"/>
                    <a:pt x="54496" y="60558"/>
                    <a:pt x="50766" y="6460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3" name="任意多边形: 形状 372">
              <a:extLst>
                <a:ext uri="{FF2B5EF4-FFF2-40B4-BE49-F238E27FC236}">
                  <a16:creationId xmlns:a16="http://schemas.microsoft.com/office/drawing/2014/main" id="{0A0DA331-6A31-3A83-98EC-DDE70B10CB58}"/>
                </a:ext>
              </a:extLst>
            </p:cNvPr>
            <p:cNvSpPr/>
            <p:nvPr/>
          </p:nvSpPr>
          <p:spPr>
            <a:xfrm>
              <a:off x="9549589" y="4516671"/>
              <a:ext cx="71957" cy="69849"/>
            </a:xfrm>
            <a:custGeom>
              <a:avLst/>
              <a:gdLst>
                <a:gd name="connsiteX0" fmla="*/ 0 w 71957"/>
                <a:gd name="connsiteY0" fmla="*/ 789 h 69849"/>
                <a:gd name="connsiteX1" fmla="*/ 71925 w 71957"/>
                <a:gd name="connsiteY1" fmla="*/ 54972 h 69849"/>
                <a:gd name="connsiteX2" fmla="*/ 52372 w 71957"/>
                <a:gd name="connsiteY2" fmla="*/ 69837 h 69849"/>
                <a:gd name="connsiteX3" fmla="*/ 0 w 71957"/>
                <a:gd name="connsiteY3" fmla="*/ 789 h 69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7" h="69849">
                  <a:moveTo>
                    <a:pt x="0" y="789"/>
                  </a:moveTo>
                  <a:cubicBezTo>
                    <a:pt x="33299" y="-5285"/>
                    <a:pt x="73257" y="24764"/>
                    <a:pt x="71925" y="54972"/>
                  </a:cubicBezTo>
                  <a:cubicBezTo>
                    <a:pt x="71711" y="60460"/>
                    <a:pt x="58818" y="70263"/>
                    <a:pt x="52372" y="69837"/>
                  </a:cubicBezTo>
                  <a:cubicBezTo>
                    <a:pt x="18221" y="67279"/>
                    <a:pt x="7938" y="52841"/>
                    <a:pt x="0" y="7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4" name="任意多边形: 形状 373">
              <a:extLst>
                <a:ext uri="{FF2B5EF4-FFF2-40B4-BE49-F238E27FC236}">
                  <a16:creationId xmlns:a16="http://schemas.microsoft.com/office/drawing/2014/main" id="{1C902685-AFFE-BE18-FF2A-8B97959DBF9F}"/>
                </a:ext>
              </a:extLst>
            </p:cNvPr>
            <p:cNvSpPr/>
            <p:nvPr/>
          </p:nvSpPr>
          <p:spPr>
            <a:xfrm>
              <a:off x="10637413" y="5348697"/>
              <a:ext cx="74480" cy="82207"/>
            </a:xfrm>
            <a:custGeom>
              <a:avLst/>
              <a:gdLst>
                <a:gd name="connsiteX0" fmla="*/ 74481 w 74480"/>
                <a:gd name="connsiteY0" fmla="*/ 82207 h 82207"/>
                <a:gd name="connsiteX1" fmla="*/ 105 w 74480"/>
                <a:gd name="connsiteY1" fmla="*/ 0 h 82207"/>
                <a:gd name="connsiteX2" fmla="*/ 74481 w 74480"/>
                <a:gd name="connsiteY2" fmla="*/ 82207 h 8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80" h="82207">
                  <a:moveTo>
                    <a:pt x="74481" y="82207"/>
                  </a:moveTo>
                  <a:cubicBezTo>
                    <a:pt x="25412" y="77359"/>
                    <a:pt x="-1920" y="46085"/>
                    <a:pt x="105" y="0"/>
                  </a:cubicBezTo>
                  <a:cubicBezTo>
                    <a:pt x="41129" y="2771"/>
                    <a:pt x="65530" y="29036"/>
                    <a:pt x="74481" y="8220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5" name="任意多边形: 形状 374">
              <a:extLst>
                <a:ext uri="{FF2B5EF4-FFF2-40B4-BE49-F238E27FC236}">
                  <a16:creationId xmlns:a16="http://schemas.microsoft.com/office/drawing/2014/main" id="{F1025496-77A1-D91F-B889-81C7351AB7B3}"/>
                </a:ext>
              </a:extLst>
            </p:cNvPr>
            <p:cNvSpPr/>
            <p:nvPr/>
          </p:nvSpPr>
          <p:spPr>
            <a:xfrm>
              <a:off x="7930568" y="4800476"/>
              <a:ext cx="70627" cy="59954"/>
            </a:xfrm>
            <a:custGeom>
              <a:avLst/>
              <a:gdLst>
                <a:gd name="connsiteX0" fmla="*/ 69335 w 70627"/>
                <a:gd name="connsiteY0" fmla="*/ 59399 h 59954"/>
                <a:gd name="connsiteX1" fmla="*/ 21 w 70627"/>
                <a:gd name="connsiteY1" fmla="*/ 19228 h 59954"/>
                <a:gd name="connsiteX2" fmla="*/ 35930 w 70627"/>
                <a:gd name="connsiteY2" fmla="*/ 1806 h 59954"/>
                <a:gd name="connsiteX3" fmla="*/ 69335 w 70627"/>
                <a:gd name="connsiteY3" fmla="*/ 59399 h 5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27" h="59954">
                  <a:moveTo>
                    <a:pt x="69335" y="59399"/>
                  </a:moveTo>
                  <a:cubicBezTo>
                    <a:pt x="18295" y="62649"/>
                    <a:pt x="-725" y="51940"/>
                    <a:pt x="21" y="19228"/>
                  </a:cubicBezTo>
                  <a:cubicBezTo>
                    <a:pt x="660" y="-8210"/>
                    <a:pt x="22664" y="1753"/>
                    <a:pt x="35930" y="1806"/>
                  </a:cubicBezTo>
                  <a:cubicBezTo>
                    <a:pt x="64327" y="1913"/>
                    <a:pt x="74503" y="21040"/>
                    <a:pt x="69335" y="5939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6" name="任意多边形: 形状 375">
              <a:extLst>
                <a:ext uri="{FF2B5EF4-FFF2-40B4-BE49-F238E27FC236}">
                  <a16:creationId xmlns:a16="http://schemas.microsoft.com/office/drawing/2014/main" id="{54BFB701-EBA4-0240-BD97-9AF5506E5B5B}"/>
                </a:ext>
              </a:extLst>
            </p:cNvPr>
            <p:cNvSpPr/>
            <p:nvPr/>
          </p:nvSpPr>
          <p:spPr>
            <a:xfrm>
              <a:off x="11899132" y="6741848"/>
              <a:ext cx="101706" cy="84556"/>
            </a:xfrm>
            <a:custGeom>
              <a:avLst/>
              <a:gdLst>
                <a:gd name="connsiteX0" fmla="*/ 0 w 101706"/>
                <a:gd name="connsiteY0" fmla="*/ 58 h 84556"/>
                <a:gd name="connsiteX1" fmla="*/ 101707 w 101706"/>
                <a:gd name="connsiteY1" fmla="*/ 84557 h 84556"/>
                <a:gd name="connsiteX2" fmla="*/ 0 w 101706"/>
                <a:gd name="connsiteY2" fmla="*/ 58 h 8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706" h="84556">
                  <a:moveTo>
                    <a:pt x="0" y="58"/>
                  </a:moveTo>
                  <a:cubicBezTo>
                    <a:pt x="42409" y="-1647"/>
                    <a:pt x="84178" y="34156"/>
                    <a:pt x="101707" y="84557"/>
                  </a:cubicBezTo>
                  <a:cubicBezTo>
                    <a:pt x="64040" y="82852"/>
                    <a:pt x="34896" y="59090"/>
                    <a:pt x="0" y="5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7" name="任意多边形: 形状 376">
              <a:extLst>
                <a:ext uri="{FF2B5EF4-FFF2-40B4-BE49-F238E27FC236}">
                  <a16:creationId xmlns:a16="http://schemas.microsoft.com/office/drawing/2014/main" id="{77C9DBB6-F1F6-36EF-1A58-687EA3BC6AAA}"/>
                </a:ext>
              </a:extLst>
            </p:cNvPr>
            <p:cNvSpPr/>
            <p:nvPr/>
          </p:nvSpPr>
          <p:spPr>
            <a:xfrm>
              <a:off x="8318494" y="4490235"/>
              <a:ext cx="70600" cy="65673"/>
            </a:xfrm>
            <a:custGeom>
              <a:avLst/>
              <a:gdLst>
                <a:gd name="connsiteX0" fmla="*/ 116 w 70600"/>
                <a:gd name="connsiteY0" fmla="*/ 3569 h 65673"/>
                <a:gd name="connsiteX1" fmla="*/ 66819 w 70600"/>
                <a:gd name="connsiteY1" fmla="*/ 28823 h 65673"/>
                <a:gd name="connsiteX2" fmla="*/ 67672 w 70600"/>
                <a:gd name="connsiteY2" fmla="*/ 57167 h 65673"/>
                <a:gd name="connsiteX3" fmla="*/ 39967 w 70600"/>
                <a:gd name="connsiteY3" fmla="*/ 65318 h 65673"/>
                <a:gd name="connsiteX4" fmla="*/ 116 w 70600"/>
                <a:gd name="connsiteY4" fmla="*/ 3569 h 6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00" h="65673">
                  <a:moveTo>
                    <a:pt x="116" y="3569"/>
                  </a:moveTo>
                  <a:cubicBezTo>
                    <a:pt x="31017" y="-5914"/>
                    <a:pt x="52807" y="3836"/>
                    <a:pt x="66819" y="28823"/>
                  </a:cubicBezTo>
                  <a:cubicBezTo>
                    <a:pt x="71135" y="36495"/>
                    <a:pt x="72200" y="51146"/>
                    <a:pt x="67672" y="57167"/>
                  </a:cubicBezTo>
                  <a:cubicBezTo>
                    <a:pt x="62877" y="63507"/>
                    <a:pt x="48918" y="66810"/>
                    <a:pt x="39967" y="65318"/>
                  </a:cubicBezTo>
                  <a:cubicBezTo>
                    <a:pt x="7095" y="59884"/>
                    <a:pt x="-1110" y="35909"/>
                    <a:pt x="116" y="356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8" name="任意多边形: 形状 377">
              <a:extLst>
                <a:ext uri="{FF2B5EF4-FFF2-40B4-BE49-F238E27FC236}">
                  <a16:creationId xmlns:a16="http://schemas.microsoft.com/office/drawing/2014/main" id="{70AABEA1-B848-DBEF-E360-ECFB8A55A3A1}"/>
                </a:ext>
              </a:extLst>
            </p:cNvPr>
            <p:cNvSpPr/>
            <p:nvPr/>
          </p:nvSpPr>
          <p:spPr>
            <a:xfrm>
              <a:off x="9676058" y="4545901"/>
              <a:ext cx="66821" cy="74224"/>
            </a:xfrm>
            <a:custGeom>
              <a:avLst/>
              <a:gdLst>
                <a:gd name="connsiteX0" fmla="*/ 65543 w 66821"/>
                <a:gd name="connsiteY0" fmla="*/ 74225 h 74224"/>
                <a:gd name="connsiteX1" fmla="*/ 704 w 66821"/>
                <a:gd name="connsiteY1" fmla="*/ 22812 h 74224"/>
                <a:gd name="connsiteX2" fmla="*/ 23560 w 66821"/>
                <a:gd name="connsiteY2" fmla="*/ 1341 h 74224"/>
                <a:gd name="connsiteX3" fmla="*/ 65543 w 66821"/>
                <a:gd name="connsiteY3" fmla="*/ 74225 h 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21" h="74224">
                  <a:moveTo>
                    <a:pt x="65543" y="74225"/>
                  </a:moveTo>
                  <a:cubicBezTo>
                    <a:pt x="30380" y="74065"/>
                    <a:pt x="5872" y="54725"/>
                    <a:pt x="704" y="22812"/>
                  </a:cubicBezTo>
                  <a:cubicBezTo>
                    <a:pt x="-2279" y="4591"/>
                    <a:pt x="4008" y="-3401"/>
                    <a:pt x="23560" y="1341"/>
                  </a:cubicBezTo>
                  <a:cubicBezTo>
                    <a:pt x="56113" y="9226"/>
                    <a:pt x="71563" y="35492"/>
                    <a:pt x="65543" y="7422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9" name="任意多边形: 形状 378">
              <a:extLst>
                <a:ext uri="{FF2B5EF4-FFF2-40B4-BE49-F238E27FC236}">
                  <a16:creationId xmlns:a16="http://schemas.microsoft.com/office/drawing/2014/main" id="{6A84C22A-461A-49DB-2A8A-4991B0D393DC}"/>
                </a:ext>
              </a:extLst>
            </p:cNvPr>
            <p:cNvSpPr/>
            <p:nvPr/>
          </p:nvSpPr>
          <p:spPr>
            <a:xfrm>
              <a:off x="10276189" y="4985419"/>
              <a:ext cx="75121" cy="82451"/>
            </a:xfrm>
            <a:custGeom>
              <a:avLst/>
              <a:gdLst>
                <a:gd name="connsiteX0" fmla="*/ 75122 w 75121"/>
                <a:gd name="connsiteY0" fmla="*/ 82451 h 82451"/>
                <a:gd name="connsiteX1" fmla="*/ 0 w 75121"/>
                <a:gd name="connsiteY1" fmla="*/ 297 h 82451"/>
                <a:gd name="connsiteX2" fmla="*/ 75122 w 75121"/>
                <a:gd name="connsiteY2" fmla="*/ 82451 h 8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21" h="82451">
                  <a:moveTo>
                    <a:pt x="75122" y="82451"/>
                  </a:moveTo>
                  <a:cubicBezTo>
                    <a:pt x="25360" y="72862"/>
                    <a:pt x="2238" y="46809"/>
                    <a:pt x="0" y="297"/>
                  </a:cubicBezTo>
                  <a:cubicBezTo>
                    <a:pt x="38520" y="-3379"/>
                    <a:pt x="67343" y="27203"/>
                    <a:pt x="75122" y="824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0" name="任意多边形: 形状 379">
              <a:extLst>
                <a:ext uri="{FF2B5EF4-FFF2-40B4-BE49-F238E27FC236}">
                  <a16:creationId xmlns:a16="http://schemas.microsoft.com/office/drawing/2014/main" id="{EE4B9A01-B7DC-B45E-BF27-AE535B16C988}"/>
                </a:ext>
              </a:extLst>
            </p:cNvPr>
            <p:cNvSpPr/>
            <p:nvPr/>
          </p:nvSpPr>
          <p:spPr>
            <a:xfrm>
              <a:off x="9013279" y="4410300"/>
              <a:ext cx="69705" cy="69110"/>
            </a:xfrm>
            <a:custGeom>
              <a:avLst/>
              <a:gdLst>
                <a:gd name="connsiteX0" fmla="*/ 337 w 69705"/>
                <a:gd name="connsiteY0" fmla="*/ 285 h 69110"/>
                <a:gd name="connsiteX1" fmla="*/ 69491 w 69705"/>
                <a:gd name="connsiteY1" fmla="*/ 46902 h 69110"/>
                <a:gd name="connsiteX2" fmla="*/ 47488 w 69705"/>
                <a:gd name="connsiteY2" fmla="*/ 68906 h 69110"/>
                <a:gd name="connsiteX3" fmla="*/ 337 w 69705"/>
                <a:gd name="connsiteY3" fmla="*/ 285 h 6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05" h="69110">
                  <a:moveTo>
                    <a:pt x="337" y="285"/>
                  </a:moveTo>
                  <a:cubicBezTo>
                    <a:pt x="39603" y="-2592"/>
                    <a:pt x="66668" y="16587"/>
                    <a:pt x="69491" y="46902"/>
                  </a:cubicBezTo>
                  <a:cubicBezTo>
                    <a:pt x="71037" y="63791"/>
                    <a:pt x="64270" y="70398"/>
                    <a:pt x="47488" y="68906"/>
                  </a:cubicBezTo>
                  <a:cubicBezTo>
                    <a:pt x="16960" y="66242"/>
                    <a:pt x="-2859" y="38804"/>
                    <a:pt x="337" y="28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1" name="任意多边形: 形状 380">
              <a:extLst>
                <a:ext uri="{FF2B5EF4-FFF2-40B4-BE49-F238E27FC236}">
                  <a16:creationId xmlns:a16="http://schemas.microsoft.com/office/drawing/2014/main" id="{A042CB5C-2E39-15E5-6AAB-3A85F8796227}"/>
                </a:ext>
              </a:extLst>
            </p:cNvPr>
            <p:cNvSpPr/>
            <p:nvPr/>
          </p:nvSpPr>
          <p:spPr>
            <a:xfrm>
              <a:off x="7517844" y="5143631"/>
              <a:ext cx="67884" cy="68836"/>
            </a:xfrm>
            <a:custGeom>
              <a:avLst/>
              <a:gdLst>
                <a:gd name="connsiteX0" fmla="*/ 23019 w 67884"/>
                <a:gd name="connsiteY0" fmla="*/ 0 h 68836"/>
                <a:gd name="connsiteX1" fmla="*/ 67559 w 67884"/>
                <a:gd name="connsiteY1" fmla="*/ 46671 h 68836"/>
                <a:gd name="connsiteX2" fmla="*/ 37137 w 67884"/>
                <a:gd name="connsiteY2" fmla="*/ 68835 h 68836"/>
                <a:gd name="connsiteX3" fmla="*/ 216 w 67884"/>
                <a:gd name="connsiteY3" fmla="*/ 27118 h 68836"/>
                <a:gd name="connsiteX4" fmla="*/ 23019 w 67884"/>
                <a:gd name="connsiteY4" fmla="*/ 0 h 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84" h="68836">
                  <a:moveTo>
                    <a:pt x="23019" y="0"/>
                  </a:moveTo>
                  <a:cubicBezTo>
                    <a:pt x="61006" y="2078"/>
                    <a:pt x="64682" y="25520"/>
                    <a:pt x="67559" y="46671"/>
                  </a:cubicBezTo>
                  <a:cubicBezTo>
                    <a:pt x="70596" y="69367"/>
                    <a:pt x="51789" y="68728"/>
                    <a:pt x="37137" y="68835"/>
                  </a:cubicBezTo>
                  <a:cubicBezTo>
                    <a:pt x="9699" y="69048"/>
                    <a:pt x="-1755" y="50827"/>
                    <a:pt x="216" y="27118"/>
                  </a:cubicBezTo>
                  <a:cubicBezTo>
                    <a:pt x="1069" y="17475"/>
                    <a:pt x="15081" y="9004"/>
                    <a:pt x="2301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2" name="任意多边形: 形状 381">
              <a:extLst>
                <a:ext uri="{FF2B5EF4-FFF2-40B4-BE49-F238E27FC236}">
                  <a16:creationId xmlns:a16="http://schemas.microsoft.com/office/drawing/2014/main" id="{216E6CA8-4E83-A9C4-C824-0769D8931B35}"/>
                </a:ext>
              </a:extLst>
            </p:cNvPr>
            <p:cNvSpPr/>
            <p:nvPr/>
          </p:nvSpPr>
          <p:spPr>
            <a:xfrm>
              <a:off x="9980032" y="4765781"/>
              <a:ext cx="70259" cy="71957"/>
            </a:xfrm>
            <a:custGeom>
              <a:avLst/>
              <a:gdLst>
                <a:gd name="connsiteX0" fmla="*/ 70260 w 70259"/>
                <a:gd name="connsiteY0" fmla="*/ 71717 h 71957"/>
                <a:gd name="connsiteX1" fmla="*/ 40 w 70259"/>
                <a:gd name="connsiteY1" fmla="*/ 14177 h 71957"/>
                <a:gd name="connsiteX2" fmla="*/ 25986 w 70259"/>
                <a:gd name="connsiteY2" fmla="*/ 112 h 71957"/>
                <a:gd name="connsiteX3" fmla="*/ 70260 w 70259"/>
                <a:gd name="connsiteY3" fmla="*/ 71717 h 7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59" h="71957">
                  <a:moveTo>
                    <a:pt x="70260" y="71717"/>
                  </a:moveTo>
                  <a:cubicBezTo>
                    <a:pt x="33445" y="74861"/>
                    <a:pt x="-1345" y="46730"/>
                    <a:pt x="40" y="14177"/>
                  </a:cubicBezTo>
                  <a:cubicBezTo>
                    <a:pt x="253" y="8796"/>
                    <a:pt x="17781" y="-1167"/>
                    <a:pt x="25986" y="112"/>
                  </a:cubicBezTo>
                  <a:cubicBezTo>
                    <a:pt x="50121" y="3788"/>
                    <a:pt x="67436" y="33784"/>
                    <a:pt x="70260" y="717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3" name="任意多边形: 形状 382">
              <a:extLst>
                <a:ext uri="{FF2B5EF4-FFF2-40B4-BE49-F238E27FC236}">
                  <a16:creationId xmlns:a16="http://schemas.microsoft.com/office/drawing/2014/main" id="{1000D48E-6CCB-1A58-C209-DE5D3C92D49A}"/>
                </a:ext>
              </a:extLst>
            </p:cNvPr>
            <p:cNvSpPr/>
            <p:nvPr/>
          </p:nvSpPr>
          <p:spPr>
            <a:xfrm>
              <a:off x="10102232" y="4800630"/>
              <a:ext cx="65683" cy="82260"/>
            </a:xfrm>
            <a:custGeom>
              <a:avLst/>
              <a:gdLst>
                <a:gd name="connsiteX0" fmla="*/ 65430 w 65683"/>
                <a:gd name="connsiteY0" fmla="*/ 82261 h 82260"/>
                <a:gd name="connsiteX1" fmla="*/ 644 w 65683"/>
                <a:gd name="connsiteY1" fmla="*/ 0 h 82260"/>
                <a:gd name="connsiteX2" fmla="*/ 65430 w 65683"/>
                <a:gd name="connsiteY2" fmla="*/ 82261 h 8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683" h="82260">
                  <a:moveTo>
                    <a:pt x="65430" y="82261"/>
                  </a:moveTo>
                  <a:cubicBezTo>
                    <a:pt x="16255" y="71179"/>
                    <a:pt x="-3991" y="44753"/>
                    <a:pt x="644" y="0"/>
                  </a:cubicBezTo>
                  <a:cubicBezTo>
                    <a:pt x="45877" y="6766"/>
                    <a:pt x="68360" y="34364"/>
                    <a:pt x="65430" y="822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4" name="任意多边形: 形状 383">
              <a:extLst>
                <a:ext uri="{FF2B5EF4-FFF2-40B4-BE49-F238E27FC236}">
                  <a16:creationId xmlns:a16="http://schemas.microsoft.com/office/drawing/2014/main" id="{5EDDDAC1-7DF4-451B-0B6C-4E7525589A42}"/>
                </a:ext>
              </a:extLst>
            </p:cNvPr>
            <p:cNvSpPr/>
            <p:nvPr/>
          </p:nvSpPr>
          <p:spPr>
            <a:xfrm>
              <a:off x="10561810" y="5209957"/>
              <a:ext cx="78211" cy="78060"/>
            </a:xfrm>
            <a:custGeom>
              <a:avLst/>
              <a:gdLst>
                <a:gd name="connsiteX0" fmla="*/ 0 w 78211"/>
                <a:gd name="connsiteY0" fmla="*/ 5 h 78060"/>
                <a:gd name="connsiteX1" fmla="*/ 78211 w 78211"/>
                <a:gd name="connsiteY1" fmla="*/ 77897 h 78060"/>
                <a:gd name="connsiteX2" fmla="*/ 0 w 78211"/>
                <a:gd name="connsiteY2" fmla="*/ 5 h 7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11" h="78060">
                  <a:moveTo>
                    <a:pt x="0" y="5"/>
                  </a:moveTo>
                  <a:cubicBezTo>
                    <a:pt x="43474" y="-421"/>
                    <a:pt x="70486" y="26484"/>
                    <a:pt x="78211" y="77897"/>
                  </a:cubicBezTo>
                  <a:cubicBezTo>
                    <a:pt x="37880" y="80241"/>
                    <a:pt x="15077" y="57545"/>
                    <a:pt x="0" y="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5" name="任意多边形: 形状 384">
              <a:extLst>
                <a:ext uri="{FF2B5EF4-FFF2-40B4-BE49-F238E27FC236}">
                  <a16:creationId xmlns:a16="http://schemas.microsoft.com/office/drawing/2014/main" id="{1E810D91-065E-670D-1E79-7F5444AADFF9}"/>
                </a:ext>
              </a:extLst>
            </p:cNvPr>
            <p:cNvSpPr/>
            <p:nvPr/>
          </p:nvSpPr>
          <p:spPr>
            <a:xfrm>
              <a:off x="11433432" y="6187074"/>
              <a:ext cx="106927" cy="96059"/>
            </a:xfrm>
            <a:custGeom>
              <a:avLst/>
              <a:gdLst>
                <a:gd name="connsiteX0" fmla="*/ 106928 w 106927"/>
                <a:gd name="connsiteY0" fmla="*/ 96059 h 96059"/>
                <a:gd name="connsiteX1" fmla="*/ 0 w 106927"/>
                <a:gd name="connsiteY1" fmla="*/ 0 h 96059"/>
                <a:gd name="connsiteX2" fmla="*/ 106928 w 106927"/>
                <a:gd name="connsiteY2" fmla="*/ 96059 h 9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27" h="96059">
                  <a:moveTo>
                    <a:pt x="106928" y="96059"/>
                  </a:moveTo>
                  <a:cubicBezTo>
                    <a:pt x="48642" y="83060"/>
                    <a:pt x="22324" y="46511"/>
                    <a:pt x="0" y="0"/>
                  </a:cubicBezTo>
                  <a:cubicBezTo>
                    <a:pt x="58233" y="6553"/>
                    <a:pt x="77839" y="50667"/>
                    <a:pt x="106928" y="9605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6" name="任意多边形: 形状 385">
              <a:extLst>
                <a:ext uri="{FF2B5EF4-FFF2-40B4-BE49-F238E27FC236}">
                  <a16:creationId xmlns:a16="http://schemas.microsoft.com/office/drawing/2014/main" id="{89A33EDD-4011-5136-E2C2-5D52CD42AC9B}"/>
                </a:ext>
              </a:extLst>
            </p:cNvPr>
            <p:cNvSpPr/>
            <p:nvPr/>
          </p:nvSpPr>
          <p:spPr>
            <a:xfrm>
              <a:off x="7882650" y="4635849"/>
              <a:ext cx="67173" cy="63028"/>
            </a:xfrm>
            <a:custGeom>
              <a:avLst/>
              <a:gdLst>
                <a:gd name="connsiteX0" fmla="*/ 52893 w 67173"/>
                <a:gd name="connsiteY0" fmla="*/ 63021 h 63028"/>
                <a:gd name="connsiteX1" fmla="*/ 42 w 67173"/>
                <a:gd name="connsiteY1" fmla="*/ 23170 h 63028"/>
                <a:gd name="connsiteX2" fmla="*/ 26787 w 67173"/>
                <a:gd name="connsiteY2" fmla="*/ 47 h 63028"/>
                <a:gd name="connsiteX3" fmla="*/ 67172 w 67173"/>
                <a:gd name="connsiteY3" fmla="*/ 44481 h 63028"/>
                <a:gd name="connsiteX4" fmla="*/ 52893 w 67173"/>
                <a:gd name="connsiteY4" fmla="*/ 63021 h 6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" h="63028">
                  <a:moveTo>
                    <a:pt x="52893" y="63021"/>
                  </a:moveTo>
                  <a:cubicBezTo>
                    <a:pt x="15332" y="63394"/>
                    <a:pt x="1214" y="49755"/>
                    <a:pt x="42" y="23170"/>
                  </a:cubicBezTo>
                  <a:cubicBezTo>
                    <a:pt x="-811" y="3244"/>
                    <a:pt x="11496" y="-485"/>
                    <a:pt x="26787" y="47"/>
                  </a:cubicBezTo>
                  <a:cubicBezTo>
                    <a:pt x="54971" y="1059"/>
                    <a:pt x="66745" y="19707"/>
                    <a:pt x="67172" y="44481"/>
                  </a:cubicBezTo>
                  <a:cubicBezTo>
                    <a:pt x="67331" y="52153"/>
                    <a:pt x="55344" y="60038"/>
                    <a:pt x="52893" y="630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7" name="任意多边形: 形状 386">
              <a:extLst>
                <a:ext uri="{FF2B5EF4-FFF2-40B4-BE49-F238E27FC236}">
                  <a16:creationId xmlns:a16="http://schemas.microsoft.com/office/drawing/2014/main" id="{1461D833-CD87-C1C7-A752-6DEB5F0C011C}"/>
                </a:ext>
              </a:extLst>
            </p:cNvPr>
            <p:cNvSpPr/>
            <p:nvPr/>
          </p:nvSpPr>
          <p:spPr>
            <a:xfrm>
              <a:off x="8948404" y="4256972"/>
              <a:ext cx="77110" cy="65761"/>
            </a:xfrm>
            <a:custGeom>
              <a:avLst/>
              <a:gdLst>
                <a:gd name="connsiteX0" fmla="*/ 0 w 77110"/>
                <a:gd name="connsiteY0" fmla="*/ 4169 h 65761"/>
                <a:gd name="connsiteX1" fmla="*/ 76773 w 77110"/>
                <a:gd name="connsiteY1" fmla="*/ 38533 h 65761"/>
                <a:gd name="connsiteX2" fmla="*/ 70273 w 77110"/>
                <a:gd name="connsiteY2" fmla="*/ 63094 h 65761"/>
                <a:gd name="connsiteX3" fmla="*/ 44434 w 77110"/>
                <a:gd name="connsiteY3" fmla="*/ 61762 h 65761"/>
                <a:gd name="connsiteX4" fmla="*/ 0 w 77110"/>
                <a:gd name="connsiteY4" fmla="*/ 4169 h 6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10" h="65761">
                  <a:moveTo>
                    <a:pt x="0" y="4169"/>
                  </a:moveTo>
                  <a:cubicBezTo>
                    <a:pt x="52265" y="-6700"/>
                    <a:pt x="71179" y="3317"/>
                    <a:pt x="76773" y="38533"/>
                  </a:cubicBezTo>
                  <a:cubicBezTo>
                    <a:pt x="78052" y="46578"/>
                    <a:pt x="75654" y="59524"/>
                    <a:pt x="70273" y="63094"/>
                  </a:cubicBezTo>
                  <a:cubicBezTo>
                    <a:pt x="64253" y="67090"/>
                    <a:pt x="49015" y="66557"/>
                    <a:pt x="44434" y="61762"/>
                  </a:cubicBezTo>
                  <a:cubicBezTo>
                    <a:pt x="29196" y="45726"/>
                    <a:pt x="16996" y="26812"/>
                    <a:pt x="0" y="416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8" name="任意多边形: 形状 387">
              <a:extLst>
                <a:ext uri="{FF2B5EF4-FFF2-40B4-BE49-F238E27FC236}">
                  <a16:creationId xmlns:a16="http://schemas.microsoft.com/office/drawing/2014/main" id="{98E994B5-FB9E-8FEF-B76B-60494DEB0E81}"/>
                </a:ext>
              </a:extLst>
            </p:cNvPr>
            <p:cNvSpPr/>
            <p:nvPr/>
          </p:nvSpPr>
          <p:spPr>
            <a:xfrm>
              <a:off x="11710848" y="6488305"/>
              <a:ext cx="109645" cy="92383"/>
            </a:xfrm>
            <a:custGeom>
              <a:avLst/>
              <a:gdLst>
                <a:gd name="connsiteX0" fmla="*/ 0 w 109645"/>
                <a:gd name="connsiteY0" fmla="*/ 0 h 92383"/>
                <a:gd name="connsiteX1" fmla="*/ 109646 w 109645"/>
                <a:gd name="connsiteY1" fmla="*/ 92384 h 92383"/>
                <a:gd name="connsiteX2" fmla="*/ 0 w 109645"/>
                <a:gd name="connsiteY2" fmla="*/ 0 h 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645" h="92383">
                  <a:moveTo>
                    <a:pt x="0" y="0"/>
                  </a:moveTo>
                  <a:cubicBezTo>
                    <a:pt x="58925" y="6766"/>
                    <a:pt x="78318" y="50827"/>
                    <a:pt x="109646" y="92384"/>
                  </a:cubicBezTo>
                  <a:cubicBezTo>
                    <a:pt x="50827" y="82207"/>
                    <a:pt x="25254" y="45233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9" name="任意多边形: 形状 388">
              <a:extLst>
                <a:ext uri="{FF2B5EF4-FFF2-40B4-BE49-F238E27FC236}">
                  <a16:creationId xmlns:a16="http://schemas.microsoft.com/office/drawing/2014/main" id="{C18C72BA-F847-085C-F5C4-2AC071C44C8A}"/>
                </a:ext>
              </a:extLst>
            </p:cNvPr>
            <p:cNvSpPr/>
            <p:nvPr/>
          </p:nvSpPr>
          <p:spPr>
            <a:xfrm>
              <a:off x="8161344" y="4480112"/>
              <a:ext cx="68595" cy="64040"/>
            </a:xfrm>
            <a:custGeom>
              <a:avLst/>
              <a:gdLst>
                <a:gd name="connsiteX0" fmla="*/ 53694 w 68595"/>
                <a:gd name="connsiteY0" fmla="*/ 64040 h 64040"/>
                <a:gd name="connsiteX1" fmla="*/ 150 w 68595"/>
                <a:gd name="connsiteY1" fmla="*/ 26533 h 64040"/>
                <a:gd name="connsiteX2" fmla="*/ 23325 w 68595"/>
                <a:gd name="connsiteY2" fmla="*/ 0 h 64040"/>
                <a:gd name="connsiteX3" fmla="*/ 68345 w 68595"/>
                <a:gd name="connsiteY3" fmla="*/ 48696 h 64040"/>
                <a:gd name="connsiteX4" fmla="*/ 53694 w 68595"/>
                <a:gd name="connsiteY4" fmla="*/ 64040 h 6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95" h="64040">
                  <a:moveTo>
                    <a:pt x="53694" y="64040"/>
                  </a:moveTo>
                  <a:cubicBezTo>
                    <a:pt x="21248" y="63348"/>
                    <a:pt x="2227" y="55676"/>
                    <a:pt x="150" y="26533"/>
                  </a:cubicBezTo>
                  <a:cubicBezTo>
                    <a:pt x="-1076" y="9644"/>
                    <a:pt x="5104" y="54"/>
                    <a:pt x="23325" y="0"/>
                  </a:cubicBezTo>
                  <a:cubicBezTo>
                    <a:pt x="47140" y="-106"/>
                    <a:pt x="71328" y="24029"/>
                    <a:pt x="68345" y="48696"/>
                  </a:cubicBezTo>
                  <a:cubicBezTo>
                    <a:pt x="67493" y="55622"/>
                    <a:pt x="56464" y="61323"/>
                    <a:pt x="53694" y="6404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0" name="任意多边形: 形状 389">
              <a:extLst>
                <a:ext uri="{FF2B5EF4-FFF2-40B4-BE49-F238E27FC236}">
                  <a16:creationId xmlns:a16="http://schemas.microsoft.com/office/drawing/2014/main" id="{3811E26B-B60B-AA6E-460A-F1F6424DE844}"/>
                </a:ext>
              </a:extLst>
            </p:cNvPr>
            <p:cNvSpPr/>
            <p:nvPr/>
          </p:nvSpPr>
          <p:spPr>
            <a:xfrm>
              <a:off x="10913868" y="5565217"/>
              <a:ext cx="86842" cy="83560"/>
            </a:xfrm>
            <a:custGeom>
              <a:avLst/>
              <a:gdLst>
                <a:gd name="connsiteX0" fmla="*/ 0 w 86842"/>
                <a:gd name="connsiteY0" fmla="*/ 0 h 83560"/>
                <a:gd name="connsiteX1" fmla="*/ 86843 w 86842"/>
                <a:gd name="connsiteY1" fmla="*/ 82207 h 83560"/>
                <a:gd name="connsiteX2" fmla="*/ 0 w 86842"/>
                <a:gd name="connsiteY2" fmla="*/ 0 h 8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842" h="83560">
                  <a:moveTo>
                    <a:pt x="0" y="0"/>
                  </a:moveTo>
                  <a:cubicBezTo>
                    <a:pt x="50188" y="9537"/>
                    <a:pt x="69314" y="44540"/>
                    <a:pt x="86843" y="82207"/>
                  </a:cubicBezTo>
                  <a:cubicBezTo>
                    <a:pt x="44434" y="89773"/>
                    <a:pt x="18700" y="66064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1" name="任意多边形: 形状 390">
              <a:extLst>
                <a:ext uri="{FF2B5EF4-FFF2-40B4-BE49-F238E27FC236}">
                  <a16:creationId xmlns:a16="http://schemas.microsoft.com/office/drawing/2014/main" id="{9E2F5E8F-F5BB-CD3D-BF4B-BBF57D39636F}"/>
                </a:ext>
              </a:extLst>
            </p:cNvPr>
            <p:cNvSpPr/>
            <p:nvPr/>
          </p:nvSpPr>
          <p:spPr>
            <a:xfrm>
              <a:off x="7696518" y="5136386"/>
              <a:ext cx="69504" cy="66674"/>
            </a:xfrm>
            <a:custGeom>
              <a:avLst/>
              <a:gdLst>
                <a:gd name="connsiteX0" fmla="*/ 24263 w 69504"/>
                <a:gd name="connsiteY0" fmla="*/ 0 h 66674"/>
                <a:gd name="connsiteX1" fmla="*/ 69390 w 69504"/>
                <a:gd name="connsiteY1" fmla="*/ 45819 h 66674"/>
                <a:gd name="connsiteX2" fmla="*/ 37849 w 69504"/>
                <a:gd name="connsiteY2" fmla="*/ 66650 h 66674"/>
                <a:gd name="connsiteX3" fmla="*/ 342 w 69504"/>
                <a:gd name="connsiteY3" fmla="*/ 26426 h 66674"/>
                <a:gd name="connsiteX4" fmla="*/ 24263 w 69504"/>
                <a:gd name="connsiteY4" fmla="*/ 0 h 6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4" h="66674">
                  <a:moveTo>
                    <a:pt x="24263" y="0"/>
                  </a:moveTo>
                  <a:cubicBezTo>
                    <a:pt x="60279" y="2984"/>
                    <a:pt x="67685" y="23069"/>
                    <a:pt x="69390" y="45819"/>
                  </a:cubicBezTo>
                  <a:cubicBezTo>
                    <a:pt x="71148" y="68781"/>
                    <a:pt x="52341" y="66277"/>
                    <a:pt x="37849" y="66650"/>
                  </a:cubicBezTo>
                  <a:cubicBezTo>
                    <a:pt x="10624" y="67396"/>
                    <a:pt x="-2322" y="50987"/>
                    <a:pt x="342" y="26426"/>
                  </a:cubicBezTo>
                  <a:cubicBezTo>
                    <a:pt x="1407" y="16836"/>
                    <a:pt x="15899" y="8738"/>
                    <a:pt x="2426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2" name="任意多边形: 形状 391">
              <a:extLst>
                <a:ext uri="{FF2B5EF4-FFF2-40B4-BE49-F238E27FC236}">
                  <a16:creationId xmlns:a16="http://schemas.microsoft.com/office/drawing/2014/main" id="{2B8C1C54-DFED-7507-E80E-C2E43E434299}"/>
                </a:ext>
              </a:extLst>
            </p:cNvPr>
            <p:cNvSpPr/>
            <p:nvPr/>
          </p:nvSpPr>
          <p:spPr>
            <a:xfrm>
              <a:off x="7389124" y="5329025"/>
              <a:ext cx="69453" cy="65596"/>
            </a:xfrm>
            <a:custGeom>
              <a:avLst/>
              <a:gdLst>
                <a:gd name="connsiteX0" fmla="*/ 45184 w 69453"/>
                <a:gd name="connsiteY0" fmla="*/ 65597 h 65596"/>
                <a:gd name="connsiteX1" fmla="*/ 324 w 69453"/>
                <a:gd name="connsiteY1" fmla="*/ 23188 h 65596"/>
                <a:gd name="connsiteX2" fmla="*/ 25791 w 69453"/>
                <a:gd name="connsiteY2" fmla="*/ 12 h 65596"/>
                <a:gd name="connsiteX3" fmla="*/ 69106 w 69453"/>
                <a:gd name="connsiteY3" fmla="*/ 39065 h 65596"/>
                <a:gd name="connsiteX4" fmla="*/ 45184 w 69453"/>
                <a:gd name="connsiteY4" fmla="*/ 65597 h 6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53" h="65596">
                  <a:moveTo>
                    <a:pt x="45184" y="65597"/>
                  </a:moveTo>
                  <a:cubicBezTo>
                    <a:pt x="11459" y="62933"/>
                    <a:pt x="3148" y="45724"/>
                    <a:pt x="324" y="23188"/>
                  </a:cubicBezTo>
                  <a:cubicBezTo>
                    <a:pt x="-2073" y="3742"/>
                    <a:pt x="9062" y="-254"/>
                    <a:pt x="25791" y="12"/>
                  </a:cubicBezTo>
                  <a:cubicBezTo>
                    <a:pt x="53815" y="438"/>
                    <a:pt x="72249" y="14237"/>
                    <a:pt x="69106" y="39065"/>
                  </a:cubicBezTo>
                  <a:cubicBezTo>
                    <a:pt x="67934" y="48761"/>
                    <a:pt x="53549" y="56806"/>
                    <a:pt x="45184" y="655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3" name="任意多边形: 形状 392">
              <a:extLst>
                <a:ext uri="{FF2B5EF4-FFF2-40B4-BE49-F238E27FC236}">
                  <a16:creationId xmlns:a16="http://schemas.microsoft.com/office/drawing/2014/main" id="{7839D3C0-5719-4E7D-36C1-A6967E631F80}"/>
                </a:ext>
              </a:extLst>
            </p:cNvPr>
            <p:cNvSpPr/>
            <p:nvPr/>
          </p:nvSpPr>
          <p:spPr>
            <a:xfrm>
              <a:off x="8050144" y="4641259"/>
              <a:ext cx="65717" cy="59317"/>
            </a:xfrm>
            <a:custGeom>
              <a:avLst/>
              <a:gdLst>
                <a:gd name="connsiteX0" fmla="*/ 63613 w 65717"/>
                <a:gd name="connsiteY0" fmla="*/ 54361 h 59317"/>
                <a:gd name="connsiteX1" fmla="*/ 4209 w 65717"/>
                <a:gd name="connsiteY1" fmla="*/ 41308 h 59317"/>
                <a:gd name="connsiteX2" fmla="*/ 0 w 65717"/>
                <a:gd name="connsiteY2" fmla="*/ 2522 h 59317"/>
                <a:gd name="connsiteX3" fmla="*/ 43421 w 65717"/>
                <a:gd name="connsiteY3" fmla="*/ 2043 h 59317"/>
                <a:gd name="connsiteX4" fmla="*/ 63613 w 65717"/>
                <a:gd name="connsiteY4" fmla="*/ 54361 h 5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17" h="59317">
                  <a:moveTo>
                    <a:pt x="63613" y="54361"/>
                  </a:moveTo>
                  <a:cubicBezTo>
                    <a:pt x="41450" y="58624"/>
                    <a:pt x="17848" y="67521"/>
                    <a:pt x="4209" y="41308"/>
                  </a:cubicBezTo>
                  <a:cubicBezTo>
                    <a:pt x="-1385" y="30546"/>
                    <a:pt x="1172" y="15575"/>
                    <a:pt x="0" y="2522"/>
                  </a:cubicBezTo>
                  <a:cubicBezTo>
                    <a:pt x="14598" y="2043"/>
                    <a:pt x="30741" y="-2592"/>
                    <a:pt x="43421" y="2043"/>
                  </a:cubicBezTo>
                  <a:cubicBezTo>
                    <a:pt x="66171" y="10407"/>
                    <a:pt x="68462" y="31186"/>
                    <a:pt x="63613" y="543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4" name="任意多边形: 形状 393">
              <a:extLst>
                <a:ext uri="{FF2B5EF4-FFF2-40B4-BE49-F238E27FC236}">
                  <a16:creationId xmlns:a16="http://schemas.microsoft.com/office/drawing/2014/main" id="{96D33723-3B53-F7F3-3D13-AE1B35FEEA1D}"/>
                </a:ext>
              </a:extLst>
            </p:cNvPr>
            <p:cNvSpPr/>
            <p:nvPr/>
          </p:nvSpPr>
          <p:spPr>
            <a:xfrm>
              <a:off x="11100660" y="5747214"/>
              <a:ext cx="82313" cy="87055"/>
            </a:xfrm>
            <a:custGeom>
              <a:avLst/>
              <a:gdLst>
                <a:gd name="connsiteX0" fmla="*/ 0 w 82313"/>
                <a:gd name="connsiteY0" fmla="*/ 0 h 87055"/>
                <a:gd name="connsiteX1" fmla="*/ 82314 w 82313"/>
                <a:gd name="connsiteY1" fmla="*/ 87055 h 87055"/>
                <a:gd name="connsiteX2" fmla="*/ 0 w 82313"/>
                <a:gd name="connsiteY2" fmla="*/ 0 h 8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313" h="87055">
                  <a:moveTo>
                    <a:pt x="0" y="0"/>
                  </a:moveTo>
                  <a:cubicBezTo>
                    <a:pt x="49335" y="11401"/>
                    <a:pt x="62974" y="51146"/>
                    <a:pt x="82314" y="87055"/>
                  </a:cubicBezTo>
                  <a:cubicBezTo>
                    <a:pt x="40545" y="87215"/>
                    <a:pt x="53" y="45872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5" name="任意多边形: 形状 394">
              <a:extLst>
                <a:ext uri="{FF2B5EF4-FFF2-40B4-BE49-F238E27FC236}">
                  <a16:creationId xmlns:a16="http://schemas.microsoft.com/office/drawing/2014/main" id="{C1D73E4B-2C12-BCFB-137C-C527D80380C5}"/>
                </a:ext>
              </a:extLst>
            </p:cNvPr>
            <p:cNvSpPr/>
            <p:nvPr/>
          </p:nvSpPr>
          <p:spPr>
            <a:xfrm>
              <a:off x="7233718" y="6046740"/>
              <a:ext cx="73509" cy="59316"/>
            </a:xfrm>
            <a:custGeom>
              <a:avLst/>
              <a:gdLst>
                <a:gd name="connsiteX0" fmla="*/ 10442 w 73509"/>
                <a:gd name="connsiteY0" fmla="*/ 0 h 59316"/>
                <a:gd name="connsiteX1" fmla="*/ 70220 w 73509"/>
                <a:gd name="connsiteY1" fmla="*/ 20832 h 59316"/>
                <a:gd name="connsiteX2" fmla="*/ 70646 w 73509"/>
                <a:gd name="connsiteY2" fmla="*/ 51040 h 59316"/>
                <a:gd name="connsiteX3" fmla="*/ 26266 w 73509"/>
                <a:gd name="connsiteY3" fmla="*/ 56634 h 59316"/>
                <a:gd name="connsiteX4" fmla="*/ 0 w 73509"/>
                <a:gd name="connsiteY4" fmla="*/ 12680 h 59316"/>
                <a:gd name="connsiteX5" fmla="*/ 10442 w 73509"/>
                <a:gd name="connsiteY5" fmla="*/ 0 h 5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509" h="59316">
                  <a:moveTo>
                    <a:pt x="10442" y="0"/>
                  </a:moveTo>
                  <a:cubicBezTo>
                    <a:pt x="30581" y="6500"/>
                    <a:pt x="51679" y="11242"/>
                    <a:pt x="70220" y="20832"/>
                  </a:cubicBezTo>
                  <a:cubicBezTo>
                    <a:pt x="74802" y="23176"/>
                    <a:pt x="74269" y="49601"/>
                    <a:pt x="70646" y="51040"/>
                  </a:cubicBezTo>
                  <a:cubicBezTo>
                    <a:pt x="56741" y="56581"/>
                    <a:pt x="36176" y="63081"/>
                    <a:pt x="26266" y="56634"/>
                  </a:cubicBezTo>
                  <a:cubicBezTo>
                    <a:pt x="13426" y="48270"/>
                    <a:pt x="8365" y="27917"/>
                    <a:pt x="0" y="12680"/>
                  </a:cubicBezTo>
                  <a:cubicBezTo>
                    <a:pt x="3516" y="8471"/>
                    <a:pt x="6979" y="4262"/>
                    <a:pt x="1044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6" name="任意多边形: 形状 395">
              <a:extLst>
                <a:ext uri="{FF2B5EF4-FFF2-40B4-BE49-F238E27FC236}">
                  <a16:creationId xmlns:a16="http://schemas.microsoft.com/office/drawing/2014/main" id="{0E2557F3-250E-9F2E-C03F-45519C306C67}"/>
                </a:ext>
              </a:extLst>
            </p:cNvPr>
            <p:cNvSpPr/>
            <p:nvPr/>
          </p:nvSpPr>
          <p:spPr>
            <a:xfrm>
              <a:off x="7182215" y="5876298"/>
              <a:ext cx="68391" cy="64206"/>
            </a:xfrm>
            <a:custGeom>
              <a:avLst/>
              <a:gdLst>
                <a:gd name="connsiteX0" fmla="*/ 46228 w 68391"/>
                <a:gd name="connsiteY0" fmla="*/ 64207 h 64206"/>
                <a:gd name="connsiteX1" fmla="*/ 89 w 68391"/>
                <a:gd name="connsiteY1" fmla="*/ 24355 h 64206"/>
                <a:gd name="connsiteX2" fmla="*/ 31363 w 68391"/>
                <a:gd name="connsiteY2" fmla="*/ 114 h 64206"/>
                <a:gd name="connsiteX3" fmla="*/ 68391 w 68391"/>
                <a:gd name="connsiteY3" fmla="*/ 37248 h 64206"/>
                <a:gd name="connsiteX4" fmla="*/ 46228 w 68391"/>
                <a:gd name="connsiteY4" fmla="*/ 64207 h 6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91" h="64206">
                  <a:moveTo>
                    <a:pt x="46228" y="64207"/>
                  </a:moveTo>
                  <a:cubicBezTo>
                    <a:pt x="14847" y="60264"/>
                    <a:pt x="1634" y="49875"/>
                    <a:pt x="89" y="24355"/>
                  </a:cubicBezTo>
                  <a:cubicBezTo>
                    <a:pt x="-1349" y="-152"/>
                    <a:pt x="14847" y="1180"/>
                    <a:pt x="31363" y="114"/>
                  </a:cubicBezTo>
                  <a:cubicBezTo>
                    <a:pt x="58428" y="-1591"/>
                    <a:pt x="68231" y="16044"/>
                    <a:pt x="68391" y="37248"/>
                  </a:cubicBezTo>
                  <a:cubicBezTo>
                    <a:pt x="68444" y="46146"/>
                    <a:pt x="54059" y="55203"/>
                    <a:pt x="46228" y="6420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7" name="任意多边形: 形状 396">
              <a:extLst>
                <a:ext uri="{FF2B5EF4-FFF2-40B4-BE49-F238E27FC236}">
                  <a16:creationId xmlns:a16="http://schemas.microsoft.com/office/drawing/2014/main" id="{40953E33-429B-7710-B18E-FCC550C3F08F}"/>
                </a:ext>
              </a:extLst>
            </p:cNvPr>
            <p:cNvSpPr/>
            <p:nvPr/>
          </p:nvSpPr>
          <p:spPr>
            <a:xfrm>
              <a:off x="9797063" y="4585944"/>
              <a:ext cx="70668" cy="66491"/>
            </a:xfrm>
            <a:custGeom>
              <a:avLst/>
              <a:gdLst>
                <a:gd name="connsiteX0" fmla="*/ 0 w 70668"/>
                <a:gd name="connsiteY0" fmla="*/ 244 h 66491"/>
                <a:gd name="connsiteX1" fmla="*/ 70327 w 70668"/>
                <a:gd name="connsiteY1" fmla="*/ 64976 h 66491"/>
                <a:gd name="connsiteX2" fmla="*/ 0 w 70668"/>
                <a:gd name="connsiteY2" fmla="*/ 244 h 6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668" h="66491">
                  <a:moveTo>
                    <a:pt x="0" y="244"/>
                  </a:moveTo>
                  <a:cubicBezTo>
                    <a:pt x="50188" y="-2580"/>
                    <a:pt x="73843" y="19157"/>
                    <a:pt x="70327" y="64976"/>
                  </a:cubicBezTo>
                  <a:cubicBezTo>
                    <a:pt x="28557" y="71263"/>
                    <a:pt x="15824" y="59542"/>
                    <a:pt x="0" y="2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8" name="任意多边形: 形状 397">
              <a:extLst>
                <a:ext uri="{FF2B5EF4-FFF2-40B4-BE49-F238E27FC236}">
                  <a16:creationId xmlns:a16="http://schemas.microsoft.com/office/drawing/2014/main" id="{E415A967-CDFB-39E9-FA29-63A94CCFE329}"/>
                </a:ext>
              </a:extLst>
            </p:cNvPr>
            <p:cNvSpPr/>
            <p:nvPr/>
          </p:nvSpPr>
          <p:spPr>
            <a:xfrm>
              <a:off x="8421141" y="4339086"/>
              <a:ext cx="68596" cy="63338"/>
            </a:xfrm>
            <a:custGeom>
              <a:avLst/>
              <a:gdLst>
                <a:gd name="connsiteX0" fmla="*/ 68596 w 68596"/>
                <a:gd name="connsiteY0" fmla="*/ 49974 h 63338"/>
                <a:gd name="connsiteX1" fmla="*/ 46006 w 68596"/>
                <a:gd name="connsiteY1" fmla="*/ 63187 h 63338"/>
                <a:gd name="connsiteX2" fmla="*/ 134 w 68596"/>
                <a:gd name="connsiteY2" fmla="*/ 15930 h 63338"/>
                <a:gd name="connsiteX3" fmla="*/ 20540 w 68596"/>
                <a:gd name="connsiteY3" fmla="*/ 160 h 63338"/>
                <a:gd name="connsiteX4" fmla="*/ 68596 w 68596"/>
                <a:gd name="connsiteY4" fmla="*/ 49974 h 6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96" h="63338">
                  <a:moveTo>
                    <a:pt x="68596" y="49974"/>
                  </a:moveTo>
                  <a:cubicBezTo>
                    <a:pt x="63641" y="53065"/>
                    <a:pt x="55223" y="62281"/>
                    <a:pt x="46006" y="63187"/>
                  </a:cubicBezTo>
                  <a:cubicBezTo>
                    <a:pt x="22777" y="65531"/>
                    <a:pt x="-2050" y="40118"/>
                    <a:pt x="134" y="15930"/>
                  </a:cubicBezTo>
                  <a:cubicBezTo>
                    <a:pt x="667" y="9856"/>
                    <a:pt x="13028" y="746"/>
                    <a:pt x="20540" y="160"/>
                  </a:cubicBezTo>
                  <a:cubicBezTo>
                    <a:pt x="47498" y="-1918"/>
                    <a:pt x="67371" y="16356"/>
                    <a:pt x="68596" y="499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9" name="任意多边形: 形状 398">
              <a:extLst>
                <a:ext uri="{FF2B5EF4-FFF2-40B4-BE49-F238E27FC236}">
                  <a16:creationId xmlns:a16="http://schemas.microsoft.com/office/drawing/2014/main" id="{627CE564-F8E3-E354-AAB6-2860A8427C84}"/>
                </a:ext>
              </a:extLst>
            </p:cNvPr>
            <p:cNvSpPr/>
            <p:nvPr/>
          </p:nvSpPr>
          <p:spPr>
            <a:xfrm>
              <a:off x="10742102" y="5390733"/>
              <a:ext cx="74695" cy="77945"/>
            </a:xfrm>
            <a:custGeom>
              <a:avLst/>
              <a:gdLst>
                <a:gd name="connsiteX0" fmla="*/ 74695 w 74695"/>
                <a:gd name="connsiteY0" fmla="*/ 77945 h 77945"/>
                <a:gd name="connsiteX1" fmla="*/ 0 w 74695"/>
                <a:gd name="connsiteY1" fmla="*/ 0 h 77945"/>
                <a:gd name="connsiteX2" fmla="*/ 74695 w 74695"/>
                <a:gd name="connsiteY2" fmla="*/ 77945 h 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695" h="77945">
                  <a:moveTo>
                    <a:pt x="74695" y="77945"/>
                  </a:moveTo>
                  <a:cubicBezTo>
                    <a:pt x="27172" y="74748"/>
                    <a:pt x="12041" y="58392"/>
                    <a:pt x="0" y="0"/>
                  </a:cubicBezTo>
                  <a:cubicBezTo>
                    <a:pt x="43155" y="5488"/>
                    <a:pt x="65478" y="28131"/>
                    <a:pt x="74695" y="7794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0" name="任意多边形: 形状 399">
              <a:extLst>
                <a:ext uri="{FF2B5EF4-FFF2-40B4-BE49-F238E27FC236}">
                  <a16:creationId xmlns:a16="http://schemas.microsoft.com/office/drawing/2014/main" id="{F4F692AC-6305-9F26-10E4-2098528E3FA5}"/>
                </a:ext>
              </a:extLst>
            </p:cNvPr>
            <p:cNvSpPr/>
            <p:nvPr/>
          </p:nvSpPr>
          <p:spPr>
            <a:xfrm>
              <a:off x="9087832" y="4283794"/>
              <a:ext cx="76603" cy="64504"/>
            </a:xfrm>
            <a:custGeom>
              <a:avLst/>
              <a:gdLst>
                <a:gd name="connsiteX0" fmla="*/ 0 w 76603"/>
                <a:gd name="connsiteY0" fmla="*/ 4572 h 64504"/>
                <a:gd name="connsiteX1" fmla="*/ 76454 w 76603"/>
                <a:gd name="connsiteY1" fmla="*/ 37072 h 64504"/>
                <a:gd name="connsiteX2" fmla="*/ 68941 w 76603"/>
                <a:gd name="connsiteY2" fmla="*/ 62379 h 64504"/>
                <a:gd name="connsiteX3" fmla="*/ 46245 w 76603"/>
                <a:gd name="connsiteY3" fmla="*/ 60354 h 64504"/>
                <a:gd name="connsiteX4" fmla="*/ 0 w 76603"/>
                <a:gd name="connsiteY4" fmla="*/ 4572 h 6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03" h="64504">
                  <a:moveTo>
                    <a:pt x="0" y="4572"/>
                  </a:moveTo>
                  <a:cubicBezTo>
                    <a:pt x="47950" y="-7628"/>
                    <a:pt x="73097" y="5052"/>
                    <a:pt x="76454" y="37072"/>
                  </a:cubicBezTo>
                  <a:cubicBezTo>
                    <a:pt x="77306" y="45436"/>
                    <a:pt x="74482" y="56784"/>
                    <a:pt x="68941" y="62379"/>
                  </a:cubicBezTo>
                  <a:cubicBezTo>
                    <a:pt x="65318" y="66001"/>
                    <a:pt x="50507" y="64776"/>
                    <a:pt x="46245" y="60354"/>
                  </a:cubicBezTo>
                  <a:cubicBezTo>
                    <a:pt x="30422" y="43998"/>
                    <a:pt x="16942" y="25457"/>
                    <a:pt x="0" y="45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1" name="任意多边形: 形状 400">
              <a:extLst>
                <a:ext uri="{FF2B5EF4-FFF2-40B4-BE49-F238E27FC236}">
                  <a16:creationId xmlns:a16="http://schemas.microsoft.com/office/drawing/2014/main" id="{26BD8E59-15A0-062D-46DA-8E9E6A2C5D31}"/>
                </a:ext>
              </a:extLst>
            </p:cNvPr>
            <p:cNvSpPr/>
            <p:nvPr/>
          </p:nvSpPr>
          <p:spPr>
            <a:xfrm>
              <a:off x="10212919" y="4842045"/>
              <a:ext cx="71881" cy="78364"/>
            </a:xfrm>
            <a:custGeom>
              <a:avLst/>
              <a:gdLst>
                <a:gd name="connsiteX0" fmla="*/ 64388 w 71881"/>
                <a:gd name="connsiteY0" fmla="*/ 78354 h 78364"/>
                <a:gd name="connsiteX1" fmla="*/ 455 w 71881"/>
                <a:gd name="connsiteY1" fmla="*/ 10638 h 78364"/>
                <a:gd name="connsiteX2" fmla="*/ 20328 w 71881"/>
                <a:gd name="connsiteY2" fmla="*/ 249 h 78364"/>
                <a:gd name="connsiteX3" fmla="*/ 71528 w 71881"/>
                <a:gd name="connsiteY3" fmla="*/ 61944 h 78364"/>
                <a:gd name="connsiteX4" fmla="*/ 64388 w 71881"/>
                <a:gd name="connsiteY4" fmla="*/ 78354 h 78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81" h="78364">
                  <a:moveTo>
                    <a:pt x="64388" y="78354"/>
                  </a:moveTo>
                  <a:cubicBezTo>
                    <a:pt x="37803" y="79206"/>
                    <a:pt x="-4873" y="31203"/>
                    <a:pt x="455" y="10638"/>
                  </a:cubicBezTo>
                  <a:cubicBezTo>
                    <a:pt x="1787" y="5523"/>
                    <a:pt x="18836" y="-1403"/>
                    <a:pt x="20328" y="249"/>
                  </a:cubicBezTo>
                  <a:cubicBezTo>
                    <a:pt x="38549" y="19801"/>
                    <a:pt x="55704" y="40420"/>
                    <a:pt x="71528" y="61944"/>
                  </a:cubicBezTo>
                  <a:cubicBezTo>
                    <a:pt x="73552" y="64715"/>
                    <a:pt x="66306" y="74251"/>
                    <a:pt x="64388" y="7835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2" name="任意多边形: 形状 401">
              <a:extLst>
                <a:ext uri="{FF2B5EF4-FFF2-40B4-BE49-F238E27FC236}">
                  <a16:creationId xmlns:a16="http://schemas.microsoft.com/office/drawing/2014/main" id="{16BA85B9-0E85-45A2-12FE-48F529E72AF8}"/>
                </a:ext>
              </a:extLst>
            </p:cNvPr>
            <p:cNvSpPr/>
            <p:nvPr/>
          </p:nvSpPr>
          <p:spPr>
            <a:xfrm>
              <a:off x="7371012" y="5854979"/>
              <a:ext cx="70085" cy="71833"/>
            </a:xfrm>
            <a:custGeom>
              <a:avLst/>
              <a:gdLst>
                <a:gd name="connsiteX0" fmla="*/ 30584 w 70085"/>
                <a:gd name="connsiteY0" fmla="*/ 71833 h 71833"/>
                <a:gd name="connsiteX1" fmla="*/ 429 w 70085"/>
                <a:gd name="connsiteY1" fmla="*/ 23138 h 71833"/>
                <a:gd name="connsiteX2" fmla="*/ 36498 w 70085"/>
                <a:gd name="connsiteY2" fmla="*/ 68 h 71833"/>
                <a:gd name="connsiteX3" fmla="*/ 69210 w 70085"/>
                <a:gd name="connsiteY3" fmla="*/ 36723 h 71833"/>
                <a:gd name="connsiteX4" fmla="*/ 30584 w 70085"/>
                <a:gd name="connsiteY4" fmla="*/ 71833 h 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85" h="71833">
                  <a:moveTo>
                    <a:pt x="30584" y="71833"/>
                  </a:moveTo>
                  <a:cubicBezTo>
                    <a:pt x="16732" y="50362"/>
                    <a:pt x="2613" y="37629"/>
                    <a:pt x="429" y="23138"/>
                  </a:cubicBezTo>
                  <a:cubicBezTo>
                    <a:pt x="-3514" y="-3448"/>
                    <a:pt x="20621" y="868"/>
                    <a:pt x="36498" y="68"/>
                  </a:cubicBezTo>
                  <a:cubicBezTo>
                    <a:pt x="61432" y="-1210"/>
                    <a:pt x="73579" y="15625"/>
                    <a:pt x="69210" y="36723"/>
                  </a:cubicBezTo>
                  <a:cubicBezTo>
                    <a:pt x="66972" y="47858"/>
                    <a:pt x="49178" y="55743"/>
                    <a:pt x="30584" y="718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3" name="任意多边形: 形状 402">
              <a:extLst>
                <a:ext uri="{FF2B5EF4-FFF2-40B4-BE49-F238E27FC236}">
                  <a16:creationId xmlns:a16="http://schemas.microsoft.com/office/drawing/2014/main" id="{F47DAA24-FB1C-B944-6CF6-E5EACA06FF92}"/>
                </a:ext>
              </a:extLst>
            </p:cNvPr>
            <p:cNvSpPr/>
            <p:nvPr/>
          </p:nvSpPr>
          <p:spPr>
            <a:xfrm>
              <a:off x="7999228" y="4474268"/>
              <a:ext cx="64687" cy="61292"/>
            </a:xfrm>
            <a:custGeom>
              <a:avLst/>
              <a:gdLst>
                <a:gd name="connsiteX0" fmla="*/ 64555 w 64687"/>
                <a:gd name="connsiteY0" fmla="*/ 58003 h 61292"/>
                <a:gd name="connsiteX1" fmla="*/ 675 w 64687"/>
                <a:gd name="connsiteY1" fmla="*/ 29712 h 61292"/>
                <a:gd name="connsiteX2" fmla="*/ 23212 w 64687"/>
                <a:gd name="connsiteY2" fmla="*/ 37 h 61292"/>
                <a:gd name="connsiteX3" fmla="*/ 64555 w 64687"/>
                <a:gd name="connsiteY3" fmla="*/ 58003 h 6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87" h="61292">
                  <a:moveTo>
                    <a:pt x="64555" y="58003"/>
                  </a:moveTo>
                  <a:cubicBezTo>
                    <a:pt x="22146" y="66580"/>
                    <a:pt x="5204" y="58802"/>
                    <a:pt x="675" y="29712"/>
                  </a:cubicBezTo>
                  <a:cubicBezTo>
                    <a:pt x="-2148" y="11385"/>
                    <a:pt x="3605" y="836"/>
                    <a:pt x="23212" y="37"/>
                  </a:cubicBezTo>
                  <a:cubicBezTo>
                    <a:pt x="50437" y="-1029"/>
                    <a:pt x="66313" y="21135"/>
                    <a:pt x="64555" y="5800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4" name="任意多边形: 形状 403">
              <a:extLst>
                <a:ext uri="{FF2B5EF4-FFF2-40B4-BE49-F238E27FC236}">
                  <a16:creationId xmlns:a16="http://schemas.microsoft.com/office/drawing/2014/main" id="{F8CDD5F6-86EE-9220-4AB2-579E14B07529}"/>
                </a:ext>
              </a:extLst>
            </p:cNvPr>
            <p:cNvSpPr/>
            <p:nvPr/>
          </p:nvSpPr>
          <p:spPr>
            <a:xfrm>
              <a:off x="7813658" y="4969087"/>
              <a:ext cx="69599" cy="58371"/>
            </a:xfrm>
            <a:custGeom>
              <a:avLst/>
              <a:gdLst>
                <a:gd name="connsiteX0" fmla="*/ 69140 w 69599"/>
                <a:gd name="connsiteY0" fmla="*/ 56268 h 58371"/>
                <a:gd name="connsiteX1" fmla="*/ 93 w 69599"/>
                <a:gd name="connsiteY1" fmla="*/ 20839 h 58371"/>
                <a:gd name="connsiteX2" fmla="*/ 27371 w 69599"/>
                <a:gd name="connsiteY2" fmla="*/ 7 h 58371"/>
                <a:gd name="connsiteX3" fmla="*/ 69140 w 69599"/>
                <a:gd name="connsiteY3" fmla="*/ 56268 h 5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99" h="58371">
                  <a:moveTo>
                    <a:pt x="69140" y="56268"/>
                  </a:moveTo>
                  <a:cubicBezTo>
                    <a:pt x="22736" y="63514"/>
                    <a:pt x="2064" y="52113"/>
                    <a:pt x="93" y="20839"/>
                  </a:cubicBezTo>
                  <a:cubicBezTo>
                    <a:pt x="-1293" y="-952"/>
                    <a:pt x="13092" y="167"/>
                    <a:pt x="27371" y="7"/>
                  </a:cubicBezTo>
                  <a:cubicBezTo>
                    <a:pt x="61309" y="-366"/>
                    <a:pt x="72071" y="13540"/>
                    <a:pt x="69140" y="562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5" name="任意多边形: 形状 404">
              <a:extLst>
                <a:ext uri="{FF2B5EF4-FFF2-40B4-BE49-F238E27FC236}">
                  <a16:creationId xmlns:a16="http://schemas.microsoft.com/office/drawing/2014/main" id="{E9C6588A-50D3-6910-14AF-12F5211C0D81}"/>
                </a:ext>
              </a:extLst>
            </p:cNvPr>
            <p:cNvSpPr/>
            <p:nvPr/>
          </p:nvSpPr>
          <p:spPr>
            <a:xfrm>
              <a:off x="7165066" y="6420044"/>
              <a:ext cx="74032" cy="54912"/>
            </a:xfrm>
            <a:custGeom>
              <a:avLst/>
              <a:gdLst>
                <a:gd name="connsiteX0" fmla="*/ 74033 w 74032"/>
                <a:gd name="connsiteY0" fmla="*/ 47962 h 54912"/>
                <a:gd name="connsiteX1" fmla="*/ 3174 w 74032"/>
                <a:gd name="connsiteY1" fmla="*/ 38266 h 54912"/>
                <a:gd name="connsiteX2" fmla="*/ 2268 w 74032"/>
                <a:gd name="connsiteY2" fmla="*/ 6672 h 54912"/>
                <a:gd name="connsiteX3" fmla="*/ 54001 w 74032"/>
                <a:gd name="connsiteY3" fmla="*/ 2730 h 54912"/>
                <a:gd name="connsiteX4" fmla="*/ 74033 w 74032"/>
                <a:gd name="connsiteY4" fmla="*/ 47962 h 5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32" h="54912">
                  <a:moveTo>
                    <a:pt x="74033" y="47962"/>
                  </a:moveTo>
                  <a:cubicBezTo>
                    <a:pt x="43558" y="50733"/>
                    <a:pt x="19050" y="66663"/>
                    <a:pt x="3174" y="38266"/>
                  </a:cubicBezTo>
                  <a:cubicBezTo>
                    <a:pt x="-1621" y="29688"/>
                    <a:pt x="-183" y="7312"/>
                    <a:pt x="2268" y="6672"/>
                  </a:cubicBezTo>
                  <a:cubicBezTo>
                    <a:pt x="19210" y="2410"/>
                    <a:pt x="39775" y="-3557"/>
                    <a:pt x="54001" y="2730"/>
                  </a:cubicBezTo>
                  <a:cubicBezTo>
                    <a:pt x="64283" y="7258"/>
                    <a:pt x="66681" y="29795"/>
                    <a:pt x="74033" y="4796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6" name="任意多边形: 形状 405">
              <a:extLst>
                <a:ext uri="{FF2B5EF4-FFF2-40B4-BE49-F238E27FC236}">
                  <a16:creationId xmlns:a16="http://schemas.microsoft.com/office/drawing/2014/main" id="{06A02D76-907F-D5FB-5C9F-30DB5C82AFF1}"/>
                </a:ext>
              </a:extLst>
            </p:cNvPr>
            <p:cNvSpPr/>
            <p:nvPr/>
          </p:nvSpPr>
          <p:spPr>
            <a:xfrm>
              <a:off x="9486668" y="4367373"/>
              <a:ext cx="72533" cy="67506"/>
            </a:xfrm>
            <a:custGeom>
              <a:avLst/>
              <a:gdLst>
                <a:gd name="connsiteX0" fmla="*/ 0 w 72533"/>
                <a:gd name="connsiteY0" fmla="*/ 2774 h 67506"/>
                <a:gd name="connsiteX1" fmla="*/ 71445 w 72533"/>
                <a:gd name="connsiteY1" fmla="*/ 34954 h 67506"/>
                <a:gd name="connsiteX2" fmla="*/ 69794 w 72533"/>
                <a:gd name="connsiteY2" fmla="*/ 67507 h 67506"/>
                <a:gd name="connsiteX3" fmla="*/ 37561 w 72533"/>
                <a:gd name="connsiteY3" fmla="*/ 60581 h 67506"/>
                <a:gd name="connsiteX4" fmla="*/ 0 w 72533"/>
                <a:gd name="connsiteY4" fmla="*/ 2774 h 6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33" h="67506">
                  <a:moveTo>
                    <a:pt x="0" y="2774"/>
                  </a:moveTo>
                  <a:cubicBezTo>
                    <a:pt x="37401" y="-6016"/>
                    <a:pt x="62921" y="6451"/>
                    <a:pt x="71445" y="34954"/>
                  </a:cubicBezTo>
                  <a:cubicBezTo>
                    <a:pt x="74376" y="44757"/>
                    <a:pt x="70540" y="56585"/>
                    <a:pt x="69794" y="67507"/>
                  </a:cubicBezTo>
                  <a:cubicBezTo>
                    <a:pt x="58765" y="65429"/>
                    <a:pt x="43368" y="67240"/>
                    <a:pt x="37561" y="60581"/>
                  </a:cubicBezTo>
                  <a:cubicBezTo>
                    <a:pt x="23123" y="44011"/>
                    <a:pt x="13053" y="23553"/>
                    <a:pt x="0" y="27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7" name="任意多边形: 形状 406">
              <a:extLst>
                <a:ext uri="{FF2B5EF4-FFF2-40B4-BE49-F238E27FC236}">
                  <a16:creationId xmlns:a16="http://schemas.microsoft.com/office/drawing/2014/main" id="{B0ACAC93-805A-730D-48B2-7F53FE499D4A}"/>
                </a:ext>
              </a:extLst>
            </p:cNvPr>
            <p:cNvSpPr/>
            <p:nvPr/>
          </p:nvSpPr>
          <p:spPr>
            <a:xfrm>
              <a:off x="7104165" y="6244839"/>
              <a:ext cx="66633" cy="60112"/>
            </a:xfrm>
            <a:custGeom>
              <a:avLst/>
              <a:gdLst>
                <a:gd name="connsiteX0" fmla="*/ 43989 w 66633"/>
                <a:gd name="connsiteY0" fmla="*/ 60085 h 60112"/>
                <a:gd name="connsiteX1" fmla="*/ 35 w 66633"/>
                <a:gd name="connsiteY1" fmla="*/ 21831 h 60112"/>
                <a:gd name="connsiteX2" fmla="*/ 34559 w 66633"/>
                <a:gd name="connsiteY2" fmla="*/ 201 h 60112"/>
                <a:gd name="connsiteX3" fmla="*/ 66152 w 66633"/>
                <a:gd name="connsiteY3" fmla="*/ 34352 h 60112"/>
                <a:gd name="connsiteX4" fmla="*/ 43989 w 66633"/>
                <a:gd name="connsiteY4" fmla="*/ 60085 h 6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3" h="60112">
                  <a:moveTo>
                    <a:pt x="43989" y="60085"/>
                  </a:moveTo>
                  <a:cubicBezTo>
                    <a:pt x="5203" y="60937"/>
                    <a:pt x="834" y="42130"/>
                    <a:pt x="35" y="21831"/>
                  </a:cubicBezTo>
                  <a:cubicBezTo>
                    <a:pt x="-977" y="-4008"/>
                    <a:pt x="20280" y="1533"/>
                    <a:pt x="34559" y="201"/>
                  </a:cubicBezTo>
                  <a:cubicBezTo>
                    <a:pt x="58640" y="-2090"/>
                    <a:pt x="69083" y="15598"/>
                    <a:pt x="66152" y="34352"/>
                  </a:cubicBezTo>
                  <a:cubicBezTo>
                    <a:pt x="64341" y="46126"/>
                    <a:pt x="48091" y="55609"/>
                    <a:pt x="43989" y="6008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8" name="任意多边形: 形状 407">
              <a:extLst>
                <a:ext uri="{FF2B5EF4-FFF2-40B4-BE49-F238E27FC236}">
                  <a16:creationId xmlns:a16="http://schemas.microsoft.com/office/drawing/2014/main" id="{3BF73997-2210-F22D-5653-70E25EF2EE59}"/>
                </a:ext>
              </a:extLst>
            </p:cNvPr>
            <p:cNvSpPr/>
            <p:nvPr/>
          </p:nvSpPr>
          <p:spPr>
            <a:xfrm>
              <a:off x="7643043" y="4977273"/>
              <a:ext cx="67762" cy="57555"/>
            </a:xfrm>
            <a:custGeom>
              <a:avLst/>
              <a:gdLst>
                <a:gd name="connsiteX0" fmla="*/ 17641 w 67762"/>
                <a:gd name="connsiteY0" fmla="*/ 186 h 57555"/>
                <a:gd name="connsiteX1" fmla="*/ 67456 w 67762"/>
                <a:gd name="connsiteY1" fmla="*/ 35775 h 57555"/>
                <a:gd name="connsiteX2" fmla="*/ 37887 w 67762"/>
                <a:gd name="connsiteY2" fmla="*/ 57406 h 57555"/>
                <a:gd name="connsiteX3" fmla="*/ 6 w 67762"/>
                <a:gd name="connsiteY3" fmla="*/ 16968 h 57555"/>
                <a:gd name="connsiteX4" fmla="*/ 17641 w 67762"/>
                <a:gd name="connsiteY4" fmla="*/ 186 h 5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62" h="57555">
                  <a:moveTo>
                    <a:pt x="17641" y="186"/>
                  </a:moveTo>
                  <a:cubicBezTo>
                    <a:pt x="54083" y="-1839"/>
                    <a:pt x="64739" y="12866"/>
                    <a:pt x="67456" y="35775"/>
                  </a:cubicBezTo>
                  <a:cubicBezTo>
                    <a:pt x="70386" y="60070"/>
                    <a:pt x="51686" y="56394"/>
                    <a:pt x="37887" y="57406"/>
                  </a:cubicBezTo>
                  <a:cubicBezTo>
                    <a:pt x="9277" y="59537"/>
                    <a:pt x="1125" y="38599"/>
                    <a:pt x="6" y="16968"/>
                  </a:cubicBezTo>
                  <a:cubicBezTo>
                    <a:pt x="-367" y="9882"/>
                    <a:pt x="15564" y="2050"/>
                    <a:pt x="17641" y="1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9" name="任意多边形: 形状 408">
              <a:extLst>
                <a:ext uri="{FF2B5EF4-FFF2-40B4-BE49-F238E27FC236}">
                  <a16:creationId xmlns:a16="http://schemas.microsoft.com/office/drawing/2014/main" id="{42E34708-FE0C-7728-FCB8-77A18F83374B}"/>
                </a:ext>
              </a:extLst>
            </p:cNvPr>
            <p:cNvSpPr/>
            <p:nvPr/>
          </p:nvSpPr>
          <p:spPr>
            <a:xfrm>
              <a:off x="9921015" y="4618682"/>
              <a:ext cx="66383" cy="78003"/>
            </a:xfrm>
            <a:custGeom>
              <a:avLst/>
              <a:gdLst>
                <a:gd name="connsiteX0" fmla="*/ 63905 w 66383"/>
                <a:gd name="connsiteY0" fmla="*/ 78003 h 78003"/>
                <a:gd name="connsiteX1" fmla="*/ 1677 w 66383"/>
                <a:gd name="connsiteY1" fmla="*/ 25525 h 78003"/>
                <a:gd name="connsiteX2" fmla="*/ 4021 w 66383"/>
                <a:gd name="connsiteY2" fmla="*/ 2349 h 78003"/>
                <a:gd name="connsiteX3" fmla="*/ 26877 w 66383"/>
                <a:gd name="connsiteY3" fmla="*/ 2775 h 78003"/>
                <a:gd name="connsiteX4" fmla="*/ 63905 w 66383"/>
                <a:gd name="connsiteY4" fmla="*/ 78003 h 7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83" h="78003">
                  <a:moveTo>
                    <a:pt x="63905" y="78003"/>
                  </a:moveTo>
                  <a:cubicBezTo>
                    <a:pt x="31672" y="74007"/>
                    <a:pt x="13771" y="52590"/>
                    <a:pt x="1677" y="25525"/>
                  </a:cubicBezTo>
                  <a:cubicBezTo>
                    <a:pt x="-1200" y="19025"/>
                    <a:pt x="-348" y="6718"/>
                    <a:pt x="4021" y="2349"/>
                  </a:cubicBezTo>
                  <a:cubicBezTo>
                    <a:pt x="7857" y="-1487"/>
                    <a:pt x="20004" y="-102"/>
                    <a:pt x="26877" y="2775"/>
                  </a:cubicBezTo>
                  <a:cubicBezTo>
                    <a:pt x="56659" y="15295"/>
                    <a:pt x="72909" y="48434"/>
                    <a:pt x="63905" y="7800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0" name="任意多边形: 形状 409">
              <a:extLst>
                <a:ext uri="{FF2B5EF4-FFF2-40B4-BE49-F238E27FC236}">
                  <a16:creationId xmlns:a16="http://schemas.microsoft.com/office/drawing/2014/main" id="{A5A9BAF1-0A03-3619-B68A-8A0372376BFC}"/>
                </a:ext>
              </a:extLst>
            </p:cNvPr>
            <p:cNvSpPr/>
            <p:nvPr/>
          </p:nvSpPr>
          <p:spPr>
            <a:xfrm>
              <a:off x="7765669" y="4802954"/>
              <a:ext cx="66303" cy="57480"/>
            </a:xfrm>
            <a:custGeom>
              <a:avLst/>
              <a:gdLst>
                <a:gd name="connsiteX0" fmla="*/ 66303 w 66303"/>
                <a:gd name="connsiteY0" fmla="*/ 56334 h 57480"/>
                <a:gd name="connsiteX1" fmla="*/ 186 w 66303"/>
                <a:gd name="connsiteY1" fmla="*/ 24688 h 57480"/>
                <a:gd name="connsiteX2" fmla="*/ 24747 w 66303"/>
                <a:gd name="connsiteY2" fmla="*/ 659 h 57480"/>
                <a:gd name="connsiteX3" fmla="*/ 66303 w 66303"/>
                <a:gd name="connsiteY3" fmla="*/ 56334 h 5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03" h="57480">
                  <a:moveTo>
                    <a:pt x="66303" y="56334"/>
                  </a:moveTo>
                  <a:cubicBezTo>
                    <a:pt x="13026" y="60490"/>
                    <a:pt x="-1892" y="54097"/>
                    <a:pt x="186" y="24688"/>
                  </a:cubicBezTo>
                  <a:cubicBezTo>
                    <a:pt x="825" y="15790"/>
                    <a:pt x="15157" y="2098"/>
                    <a:pt x="24747" y="659"/>
                  </a:cubicBezTo>
                  <a:cubicBezTo>
                    <a:pt x="53464" y="-3763"/>
                    <a:pt x="65930" y="13979"/>
                    <a:pt x="66303" y="5633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1" name="任意多边形: 形状 410">
              <a:extLst>
                <a:ext uri="{FF2B5EF4-FFF2-40B4-BE49-F238E27FC236}">
                  <a16:creationId xmlns:a16="http://schemas.microsoft.com/office/drawing/2014/main" id="{359A6B6A-68CF-217B-7AFC-F07139EA5FE8}"/>
                </a:ext>
              </a:extLst>
            </p:cNvPr>
            <p:cNvSpPr/>
            <p:nvPr/>
          </p:nvSpPr>
          <p:spPr>
            <a:xfrm>
              <a:off x="9233809" y="4305407"/>
              <a:ext cx="69405" cy="67990"/>
            </a:xfrm>
            <a:custGeom>
              <a:avLst/>
              <a:gdLst>
                <a:gd name="connsiteX0" fmla="*/ 51842 w 69405"/>
                <a:gd name="connsiteY0" fmla="*/ 67990 h 67990"/>
                <a:gd name="connsiteX1" fmla="*/ 483 w 69405"/>
                <a:gd name="connsiteY1" fmla="*/ 16098 h 67990"/>
                <a:gd name="connsiteX2" fmla="*/ 23978 w 69405"/>
                <a:gd name="connsiteY2" fmla="*/ 8 h 67990"/>
                <a:gd name="connsiteX3" fmla="*/ 68571 w 69405"/>
                <a:gd name="connsiteY3" fmla="*/ 53925 h 67990"/>
                <a:gd name="connsiteX4" fmla="*/ 51842 w 69405"/>
                <a:gd name="connsiteY4" fmla="*/ 67990 h 67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5" h="67990">
                  <a:moveTo>
                    <a:pt x="51842" y="67990"/>
                  </a:moveTo>
                  <a:cubicBezTo>
                    <a:pt x="22060" y="64261"/>
                    <a:pt x="-3886" y="36663"/>
                    <a:pt x="483" y="16098"/>
                  </a:cubicBezTo>
                  <a:cubicBezTo>
                    <a:pt x="1974" y="9065"/>
                    <a:pt x="16040" y="-312"/>
                    <a:pt x="23978" y="8"/>
                  </a:cubicBezTo>
                  <a:cubicBezTo>
                    <a:pt x="46834" y="1073"/>
                    <a:pt x="74592" y="35224"/>
                    <a:pt x="68571" y="53925"/>
                  </a:cubicBezTo>
                  <a:cubicBezTo>
                    <a:pt x="66174" y="61171"/>
                    <a:pt x="54932" y="65539"/>
                    <a:pt x="51842" y="679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2" name="任意多边形: 形状 411">
              <a:extLst>
                <a:ext uri="{FF2B5EF4-FFF2-40B4-BE49-F238E27FC236}">
                  <a16:creationId xmlns:a16="http://schemas.microsoft.com/office/drawing/2014/main" id="{A773E073-60CB-EF84-4DFF-54FE23A8B05E}"/>
                </a:ext>
              </a:extLst>
            </p:cNvPr>
            <p:cNvSpPr/>
            <p:nvPr/>
          </p:nvSpPr>
          <p:spPr>
            <a:xfrm>
              <a:off x="8675140" y="4210769"/>
              <a:ext cx="67554" cy="69232"/>
            </a:xfrm>
            <a:custGeom>
              <a:avLst/>
              <a:gdLst>
                <a:gd name="connsiteX0" fmla="*/ 50937 w 67554"/>
                <a:gd name="connsiteY0" fmla="*/ 69232 h 69232"/>
                <a:gd name="connsiteX1" fmla="*/ 589 w 67554"/>
                <a:gd name="connsiteY1" fmla="*/ 17340 h 69232"/>
                <a:gd name="connsiteX2" fmla="*/ 20249 w 67554"/>
                <a:gd name="connsiteY2" fmla="*/ 25 h 69232"/>
                <a:gd name="connsiteX3" fmla="*/ 67080 w 67554"/>
                <a:gd name="connsiteY3" fmla="*/ 52077 h 69232"/>
                <a:gd name="connsiteX4" fmla="*/ 50937 w 67554"/>
                <a:gd name="connsiteY4" fmla="*/ 69232 h 6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4" h="69232">
                  <a:moveTo>
                    <a:pt x="50937" y="69232"/>
                  </a:moveTo>
                  <a:cubicBezTo>
                    <a:pt x="17532" y="65769"/>
                    <a:pt x="-3886" y="41421"/>
                    <a:pt x="589" y="17340"/>
                  </a:cubicBezTo>
                  <a:cubicBezTo>
                    <a:pt x="1921" y="10307"/>
                    <a:pt x="13163" y="344"/>
                    <a:pt x="20249" y="25"/>
                  </a:cubicBezTo>
                  <a:cubicBezTo>
                    <a:pt x="41400" y="-1041"/>
                    <a:pt x="71715" y="32737"/>
                    <a:pt x="67080" y="52077"/>
                  </a:cubicBezTo>
                  <a:cubicBezTo>
                    <a:pt x="65162" y="60175"/>
                    <a:pt x="54027" y="66142"/>
                    <a:pt x="50937" y="692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3" name="任意多边形: 形状 412">
              <a:extLst>
                <a:ext uri="{FF2B5EF4-FFF2-40B4-BE49-F238E27FC236}">
                  <a16:creationId xmlns:a16="http://schemas.microsoft.com/office/drawing/2014/main" id="{CB2E89A2-ACF0-E3D1-1807-CEB8ED97062F}"/>
                </a:ext>
              </a:extLst>
            </p:cNvPr>
            <p:cNvSpPr/>
            <p:nvPr/>
          </p:nvSpPr>
          <p:spPr>
            <a:xfrm>
              <a:off x="9369031" y="4334076"/>
              <a:ext cx="64638" cy="68361"/>
            </a:xfrm>
            <a:custGeom>
              <a:avLst/>
              <a:gdLst>
                <a:gd name="connsiteX0" fmla="*/ 0 w 64638"/>
                <a:gd name="connsiteY0" fmla="*/ 162 h 68361"/>
                <a:gd name="connsiteX1" fmla="*/ 64572 w 64638"/>
                <a:gd name="connsiteY1" fmla="*/ 50936 h 68361"/>
                <a:gd name="connsiteX2" fmla="*/ 40864 w 64638"/>
                <a:gd name="connsiteY2" fmla="*/ 68251 h 68361"/>
                <a:gd name="connsiteX3" fmla="*/ 0 w 64638"/>
                <a:gd name="connsiteY3" fmla="*/ 162 h 6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38" h="68361">
                  <a:moveTo>
                    <a:pt x="0" y="162"/>
                  </a:moveTo>
                  <a:cubicBezTo>
                    <a:pt x="28450" y="-2395"/>
                    <a:pt x="66437" y="25789"/>
                    <a:pt x="64572" y="50936"/>
                  </a:cubicBezTo>
                  <a:cubicBezTo>
                    <a:pt x="64093" y="57649"/>
                    <a:pt x="47684" y="69636"/>
                    <a:pt x="40864" y="68251"/>
                  </a:cubicBezTo>
                  <a:cubicBezTo>
                    <a:pt x="8311" y="61431"/>
                    <a:pt x="693" y="46567"/>
                    <a:pt x="0" y="16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4" name="任意多边形: 形状 413">
              <a:extLst>
                <a:ext uri="{FF2B5EF4-FFF2-40B4-BE49-F238E27FC236}">
                  <a16:creationId xmlns:a16="http://schemas.microsoft.com/office/drawing/2014/main" id="{55123FAB-2C6A-DF05-DC03-1A824EC14EF3}"/>
                </a:ext>
              </a:extLst>
            </p:cNvPr>
            <p:cNvSpPr/>
            <p:nvPr/>
          </p:nvSpPr>
          <p:spPr>
            <a:xfrm>
              <a:off x="11626191" y="6358255"/>
              <a:ext cx="98243" cy="92543"/>
            </a:xfrm>
            <a:custGeom>
              <a:avLst/>
              <a:gdLst>
                <a:gd name="connsiteX0" fmla="*/ 98244 w 98243"/>
                <a:gd name="connsiteY0" fmla="*/ 92543 h 92543"/>
                <a:gd name="connsiteX1" fmla="*/ 0 w 98243"/>
                <a:gd name="connsiteY1" fmla="*/ 0 h 92543"/>
                <a:gd name="connsiteX2" fmla="*/ 98244 w 98243"/>
                <a:gd name="connsiteY2" fmla="*/ 92543 h 9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243" h="92543">
                  <a:moveTo>
                    <a:pt x="98244" y="92543"/>
                  </a:moveTo>
                  <a:cubicBezTo>
                    <a:pt x="45659" y="82474"/>
                    <a:pt x="15344" y="54450"/>
                    <a:pt x="0" y="0"/>
                  </a:cubicBezTo>
                  <a:cubicBezTo>
                    <a:pt x="50240" y="15610"/>
                    <a:pt x="74801" y="50028"/>
                    <a:pt x="98244" y="925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5" name="任意多边形: 形状 414">
              <a:extLst>
                <a:ext uri="{FF2B5EF4-FFF2-40B4-BE49-F238E27FC236}">
                  <a16:creationId xmlns:a16="http://schemas.microsoft.com/office/drawing/2014/main" id="{23E21B72-0486-051D-E6A3-71E5C857055B}"/>
                </a:ext>
              </a:extLst>
            </p:cNvPr>
            <p:cNvSpPr/>
            <p:nvPr/>
          </p:nvSpPr>
          <p:spPr>
            <a:xfrm>
              <a:off x="8817283" y="4233484"/>
              <a:ext cx="67453" cy="69586"/>
            </a:xfrm>
            <a:custGeom>
              <a:avLst/>
              <a:gdLst>
                <a:gd name="connsiteX0" fmla="*/ 59622 w 67453"/>
                <a:gd name="connsiteY0" fmla="*/ 69587 h 69586"/>
                <a:gd name="connsiteX1" fmla="*/ 17906 w 67453"/>
                <a:gd name="connsiteY1" fmla="*/ 48489 h 69586"/>
                <a:gd name="connsiteX2" fmla="*/ 5 w 67453"/>
                <a:gd name="connsiteY2" fmla="*/ 7252 h 69586"/>
                <a:gd name="connsiteX3" fmla="*/ 14762 w 67453"/>
                <a:gd name="connsiteY3" fmla="*/ 166 h 69586"/>
                <a:gd name="connsiteX4" fmla="*/ 59516 w 67453"/>
                <a:gd name="connsiteY4" fmla="*/ 21797 h 69586"/>
                <a:gd name="connsiteX5" fmla="*/ 67454 w 67453"/>
                <a:gd name="connsiteY5" fmla="*/ 62714 h 69586"/>
                <a:gd name="connsiteX6" fmla="*/ 59622 w 67453"/>
                <a:gd name="connsiteY6" fmla="*/ 69587 h 6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53" h="69586">
                  <a:moveTo>
                    <a:pt x="59622" y="69587"/>
                  </a:moveTo>
                  <a:cubicBezTo>
                    <a:pt x="45450" y="62820"/>
                    <a:pt x="28295" y="59038"/>
                    <a:pt x="17906" y="48489"/>
                  </a:cubicBezTo>
                  <a:cubicBezTo>
                    <a:pt x="7996" y="38472"/>
                    <a:pt x="4959" y="21530"/>
                    <a:pt x="5" y="7252"/>
                  </a:cubicBezTo>
                  <a:cubicBezTo>
                    <a:pt x="-262" y="6506"/>
                    <a:pt x="10980" y="-1219"/>
                    <a:pt x="14762" y="166"/>
                  </a:cubicBezTo>
                  <a:cubicBezTo>
                    <a:pt x="30479" y="5813"/>
                    <a:pt x="48967" y="10395"/>
                    <a:pt x="59516" y="21797"/>
                  </a:cubicBezTo>
                  <a:cubicBezTo>
                    <a:pt x="67561" y="30428"/>
                    <a:pt x="65163" y="48702"/>
                    <a:pt x="67454" y="62714"/>
                  </a:cubicBezTo>
                  <a:cubicBezTo>
                    <a:pt x="64790" y="65005"/>
                    <a:pt x="62180" y="67296"/>
                    <a:pt x="59622" y="695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6" name="任意多边形: 形状 415">
              <a:extLst>
                <a:ext uri="{FF2B5EF4-FFF2-40B4-BE49-F238E27FC236}">
                  <a16:creationId xmlns:a16="http://schemas.microsoft.com/office/drawing/2014/main" id="{83425D1B-635B-307B-A870-B4FCABD56FF7}"/>
                </a:ext>
              </a:extLst>
            </p:cNvPr>
            <p:cNvSpPr/>
            <p:nvPr/>
          </p:nvSpPr>
          <p:spPr>
            <a:xfrm>
              <a:off x="8767489" y="4073631"/>
              <a:ext cx="67777" cy="65450"/>
            </a:xfrm>
            <a:custGeom>
              <a:avLst/>
              <a:gdLst>
                <a:gd name="connsiteX0" fmla="*/ 53209 w 67777"/>
                <a:gd name="connsiteY0" fmla="*/ 65451 h 65450"/>
                <a:gd name="connsiteX1" fmla="*/ 464 w 67777"/>
                <a:gd name="connsiteY1" fmla="*/ 10415 h 65450"/>
                <a:gd name="connsiteX2" fmla="*/ 1849 w 67777"/>
                <a:gd name="connsiteY2" fmla="*/ 4448 h 65450"/>
                <a:gd name="connsiteX3" fmla="*/ 30033 w 67777"/>
                <a:gd name="connsiteY3" fmla="*/ 1571 h 65450"/>
                <a:gd name="connsiteX4" fmla="*/ 67754 w 67777"/>
                <a:gd name="connsiteY4" fmla="*/ 52984 h 65450"/>
                <a:gd name="connsiteX5" fmla="*/ 53209 w 67777"/>
                <a:gd name="connsiteY5" fmla="*/ 65451 h 6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77" h="65450">
                  <a:moveTo>
                    <a:pt x="53209" y="65451"/>
                  </a:moveTo>
                  <a:cubicBezTo>
                    <a:pt x="22574" y="65291"/>
                    <a:pt x="-3851" y="34017"/>
                    <a:pt x="464" y="10415"/>
                  </a:cubicBezTo>
                  <a:cubicBezTo>
                    <a:pt x="837" y="8337"/>
                    <a:pt x="1103" y="4608"/>
                    <a:pt x="1849" y="4448"/>
                  </a:cubicBezTo>
                  <a:cubicBezTo>
                    <a:pt x="11492" y="2903"/>
                    <a:pt x="25878" y="-2691"/>
                    <a:pt x="30033" y="1571"/>
                  </a:cubicBezTo>
                  <a:cubicBezTo>
                    <a:pt x="44791" y="16702"/>
                    <a:pt x="56405" y="34976"/>
                    <a:pt x="67754" y="52984"/>
                  </a:cubicBezTo>
                  <a:cubicBezTo>
                    <a:pt x="68393" y="53943"/>
                    <a:pt x="55873" y="63160"/>
                    <a:pt x="53209" y="654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7" name="任意多边形: 形状 416">
              <a:extLst>
                <a:ext uri="{FF2B5EF4-FFF2-40B4-BE49-F238E27FC236}">
                  <a16:creationId xmlns:a16="http://schemas.microsoft.com/office/drawing/2014/main" id="{8FFC2843-129E-8215-4A8E-2F72A3113B07}"/>
                </a:ext>
              </a:extLst>
            </p:cNvPr>
            <p:cNvSpPr/>
            <p:nvPr/>
          </p:nvSpPr>
          <p:spPr>
            <a:xfrm>
              <a:off x="8272951" y="4330242"/>
              <a:ext cx="64146" cy="63506"/>
            </a:xfrm>
            <a:custGeom>
              <a:avLst/>
              <a:gdLst>
                <a:gd name="connsiteX0" fmla="*/ 57167 w 64146"/>
                <a:gd name="connsiteY0" fmla="*/ 63507 h 63506"/>
                <a:gd name="connsiteX1" fmla="*/ 7459 w 64146"/>
                <a:gd name="connsiteY1" fmla="*/ 42569 h 63506"/>
                <a:gd name="connsiteX2" fmla="*/ 0 w 64146"/>
                <a:gd name="connsiteY2" fmla="*/ 0 h 63506"/>
                <a:gd name="connsiteX3" fmla="*/ 49921 w 64146"/>
                <a:gd name="connsiteY3" fmla="*/ 13799 h 63506"/>
                <a:gd name="connsiteX4" fmla="*/ 64146 w 64146"/>
                <a:gd name="connsiteY4" fmla="*/ 53491 h 63506"/>
                <a:gd name="connsiteX5" fmla="*/ 57167 w 64146"/>
                <a:gd name="connsiteY5" fmla="*/ 63507 h 6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146" h="63506">
                  <a:moveTo>
                    <a:pt x="57167" y="63507"/>
                  </a:moveTo>
                  <a:cubicBezTo>
                    <a:pt x="40225" y="56954"/>
                    <a:pt x="19713" y="54077"/>
                    <a:pt x="7459" y="42569"/>
                  </a:cubicBezTo>
                  <a:cubicBezTo>
                    <a:pt x="-959" y="34630"/>
                    <a:pt x="2078" y="14598"/>
                    <a:pt x="0" y="0"/>
                  </a:cubicBezTo>
                  <a:cubicBezTo>
                    <a:pt x="16996" y="4156"/>
                    <a:pt x="36815" y="4315"/>
                    <a:pt x="49921" y="13799"/>
                  </a:cubicBezTo>
                  <a:cubicBezTo>
                    <a:pt x="59298" y="20565"/>
                    <a:pt x="59724" y="39798"/>
                    <a:pt x="64146" y="53491"/>
                  </a:cubicBezTo>
                  <a:cubicBezTo>
                    <a:pt x="61802" y="56794"/>
                    <a:pt x="59458" y="60150"/>
                    <a:pt x="57167" y="6350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8" name="任意多边形: 形状 417">
              <a:extLst>
                <a:ext uri="{FF2B5EF4-FFF2-40B4-BE49-F238E27FC236}">
                  <a16:creationId xmlns:a16="http://schemas.microsoft.com/office/drawing/2014/main" id="{7FCD8DD1-4DA5-DB3E-1137-7FCB29FB2724}"/>
                </a:ext>
              </a:extLst>
            </p:cNvPr>
            <p:cNvSpPr/>
            <p:nvPr/>
          </p:nvSpPr>
          <p:spPr>
            <a:xfrm>
              <a:off x="7256675" y="5516310"/>
              <a:ext cx="66885" cy="57065"/>
            </a:xfrm>
            <a:custGeom>
              <a:avLst/>
              <a:gdLst>
                <a:gd name="connsiteX0" fmla="*/ 48754 w 66885"/>
                <a:gd name="connsiteY0" fmla="*/ 57006 h 57065"/>
                <a:gd name="connsiteX1" fmla="*/ 5 w 66885"/>
                <a:gd name="connsiteY1" fmla="*/ 15929 h 57065"/>
                <a:gd name="connsiteX2" fmla="*/ 29308 w 66885"/>
                <a:gd name="connsiteY2" fmla="*/ 798 h 57065"/>
                <a:gd name="connsiteX3" fmla="*/ 66496 w 66885"/>
                <a:gd name="connsiteY3" fmla="*/ 34309 h 57065"/>
                <a:gd name="connsiteX4" fmla="*/ 48754 w 66885"/>
                <a:gd name="connsiteY4" fmla="*/ 57006 h 5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85" h="57065">
                  <a:moveTo>
                    <a:pt x="48754" y="57006"/>
                  </a:moveTo>
                  <a:cubicBezTo>
                    <a:pt x="8850" y="58338"/>
                    <a:pt x="1870" y="37293"/>
                    <a:pt x="5" y="15929"/>
                  </a:cubicBezTo>
                  <a:cubicBezTo>
                    <a:pt x="-368" y="11560"/>
                    <a:pt x="18493" y="2609"/>
                    <a:pt x="29308" y="798"/>
                  </a:cubicBezTo>
                  <a:cubicBezTo>
                    <a:pt x="54029" y="-3411"/>
                    <a:pt x="69586" y="9216"/>
                    <a:pt x="66496" y="34309"/>
                  </a:cubicBezTo>
                  <a:cubicBezTo>
                    <a:pt x="65217" y="44539"/>
                    <a:pt x="51845" y="53330"/>
                    <a:pt x="48754" y="5700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9" name="任意多边形: 形状 418">
              <a:extLst>
                <a:ext uri="{FF2B5EF4-FFF2-40B4-BE49-F238E27FC236}">
                  <a16:creationId xmlns:a16="http://schemas.microsoft.com/office/drawing/2014/main" id="{091A53CE-3F7B-1158-C3E5-2211CF197290}"/>
                </a:ext>
              </a:extLst>
            </p:cNvPr>
            <p:cNvSpPr/>
            <p:nvPr/>
          </p:nvSpPr>
          <p:spPr>
            <a:xfrm>
              <a:off x="11906004" y="6663391"/>
              <a:ext cx="103198" cy="84866"/>
            </a:xfrm>
            <a:custGeom>
              <a:avLst/>
              <a:gdLst>
                <a:gd name="connsiteX0" fmla="*/ 102187 w 103198"/>
                <a:gd name="connsiteY0" fmla="*/ 65143 h 84866"/>
                <a:gd name="connsiteX1" fmla="*/ 75281 w 103198"/>
                <a:gd name="connsiteY1" fmla="*/ 78462 h 84866"/>
                <a:gd name="connsiteX2" fmla="*/ 0 w 103198"/>
                <a:gd name="connsiteY2" fmla="*/ 37 h 84866"/>
                <a:gd name="connsiteX3" fmla="*/ 75015 w 103198"/>
                <a:gd name="connsiteY3" fmla="*/ 42393 h 84866"/>
                <a:gd name="connsiteX4" fmla="*/ 103199 w 103198"/>
                <a:gd name="connsiteY4" fmla="*/ 66208 h 84866"/>
                <a:gd name="connsiteX5" fmla="*/ 102187 w 103198"/>
                <a:gd name="connsiteY5" fmla="*/ 65143 h 8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198" h="84866">
                  <a:moveTo>
                    <a:pt x="102187" y="65143"/>
                  </a:moveTo>
                  <a:cubicBezTo>
                    <a:pt x="100375" y="84110"/>
                    <a:pt x="89986" y="91142"/>
                    <a:pt x="75281" y="78462"/>
                  </a:cubicBezTo>
                  <a:cubicBezTo>
                    <a:pt x="47897" y="54914"/>
                    <a:pt x="22590" y="28967"/>
                    <a:pt x="0" y="37"/>
                  </a:cubicBezTo>
                  <a:cubicBezTo>
                    <a:pt x="35430" y="-1028"/>
                    <a:pt x="54930" y="20869"/>
                    <a:pt x="75015" y="42393"/>
                  </a:cubicBezTo>
                  <a:cubicBezTo>
                    <a:pt x="83326" y="51344"/>
                    <a:pt x="93716" y="58323"/>
                    <a:pt x="103199" y="66208"/>
                  </a:cubicBezTo>
                  <a:lnTo>
                    <a:pt x="102187" y="65143"/>
                  </a:ln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0" name="任意多边形: 形状 419">
              <a:extLst>
                <a:ext uri="{FF2B5EF4-FFF2-40B4-BE49-F238E27FC236}">
                  <a16:creationId xmlns:a16="http://schemas.microsoft.com/office/drawing/2014/main" id="{ED7CD145-084C-5B8B-2983-D281BC376D97}"/>
                </a:ext>
              </a:extLst>
            </p:cNvPr>
            <p:cNvSpPr/>
            <p:nvPr/>
          </p:nvSpPr>
          <p:spPr>
            <a:xfrm>
              <a:off x="10327122" y="4884036"/>
              <a:ext cx="76400" cy="68944"/>
            </a:xfrm>
            <a:custGeom>
              <a:avLst/>
              <a:gdLst>
                <a:gd name="connsiteX0" fmla="*/ 76401 w 76400"/>
                <a:gd name="connsiteY0" fmla="*/ 67529 h 68944"/>
                <a:gd name="connsiteX1" fmla="*/ 1 w 76400"/>
                <a:gd name="connsiteY1" fmla="*/ 16756 h 68944"/>
                <a:gd name="connsiteX2" fmla="*/ 26746 w 76400"/>
                <a:gd name="connsiteY2" fmla="*/ 5834 h 68944"/>
                <a:gd name="connsiteX3" fmla="*/ 76401 w 76400"/>
                <a:gd name="connsiteY3" fmla="*/ 67529 h 6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00" h="68944">
                  <a:moveTo>
                    <a:pt x="76401" y="67529"/>
                  </a:moveTo>
                  <a:cubicBezTo>
                    <a:pt x="34365" y="75787"/>
                    <a:pt x="-159" y="46485"/>
                    <a:pt x="1" y="16756"/>
                  </a:cubicBezTo>
                  <a:cubicBezTo>
                    <a:pt x="161" y="-4982"/>
                    <a:pt x="18861" y="-1998"/>
                    <a:pt x="26746" y="5834"/>
                  </a:cubicBezTo>
                  <a:cubicBezTo>
                    <a:pt x="45340" y="24321"/>
                    <a:pt x="60098" y="46751"/>
                    <a:pt x="76401" y="675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1" name="任意多边形: 形状 420">
              <a:extLst>
                <a:ext uri="{FF2B5EF4-FFF2-40B4-BE49-F238E27FC236}">
                  <a16:creationId xmlns:a16="http://schemas.microsoft.com/office/drawing/2014/main" id="{06D90BAC-D63E-A584-2FFE-6D81D8A48239}"/>
                </a:ext>
              </a:extLst>
            </p:cNvPr>
            <p:cNvSpPr/>
            <p:nvPr/>
          </p:nvSpPr>
          <p:spPr>
            <a:xfrm flipH="1">
              <a:off x="9864263" y="4470260"/>
              <a:ext cx="69936" cy="74105"/>
            </a:xfrm>
            <a:custGeom>
              <a:avLst/>
              <a:gdLst>
                <a:gd name="connsiteX0" fmla="*/ 69937 w 69936"/>
                <a:gd name="connsiteY0" fmla="*/ 74105 h 74105"/>
                <a:gd name="connsiteX1" fmla="*/ 1528 w 69936"/>
                <a:gd name="connsiteY1" fmla="*/ 23438 h 74105"/>
                <a:gd name="connsiteX2" fmla="*/ 2487 w 69936"/>
                <a:gd name="connsiteY2" fmla="*/ 3566 h 74105"/>
                <a:gd name="connsiteX3" fmla="*/ 25397 w 69936"/>
                <a:gd name="connsiteY3" fmla="*/ 1701 h 74105"/>
                <a:gd name="connsiteX4" fmla="*/ 69937 w 69936"/>
                <a:gd name="connsiteY4" fmla="*/ 74105 h 74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36" h="74105">
                  <a:moveTo>
                    <a:pt x="69937" y="74105"/>
                  </a:moveTo>
                  <a:cubicBezTo>
                    <a:pt x="28167" y="74159"/>
                    <a:pt x="11331" y="52634"/>
                    <a:pt x="1528" y="23438"/>
                  </a:cubicBezTo>
                  <a:cubicBezTo>
                    <a:pt x="-550" y="17258"/>
                    <a:pt x="-763" y="5537"/>
                    <a:pt x="2487" y="3566"/>
                  </a:cubicBezTo>
                  <a:cubicBezTo>
                    <a:pt x="8508" y="-57"/>
                    <a:pt x="19163" y="-1336"/>
                    <a:pt x="25397" y="1701"/>
                  </a:cubicBezTo>
                  <a:cubicBezTo>
                    <a:pt x="53900" y="15500"/>
                    <a:pt x="63703" y="41180"/>
                    <a:pt x="69937" y="7410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2" name="任意多边形: 形状 421">
              <a:extLst>
                <a:ext uri="{FF2B5EF4-FFF2-40B4-BE49-F238E27FC236}">
                  <a16:creationId xmlns:a16="http://schemas.microsoft.com/office/drawing/2014/main" id="{94E1B4A5-29B2-FD96-05A4-ABB54B131960}"/>
                </a:ext>
              </a:extLst>
            </p:cNvPr>
            <p:cNvSpPr/>
            <p:nvPr/>
          </p:nvSpPr>
          <p:spPr>
            <a:xfrm>
              <a:off x="7125740" y="5702818"/>
              <a:ext cx="64228" cy="58486"/>
            </a:xfrm>
            <a:custGeom>
              <a:avLst/>
              <a:gdLst>
                <a:gd name="connsiteX0" fmla="*/ 18951 w 64228"/>
                <a:gd name="connsiteY0" fmla="*/ 175 h 58486"/>
                <a:gd name="connsiteX1" fmla="*/ 64077 w 64228"/>
                <a:gd name="connsiteY1" fmla="*/ 36457 h 58486"/>
                <a:gd name="connsiteX2" fmla="*/ 33868 w 64228"/>
                <a:gd name="connsiteY2" fmla="*/ 58407 h 58486"/>
                <a:gd name="connsiteX3" fmla="*/ 250 w 64228"/>
                <a:gd name="connsiteY3" fmla="*/ 22179 h 58486"/>
                <a:gd name="connsiteX4" fmla="*/ 18951 w 64228"/>
                <a:gd name="connsiteY4" fmla="*/ 175 h 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8" h="58486">
                  <a:moveTo>
                    <a:pt x="18951" y="175"/>
                  </a:moveTo>
                  <a:cubicBezTo>
                    <a:pt x="56778" y="-1956"/>
                    <a:pt x="62372" y="15679"/>
                    <a:pt x="64077" y="36457"/>
                  </a:cubicBezTo>
                  <a:cubicBezTo>
                    <a:pt x="66048" y="60059"/>
                    <a:pt x="48413" y="57608"/>
                    <a:pt x="33868" y="58407"/>
                  </a:cubicBezTo>
                  <a:cubicBezTo>
                    <a:pt x="8402" y="59793"/>
                    <a:pt x="-1774" y="42903"/>
                    <a:pt x="250" y="22179"/>
                  </a:cubicBezTo>
                  <a:cubicBezTo>
                    <a:pt x="1263" y="12216"/>
                    <a:pt x="15967" y="3478"/>
                    <a:pt x="18951" y="1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3" name="任意多边形: 形状 422">
              <a:extLst>
                <a:ext uri="{FF2B5EF4-FFF2-40B4-BE49-F238E27FC236}">
                  <a16:creationId xmlns:a16="http://schemas.microsoft.com/office/drawing/2014/main" id="{9A709617-1EC4-9035-C874-7DC027BEFB01}"/>
                </a:ext>
              </a:extLst>
            </p:cNvPr>
            <p:cNvSpPr/>
            <p:nvPr/>
          </p:nvSpPr>
          <p:spPr>
            <a:xfrm>
              <a:off x="7026193" y="6622720"/>
              <a:ext cx="65585" cy="72781"/>
            </a:xfrm>
            <a:custGeom>
              <a:avLst/>
              <a:gdLst>
                <a:gd name="connsiteX0" fmla="*/ 31336 w 65585"/>
                <a:gd name="connsiteY0" fmla="*/ 72781 h 72781"/>
                <a:gd name="connsiteX1" fmla="*/ 382 w 65585"/>
                <a:gd name="connsiteY1" fmla="*/ 22807 h 72781"/>
                <a:gd name="connsiteX2" fmla="*/ 36930 w 65585"/>
                <a:gd name="connsiteY2" fmla="*/ 164 h 72781"/>
                <a:gd name="connsiteX3" fmla="*/ 64688 w 65585"/>
                <a:gd name="connsiteY3" fmla="*/ 33462 h 72781"/>
                <a:gd name="connsiteX4" fmla="*/ 31336 w 65585"/>
                <a:gd name="connsiteY4" fmla="*/ 72781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585" h="72781">
                  <a:moveTo>
                    <a:pt x="31336" y="72781"/>
                  </a:moveTo>
                  <a:cubicBezTo>
                    <a:pt x="16631" y="49978"/>
                    <a:pt x="2460" y="37245"/>
                    <a:pt x="382" y="22807"/>
                  </a:cubicBezTo>
                  <a:cubicBezTo>
                    <a:pt x="-3454" y="-4045"/>
                    <a:pt x="22545" y="1496"/>
                    <a:pt x="36930" y="164"/>
                  </a:cubicBezTo>
                  <a:cubicBezTo>
                    <a:pt x="58721" y="-1861"/>
                    <a:pt x="68790" y="15188"/>
                    <a:pt x="64688" y="33462"/>
                  </a:cubicBezTo>
                  <a:cubicBezTo>
                    <a:pt x="62184" y="45024"/>
                    <a:pt x="47959" y="54028"/>
                    <a:pt x="31336" y="727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4" name="任意多边形: 形状 423">
              <a:extLst>
                <a:ext uri="{FF2B5EF4-FFF2-40B4-BE49-F238E27FC236}">
                  <a16:creationId xmlns:a16="http://schemas.microsoft.com/office/drawing/2014/main" id="{1B0225F6-6BE5-A929-F9F5-4D3F11ADB9B9}"/>
                </a:ext>
              </a:extLst>
            </p:cNvPr>
            <p:cNvSpPr/>
            <p:nvPr/>
          </p:nvSpPr>
          <p:spPr>
            <a:xfrm>
              <a:off x="7464177" y="4979576"/>
              <a:ext cx="66221" cy="59560"/>
            </a:xfrm>
            <a:custGeom>
              <a:avLst/>
              <a:gdLst>
                <a:gd name="connsiteX0" fmla="*/ 50633 w 66221"/>
                <a:gd name="connsiteY0" fmla="*/ 59311 h 59560"/>
                <a:gd name="connsiteX1" fmla="*/ 179 w 66221"/>
                <a:gd name="connsiteY1" fmla="*/ 20845 h 59560"/>
                <a:gd name="connsiteX2" fmla="*/ 27457 w 66221"/>
                <a:gd name="connsiteY2" fmla="*/ 13 h 59560"/>
                <a:gd name="connsiteX3" fmla="*/ 66137 w 66221"/>
                <a:gd name="connsiteY3" fmla="*/ 39652 h 59560"/>
                <a:gd name="connsiteX4" fmla="*/ 50633 w 66221"/>
                <a:gd name="connsiteY4" fmla="*/ 59311 h 5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221" h="59560">
                  <a:moveTo>
                    <a:pt x="50633" y="59311"/>
                  </a:moveTo>
                  <a:cubicBezTo>
                    <a:pt x="11794" y="61815"/>
                    <a:pt x="2417" y="45193"/>
                    <a:pt x="179" y="20845"/>
                  </a:cubicBezTo>
                  <a:cubicBezTo>
                    <a:pt x="-1845" y="-1052"/>
                    <a:pt x="13659" y="280"/>
                    <a:pt x="27457" y="13"/>
                  </a:cubicBezTo>
                  <a:cubicBezTo>
                    <a:pt x="54203" y="-520"/>
                    <a:pt x="67416" y="15144"/>
                    <a:pt x="66137" y="39652"/>
                  </a:cubicBezTo>
                  <a:cubicBezTo>
                    <a:pt x="65657" y="48496"/>
                    <a:pt x="52871" y="56647"/>
                    <a:pt x="50633" y="5931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5" name="任意多边形: 形状 424">
              <a:extLst>
                <a:ext uri="{FF2B5EF4-FFF2-40B4-BE49-F238E27FC236}">
                  <a16:creationId xmlns:a16="http://schemas.microsoft.com/office/drawing/2014/main" id="{8CB2AD8B-BA9A-EA6C-C9D8-0B9CEE0D390C}"/>
                </a:ext>
              </a:extLst>
            </p:cNvPr>
            <p:cNvSpPr/>
            <p:nvPr/>
          </p:nvSpPr>
          <p:spPr>
            <a:xfrm>
              <a:off x="8375082" y="4178825"/>
              <a:ext cx="64190" cy="61538"/>
            </a:xfrm>
            <a:custGeom>
              <a:avLst/>
              <a:gdLst>
                <a:gd name="connsiteX0" fmla="*/ 49763 w 64190"/>
                <a:gd name="connsiteY0" fmla="*/ 61538 h 61538"/>
                <a:gd name="connsiteX1" fmla="*/ 1 w 64190"/>
                <a:gd name="connsiteY1" fmla="*/ 18277 h 61538"/>
                <a:gd name="connsiteX2" fmla="*/ 20140 w 64190"/>
                <a:gd name="connsiteY2" fmla="*/ 56 h 61538"/>
                <a:gd name="connsiteX3" fmla="*/ 63881 w 64190"/>
                <a:gd name="connsiteY3" fmla="*/ 44649 h 61538"/>
                <a:gd name="connsiteX4" fmla="*/ 49763 w 64190"/>
                <a:gd name="connsiteY4" fmla="*/ 61538 h 6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90" h="61538">
                  <a:moveTo>
                    <a:pt x="49763" y="61538"/>
                  </a:moveTo>
                  <a:cubicBezTo>
                    <a:pt x="11456" y="61645"/>
                    <a:pt x="588" y="42944"/>
                    <a:pt x="1" y="18277"/>
                  </a:cubicBezTo>
                  <a:cubicBezTo>
                    <a:pt x="-158" y="12043"/>
                    <a:pt x="12735" y="429"/>
                    <a:pt x="20140" y="56"/>
                  </a:cubicBezTo>
                  <a:cubicBezTo>
                    <a:pt x="44968" y="-1276"/>
                    <a:pt x="67078" y="21473"/>
                    <a:pt x="63881" y="44649"/>
                  </a:cubicBezTo>
                  <a:cubicBezTo>
                    <a:pt x="62762" y="52481"/>
                    <a:pt x="51947" y="59034"/>
                    <a:pt x="49763" y="6153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6" name="任意多边形: 形状 425">
              <a:extLst>
                <a:ext uri="{FF2B5EF4-FFF2-40B4-BE49-F238E27FC236}">
                  <a16:creationId xmlns:a16="http://schemas.microsoft.com/office/drawing/2014/main" id="{05173B4D-CA5E-F562-5579-528C73BCBF59}"/>
                </a:ext>
              </a:extLst>
            </p:cNvPr>
            <p:cNvSpPr/>
            <p:nvPr/>
          </p:nvSpPr>
          <p:spPr>
            <a:xfrm>
              <a:off x="11173597" y="5883551"/>
              <a:ext cx="80129" cy="79703"/>
            </a:xfrm>
            <a:custGeom>
              <a:avLst/>
              <a:gdLst>
                <a:gd name="connsiteX0" fmla="*/ 0 w 80129"/>
                <a:gd name="connsiteY0" fmla="*/ 0 h 79703"/>
                <a:gd name="connsiteX1" fmla="*/ 80130 w 80129"/>
                <a:gd name="connsiteY1" fmla="*/ 79703 h 79703"/>
                <a:gd name="connsiteX2" fmla="*/ 0 w 80129"/>
                <a:gd name="connsiteY2" fmla="*/ 0 h 7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129" h="79703">
                  <a:moveTo>
                    <a:pt x="0" y="0"/>
                  </a:moveTo>
                  <a:cubicBezTo>
                    <a:pt x="43954" y="4848"/>
                    <a:pt x="67236" y="28823"/>
                    <a:pt x="80130" y="79703"/>
                  </a:cubicBezTo>
                  <a:cubicBezTo>
                    <a:pt x="33299" y="70753"/>
                    <a:pt x="12787" y="50827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7" name="任意多边形: 形状 426">
              <a:extLst>
                <a:ext uri="{FF2B5EF4-FFF2-40B4-BE49-F238E27FC236}">
                  <a16:creationId xmlns:a16="http://schemas.microsoft.com/office/drawing/2014/main" id="{C5F99236-9B8D-5BF5-2BA9-D8A49C62CC35}"/>
                </a:ext>
              </a:extLst>
            </p:cNvPr>
            <p:cNvSpPr/>
            <p:nvPr/>
          </p:nvSpPr>
          <p:spPr>
            <a:xfrm>
              <a:off x="11359482" y="6059367"/>
              <a:ext cx="86629" cy="85350"/>
            </a:xfrm>
            <a:custGeom>
              <a:avLst/>
              <a:gdLst>
                <a:gd name="connsiteX0" fmla="*/ 86629 w 86629"/>
                <a:gd name="connsiteY0" fmla="*/ 85351 h 85350"/>
                <a:gd name="connsiteX1" fmla="*/ 0 w 86629"/>
                <a:gd name="connsiteY1" fmla="*/ 0 h 85350"/>
                <a:gd name="connsiteX2" fmla="*/ 86629 w 86629"/>
                <a:gd name="connsiteY2" fmla="*/ 85351 h 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629" h="85350">
                  <a:moveTo>
                    <a:pt x="86629" y="85351"/>
                  </a:moveTo>
                  <a:cubicBezTo>
                    <a:pt x="33405" y="74163"/>
                    <a:pt x="8738" y="49175"/>
                    <a:pt x="0" y="0"/>
                  </a:cubicBezTo>
                  <a:cubicBezTo>
                    <a:pt x="46991" y="8898"/>
                    <a:pt x="67130" y="43688"/>
                    <a:pt x="86629" y="853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8" name="任意多边形: 形状 427">
              <a:extLst>
                <a:ext uri="{FF2B5EF4-FFF2-40B4-BE49-F238E27FC236}">
                  <a16:creationId xmlns:a16="http://schemas.microsoft.com/office/drawing/2014/main" id="{244C8C17-C6F6-8E1E-3E2E-EE24DA4A3D30}"/>
                </a:ext>
              </a:extLst>
            </p:cNvPr>
            <p:cNvSpPr/>
            <p:nvPr/>
          </p:nvSpPr>
          <p:spPr>
            <a:xfrm>
              <a:off x="10389723" y="5028804"/>
              <a:ext cx="74269" cy="71962"/>
            </a:xfrm>
            <a:custGeom>
              <a:avLst/>
              <a:gdLst>
                <a:gd name="connsiteX0" fmla="*/ 0 w 74269"/>
                <a:gd name="connsiteY0" fmla="*/ 441 h 71962"/>
                <a:gd name="connsiteX1" fmla="*/ 74269 w 74269"/>
                <a:gd name="connsiteY1" fmla="*/ 69648 h 71962"/>
                <a:gd name="connsiteX2" fmla="*/ 0 w 74269"/>
                <a:gd name="connsiteY2" fmla="*/ 441 h 7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9" h="71962">
                  <a:moveTo>
                    <a:pt x="0" y="441"/>
                  </a:moveTo>
                  <a:cubicBezTo>
                    <a:pt x="38680" y="-2490"/>
                    <a:pt x="49921" y="7953"/>
                    <a:pt x="74269" y="69648"/>
                  </a:cubicBezTo>
                  <a:cubicBezTo>
                    <a:pt x="35590" y="79505"/>
                    <a:pt x="12680" y="58140"/>
                    <a:pt x="0" y="44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9" name="任意多边形: 形状 428">
              <a:extLst>
                <a:ext uri="{FF2B5EF4-FFF2-40B4-BE49-F238E27FC236}">
                  <a16:creationId xmlns:a16="http://schemas.microsoft.com/office/drawing/2014/main" id="{274A43B1-5CDD-7AD1-D3BE-5D2BB937C426}"/>
                </a:ext>
              </a:extLst>
            </p:cNvPr>
            <p:cNvSpPr/>
            <p:nvPr/>
          </p:nvSpPr>
          <p:spPr>
            <a:xfrm>
              <a:off x="9047990" y="4120754"/>
              <a:ext cx="67439" cy="66490"/>
            </a:xfrm>
            <a:custGeom>
              <a:avLst/>
              <a:gdLst>
                <a:gd name="connsiteX0" fmla="*/ 67439 w 67439"/>
                <a:gd name="connsiteY0" fmla="*/ 62495 h 66490"/>
                <a:gd name="connsiteX1" fmla="*/ 54493 w 67439"/>
                <a:gd name="connsiteY1" fmla="*/ 66491 h 66490"/>
                <a:gd name="connsiteX2" fmla="*/ 43 w 67439"/>
                <a:gd name="connsiteY2" fmla="*/ 22537 h 66490"/>
                <a:gd name="connsiteX3" fmla="*/ 9793 w 67439"/>
                <a:gd name="connsiteY3" fmla="*/ 53 h 66490"/>
                <a:gd name="connsiteX4" fmla="*/ 62804 w 67439"/>
                <a:gd name="connsiteY4" fmla="*/ 42409 h 66490"/>
                <a:gd name="connsiteX5" fmla="*/ 67439 w 67439"/>
                <a:gd name="connsiteY5" fmla="*/ 62495 h 6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439" h="66490">
                  <a:moveTo>
                    <a:pt x="67439" y="62495"/>
                  </a:moveTo>
                  <a:cubicBezTo>
                    <a:pt x="60513" y="64679"/>
                    <a:pt x="57476" y="66491"/>
                    <a:pt x="54493" y="66491"/>
                  </a:cubicBezTo>
                  <a:cubicBezTo>
                    <a:pt x="25670" y="66278"/>
                    <a:pt x="2227" y="48323"/>
                    <a:pt x="43" y="22537"/>
                  </a:cubicBezTo>
                  <a:cubicBezTo>
                    <a:pt x="-596" y="15024"/>
                    <a:pt x="6010" y="213"/>
                    <a:pt x="9793" y="53"/>
                  </a:cubicBezTo>
                  <a:cubicBezTo>
                    <a:pt x="38616" y="-1119"/>
                    <a:pt x="54120" y="17102"/>
                    <a:pt x="62804" y="42409"/>
                  </a:cubicBezTo>
                  <a:cubicBezTo>
                    <a:pt x="64829" y="48270"/>
                    <a:pt x="65628" y="54503"/>
                    <a:pt x="67439" y="6249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0" name="任意多边形: 形状 429">
              <a:extLst>
                <a:ext uri="{FF2B5EF4-FFF2-40B4-BE49-F238E27FC236}">
                  <a16:creationId xmlns:a16="http://schemas.microsoft.com/office/drawing/2014/main" id="{71D17656-2384-CFE0-63DF-B5F3B0C20421}"/>
                </a:ext>
              </a:extLst>
            </p:cNvPr>
            <p:cNvSpPr/>
            <p:nvPr/>
          </p:nvSpPr>
          <p:spPr>
            <a:xfrm>
              <a:off x="11544036" y="6234597"/>
              <a:ext cx="93928" cy="91157"/>
            </a:xfrm>
            <a:custGeom>
              <a:avLst/>
              <a:gdLst>
                <a:gd name="connsiteX0" fmla="*/ 0 w 93928"/>
                <a:gd name="connsiteY0" fmla="*/ 0 h 91157"/>
                <a:gd name="connsiteX1" fmla="*/ 93928 w 93928"/>
                <a:gd name="connsiteY1" fmla="*/ 91158 h 91157"/>
                <a:gd name="connsiteX2" fmla="*/ 0 w 93928"/>
                <a:gd name="connsiteY2" fmla="*/ 0 h 9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928" h="91157">
                  <a:moveTo>
                    <a:pt x="0" y="0"/>
                  </a:moveTo>
                  <a:cubicBezTo>
                    <a:pt x="51573" y="11295"/>
                    <a:pt x="68196" y="53278"/>
                    <a:pt x="93928" y="91158"/>
                  </a:cubicBezTo>
                  <a:cubicBezTo>
                    <a:pt x="43687" y="78957"/>
                    <a:pt x="5647" y="4267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1" name="任意多边形: 形状 430">
              <a:extLst>
                <a:ext uri="{FF2B5EF4-FFF2-40B4-BE49-F238E27FC236}">
                  <a16:creationId xmlns:a16="http://schemas.microsoft.com/office/drawing/2014/main" id="{0379981E-0C1C-677B-012E-B0C6DB597064}"/>
                </a:ext>
              </a:extLst>
            </p:cNvPr>
            <p:cNvSpPr/>
            <p:nvPr/>
          </p:nvSpPr>
          <p:spPr>
            <a:xfrm>
              <a:off x="9622756" y="4398167"/>
              <a:ext cx="64235" cy="65588"/>
            </a:xfrm>
            <a:custGeom>
              <a:avLst/>
              <a:gdLst>
                <a:gd name="connsiteX0" fmla="*/ 64236 w 64235"/>
                <a:gd name="connsiteY0" fmla="*/ 65589 h 65588"/>
                <a:gd name="connsiteX1" fmla="*/ 2433 w 64235"/>
                <a:gd name="connsiteY1" fmla="*/ 57 h 65588"/>
                <a:gd name="connsiteX2" fmla="*/ 64236 w 64235"/>
                <a:gd name="connsiteY2" fmla="*/ 65589 h 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35" h="65588">
                  <a:moveTo>
                    <a:pt x="64236" y="65589"/>
                  </a:moveTo>
                  <a:cubicBezTo>
                    <a:pt x="12290" y="65482"/>
                    <a:pt x="-7369" y="43692"/>
                    <a:pt x="2433" y="57"/>
                  </a:cubicBezTo>
                  <a:cubicBezTo>
                    <a:pt x="42072" y="-1062"/>
                    <a:pt x="56670" y="14016"/>
                    <a:pt x="64236" y="655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2" name="任意多边形: 形状 431">
              <a:extLst>
                <a:ext uri="{FF2B5EF4-FFF2-40B4-BE49-F238E27FC236}">
                  <a16:creationId xmlns:a16="http://schemas.microsoft.com/office/drawing/2014/main" id="{0BA23FB0-7A8F-F977-3822-2A5F971CE961}"/>
                </a:ext>
              </a:extLst>
            </p:cNvPr>
            <p:cNvSpPr/>
            <p:nvPr/>
          </p:nvSpPr>
          <p:spPr>
            <a:xfrm>
              <a:off x="8909238" y="4094417"/>
              <a:ext cx="67776" cy="68282"/>
            </a:xfrm>
            <a:custGeom>
              <a:avLst/>
              <a:gdLst>
                <a:gd name="connsiteX0" fmla="*/ 67776 w 67776"/>
                <a:gd name="connsiteY0" fmla="*/ 58677 h 68282"/>
                <a:gd name="connsiteX1" fmla="*/ 49555 w 67776"/>
                <a:gd name="connsiteY1" fmla="*/ 68214 h 68282"/>
                <a:gd name="connsiteX2" fmla="*/ 60 w 67776"/>
                <a:gd name="connsiteY2" fmla="*/ 18665 h 68282"/>
                <a:gd name="connsiteX3" fmla="*/ 14871 w 67776"/>
                <a:gd name="connsiteY3" fmla="*/ 231 h 68282"/>
                <a:gd name="connsiteX4" fmla="*/ 67776 w 67776"/>
                <a:gd name="connsiteY4" fmla="*/ 58677 h 6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76" h="68282">
                  <a:moveTo>
                    <a:pt x="67776" y="58677"/>
                  </a:moveTo>
                  <a:cubicBezTo>
                    <a:pt x="63461" y="61074"/>
                    <a:pt x="56748" y="67681"/>
                    <a:pt x="49555" y="68214"/>
                  </a:cubicBezTo>
                  <a:cubicBezTo>
                    <a:pt x="27072" y="69865"/>
                    <a:pt x="-1485" y="41681"/>
                    <a:pt x="60" y="18665"/>
                  </a:cubicBezTo>
                  <a:cubicBezTo>
                    <a:pt x="486" y="11952"/>
                    <a:pt x="8851" y="1297"/>
                    <a:pt x="14871" y="231"/>
                  </a:cubicBezTo>
                  <a:cubicBezTo>
                    <a:pt x="35010" y="-3125"/>
                    <a:pt x="67669" y="30706"/>
                    <a:pt x="67776" y="5867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3" name="任意多边形: 形状 432">
              <a:extLst>
                <a:ext uri="{FF2B5EF4-FFF2-40B4-BE49-F238E27FC236}">
                  <a16:creationId xmlns:a16="http://schemas.microsoft.com/office/drawing/2014/main" id="{05D82528-63A9-475E-ECBA-29A106B31998}"/>
                </a:ext>
              </a:extLst>
            </p:cNvPr>
            <p:cNvSpPr/>
            <p:nvPr/>
          </p:nvSpPr>
          <p:spPr>
            <a:xfrm>
              <a:off x="11193097" y="5799319"/>
              <a:ext cx="89559" cy="85510"/>
            </a:xfrm>
            <a:custGeom>
              <a:avLst/>
              <a:gdLst>
                <a:gd name="connsiteX0" fmla="*/ 89560 w 89559"/>
                <a:gd name="connsiteY0" fmla="*/ 85511 h 85510"/>
                <a:gd name="connsiteX1" fmla="*/ 0 w 89559"/>
                <a:gd name="connsiteY1" fmla="*/ 0 h 85510"/>
                <a:gd name="connsiteX2" fmla="*/ 89560 w 89559"/>
                <a:gd name="connsiteY2" fmla="*/ 85511 h 8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59" h="85510">
                  <a:moveTo>
                    <a:pt x="89560" y="85511"/>
                  </a:moveTo>
                  <a:cubicBezTo>
                    <a:pt x="38893" y="76827"/>
                    <a:pt x="20991" y="38040"/>
                    <a:pt x="0" y="0"/>
                  </a:cubicBezTo>
                  <a:cubicBezTo>
                    <a:pt x="40438" y="1971"/>
                    <a:pt x="66863" y="27278"/>
                    <a:pt x="89560" y="8551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4" name="任意多边形: 形状 433">
              <a:extLst>
                <a:ext uri="{FF2B5EF4-FFF2-40B4-BE49-F238E27FC236}">
                  <a16:creationId xmlns:a16="http://schemas.microsoft.com/office/drawing/2014/main" id="{9F902AE1-9D92-4BBE-8BC2-3EFD8DDE17A2}"/>
                </a:ext>
              </a:extLst>
            </p:cNvPr>
            <p:cNvSpPr/>
            <p:nvPr/>
          </p:nvSpPr>
          <p:spPr>
            <a:xfrm>
              <a:off x="8526536" y="4191480"/>
              <a:ext cx="67731" cy="70726"/>
            </a:xfrm>
            <a:custGeom>
              <a:avLst/>
              <a:gdLst>
                <a:gd name="connsiteX0" fmla="*/ 67732 w 67731"/>
                <a:gd name="connsiteY0" fmla="*/ 70727 h 70726"/>
                <a:gd name="connsiteX1" fmla="*/ 14081 w 67731"/>
                <a:gd name="connsiteY1" fmla="*/ 49895 h 70726"/>
                <a:gd name="connsiteX2" fmla="*/ 16 w 67731"/>
                <a:gd name="connsiteY2" fmla="*/ 11322 h 70726"/>
                <a:gd name="connsiteX3" fmla="*/ 15680 w 67731"/>
                <a:gd name="connsiteY3" fmla="*/ 134 h 70726"/>
                <a:gd name="connsiteX4" fmla="*/ 57236 w 67731"/>
                <a:gd name="connsiteY4" fmla="*/ 24588 h 70726"/>
                <a:gd name="connsiteX5" fmla="*/ 67732 w 67731"/>
                <a:gd name="connsiteY5" fmla="*/ 70727 h 7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31" h="70726">
                  <a:moveTo>
                    <a:pt x="67732" y="70727"/>
                  </a:moveTo>
                  <a:cubicBezTo>
                    <a:pt x="44290" y="62256"/>
                    <a:pt x="25909" y="59911"/>
                    <a:pt x="14081" y="49895"/>
                  </a:cubicBezTo>
                  <a:cubicBezTo>
                    <a:pt x="4864" y="42063"/>
                    <a:pt x="2680" y="24855"/>
                    <a:pt x="16" y="11322"/>
                  </a:cubicBezTo>
                  <a:cubicBezTo>
                    <a:pt x="-517" y="8499"/>
                    <a:pt x="12376" y="-1251"/>
                    <a:pt x="15680" y="134"/>
                  </a:cubicBezTo>
                  <a:cubicBezTo>
                    <a:pt x="30491" y="6421"/>
                    <a:pt x="46314" y="13400"/>
                    <a:pt x="57236" y="24588"/>
                  </a:cubicBezTo>
                  <a:cubicBezTo>
                    <a:pt x="64003" y="31621"/>
                    <a:pt x="62724" y="46485"/>
                    <a:pt x="67732" y="7072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5" name="任意多边形: 形状 434">
              <a:extLst>
                <a:ext uri="{FF2B5EF4-FFF2-40B4-BE49-F238E27FC236}">
                  <a16:creationId xmlns:a16="http://schemas.microsoft.com/office/drawing/2014/main" id="{95735E74-CC7D-7956-4078-281FE8124251}"/>
                </a:ext>
              </a:extLst>
            </p:cNvPr>
            <p:cNvSpPr/>
            <p:nvPr/>
          </p:nvSpPr>
          <p:spPr>
            <a:xfrm>
              <a:off x="8627176" y="4050304"/>
              <a:ext cx="60043" cy="66849"/>
            </a:xfrm>
            <a:custGeom>
              <a:avLst/>
              <a:gdLst>
                <a:gd name="connsiteX0" fmla="*/ 9022 w 60043"/>
                <a:gd name="connsiteY0" fmla="*/ 18 h 66849"/>
                <a:gd name="connsiteX1" fmla="*/ 59955 w 60043"/>
                <a:gd name="connsiteY1" fmla="*/ 49513 h 66849"/>
                <a:gd name="connsiteX2" fmla="*/ 44078 w 60043"/>
                <a:gd name="connsiteY2" fmla="*/ 66668 h 66849"/>
                <a:gd name="connsiteX3" fmla="*/ 71 w 60043"/>
                <a:gd name="connsiteY3" fmla="*/ 22288 h 66849"/>
                <a:gd name="connsiteX4" fmla="*/ 9022 w 60043"/>
                <a:gd name="connsiteY4" fmla="*/ 18 h 6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43" h="66849">
                  <a:moveTo>
                    <a:pt x="9022" y="18"/>
                  </a:moveTo>
                  <a:cubicBezTo>
                    <a:pt x="36992" y="-781"/>
                    <a:pt x="61713" y="25112"/>
                    <a:pt x="59955" y="49513"/>
                  </a:cubicBezTo>
                  <a:cubicBezTo>
                    <a:pt x="59529" y="55853"/>
                    <a:pt x="50152" y="66029"/>
                    <a:pt x="44078" y="66668"/>
                  </a:cubicBezTo>
                  <a:cubicBezTo>
                    <a:pt x="20903" y="69119"/>
                    <a:pt x="-1421" y="46263"/>
                    <a:pt x="71" y="22288"/>
                  </a:cubicBezTo>
                  <a:cubicBezTo>
                    <a:pt x="550" y="13870"/>
                    <a:pt x="6571" y="5772"/>
                    <a:pt x="9022" y="1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6" name="任意多边形: 形状 435">
              <a:extLst>
                <a:ext uri="{FF2B5EF4-FFF2-40B4-BE49-F238E27FC236}">
                  <a16:creationId xmlns:a16="http://schemas.microsoft.com/office/drawing/2014/main" id="{33AE2860-F4D4-463F-1E67-57E85A5E4923}"/>
                </a:ext>
              </a:extLst>
            </p:cNvPr>
            <p:cNvSpPr/>
            <p:nvPr/>
          </p:nvSpPr>
          <p:spPr>
            <a:xfrm>
              <a:off x="8220483" y="4164504"/>
              <a:ext cx="60473" cy="61580"/>
            </a:xfrm>
            <a:custGeom>
              <a:avLst/>
              <a:gdLst>
                <a:gd name="connsiteX0" fmla="*/ 46714 w 60473"/>
                <a:gd name="connsiteY0" fmla="*/ 61580 h 61580"/>
                <a:gd name="connsiteX1" fmla="*/ 682 w 60473"/>
                <a:gd name="connsiteY1" fmla="*/ 15335 h 61580"/>
                <a:gd name="connsiteX2" fmla="*/ 25190 w 60473"/>
                <a:gd name="connsiteY2" fmla="*/ 98 h 61580"/>
                <a:gd name="connsiteX3" fmla="*/ 60459 w 60473"/>
                <a:gd name="connsiteY3" fmla="*/ 43253 h 61580"/>
                <a:gd name="connsiteX4" fmla="*/ 46714 w 60473"/>
                <a:gd name="connsiteY4" fmla="*/ 61580 h 6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73" h="61580">
                  <a:moveTo>
                    <a:pt x="46714" y="61580"/>
                  </a:moveTo>
                  <a:cubicBezTo>
                    <a:pt x="15440" y="60568"/>
                    <a:pt x="-3953" y="38991"/>
                    <a:pt x="682" y="15335"/>
                  </a:cubicBezTo>
                  <a:cubicBezTo>
                    <a:pt x="2014" y="8676"/>
                    <a:pt x="16346" y="684"/>
                    <a:pt x="25190" y="98"/>
                  </a:cubicBezTo>
                  <a:cubicBezTo>
                    <a:pt x="54652" y="-1714"/>
                    <a:pt x="59021" y="21942"/>
                    <a:pt x="60459" y="43253"/>
                  </a:cubicBezTo>
                  <a:cubicBezTo>
                    <a:pt x="60939" y="50339"/>
                    <a:pt x="49431" y="58224"/>
                    <a:pt x="46714" y="615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7" name="任意多边形: 形状 436">
              <a:extLst>
                <a:ext uri="{FF2B5EF4-FFF2-40B4-BE49-F238E27FC236}">
                  <a16:creationId xmlns:a16="http://schemas.microsoft.com/office/drawing/2014/main" id="{21B062FD-F63D-4002-2AB0-8D85C910CBBF}"/>
                </a:ext>
              </a:extLst>
            </p:cNvPr>
            <p:cNvSpPr/>
            <p:nvPr/>
          </p:nvSpPr>
          <p:spPr>
            <a:xfrm>
              <a:off x="7714281" y="4638291"/>
              <a:ext cx="63148" cy="59359"/>
            </a:xfrm>
            <a:custGeom>
              <a:avLst/>
              <a:gdLst>
                <a:gd name="connsiteX0" fmla="*/ 49336 w 63148"/>
                <a:gd name="connsiteY0" fmla="*/ 58821 h 59359"/>
                <a:gd name="connsiteX1" fmla="*/ 587 w 63148"/>
                <a:gd name="connsiteY1" fmla="*/ 20248 h 59359"/>
                <a:gd name="connsiteX2" fmla="*/ 24349 w 63148"/>
                <a:gd name="connsiteY2" fmla="*/ 269 h 59359"/>
                <a:gd name="connsiteX3" fmla="*/ 63135 w 63148"/>
                <a:gd name="connsiteY3" fmla="*/ 39587 h 59359"/>
                <a:gd name="connsiteX4" fmla="*/ 49336 w 63148"/>
                <a:gd name="connsiteY4" fmla="*/ 58821 h 5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48" h="59359">
                  <a:moveTo>
                    <a:pt x="49336" y="58821"/>
                  </a:moveTo>
                  <a:cubicBezTo>
                    <a:pt x="9644" y="62976"/>
                    <a:pt x="4636" y="42411"/>
                    <a:pt x="587" y="20248"/>
                  </a:cubicBezTo>
                  <a:cubicBezTo>
                    <a:pt x="-3249" y="-904"/>
                    <a:pt x="12521" y="1387"/>
                    <a:pt x="24349" y="269"/>
                  </a:cubicBezTo>
                  <a:cubicBezTo>
                    <a:pt x="52852" y="-2555"/>
                    <a:pt x="61856" y="17317"/>
                    <a:pt x="63135" y="39587"/>
                  </a:cubicBezTo>
                  <a:cubicBezTo>
                    <a:pt x="63614" y="47472"/>
                    <a:pt x="51361" y="56103"/>
                    <a:pt x="49336" y="588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8" name="任意多边形: 形状 437">
              <a:extLst>
                <a:ext uri="{FF2B5EF4-FFF2-40B4-BE49-F238E27FC236}">
                  <a16:creationId xmlns:a16="http://schemas.microsoft.com/office/drawing/2014/main" id="{24A2B71C-91C1-E41D-A450-AC5A03385A82}"/>
                </a:ext>
              </a:extLst>
            </p:cNvPr>
            <p:cNvSpPr/>
            <p:nvPr/>
          </p:nvSpPr>
          <p:spPr>
            <a:xfrm>
              <a:off x="7206585" y="5343974"/>
              <a:ext cx="63377" cy="55734"/>
            </a:xfrm>
            <a:custGeom>
              <a:avLst/>
              <a:gdLst>
                <a:gd name="connsiteX0" fmla="*/ 62669 w 63377"/>
                <a:gd name="connsiteY0" fmla="*/ 54698 h 55734"/>
                <a:gd name="connsiteX1" fmla="*/ 494 w 63377"/>
                <a:gd name="connsiteY1" fmla="*/ 28592 h 55734"/>
                <a:gd name="connsiteX2" fmla="*/ 32035 w 63377"/>
                <a:gd name="connsiteY2" fmla="*/ 35 h 55734"/>
                <a:gd name="connsiteX3" fmla="*/ 62669 w 63377"/>
                <a:gd name="connsiteY3" fmla="*/ 54698 h 5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77" h="55734">
                  <a:moveTo>
                    <a:pt x="62669" y="54698"/>
                  </a:moveTo>
                  <a:cubicBezTo>
                    <a:pt x="37789" y="51021"/>
                    <a:pt x="6621" y="69402"/>
                    <a:pt x="494" y="28592"/>
                  </a:cubicBezTo>
                  <a:cubicBezTo>
                    <a:pt x="-3075" y="4936"/>
                    <a:pt x="13228" y="-498"/>
                    <a:pt x="32035" y="35"/>
                  </a:cubicBezTo>
                  <a:cubicBezTo>
                    <a:pt x="56009" y="727"/>
                    <a:pt x="66292" y="18362"/>
                    <a:pt x="62669" y="5469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9" name="任意多边形: 形状 438">
              <a:extLst>
                <a:ext uri="{FF2B5EF4-FFF2-40B4-BE49-F238E27FC236}">
                  <a16:creationId xmlns:a16="http://schemas.microsoft.com/office/drawing/2014/main" id="{48E8794A-FEE1-D61C-9AA6-5BB54D07FFC0}"/>
                </a:ext>
              </a:extLst>
            </p:cNvPr>
            <p:cNvSpPr/>
            <p:nvPr/>
          </p:nvSpPr>
          <p:spPr>
            <a:xfrm>
              <a:off x="9748949" y="4436636"/>
              <a:ext cx="65230" cy="69494"/>
            </a:xfrm>
            <a:custGeom>
              <a:avLst/>
              <a:gdLst>
                <a:gd name="connsiteX0" fmla="*/ 591 w 65230"/>
                <a:gd name="connsiteY0" fmla="*/ 1 h 69494"/>
                <a:gd name="connsiteX1" fmla="*/ 65163 w 65230"/>
                <a:gd name="connsiteY1" fmla="*/ 56475 h 69494"/>
                <a:gd name="connsiteX2" fmla="*/ 44172 w 65230"/>
                <a:gd name="connsiteY2" fmla="*/ 69422 h 69494"/>
                <a:gd name="connsiteX3" fmla="*/ 591 w 65230"/>
                <a:gd name="connsiteY3" fmla="*/ 1 h 6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30" h="69494">
                  <a:moveTo>
                    <a:pt x="591" y="1"/>
                  </a:moveTo>
                  <a:cubicBezTo>
                    <a:pt x="27816" y="-212"/>
                    <a:pt x="67081" y="32660"/>
                    <a:pt x="65163" y="56475"/>
                  </a:cubicBezTo>
                  <a:cubicBezTo>
                    <a:pt x="64737" y="61590"/>
                    <a:pt x="50725" y="70381"/>
                    <a:pt x="44172" y="69422"/>
                  </a:cubicBezTo>
                  <a:cubicBezTo>
                    <a:pt x="15562" y="65319"/>
                    <a:pt x="-3671" y="32873"/>
                    <a:pt x="591" y="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0" name="任意多边形: 形状 439">
              <a:extLst>
                <a:ext uri="{FF2B5EF4-FFF2-40B4-BE49-F238E27FC236}">
                  <a16:creationId xmlns:a16="http://schemas.microsoft.com/office/drawing/2014/main" id="{5EE0C83F-755A-01D8-01EB-AB5E4D3B4232}"/>
                </a:ext>
              </a:extLst>
            </p:cNvPr>
            <p:cNvSpPr/>
            <p:nvPr/>
          </p:nvSpPr>
          <p:spPr>
            <a:xfrm>
              <a:off x="9444608" y="4212144"/>
              <a:ext cx="70989" cy="65278"/>
            </a:xfrm>
            <a:custGeom>
              <a:avLst/>
              <a:gdLst>
                <a:gd name="connsiteX0" fmla="*/ 70990 w 70989"/>
                <a:gd name="connsiteY0" fmla="*/ 63702 h 65278"/>
                <a:gd name="connsiteX1" fmla="*/ 503 w 70989"/>
                <a:gd name="connsiteY1" fmla="*/ 26620 h 65278"/>
                <a:gd name="connsiteX2" fmla="*/ 6684 w 70989"/>
                <a:gd name="connsiteY2" fmla="*/ 2006 h 65278"/>
                <a:gd name="connsiteX3" fmla="*/ 32097 w 70989"/>
                <a:gd name="connsiteY3" fmla="*/ 4990 h 65278"/>
                <a:gd name="connsiteX4" fmla="*/ 70990 w 70989"/>
                <a:gd name="connsiteY4" fmla="*/ 63702 h 6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9" h="65278">
                  <a:moveTo>
                    <a:pt x="70990" y="63702"/>
                  </a:moveTo>
                  <a:cubicBezTo>
                    <a:pt x="26023" y="69722"/>
                    <a:pt x="7216" y="58747"/>
                    <a:pt x="503" y="26620"/>
                  </a:cubicBezTo>
                  <a:cubicBezTo>
                    <a:pt x="-1148" y="18789"/>
                    <a:pt x="1356" y="5363"/>
                    <a:pt x="6684" y="2006"/>
                  </a:cubicBezTo>
                  <a:cubicBezTo>
                    <a:pt x="12544" y="-1670"/>
                    <a:pt x="27888" y="-72"/>
                    <a:pt x="32097" y="4990"/>
                  </a:cubicBezTo>
                  <a:cubicBezTo>
                    <a:pt x="45843" y="21666"/>
                    <a:pt x="56338" y="40899"/>
                    <a:pt x="70990" y="637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1" name="任意多边形: 形状 440">
              <a:extLst>
                <a:ext uri="{FF2B5EF4-FFF2-40B4-BE49-F238E27FC236}">
                  <a16:creationId xmlns:a16="http://schemas.microsoft.com/office/drawing/2014/main" id="{6862CDB2-4F90-6D2A-2D67-618EB8BBFE97}"/>
                </a:ext>
              </a:extLst>
            </p:cNvPr>
            <p:cNvSpPr/>
            <p:nvPr/>
          </p:nvSpPr>
          <p:spPr>
            <a:xfrm>
              <a:off x="10038065" y="4655589"/>
              <a:ext cx="67906" cy="75300"/>
            </a:xfrm>
            <a:custGeom>
              <a:avLst/>
              <a:gdLst>
                <a:gd name="connsiteX0" fmla="*/ 67902 w 67906"/>
                <a:gd name="connsiteY0" fmla="*/ 75300 h 75300"/>
                <a:gd name="connsiteX1" fmla="*/ 505 w 67906"/>
                <a:gd name="connsiteY1" fmla="*/ 19679 h 75300"/>
                <a:gd name="connsiteX2" fmla="*/ 3435 w 67906"/>
                <a:gd name="connsiteY2" fmla="*/ 2523 h 75300"/>
                <a:gd name="connsiteX3" fmla="*/ 20591 w 67906"/>
                <a:gd name="connsiteY3" fmla="*/ 1138 h 75300"/>
                <a:gd name="connsiteX4" fmla="*/ 67902 w 67906"/>
                <a:gd name="connsiteY4" fmla="*/ 75300 h 7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6" h="75300">
                  <a:moveTo>
                    <a:pt x="67902" y="75300"/>
                  </a:moveTo>
                  <a:cubicBezTo>
                    <a:pt x="36574" y="72051"/>
                    <a:pt x="6046" y="46690"/>
                    <a:pt x="505" y="19679"/>
                  </a:cubicBezTo>
                  <a:cubicBezTo>
                    <a:pt x="-614" y="14138"/>
                    <a:pt x="26" y="5773"/>
                    <a:pt x="3435" y="2523"/>
                  </a:cubicBezTo>
                  <a:cubicBezTo>
                    <a:pt x="6739" y="-620"/>
                    <a:pt x="15263" y="-514"/>
                    <a:pt x="20591" y="1138"/>
                  </a:cubicBezTo>
                  <a:cubicBezTo>
                    <a:pt x="46111" y="9183"/>
                    <a:pt x="68275" y="43334"/>
                    <a:pt x="67902" y="753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2" name="任意多边形: 形状 441">
              <a:extLst>
                <a:ext uri="{FF2B5EF4-FFF2-40B4-BE49-F238E27FC236}">
                  <a16:creationId xmlns:a16="http://schemas.microsoft.com/office/drawing/2014/main" id="{339F7DF9-C5A0-D99B-1358-A083BA50C863}"/>
                </a:ext>
              </a:extLst>
            </p:cNvPr>
            <p:cNvSpPr/>
            <p:nvPr/>
          </p:nvSpPr>
          <p:spPr>
            <a:xfrm>
              <a:off x="10499262" y="5073625"/>
              <a:ext cx="69047" cy="67936"/>
            </a:xfrm>
            <a:custGeom>
              <a:avLst/>
              <a:gdLst>
                <a:gd name="connsiteX0" fmla="*/ 0 w 69047"/>
                <a:gd name="connsiteY0" fmla="*/ 0 h 67936"/>
                <a:gd name="connsiteX1" fmla="*/ 69048 w 69047"/>
                <a:gd name="connsiteY1" fmla="*/ 67822 h 67936"/>
                <a:gd name="connsiteX2" fmla="*/ 0 w 69047"/>
                <a:gd name="connsiteY2" fmla="*/ 0 h 6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47" h="67936">
                  <a:moveTo>
                    <a:pt x="0" y="0"/>
                  </a:moveTo>
                  <a:cubicBezTo>
                    <a:pt x="45126" y="107"/>
                    <a:pt x="56847" y="12094"/>
                    <a:pt x="69048" y="67822"/>
                  </a:cubicBezTo>
                  <a:cubicBezTo>
                    <a:pt x="26479" y="69368"/>
                    <a:pt x="12147" y="5567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3" name="任意多边形: 形状 442">
              <a:extLst>
                <a:ext uri="{FF2B5EF4-FFF2-40B4-BE49-F238E27FC236}">
                  <a16:creationId xmlns:a16="http://schemas.microsoft.com/office/drawing/2014/main" id="{DCDD7476-3095-00EA-534F-475D1FCF478C}"/>
                </a:ext>
              </a:extLst>
            </p:cNvPr>
            <p:cNvSpPr/>
            <p:nvPr/>
          </p:nvSpPr>
          <p:spPr>
            <a:xfrm>
              <a:off x="10672681" y="5259273"/>
              <a:ext cx="70273" cy="75092"/>
            </a:xfrm>
            <a:custGeom>
              <a:avLst/>
              <a:gdLst>
                <a:gd name="connsiteX0" fmla="*/ 70273 w 70273"/>
                <a:gd name="connsiteY0" fmla="*/ 75092 h 75092"/>
                <a:gd name="connsiteX1" fmla="*/ 0 w 70273"/>
                <a:gd name="connsiteY1" fmla="*/ 24 h 75092"/>
                <a:gd name="connsiteX2" fmla="*/ 70273 w 70273"/>
                <a:gd name="connsiteY2" fmla="*/ 75092 h 7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73" h="75092">
                  <a:moveTo>
                    <a:pt x="70273" y="75092"/>
                  </a:moveTo>
                  <a:cubicBezTo>
                    <a:pt x="25946" y="67314"/>
                    <a:pt x="9856" y="37158"/>
                    <a:pt x="0" y="24"/>
                  </a:cubicBezTo>
                  <a:cubicBezTo>
                    <a:pt x="45499" y="-882"/>
                    <a:pt x="69048" y="23946"/>
                    <a:pt x="70273" y="7509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4" name="任意多边形: 形状 443">
              <a:extLst>
                <a:ext uri="{FF2B5EF4-FFF2-40B4-BE49-F238E27FC236}">
                  <a16:creationId xmlns:a16="http://schemas.microsoft.com/office/drawing/2014/main" id="{F444C1FE-1407-432C-F01F-0605EFA6760D}"/>
                </a:ext>
              </a:extLst>
            </p:cNvPr>
            <p:cNvSpPr/>
            <p:nvPr/>
          </p:nvSpPr>
          <p:spPr>
            <a:xfrm>
              <a:off x="7043485" y="6073408"/>
              <a:ext cx="67148" cy="60654"/>
            </a:xfrm>
            <a:custGeom>
              <a:avLst/>
              <a:gdLst>
                <a:gd name="connsiteX0" fmla="*/ 41428 w 67148"/>
                <a:gd name="connsiteY0" fmla="*/ 60655 h 60654"/>
                <a:gd name="connsiteX1" fmla="*/ 298 w 67148"/>
                <a:gd name="connsiteY1" fmla="*/ 22348 h 60654"/>
                <a:gd name="connsiteX2" fmla="*/ 30613 w 67148"/>
                <a:gd name="connsiteY2" fmla="*/ 25 h 60654"/>
                <a:gd name="connsiteX3" fmla="*/ 67054 w 67148"/>
                <a:gd name="connsiteY3" fmla="*/ 30766 h 60654"/>
                <a:gd name="connsiteX4" fmla="*/ 41428 w 67148"/>
                <a:gd name="connsiteY4" fmla="*/ 60655 h 6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48" h="60654">
                  <a:moveTo>
                    <a:pt x="41428" y="60655"/>
                  </a:moveTo>
                  <a:cubicBezTo>
                    <a:pt x="10740" y="57724"/>
                    <a:pt x="2748" y="41581"/>
                    <a:pt x="298" y="22348"/>
                  </a:cubicBezTo>
                  <a:cubicBezTo>
                    <a:pt x="-2633" y="-721"/>
                    <a:pt x="16707" y="398"/>
                    <a:pt x="30613" y="25"/>
                  </a:cubicBezTo>
                  <a:cubicBezTo>
                    <a:pt x="50858" y="-561"/>
                    <a:pt x="68600" y="9295"/>
                    <a:pt x="67054" y="30766"/>
                  </a:cubicBezTo>
                  <a:cubicBezTo>
                    <a:pt x="66309" y="41261"/>
                    <a:pt x="50432" y="50692"/>
                    <a:pt x="41428" y="606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5" name="任意多边形: 形状 444">
              <a:extLst>
                <a:ext uri="{FF2B5EF4-FFF2-40B4-BE49-F238E27FC236}">
                  <a16:creationId xmlns:a16="http://schemas.microsoft.com/office/drawing/2014/main" id="{79A7BE75-E671-C8D5-BE5F-F849825B6145}"/>
                </a:ext>
              </a:extLst>
            </p:cNvPr>
            <p:cNvSpPr/>
            <p:nvPr/>
          </p:nvSpPr>
          <p:spPr>
            <a:xfrm>
              <a:off x="7591472" y="4806924"/>
              <a:ext cx="64790" cy="53869"/>
            </a:xfrm>
            <a:custGeom>
              <a:avLst/>
              <a:gdLst>
                <a:gd name="connsiteX0" fmla="*/ 64790 w 64790"/>
                <a:gd name="connsiteY0" fmla="*/ 51193 h 53869"/>
                <a:gd name="connsiteX1" fmla="*/ 5 w 64790"/>
                <a:gd name="connsiteY1" fmla="*/ 22423 h 53869"/>
                <a:gd name="connsiteX2" fmla="*/ 18812 w 64790"/>
                <a:gd name="connsiteY2" fmla="*/ 1591 h 53869"/>
                <a:gd name="connsiteX3" fmla="*/ 64790 w 64790"/>
                <a:gd name="connsiteY3" fmla="*/ 51193 h 5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90" h="53869">
                  <a:moveTo>
                    <a:pt x="64790" y="51193"/>
                  </a:moveTo>
                  <a:cubicBezTo>
                    <a:pt x="16414" y="58332"/>
                    <a:pt x="1123" y="51992"/>
                    <a:pt x="5" y="22423"/>
                  </a:cubicBezTo>
                  <a:cubicBezTo>
                    <a:pt x="-262" y="15443"/>
                    <a:pt x="11086" y="3189"/>
                    <a:pt x="18812" y="1591"/>
                  </a:cubicBezTo>
                  <a:cubicBezTo>
                    <a:pt x="49233" y="-4749"/>
                    <a:pt x="59516" y="7079"/>
                    <a:pt x="64790" y="5119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6" name="任意多边形: 形状 445">
              <a:extLst>
                <a:ext uri="{FF2B5EF4-FFF2-40B4-BE49-F238E27FC236}">
                  <a16:creationId xmlns:a16="http://schemas.microsoft.com/office/drawing/2014/main" id="{1FF0E162-0021-48FD-E838-6D1ACB905E99}"/>
                </a:ext>
              </a:extLst>
            </p:cNvPr>
            <p:cNvSpPr/>
            <p:nvPr/>
          </p:nvSpPr>
          <p:spPr>
            <a:xfrm>
              <a:off x="11272107" y="5927825"/>
              <a:ext cx="90145" cy="88334"/>
            </a:xfrm>
            <a:custGeom>
              <a:avLst/>
              <a:gdLst>
                <a:gd name="connsiteX0" fmla="*/ 0 w 90145"/>
                <a:gd name="connsiteY0" fmla="*/ 0 h 88334"/>
                <a:gd name="connsiteX1" fmla="*/ 90146 w 90145"/>
                <a:gd name="connsiteY1" fmla="*/ 88334 h 88334"/>
                <a:gd name="connsiteX2" fmla="*/ 0 w 90145"/>
                <a:gd name="connsiteY2" fmla="*/ 0 h 8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45" h="88334">
                  <a:moveTo>
                    <a:pt x="0" y="0"/>
                  </a:moveTo>
                  <a:cubicBezTo>
                    <a:pt x="52905" y="9910"/>
                    <a:pt x="72457" y="44167"/>
                    <a:pt x="90146" y="88334"/>
                  </a:cubicBezTo>
                  <a:cubicBezTo>
                    <a:pt x="38679" y="77839"/>
                    <a:pt x="19073" y="4288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7" name="任意多边形: 形状 446">
              <a:extLst>
                <a:ext uri="{FF2B5EF4-FFF2-40B4-BE49-F238E27FC236}">
                  <a16:creationId xmlns:a16="http://schemas.microsoft.com/office/drawing/2014/main" id="{DAC0A205-D58A-3C9B-09A9-FDF564745E73}"/>
                </a:ext>
              </a:extLst>
            </p:cNvPr>
            <p:cNvSpPr/>
            <p:nvPr/>
          </p:nvSpPr>
          <p:spPr>
            <a:xfrm>
              <a:off x="6965744" y="6446618"/>
              <a:ext cx="62797" cy="54999"/>
            </a:xfrm>
            <a:custGeom>
              <a:avLst/>
              <a:gdLst>
                <a:gd name="connsiteX0" fmla="*/ 43515 w 62797"/>
                <a:gd name="connsiteY0" fmla="*/ 54580 h 54999"/>
                <a:gd name="connsiteX1" fmla="*/ 307 w 62797"/>
                <a:gd name="connsiteY1" fmla="*/ 21654 h 54999"/>
                <a:gd name="connsiteX2" fmla="*/ 31581 w 62797"/>
                <a:gd name="connsiteY2" fmla="*/ 503 h 54999"/>
                <a:gd name="connsiteX3" fmla="*/ 62322 w 62797"/>
                <a:gd name="connsiteY3" fmla="*/ 34228 h 54999"/>
                <a:gd name="connsiteX4" fmla="*/ 43515 w 62797"/>
                <a:gd name="connsiteY4" fmla="*/ 54580 h 5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97" h="54999">
                  <a:moveTo>
                    <a:pt x="43515" y="54580"/>
                  </a:moveTo>
                  <a:cubicBezTo>
                    <a:pt x="6061" y="58043"/>
                    <a:pt x="-1771" y="39449"/>
                    <a:pt x="307" y="21654"/>
                  </a:cubicBezTo>
                  <a:cubicBezTo>
                    <a:pt x="1266" y="13183"/>
                    <a:pt x="19753" y="2421"/>
                    <a:pt x="31581" y="503"/>
                  </a:cubicBezTo>
                  <a:cubicBezTo>
                    <a:pt x="55023" y="-3280"/>
                    <a:pt x="65199" y="14888"/>
                    <a:pt x="62322" y="34228"/>
                  </a:cubicBezTo>
                  <a:cubicBezTo>
                    <a:pt x="60777" y="44350"/>
                    <a:pt x="45700" y="52395"/>
                    <a:pt x="43515" y="545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8" name="任意多边形: 形状 447">
              <a:extLst>
                <a:ext uri="{FF2B5EF4-FFF2-40B4-BE49-F238E27FC236}">
                  <a16:creationId xmlns:a16="http://schemas.microsoft.com/office/drawing/2014/main" id="{12D5432D-96EF-E700-BB51-A8EBBE48CC3D}"/>
                </a:ext>
              </a:extLst>
            </p:cNvPr>
            <p:cNvSpPr/>
            <p:nvPr/>
          </p:nvSpPr>
          <p:spPr>
            <a:xfrm>
              <a:off x="7285658" y="4990651"/>
              <a:ext cx="61596" cy="57741"/>
            </a:xfrm>
            <a:custGeom>
              <a:avLst/>
              <a:gdLst>
                <a:gd name="connsiteX0" fmla="*/ 46784 w 61596"/>
                <a:gd name="connsiteY0" fmla="*/ 57720 h 57741"/>
                <a:gd name="connsiteX1" fmla="*/ 272 w 61596"/>
                <a:gd name="connsiteY1" fmla="*/ 22663 h 57741"/>
                <a:gd name="connsiteX2" fmla="*/ 27071 w 61596"/>
                <a:gd name="connsiteY2" fmla="*/ 73 h 57741"/>
                <a:gd name="connsiteX3" fmla="*/ 61488 w 61596"/>
                <a:gd name="connsiteY3" fmla="*/ 36142 h 57741"/>
                <a:gd name="connsiteX4" fmla="*/ 46784 w 61596"/>
                <a:gd name="connsiteY4" fmla="*/ 57720 h 5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96" h="57741">
                  <a:moveTo>
                    <a:pt x="46784" y="57720"/>
                  </a:moveTo>
                  <a:cubicBezTo>
                    <a:pt x="13538" y="58359"/>
                    <a:pt x="2883" y="44827"/>
                    <a:pt x="272" y="22663"/>
                  </a:cubicBezTo>
                  <a:cubicBezTo>
                    <a:pt x="-2232" y="1512"/>
                    <a:pt x="13006" y="766"/>
                    <a:pt x="27071" y="73"/>
                  </a:cubicBezTo>
                  <a:cubicBezTo>
                    <a:pt x="51951" y="-1205"/>
                    <a:pt x="62820" y="14352"/>
                    <a:pt x="61488" y="36142"/>
                  </a:cubicBezTo>
                  <a:cubicBezTo>
                    <a:pt x="60955" y="45253"/>
                    <a:pt x="49767" y="53671"/>
                    <a:pt x="46784" y="577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9" name="任意多边形: 形状 448">
              <a:extLst>
                <a:ext uri="{FF2B5EF4-FFF2-40B4-BE49-F238E27FC236}">
                  <a16:creationId xmlns:a16="http://schemas.microsoft.com/office/drawing/2014/main" id="{E676C3D1-54A7-1C4D-1D9D-A3CB312333CF}"/>
                </a:ext>
              </a:extLst>
            </p:cNvPr>
            <p:cNvSpPr/>
            <p:nvPr/>
          </p:nvSpPr>
          <p:spPr>
            <a:xfrm>
              <a:off x="7835343" y="4470839"/>
              <a:ext cx="60795" cy="61005"/>
            </a:xfrm>
            <a:custGeom>
              <a:avLst/>
              <a:gdLst>
                <a:gd name="connsiteX0" fmla="*/ 46976 w 60795"/>
                <a:gd name="connsiteY0" fmla="*/ 61006 h 61005"/>
                <a:gd name="connsiteX1" fmla="*/ 38 w 60795"/>
                <a:gd name="connsiteY1" fmla="*/ 24936 h 61005"/>
                <a:gd name="connsiteX2" fmla="*/ 19538 w 60795"/>
                <a:gd name="connsiteY2" fmla="*/ 589 h 61005"/>
                <a:gd name="connsiteX3" fmla="*/ 60562 w 60795"/>
                <a:gd name="connsiteY3" fmla="*/ 41879 h 61005"/>
                <a:gd name="connsiteX4" fmla="*/ 46976 w 60795"/>
                <a:gd name="connsiteY4" fmla="*/ 61006 h 6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95" h="61005">
                  <a:moveTo>
                    <a:pt x="46976" y="61006"/>
                  </a:moveTo>
                  <a:cubicBezTo>
                    <a:pt x="14264" y="61006"/>
                    <a:pt x="-867" y="48911"/>
                    <a:pt x="38" y="24936"/>
                  </a:cubicBezTo>
                  <a:cubicBezTo>
                    <a:pt x="358" y="16252"/>
                    <a:pt x="11333" y="2293"/>
                    <a:pt x="19538" y="589"/>
                  </a:cubicBezTo>
                  <a:cubicBezTo>
                    <a:pt x="41009" y="-3993"/>
                    <a:pt x="63332" y="18969"/>
                    <a:pt x="60562" y="41879"/>
                  </a:cubicBezTo>
                  <a:cubicBezTo>
                    <a:pt x="59550" y="50190"/>
                    <a:pt x="49640" y="57436"/>
                    <a:pt x="46976" y="6100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0" name="任意多边形: 形状 449">
              <a:extLst>
                <a:ext uri="{FF2B5EF4-FFF2-40B4-BE49-F238E27FC236}">
                  <a16:creationId xmlns:a16="http://schemas.microsoft.com/office/drawing/2014/main" id="{5971F37F-56E9-7F97-7D03-C1CC272A7881}"/>
                </a:ext>
              </a:extLst>
            </p:cNvPr>
            <p:cNvSpPr/>
            <p:nvPr/>
          </p:nvSpPr>
          <p:spPr>
            <a:xfrm>
              <a:off x="7069184" y="5535418"/>
              <a:ext cx="65923" cy="55426"/>
            </a:xfrm>
            <a:custGeom>
              <a:avLst/>
              <a:gdLst>
                <a:gd name="connsiteX0" fmla="*/ 42155 w 65923"/>
                <a:gd name="connsiteY0" fmla="*/ 55426 h 55426"/>
                <a:gd name="connsiteX1" fmla="*/ 12 w 65923"/>
                <a:gd name="connsiteY1" fmla="*/ 18292 h 55426"/>
                <a:gd name="connsiteX2" fmla="*/ 25799 w 65923"/>
                <a:gd name="connsiteY2" fmla="*/ 1190 h 55426"/>
                <a:gd name="connsiteX3" fmla="*/ 65863 w 65923"/>
                <a:gd name="connsiteY3" fmla="*/ 32197 h 55426"/>
                <a:gd name="connsiteX4" fmla="*/ 42155 w 65923"/>
                <a:gd name="connsiteY4" fmla="*/ 55426 h 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23" h="55426">
                  <a:moveTo>
                    <a:pt x="42155" y="55426"/>
                  </a:moveTo>
                  <a:cubicBezTo>
                    <a:pt x="13172" y="53082"/>
                    <a:pt x="-467" y="40881"/>
                    <a:pt x="12" y="18292"/>
                  </a:cubicBezTo>
                  <a:cubicBezTo>
                    <a:pt x="119" y="12218"/>
                    <a:pt x="15995" y="3214"/>
                    <a:pt x="25799" y="1190"/>
                  </a:cubicBezTo>
                  <a:cubicBezTo>
                    <a:pt x="49507" y="-3712"/>
                    <a:pt x="67089" y="6517"/>
                    <a:pt x="65863" y="32197"/>
                  </a:cubicBezTo>
                  <a:cubicBezTo>
                    <a:pt x="65490" y="40242"/>
                    <a:pt x="50466" y="47701"/>
                    <a:pt x="42155" y="5542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1" name="任意多边形: 形状 450">
              <a:extLst>
                <a:ext uri="{FF2B5EF4-FFF2-40B4-BE49-F238E27FC236}">
                  <a16:creationId xmlns:a16="http://schemas.microsoft.com/office/drawing/2014/main" id="{40E2AF20-947B-72DA-ECF1-EE94BC52B937}"/>
                </a:ext>
              </a:extLst>
            </p:cNvPr>
            <p:cNvSpPr/>
            <p:nvPr/>
          </p:nvSpPr>
          <p:spPr>
            <a:xfrm>
              <a:off x="6904969" y="6273813"/>
              <a:ext cx="64416" cy="56364"/>
            </a:xfrm>
            <a:custGeom>
              <a:avLst/>
              <a:gdLst>
                <a:gd name="connsiteX0" fmla="*/ 44299 w 64416"/>
                <a:gd name="connsiteY0" fmla="*/ 56364 h 56364"/>
                <a:gd name="connsiteX1" fmla="*/ 26 w 64416"/>
                <a:gd name="connsiteY1" fmla="*/ 22267 h 56364"/>
                <a:gd name="connsiteX2" fmla="*/ 31406 w 64416"/>
                <a:gd name="connsiteY2" fmla="*/ 210 h 56364"/>
                <a:gd name="connsiteX3" fmla="*/ 64012 w 64416"/>
                <a:gd name="connsiteY3" fmla="*/ 33029 h 56364"/>
                <a:gd name="connsiteX4" fmla="*/ 44299 w 64416"/>
                <a:gd name="connsiteY4" fmla="*/ 56364 h 5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6" h="56364">
                  <a:moveTo>
                    <a:pt x="44299" y="56364"/>
                  </a:moveTo>
                  <a:cubicBezTo>
                    <a:pt x="11587" y="55778"/>
                    <a:pt x="771" y="44217"/>
                    <a:pt x="26" y="22267"/>
                  </a:cubicBezTo>
                  <a:cubicBezTo>
                    <a:pt x="-774" y="-1175"/>
                    <a:pt x="17341" y="1488"/>
                    <a:pt x="31406" y="210"/>
                  </a:cubicBezTo>
                  <a:cubicBezTo>
                    <a:pt x="54742" y="-1921"/>
                    <a:pt x="66836" y="12410"/>
                    <a:pt x="64012" y="33029"/>
                  </a:cubicBezTo>
                  <a:cubicBezTo>
                    <a:pt x="62627" y="43418"/>
                    <a:pt x="48242" y="51995"/>
                    <a:pt x="44299" y="563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2" name="任意多边形: 形状 451">
              <a:extLst>
                <a:ext uri="{FF2B5EF4-FFF2-40B4-BE49-F238E27FC236}">
                  <a16:creationId xmlns:a16="http://schemas.microsoft.com/office/drawing/2014/main" id="{E2F61651-AE4D-BB56-7D8B-E70B1A0C134F}"/>
                </a:ext>
              </a:extLst>
            </p:cNvPr>
            <p:cNvSpPr/>
            <p:nvPr/>
          </p:nvSpPr>
          <p:spPr>
            <a:xfrm>
              <a:off x="8112634" y="4319131"/>
              <a:ext cx="60315" cy="56338"/>
            </a:xfrm>
            <a:custGeom>
              <a:avLst/>
              <a:gdLst>
                <a:gd name="connsiteX0" fmla="*/ 60315 w 60315"/>
                <a:gd name="connsiteY0" fmla="*/ 53254 h 56338"/>
                <a:gd name="connsiteX1" fmla="*/ 4 w 60315"/>
                <a:gd name="connsiteY1" fmla="*/ 23205 h 56338"/>
                <a:gd name="connsiteX2" fmla="*/ 19930 w 60315"/>
                <a:gd name="connsiteY2" fmla="*/ 456 h 56338"/>
                <a:gd name="connsiteX3" fmla="*/ 60315 w 60315"/>
                <a:gd name="connsiteY3" fmla="*/ 53254 h 5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15" h="56338">
                  <a:moveTo>
                    <a:pt x="60315" y="53254"/>
                  </a:moveTo>
                  <a:cubicBezTo>
                    <a:pt x="18598" y="61619"/>
                    <a:pt x="963" y="53414"/>
                    <a:pt x="4" y="23205"/>
                  </a:cubicBezTo>
                  <a:cubicBezTo>
                    <a:pt x="-262" y="15480"/>
                    <a:pt x="12045" y="1521"/>
                    <a:pt x="19930" y="456"/>
                  </a:cubicBezTo>
                  <a:cubicBezTo>
                    <a:pt x="46942" y="-3220"/>
                    <a:pt x="60421" y="15427"/>
                    <a:pt x="60315" y="5325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3" name="任意多边形: 形状 452">
              <a:extLst>
                <a:ext uri="{FF2B5EF4-FFF2-40B4-BE49-F238E27FC236}">
                  <a16:creationId xmlns:a16="http://schemas.microsoft.com/office/drawing/2014/main" id="{66E6BB73-2902-0E05-8E50-2340B54E6BE7}"/>
                </a:ext>
              </a:extLst>
            </p:cNvPr>
            <p:cNvSpPr/>
            <p:nvPr/>
          </p:nvSpPr>
          <p:spPr>
            <a:xfrm>
              <a:off x="6932053" y="5712210"/>
              <a:ext cx="62953" cy="67807"/>
            </a:xfrm>
            <a:custGeom>
              <a:avLst/>
              <a:gdLst>
                <a:gd name="connsiteX0" fmla="*/ 28829 w 62953"/>
                <a:gd name="connsiteY0" fmla="*/ 0 h 67807"/>
                <a:gd name="connsiteX1" fmla="*/ 62021 w 62953"/>
                <a:gd name="connsiteY1" fmla="*/ 44806 h 67807"/>
                <a:gd name="connsiteX2" fmla="*/ 32879 w 62953"/>
                <a:gd name="connsiteY2" fmla="*/ 67716 h 67807"/>
                <a:gd name="connsiteX3" fmla="*/ 166 w 62953"/>
                <a:gd name="connsiteY3" fmla="*/ 34524 h 67807"/>
                <a:gd name="connsiteX4" fmla="*/ 28829 w 62953"/>
                <a:gd name="connsiteY4" fmla="*/ 0 h 6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53" h="67807">
                  <a:moveTo>
                    <a:pt x="28829" y="0"/>
                  </a:moveTo>
                  <a:cubicBezTo>
                    <a:pt x="43800" y="19340"/>
                    <a:pt x="58345" y="30635"/>
                    <a:pt x="62021" y="44806"/>
                  </a:cubicBezTo>
                  <a:cubicBezTo>
                    <a:pt x="67509" y="65851"/>
                    <a:pt x="47583" y="66810"/>
                    <a:pt x="32879" y="67716"/>
                  </a:cubicBezTo>
                  <a:cubicBezTo>
                    <a:pt x="9916" y="69101"/>
                    <a:pt x="-1539" y="54556"/>
                    <a:pt x="166" y="34524"/>
                  </a:cubicBezTo>
                  <a:cubicBezTo>
                    <a:pt x="912" y="25041"/>
                    <a:pt x="14338" y="16676"/>
                    <a:pt x="2882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4" name="任意多边形: 形状 453">
              <a:extLst>
                <a:ext uri="{FF2B5EF4-FFF2-40B4-BE49-F238E27FC236}">
                  <a16:creationId xmlns:a16="http://schemas.microsoft.com/office/drawing/2014/main" id="{85DE44F8-DF81-1DD2-554B-37AFE1D3D972}"/>
                </a:ext>
              </a:extLst>
            </p:cNvPr>
            <p:cNvSpPr/>
            <p:nvPr/>
          </p:nvSpPr>
          <p:spPr>
            <a:xfrm>
              <a:off x="11024313" y="5617163"/>
              <a:ext cx="74535" cy="77362"/>
            </a:xfrm>
            <a:custGeom>
              <a:avLst/>
              <a:gdLst>
                <a:gd name="connsiteX0" fmla="*/ 0 w 74535"/>
                <a:gd name="connsiteY0" fmla="*/ 0 h 77362"/>
                <a:gd name="connsiteX1" fmla="*/ 74535 w 74535"/>
                <a:gd name="connsiteY1" fmla="*/ 77359 h 77362"/>
                <a:gd name="connsiteX2" fmla="*/ 0 w 74535"/>
                <a:gd name="connsiteY2" fmla="*/ 0 h 7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35" h="77362">
                  <a:moveTo>
                    <a:pt x="0" y="0"/>
                  </a:moveTo>
                  <a:cubicBezTo>
                    <a:pt x="47524" y="6820"/>
                    <a:pt x="61056" y="41503"/>
                    <a:pt x="74535" y="77359"/>
                  </a:cubicBezTo>
                  <a:cubicBezTo>
                    <a:pt x="33671" y="77679"/>
                    <a:pt x="10069" y="53544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5" name="任意多边形: 形状 454">
              <a:extLst>
                <a:ext uri="{FF2B5EF4-FFF2-40B4-BE49-F238E27FC236}">
                  <a16:creationId xmlns:a16="http://schemas.microsoft.com/office/drawing/2014/main" id="{8E2575E2-790E-3DB5-3A83-58F0310D1F50}"/>
                </a:ext>
              </a:extLst>
            </p:cNvPr>
            <p:cNvSpPr/>
            <p:nvPr/>
          </p:nvSpPr>
          <p:spPr>
            <a:xfrm>
              <a:off x="9687205" y="4282878"/>
              <a:ext cx="74056" cy="69047"/>
            </a:xfrm>
            <a:custGeom>
              <a:avLst/>
              <a:gdLst>
                <a:gd name="connsiteX0" fmla="*/ 74056 w 74056"/>
                <a:gd name="connsiteY0" fmla="*/ 69048 h 69047"/>
                <a:gd name="connsiteX1" fmla="*/ 0 w 74056"/>
                <a:gd name="connsiteY1" fmla="*/ 0 h 69047"/>
                <a:gd name="connsiteX2" fmla="*/ 37774 w 74056"/>
                <a:gd name="connsiteY2" fmla="*/ 8631 h 69047"/>
                <a:gd name="connsiteX3" fmla="*/ 74056 w 74056"/>
                <a:gd name="connsiteY3" fmla="*/ 69048 h 6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056" h="69047">
                  <a:moveTo>
                    <a:pt x="74056" y="69048"/>
                  </a:moveTo>
                  <a:cubicBezTo>
                    <a:pt x="20512" y="66437"/>
                    <a:pt x="20512" y="66437"/>
                    <a:pt x="0" y="0"/>
                  </a:cubicBezTo>
                  <a:cubicBezTo>
                    <a:pt x="15610" y="3143"/>
                    <a:pt x="31807" y="1545"/>
                    <a:pt x="37774" y="8631"/>
                  </a:cubicBezTo>
                  <a:cubicBezTo>
                    <a:pt x="51520" y="24827"/>
                    <a:pt x="60310" y="45233"/>
                    <a:pt x="74056" y="6904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6" name="任意多边形: 形状 455">
              <a:extLst>
                <a:ext uri="{FF2B5EF4-FFF2-40B4-BE49-F238E27FC236}">
                  <a16:creationId xmlns:a16="http://schemas.microsoft.com/office/drawing/2014/main" id="{1EAA99C4-9F2F-1F41-DC29-9A15BD46E949}"/>
                </a:ext>
              </a:extLst>
            </p:cNvPr>
            <p:cNvSpPr/>
            <p:nvPr/>
          </p:nvSpPr>
          <p:spPr>
            <a:xfrm>
              <a:off x="11820067" y="6535243"/>
              <a:ext cx="91317" cy="80769"/>
            </a:xfrm>
            <a:custGeom>
              <a:avLst/>
              <a:gdLst>
                <a:gd name="connsiteX0" fmla="*/ 0 w 91317"/>
                <a:gd name="connsiteY0" fmla="*/ 0 h 80769"/>
                <a:gd name="connsiteX1" fmla="*/ 91318 w 91317"/>
                <a:gd name="connsiteY1" fmla="*/ 80769 h 80769"/>
                <a:gd name="connsiteX2" fmla="*/ 0 w 91317"/>
                <a:gd name="connsiteY2" fmla="*/ 0 h 8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317" h="80769">
                  <a:moveTo>
                    <a:pt x="0" y="0"/>
                  </a:moveTo>
                  <a:cubicBezTo>
                    <a:pt x="48483" y="9697"/>
                    <a:pt x="65585" y="47844"/>
                    <a:pt x="91318" y="80769"/>
                  </a:cubicBezTo>
                  <a:cubicBezTo>
                    <a:pt x="47364" y="79810"/>
                    <a:pt x="14545" y="50454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7" name="任意多边形: 形状 456">
              <a:extLst>
                <a:ext uri="{FF2B5EF4-FFF2-40B4-BE49-F238E27FC236}">
                  <a16:creationId xmlns:a16="http://schemas.microsoft.com/office/drawing/2014/main" id="{12539DA3-4A1E-ABF3-19BA-A17C1E5E8AD4}"/>
                </a:ext>
              </a:extLst>
            </p:cNvPr>
            <p:cNvSpPr/>
            <p:nvPr/>
          </p:nvSpPr>
          <p:spPr>
            <a:xfrm>
              <a:off x="10845727" y="5438203"/>
              <a:ext cx="75654" cy="72353"/>
            </a:xfrm>
            <a:custGeom>
              <a:avLst/>
              <a:gdLst>
                <a:gd name="connsiteX0" fmla="*/ 75654 w 75654"/>
                <a:gd name="connsiteY0" fmla="*/ 69954 h 72353"/>
                <a:gd name="connsiteX1" fmla="*/ 0 w 75654"/>
                <a:gd name="connsiteY1" fmla="*/ 0 h 72353"/>
                <a:gd name="connsiteX2" fmla="*/ 75654 w 75654"/>
                <a:gd name="connsiteY2" fmla="*/ 69954 h 7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54" h="72353">
                  <a:moveTo>
                    <a:pt x="75654" y="69954"/>
                  </a:moveTo>
                  <a:cubicBezTo>
                    <a:pt x="38413" y="78691"/>
                    <a:pt x="24082" y="65372"/>
                    <a:pt x="0" y="0"/>
                  </a:cubicBezTo>
                  <a:cubicBezTo>
                    <a:pt x="37987" y="106"/>
                    <a:pt x="59724" y="20245"/>
                    <a:pt x="75654" y="6995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8" name="任意多边形: 形状 457">
              <a:extLst>
                <a:ext uri="{FF2B5EF4-FFF2-40B4-BE49-F238E27FC236}">
                  <a16:creationId xmlns:a16="http://schemas.microsoft.com/office/drawing/2014/main" id="{32EEBBC5-4F82-25FB-EC28-0EAD1092BF96}"/>
                </a:ext>
              </a:extLst>
            </p:cNvPr>
            <p:cNvSpPr/>
            <p:nvPr/>
          </p:nvSpPr>
          <p:spPr>
            <a:xfrm>
              <a:off x="9981277" y="4515838"/>
              <a:ext cx="66351" cy="63697"/>
            </a:xfrm>
            <a:custGeom>
              <a:avLst/>
              <a:gdLst>
                <a:gd name="connsiteX0" fmla="*/ 66351 w 66351"/>
                <a:gd name="connsiteY0" fmla="*/ 63477 h 63697"/>
                <a:gd name="connsiteX1" fmla="*/ 21 w 66351"/>
                <a:gd name="connsiteY1" fmla="*/ 12650 h 63697"/>
                <a:gd name="connsiteX2" fmla="*/ 22930 w 66351"/>
                <a:gd name="connsiteY2" fmla="*/ 183 h 63697"/>
                <a:gd name="connsiteX3" fmla="*/ 66351 w 66351"/>
                <a:gd name="connsiteY3" fmla="*/ 63477 h 6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51" h="63697">
                  <a:moveTo>
                    <a:pt x="66351" y="63477"/>
                  </a:moveTo>
                  <a:cubicBezTo>
                    <a:pt x="35557" y="66460"/>
                    <a:pt x="-992" y="38703"/>
                    <a:pt x="21" y="12650"/>
                  </a:cubicBezTo>
                  <a:cubicBezTo>
                    <a:pt x="234" y="7855"/>
                    <a:pt x="16324" y="-1415"/>
                    <a:pt x="22930" y="183"/>
                  </a:cubicBezTo>
                  <a:cubicBezTo>
                    <a:pt x="44774" y="5511"/>
                    <a:pt x="62835" y="33694"/>
                    <a:pt x="66351" y="6347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9" name="任意多边形: 形状 458">
              <a:extLst>
                <a:ext uri="{FF2B5EF4-FFF2-40B4-BE49-F238E27FC236}">
                  <a16:creationId xmlns:a16="http://schemas.microsoft.com/office/drawing/2014/main" id="{1947F56C-895D-B789-8DD4-652EC526F5E0}"/>
                </a:ext>
              </a:extLst>
            </p:cNvPr>
            <p:cNvSpPr/>
            <p:nvPr/>
          </p:nvSpPr>
          <p:spPr>
            <a:xfrm>
              <a:off x="11375412" y="5984336"/>
              <a:ext cx="83912" cy="78068"/>
            </a:xfrm>
            <a:custGeom>
              <a:avLst/>
              <a:gdLst>
                <a:gd name="connsiteX0" fmla="*/ 83912 w 83912"/>
                <a:gd name="connsiteY0" fmla="*/ 78068 h 78068"/>
                <a:gd name="connsiteX1" fmla="*/ 0 w 83912"/>
                <a:gd name="connsiteY1" fmla="*/ 2094 h 78068"/>
                <a:gd name="connsiteX2" fmla="*/ 83912 w 83912"/>
                <a:gd name="connsiteY2" fmla="*/ 78068 h 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12" h="78068">
                  <a:moveTo>
                    <a:pt x="83912" y="78068"/>
                  </a:moveTo>
                  <a:cubicBezTo>
                    <a:pt x="38466" y="67200"/>
                    <a:pt x="17848" y="37258"/>
                    <a:pt x="0" y="2094"/>
                  </a:cubicBezTo>
                  <a:cubicBezTo>
                    <a:pt x="33192" y="-7176"/>
                    <a:pt x="55995" y="13656"/>
                    <a:pt x="83912" y="780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0" name="任意多边形: 形状 459">
              <a:extLst>
                <a:ext uri="{FF2B5EF4-FFF2-40B4-BE49-F238E27FC236}">
                  <a16:creationId xmlns:a16="http://schemas.microsoft.com/office/drawing/2014/main" id="{5C04ECA5-A08E-39D9-CBBC-4CB0AB280668}"/>
                </a:ext>
              </a:extLst>
            </p:cNvPr>
            <p:cNvSpPr/>
            <p:nvPr/>
          </p:nvSpPr>
          <p:spPr>
            <a:xfrm>
              <a:off x="9814461" y="4329120"/>
              <a:ext cx="56668" cy="64735"/>
            </a:xfrm>
            <a:custGeom>
              <a:avLst/>
              <a:gdLst>
                <a:gd name="connsiteX0" fmla="*/ 56498 w 56668"/>
                <a:gd name="connsiteY0" fmla="*/ 64736 h 64735"/>
                <a:gd name="connsiteX1" fmla="*/ 24 w 56668"/>
                <a:gd name="connsiteY1" fmla="*/ 643 h 64735"/>
                <a:gd name="connsiteX2" fmla="*/ 56498 w 56668"/>
                <a:gd name="connsiteY2" fmla="*/ 64736 h 6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668" h="64735">
                  <a:moveTo>
                    <a:pt x="56498" y="64736"/>
                  </a:moveTo>
                  <a:cubicBezTo>
                    <a:pt x="16114" y="63137"/>
                    <a:pt x="-722" y="43318"/>
                    <a:pt x="24" y="643"/>
                  </a:cubicBezTo>
                  <a:cubicBezTo>
                    <a:pt x="37904" y="-4206"/>
                    <a:pt x="58789" y="18491"/>
                    <a:pt x="56498" y="647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1" name="任意多边形: 形状 460">
              <a:extLst>
                <a:ext uri="{FF2B5EF4-FFF2-40B4-BE49-F238E27FC236}">
                  <a16:creationId xmlns:a16="http://schemas.microsoft.com/office/drawing/2014/main" id="{486A89F3-3558-AA58-063B-ED167813F43A}"/>
                </a:ext>
              </a:extLst>
            </p:cNvPr>
            <p:cNvSpPr/>
            <p:nvPr/>
          </p:nvSpPr>
          <p:spPr>
            <a:xfrm>
              <a:off x="9314795" y="4184779"/>
              <a:ext cx="63005" cy="63710"/>
            </a:xfrm>
            <a:custGeom>
              <a:avLst/>
              <a:gdLst>
                <a:gd name="connsiteX0" fmla="*/ 0 w 63005"/>
                <a:gd name="connsiteY0" fmla="*/ 1720 h 63710"/>
                <a:gd name="connsiteX1" fmla="*/ 61962 w 63005"/>
                <a:gd name="connsiteY1" fmla="*/ 39441 h 63710"/>
                <a:gd name="connsiteX2" fmla="*/ 37294 w 63005"/>
                <a:gd name="connsiteY2" fmla="*/ 61604 h 63710"/>
                <a:gd name="connsiteX3" fmla="*/ 0 w 63005"/>
                <a:gd name="connsiteY3" fmla="*/ 1720 h 6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05" h="63710">
                  <a:moveTo>
                    <a:pt x="0" y="1720"/>
                  </a:moveTo>
                  <a:cubicBezTo>
                    <a:pt x="35163" y="-5046"/>
                    <a:pt x="55462" y="8273"/>
                    <a:pt x="61962" y="39441"/>
                  </a:cubicBezTo>
                  <a:cubicBezTo>
                    <a:pt x="66650" y="61924"/>
                    <a:pt x="55036" y="67305"/>
                    <a:pt x="37294" y="61604"/>
                  </a:cubicBezTo>
                  <a:cubicBezTo>
                    <a:pt x="8578" y="52387"/>
                    <a:pt x="4369" y="26974"/>
                    <a:pt x="0" y="17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2" name="任意多边形: 形状 461">
              <a:extLst>
                <a:ext uri="{FF2B5EF4-FFF2-40B4-BE49-F238E27FC236}">
                  <a16:creationId xmlns:a16="http://schemas.microsoft.com/office/drawing/2014/main" id="{F87BEB2B-B636-C3CD-7639-D2578CDC2F6C}"/>
                </a:ext>
              </a:extLst>
            </p:cNvPr>
            <p:cNvSpPr/>
            <p:nvPr/>
          </p:nvSpPr>
          <p:spPr>
            <a:xfrm>
              <a:off x="9180801" y="4145795"/>
              <a:ext cx="61056" cy="68994"/>
            </a:xfrm>
            <a:custGeom>
              <a:avLst/>
              <a:gdLst>
                <a:gd name="connsiteX0" fmla="*/ 12254 w 61056"/>
                <a:gd name="connsiteY0" fmla="*/ 0 h 68994"/>
                <a:gd name="connsiteX1" fmla="*/ 55941 w 61056"/>
                <a:gd name="connsiteY1" fmla="*/ 32020 h 68994"/>
                <a:gd name="connsiteX2" fmla="*/ 61056 w 61056"/>
                <a:gd name="connsiteY2" fmla="*/ 68995 h 68994"/>
                <a:gd name="connsiteX3" fmla="*/ 21151 w 61056"/>
                <a:gd name="connsiteY3" fmla="*/ 58925 h 68994"/>
                <a:gd name="connsiteX4" fmla="*/ 0 w 61056"/>
                <a:gd name="connsiteY4" fmla="*/ 12201 h 68994"/>
                <a:gd name="connsiteX5" fmla="*/ 12254 w 61056"/>
                <a:gd name="connsiteY5" fmla="*/ 0 h 68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056" h="68994">
                  <a:moveTo>
                    <a:pt x="12254" y="0"/>
                  </a:moveTo>
                  <a:cubicBezTo>
                    <a:pt x="27118" y="10389"/>
                    <a:pt x="44700" y="18594"/>
                    <a:pt x="55941" y="32020"/>
                  </a:cubicBezTo>
                  <a:cubicBezTo>
                    <a:pt x="62708" y="40118"/>
                    <a:pt x="59671" y="56368"/>
                    <a:pt x="61056" y="68995"/>
                  </a:cubicBezTo>
                  <a:cubicBezTo>
                    <a:pt x="47364" y="66011"/>
                    <a:pt x="29090" y="67343"/>
                    <a:pt x="21151" y="58925"/>
                  </a:cubicBezTo>
                  <a:cubicBezTo>
                    <a:pt x="10070" y="47151"/>
                    <a:pt x="6713" y="28131"/>
                    <a:pt x="0" y="12201"/>
                  </a:cubicBezTo>
                  <a:cubicBezTo>
                    <a:pt x="4102" y="8152"/>
                    <a:pt x="8205" y="4049"/>
                    <a:pt x="1225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3" name="任意多边形: 形状 462">
              <a:extLst>
                <a:ext uri="{FF2B5EF4-FFF2-40B4-BE49-F238E27FC236}">
                  <a16:creationId xmlns:a16="http://schemas.microsoft.com/office/drawing/2014/main" id="{5E17C36B-3B21-4B8B-7001-BB1C99FA3A36}"/>
                </a:ext>
              </a:extLst>
            </p:cNvPr>
            <p:cNvSpPr/>
            <p:nvPr/>
          </p:nvSpPr>
          <p:spPr>
            <a:xfrm>
              <a:off x="10610293" y="5119634"/>
              <a:ext cx="68461" cy="73386"/>
            </a:xfrm>
            <a:custGeom>
              <a:avLst/>
              <a:gdLst>
                <a:gd name="connsiteX0" fmla="*/ 68462 w 68461"/>
                <a:gd name="connsiteY0" fmla="*/ 73386 h 73386"/>
                <a:gd name="connsiteX1" fmla="*/ 0 w 68461"/>
                <a:gd name="connsiteY1" fmla="*/ 662 h 73386"/>
                <a:gd name="connsiteX2" fmla="*/ 68462 w 68461"/>
                <a:gd name="connsiteY2" fmla="*/ 73386 h 7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461" h="73386">
                  <a:moveTo>
                    <a:pt x="68462" y="73386"/>
                  </a:moveTo>
                  <a:cubicBezTo>
                    <a:pt x="23602" y="64915"/>
                    <a:pt x="2025" y="41153"/>
                    <a:pt x="0" y="662"/>
                  </a:cubicBezTo>
                  <a:cubicBezTo>
                    <a:pt x="33245" y="-4186"/>
                    <a:pt x="54077" y="17338"/>
                    <a:pt x="68462" y="733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4" name="任意多边形: 形状 463">
              <a:extLst>
                <a:ext uri="{FF2B5EF4-FFF2-40B4-BE49-F238E27FC236}">
                  <a16:creationId xmlns:a16="http://schemas.microsoft.com/office/drawing/2014/main" id="{9C8FCBF9-59F8-DC54-D704-749F168E300E}"/>
                </a:ext>
              </a:extLst>
            </p:cNvPr>
            <p:cNvSpPr/>
            <p:nvPr/>
          </p:nvSpPr>
          <p:spPr>
            <a:xfrm>
              <a:off x="10437886" y="4931853"/>
              <a:ext cx="64892" cy="68969"/>
            </a:xfrm>
            <a:custGeom>
              <a:avLst/>
              <a:gdLst>
                <a:gd name="connsiteX0" fmla="*/ 0 w 64892"/>
                <a:gd name="connsiteY0" fmla="*/ 0 h 68969"/>
                <a:gd name="connsiteX1" fmla="*/ 64892 w 64892"/>
                <a:gd name="connsiteY1" fmla="*/ 68355 h 68969"/>
                <a:gd name="connsiteX2" fmla="*/ 0 w 64892"/>
                <a:gd name="connsiteY2" fmla="*/ 0 h 68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892" h="68969">
                  <a:moveTo>
                    <a:pt x="0" y="0"/>
                  </a:moveTo>
                  <a:cubicBezTo>
                    <a:pt x="48909" y="13852"/>
                    <a:pt x="63347" y="29622"/>
                    <a:pt x="64892" y="68355"/>
                  </a:cubicBezTo>
                  <a:cubicBezTo>
                    <a:pt x="26692" y="72831"/>
                    <a:pt x="7299" y="53118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5" name="任意多边形: 形状 464">
              <a:extLst>
                <a:ext uri="{FF2B5EF4-FFF2-40B4-BE49-F238E27FC236}">
                  <a16:creationId xmlns:a16="http://schemas.microsoft.com/office/drawing/2014/main" id="{F53046F3-8657-A526-9A4D-3E1AB735D2D8}"/>
                </a:ext>
              </a:extLst>
            </p:cNvPr>
            <p:cNvSpPr/>
            <p:nvPr/>
          </p:nvSpPr>
          <p:spPr>
            <a:xfrm>
              <a:off x="10770499" y="5301864"/>
              <a:ext cx="81088" cy="73952"/>
            </a:xfrm>
            <a:custGeom>
              <a:avLst/>
              <a:gdLst>
                <a:gd name="connsiteX0" fmla="*/ 81088 w 81088"/>
                <a:gd name="connsiteY0" fmla="*/ 73951 h 73952"/>
                <a:gd name="connsiteX1" fmla="*/ 0 w 81088"/>
                <a:gd name="connsiteY1" fmla="*/ 322 h 73952"/>
                <a:gd name="connsiteX2" fmla="*/ 81088 w 81088"/>
                <a:gd name="connsiteY2" fmla="*/ 73951 h 7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088" h="73952">
                  <a:moveTo>
                    <a:pt x="81088" y="73951"/>
                  </a:moveTo>
                  <a:cubicBezTo>
                    <a:pt x="28130" y="74218"/>
                    <a:pt x="21631" y="29997"/>
                    <a:pt x="0" y="322"/>
                  </a:cubicBezTo>
                  <a:cubicBezTo>
                    <a:pt x="38360" y="-2875"/>
                    <a:pt x="61163" y="17477"/>
                    <a:pt x="81088" y="739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6" name="任意多边形: 形状 465">
              <a:extLst>
                <a:ext uri="{FF2B5EF4-FFF2-40B4-BE49-F238E27FC236}">
                  <a16:creationId xmlns:a16="http://schemas.microsoft.com/office/drawing/2014/main" id="{D1D0D48A-777F-6313-52E3-BB277BDF015F}"/>
                </a:ext>
              </a:extLst>
            </p:cNvPr>
            <p:cNvSpPr/>
            <p:nvPr/>
          </p:nvSpPr>
          <p:spPr>
            <a:xfrm>
              <a:off x="7952428" y="4312807"/>
              <a:ext cx="58797" cy="58938"/>
            </a:xfrm>
            <a:custGeom>
              <a:avLst/>
              <a:gdLst>
                <a:gd name="connsiteX0" fmla="*/ 46196 w 58797"/>
                <a:gd name="connsiteY0" fmla="*/ 58938 h 58938"/>
                <a:gd name="connsiteX1" fmla="*/ 4 w 58797"/>
                <a:gd name="connsiteY1" fmla="*/ 20632 h 58938"/>
                <a:gd name="connsiteX2" fmla="*/ 22967 w 58797"/>
                <a:gd name="connsiteY2" fmla="*/ 280 h 58938"/>
                <a:gd name="connsiteX3" fmla="*/ 58769 w 58797"/>
                <a:gd name="connsiteY3" fmla="*/ 39545 h 58938"/>
                <a:gd name="connsiteX4" fmla="*/ 46196 w 58797"/>
                <a:gd name="connsiteY4" fmla="*/ 58938 h 5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97" h="58938">
                  <a:moveTo>
                    <a:pt x="46196" y="58938"/>
                  </a:moveTo>
                  <a:cubicBezTo>
                    <a:pt x="11992" y="58885"/>
                    <a:pt x="-262" y="43221"/>
                    <a:pt x="4" y="20632"/>
                  </a:cubicBezTo>
                  <a:cubicBezTo>
                    <a:pt x="58" y="13439"/>
                    <a:pt x="14283" y="1239"/>
                    <a:pt x="22967" y="280"/>
                  </a:cubicBezTo>
                  <a:cubicBezTo>
                    <a:pt x="49925" y="-2704"/>
                    <a:pt x="57118" y="18714"/>
                    <a:pt x="58769" y="39545"/>
                  </a:cubicBezTo>
                  <a:cubicBezTo>
                    <a:pt x="59409" y="46951"/>
                    <a:pt x="48753" y="55262"/>
                    <a:pt x="46196" y="5893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7" name="任意多边形: 形状 466">
              <a:extLst>
                <a:ext uri="{FF2B5EF4-FFF2-40B4-BE49-F238E27FC236}">
                  <a16:creationId xmlns:a16="http://schemas.microsoft.com/office/drawing/2014/main" id="{04F9DEA7-AF75-CD43-9835-660758EDE2C9}"/>
                </a:ext>
              </a:extLst>
            </p:cNvPr>
            <p:cNvSpPr/>
            <p:nvPr/>
          </p:nvSpPr>
          <p:spPr>
            <a:xfrm>
              <a:off x="11458739" y="6109501"/>
              <a:ext cx="77476" cy="78850"/>
            </a:xfrm>
            <a:custGeom>
              <a:avLst/>
              <a:gdLst>
                <a:gd name="connsiteX0" fmla="*/ 0 w 77476"/>
                <a:gd name="connsiteY0" fmla="*/ 0 h 78850"/>
                <a:gd name="connsiteX1" fmla="*/ 77466 w 77476"/>
                <a:gd name="connsiteY1" fmla="*/ 78851 h 78850"/>
                <a:gd name="connsiteX2" fmla="*/ 0 w 77476"/>
                <a:gd name="connsiteY2" fmla="*/ 0 h 7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476" h="78850">
                  <a:moveTo>
                    <a:pt x="0" y="0"/>
                  </a:moveTo>
                  <a:cubicBezTo>
                    <a:pt x="38786" y="4209"/>
                    <a:pt x="78212" y="45552"/>
                    <a:pt x="77466" y="78851"/>
                  </a:cubicBezTo>
                  <a:cubicBezTo>
                    <a:pt x="44807" y="76294"/>
                    <a:pt x="8205" y="40012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8" name="任意多边形: 形状 467">
              <a:extLst>
                <a:ext uri="{FF2B5EF4-FFF2-40B4-BE49-F238E27FC236}">
                  <a16:creationId xmlns:a16="http://schemas.microsoft.com/office/drawing/2014/main" id="{2288FA9D-A5EA-0120-6409-EFD70B5E4570}"/>
                </a:ext>
              </a:extLst>
            </p:cNvPr>
            <p:cNvSpPr/>
            <p:nvPr/>
          </p:nvSpPr>
          <p:spPr>
            <a:xfrm>
              <a:off x="7543427" y="4640326"/>
              <a:ext cx="58755" cy="57593"/>
            </a:xfrm>
            <a:custGeom>
              <a:avLst/>
              <a:gdLst>
                <a:gd name="connsiteX0" fmla="*/ 14272 w 58755"/>
                <a:gd name="connsiteY0" fmla="*/ 99 h 57593"/>
                <a:gd name="connsiteX1" fmla="*/ 58492 w 58755"/>
                <a:gd name="connsiteY1" fmla="*/ 35368 h 57593"/>
                <a:gd name="connsiteX2" fmla="*/ 36009 w 58755"/>
                <a:gd name="connsiteY2" fmla="*/ 57265 h 57593"/>
                <a:gd name="connsiteX3" fmla="*/ 47 w 58755"/>
                <a:gd name="connsiteY3" fmla="*/ 19119 h 57593"/>
                <a:gd name="connsiteX4" fmla="*/ 14272 w 58755"/>
                <a:gd name="connsiteY4" fmla="*/ 99 h 5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5" h="57593">
                  <a:moveTo>
                    <a:pt x="14272" y="99"/>
                  </a:moveTo>
                  <a:cubicBezTo>
                    <a:pt x="48956" y="-1340"/>
                    <a:pt x="60730" y="13098"/>
                    <a:pt x="58492" y="35368"/>
                  </a:cubicBezTo>
                  <a:cubicBezTo>
                    <a:pt x="57693" y="43680"/>
                    <a:pt x="44587" y="56253"/>
                    <a:pt x="36009" y="57265"/>
                  </a:cubicBezTo>
                  <a:cubicBezTo>
                    <a:pt x="10009" y="60302"/>
                    <a:pt x="-806" y="41868"/>
                    <a:pt x="47" y="19119"/>
                  </a:cubicBezTo>
                  <a:cubicBezTo>
                    <a:pt x="366" y="10861"/>
                    <a:pt x="11928" y="3029"/>
                    <a:pt x="14272" y="9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9" name="任意多边形: 形状 468">
              <a:extLst>
                <a:ext uri="{FF2B5EF4-FFF2-40B4-BE49-F238E27FC236}">
                  <a16:creationId xmlns:a16="http://schemas.microsoft.com/office/drawing/2014/main" id="{286B35EA-6AF5-C3E1-A37F-905DA5FDD39B}"/>
                </a:ext>
              </a:extLst>
            </p:cNvPr>
            <p:cNvSpPr/>
            <p:nvPr/>
          </p:nvSpPr>
          <p:spPr>
            <a:xfrm>
              <a:off x="7669069" y="4469182"/>
              <a:ext cx="62740" cy="59199"/>
            </a:xfrm>
            <a:custGeom>
              <a:avLst/>
              <a:gdLst>
                <a:gd name="connsiteX0" fmla="*/ 53151 w 62740"/>
                <a:gd name="connsiteY0" fmla="*/ 59200 h 59199"/>
                <a:gd name="connsiteX1" fmla="*/ 6426 w 62740"/>
                <a:gd name="connsiteY1" fmla="*/ 46733 h 59199"/>
                <a:gd name="connsiteX2" fmla="*/ 992 w 62740"/>
                <a:gd name="connsiteY2" fmla="*/ 5443 h 59199"/>
                <a:gd name="connsiteX3" fmla="*/ 31680 w 62740"/>
                <a:gd name="connsiteY3" fmla="*/ 1820 h 59199"/>
                <a:gd name="connsiteX4" fmla="*/ 62741 w 62740"/>
                <a:gd name="connsiteY4" fmla="*/ 46626 h 59199"/>
                <a:gd name="connsiteX5" fmla="*/ 53151 w 62740"/>
                <a:gd name="connsiteY5" fmla="*/ 59200 h 5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740" h="59199">
                  <a:moveTo>
                    <a:pt x="53151" y="59200"/>
                  </a:moveTo>
                  <a:cubicBezTo>
                    <a:pt x="37167" y="55524"/>
                    <a:pt x="17455" y="56163"/>
                    <a:pt x="6426" y="46733"/>
                  </a:cubicBezTo>
                  <a:cubicBezTo>
                    <a:pt x="-1725" y="39754"/>
                    <a:pt x="-287" y="19455"/>
                    <a:pt x="992" y="5443"/>
                  </a:cubicBezTo>
                  <a:cubicBezTo>
                    <a:pt x="1205" y="2939"/>
                    <a:pt x="26512" y="-2975"/>
                    <a:pt x="31680" y="1820"/>
                  </a:cubicBezTo>
                  <a:cubicBezTo>
                    <a:pt x="44626" y="13967"/>
                    <a:pt x="52724" y="31336"/>
                    <a:pt x="62741" y="46626"/>
                  </a:cubicBezTo>
                  <a:cubicBezTo>
                    <a:pt x="59544" y="50782"/>
                    <a:pt x="56347" y="54991"/>
                    <a:pt x="53151" y="592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0" name="任意多边形: 形状 469">
              <a:extLst>
                <a:ext uri="{FF2B5EF4-FFF2-40B4-BE49-F238E27FC236}">
                  <a16:creationId xmlns:a16="http://schemas.microsoft.com/office/drawing/2014/main" id="{FE59B64B-69E0-E89B-F863-84C5167C87E3}"/>
                </a:ext>
              </a:extLst>
            </p:cNvPr>
            <p:cNvSpPr/>
            <p:nvPr/>
          </p:nvSpPr>
          <p:spPr>
            <a:xfrm>
              <a:off x="7339032" y="5162329"/>
              <a:ext cx="67198" cy="56584"/>
            </a:xfrm>
            <a:custGeom>
              <a:avLst/>
              <a:gdLst>
                <a:gd name="connsiteX0" fmla="*/ 57076 w 67198"/>
                <a:gd name="connsiteY0" fmla="*/ 56584 h 56584"/>
                <a:gd name="connsiteX1" fmla="*/ 4118 w 67198"/>
                <a:gd name="connsiteY1" fmla="*/ 36712 h 56584"/>
                <a:gd name="connsiteX2" fmla="*/ 2520 w 67198"/>
                <a:gd name="connsiteY2" fmla="*/ 6343 h 56584"/>
                <a:gd name="connsiteX3" fmla="*/ 41519 w 67198"/>
                <a:gd name="connsiteY3" fmla="*/ 2880 h 56584"/>
                <a:gd name="connsiteX4" fmla="*/ 67199 w 67198"/>
                <a:gd name="connsiteY4" fmla="*/ 43318 h 56584"/>
                <a:gd name="connsiteX5" fmla="*/ 57076 w 67198"/>
                <a:gd name="connsiteY5" fmla="*/ 56584 h 5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198" h="56584">
                  <a:moveTo>
                    <a:pt x="57076" y="56584"/>
                  </a:moveTo>
                  <a:cubicBezTo>
                    <a:pt x="39175" y="50351"/>
                    <a:pt x="19941" y="46355"/>
                    <a:pt x="4118" y="36712"/>
                  </a:cubicBezTo>
                  <a:cubicBezTo>
                    <a:pt x="-1157" y="33515"/>
                    <a:pt x="-997" y="7835"/>
                    <a:pt x="2520" y="6343"/>
                  </a:cubicBezTo>
                  <a:cubicBezTo>
                    <a:pt x="14454" y="1388"/>
                    <a:pt x="33048" y="-3140"/>
                    <a:pt x="41519" y="2880"/>
                  </a:cubicBezTo>
                  <a:cubicBezTo>
                    <a:pt x="53560" y="11405"/>
                    <a:pt x="58941" y="29413"/>
                    <a:pt x="67199" y="43318"/>
                  </a:cubicBezTo>
                  <a:cubicBezTo>
                    <a:pt x="63842" y="47740"/>
                    <a:pt x="60486" y="52162"/>
                    <a:pt x="57076" y="5658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1" name="任意多边形: 形状 470">
              <a:extLst>
                <a:ext uri="{FF2B5EF4-FFF2-40B4-BE49-F238E27FC236}">
                  <a16:creationId xmlns:a16="http://schemas.microsoft.com/office/drawing/2014/main" id="{0A24A7E5-D688-BDEB-CC3C-91BA6EEAE0AF}"/>
                </a:ext>
              </a:extLst>
            </p:cNvPr>
            <p:cNvSpPr/>
            <p:nvPr/>
          </p:nvSpPr>
          <p:spPr>
            <a:xfrm>
              <a:off x="8479224" y="4034027"/>
              <a:ext cx="57451" cy="56654"/>
            </a:xfrm>
            <a:custGeom>
              <a:avLst/>
              <a:gdLst>
                <a:gd name="connsiteX0" fmla="*/ 57451 w 57451"/>
                <a:gd name="connsiteY0" fmla="*/ 54548 h 56654"/>
                <a:gd name="connsiteX1" fmla="*/ 18 w 57451"/>
                <a:gd name="connsiteY1" fmla="*/ 23647 h 56654"/>
                <a:gd name="connsiteX2" fmla="*/ 15468 w 57451"/>
                <a:gd name="connsiteY2" fmla="*/ 791 h 56654"/>
                <a:gd name="connsiteX3" fmla="*/ 57451 w 57451"/>
                <a:gd name="connsiteY3" fmla="*/ 54548 h 5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51" h="56654">
                  <a:moveTo>
                    <a:pt x="57451" y="54548"/>
                  </a:moveTo>
                  <a:cubicBezTo>
                    <a:pt x="18345" y="61101"/>
                    <a:pt x="1936" y="52790"/>
                    <a:pt x="18" y="23647"/>
                  </a:cubicBezTo>
                  <a:cubicBezTo>
                    <a:pt x="-462" y="16081"/>
                    <a:pt x="8862" y="1963"/>
                    <a:pt x="15468" y="791"/>
                  </a:cubicBezTo>
                  <a:cubicBezTo>
                    <a:pt x="43013" y="-4164"/>
                    <a:pt x="56865" y="14217"/>
                    <a:pt x="57451" y="5454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2" name="任意多边形: 形状 471">
              <a:extLst>
                <a:ext uri="{FF2B5EF4-FFF2-40B4-BE49-F238E27FC236}">
                  <a16:creationId xmlns:a16="http://schemas.microsoft.com/office/drawing/2014/main" id="{DC86C364-C126-B97C-17F8-4C953F380720}"/>
                </a:ext>
              </a:extLst>
            </p:cNvPr>
            <p:cNvSpPr/>
            <p:nvPr/>
          </p:nvSpPr>
          <p:spPr>
            <a:xfrm>
              <a:off x="9570034" y="4249654"/>
              <a:ext cx="57052" cy="66096"/>
            </a:xfrm>
            <a:custGeom>
              <a:avLst/>
              <a:gdLst>
                <a:gd name="connsiteX0" fmla="*/ 54783 w 57052"/>
                <a:gd name="connsiteY0" fmla="*/ 66097 h 66096"/>
                <a:gd name="connsiteX1" fmla="*/ 67 w 57052"/>
                <a:gd name="connsiteY1" fmla="*/ 13139 h 66096"/>
                <a:gd name="connsiteX2" fmla="*/ 20632 w 57052"/>
                <a:gd name="connsiteY2" fmla="*/ 86 h 66096"/>
                <a:gd name="connsiteX3" fmla="*/ 54783 w 57052"/>
                <a:gd name="connsiteY3" fmla="*/ 66097 h 6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52" h="66096">
                  <a:moveTo>
                    <a:pt x="54783" y="66097"/>
                  </a:moveTo>
                  <a:cubicBezTo>
                    <a:pt x="24095" y="63806"/>
                    <a:pt x="-1478" y="40470"/>
                    <a:pt x="67" y="13139"/>
                  </a:cubicBezTo>
                  <a:cubicBezTo>
                    <a:pt x="333" y="8131"/>
                    <a:pt x="14292" y="-980"/>
                    <a:pt x="20632" y="86"/>
                  </a:cubicBezTo>
                  <a:cubicBezTo>
                    <a:pt x="47643" y="4508"/>
                    <a:pt x="63147" y="36421"/>
                    <a:pt x="54783" y="660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3" name="任意多边形: 形状 472">
              <a:extLst>
                <a:ext uri="{FF2B5EF4-FFF2-40B4-BE49-F238E27FC236}">
                  <a16:creationId xmlns:a16="http://schemas.microsoft.com/office/drawing/2014/main" id="{C6387F10-5FEA-93D8-30F5-9458DF65EFE9}"/>
                </a:ext>
              </a:extLst>
            </p:cNvPr>
            <p:cNvSpPr/>
            <p:nvPr/>
          </p:nvSpPr>
          <p:spPr>
            <a:xfrm>
              <a:off x="6848300" y="6097241"/>
              <a:ext cx="60360" cy="65857"/>
            </a:xfrm>
            <a:custGeom>
              <a:avLst/>
              <a:gdLst>
                <a:gd name="connsiteX0" fmla="*/ 25741 w 60360"/>
                <a:gd name="connsiteY0" fmla="*/ 65858 h 65857"/>
                <a:gd name="connsiteX1" fmla="*/ 487 w 60360"/>
                <a:gd name="connsiteY1" fmla="*/ 26912 h 65857"/>
                <a:gd name="connsiteX2" fmla="*/ 32134 w 60360"/>
                <a:gd name="connsiteY2" fmla="*/ 166 h 65857"/>
                <a:gd name="connsiteX3" fmla="*/ 59732 w 60360"/>
                <a:gd name="connsiteY3" fmla="*/ 33891 h 65857"/>
                <a:gd name="connsiteX4" fmla="*/ 25741 w 60360"/>
                <a:gd name="connsiteY4" fmla="*/ 65858 h 65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60" h="65857">
                  <a:moveTo>
                    <a:pt x="25741" y="65858"/>
                  </a:moveTo>
                  <a:cubicBezTo>
                    <a:pt x="14393" y="49022"/>
                    <a:pt x="2565" y="38793"/>
                    <a:pt x="487" y="26912"/>
                  </a:cubicBezTo>
                  <a:cubicBezTo>
                    <a:pt x="-3295" y="4855"/>
                    <a:pt x="15671" y="1605"/>
                    <a:pt x="32134" y="166"/>
                  </a:cubicBezTo>
                  <a:cubicBezTo>
                    <a:pt x="56908" y="-2018"/>
                    <a:pt x="62449" y="17748"/>
                    <a:pt x="59732" y="33891"/>
                  </a:cubicBezTo>
                  <a:cubicBezTo>
                    <a:pt x="58080" y="44120"/>
                    <a:pt x="41511" y="51846"/>
                    <a:pt x="25741" y="6585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4" name="任意多边形: 形状 473">
              <a:extLst>
                <a:ext uri="{FF2B5EF4-FFF2-40B4-BE49-F238E27FC236}">
                  <a16:creationId xmlns:a16="http://schemas.microsoft.com/office/drawing/2014/main" id="{34FB5376-070D-63EE-C0AB-662AE879FC0C}"/>
                </a:ext>
              </a:extLst>
            </p:cNvPr>
            <p:cNvSpPr/>
            <p:nvPr/>
          </p:nvSpPr>
          <p:spPr>
            <a:xfrm>
              <a:off x="7415603" y="4815068"/>
              <a:ext cx="61222" cy="56900"/>
            </a:xfrm>
            <a:custGeom>
              <a:avLst/>
              <a:gdLst>
                <a:gd name="connsiteX0" fmla="*/ 37885 w 61222"/>
                <a:gd name="connsiteY0" fmla="*/ 56901 h 56900"/>
                <a:gd name="connsiteX1" fmla="*/ 4 w 61222"/>
                <a:gd name="connsiteY1" fmla="*/ 21098 h 56900"/>
                <a:gd name="connsiteX2" fmla="*/ 31758 w 61222"/>
                <a:gd name="connsiteY2" fmla="*/ 0 h 56900"/>
                <a:gd name="connsiteX3" fmla="*/ 61061 w 61222"/>
                <a:gd name="connsiteY3" fmla="*/ 33672 h 56900"/>
                <a:gd name="connsiteX4" fmla="*/ 37885 w 61222"/>
                <a:gd name="connsiteY4" fmla="*/ 56901 h 5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22" h="56900">
                  <a:moveTo>
                    <a:pt x="37885" y="56901"/>
                  </a:moveTo>
                  <a:cubicBezTo>
                    <a:pt x="11619" y="52372"/>
                    <a:pt x="324" y="41717"/>
                    <a:pt x="4" y="21098"/>
                  </a:cubicBezTo>
                  <a:cubicBezTo>
                    <a:pt x="-315" y="-1065"/>
                    <a:pt x="16467" y="53"/>
                    <a:pt x="31758" y="0"/>
                  </a:cubicBezTo>
                  <a:cubicBezTo>
                    <a:pt x="54454" y="-53"/>
                    <a:pt x="62499" y="15983"/>
                    <a:pt x="61061" y="33672"/>
                  </a:cubicBezTo>
                  <a:cubicBezTo>
                    <a:pt x="60368" y="41983"/>
                    <a:pt x="46036" y="49175"/>
                    <a:pt x="37885" y="5690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5" name="任意多边形: 形状 474">
              <a:extLst>
                <a:ext uri="{FF2B5EF4-FFF2-40B4-BE49-F238E27FC236}">
                  <a16:creationId xmlns:a16="http://schemas.microsoft.com/office/drawing/2014/main" id="{27F32671-C552-0729-AB64-C7D019A2F4C6}"/>
                </a:ext>
              </a:extLst>
            </p:cNvPr>
            <p:cNvSpPr/>
            <p:nvPr/>
          </p:nvSpPr>
          <p:spPr>
            <a:xfrm>
              <a:off x="11633809" y="6283133"/>
              <a:ext cx="90465" cy="79713"/>
            </a:xfrm>
            <a:custGeom>
              <a:avLst/>
              <a:gdLst>
                <a:gd name="connsiteX0" fmla="*/ 0 w 90465"/>
                <a:gd name="connsiteY0" fmla="*/ 0 h 79713"/>
                <a:gd name="connsiteX1" fmla="*/ 90465 w 90465"/>
                <a:gd name="connsiteY1" fmla="*/ 79703 h 79713"/>
                <a:gd name="connsiteX2" fmla="*/ 0 w 90465"/>
                <a:gd name="connsiteY2" fmla="*/ 0 h 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465" h="79713">
                  <a:moveTo>
                    <a:pt x="0" y="0"/>
                  </a:moveTo>
                  <a:cubicBezTo>
                    <a:pt x="50188" y="8738"/>
                    <a:pt x="71499" y="42356"/>
                    <a:pt x="90465" y="79703"/>
                  </a:cubicBezTo>
                  <a:cubicBezTo>
                    <a:pt x="57753" y="80236"/>
                    <a:pt x="34630" y="60097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6" name="任意多边形: 形状 475">
              <a:extLst>
                <a:ext uri="{FF2B5EF4-FFF2-40B4-BE49-F238E27FC236}">
                  <a16:creationId xmlns:a16="http://schemas.microsoft.com/office/drawing/2014/main" id="{D7AC3490-A0B7-3B6C-6C20-6B6B5CBD9383}"/>
                </a:ext>
              </a:extLst>
            </p:cNvPr>
            <p:cNvSpPr/>
            <p:nvPr/>
          </p:nvSpPr>
          <p:spPr>
            <a:xfrm>
              <a:off x="7153900" y="5174659"/>
              <a:ext cx="59298" cy="52396"/>
            </a:xfrm>
            <a:custGeom>
              <a:avLst/>
              <a:gdLst>
                <a:gd name="connsiteX0" fmla="*/ 58453 w 59298"/>
                <a:gd name="connsiteY0" fmla="*/ 49156 h 52396"/>
                <a:gd name="connsiteX1" fmla="*/ 221 w 59298"/>
                <a:gd name="connsiteY1" fmla="*/ 21398 h 52396"/>
                <a:gd name="connsiteX2" fmla="*/ 29843 w 59298"/>
                <a:gd name="connsiteY2" fmla="*/ 193 h 52396"/>
                <a:gd name="connsiteX3" fmla="*/ 58453 w 59298"/>
                <a:gd name="connsiteY3" fmla="*/ 49156 h 5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98" h="52396">
                  <a:moveTo>
                    <a:pt x="58453" y="49156"/>
                  </a:moveTo>
                  <a:cubicBezTo>
                    <a:pt x="12954" y="57041"/>
                    <a:pt x="3098" y="51553"/>
                    <a:pt x="221" y="21398"/>
                  </a:cubicBezTo>
                  <a:cubicBezTo>
                    <a:pt x="-2230" y="-4335"/>
                    <a:pt x="16257" y="460"/>
                    <a:pt x="29843" y="193"/>
                  </a:cubicBezTo>
                  <a:cubicBezTo>
                    <a:pt x="55469" y="-286"/>
                    <a:pt x="61863" y="11062"/>
                    <a:pt x="58453" y="4915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7" name="任意多边形: 形状 476">
              <a:extLst>
                <a:ext uri="{FF2B5EF4-FFF2-40B4-BE49-F238E27FC236}">
                  <a16:creationId xmlns:a16="http://schemas.microsoft.com/office/drawing/2014/main" id="{2405431D-0563-63A3-14A2-1BD62BC21A3B}"/>
                </a:ext>
              </a:extLst>
            </p:cNvPr>
            <p:cNvSpPr/>
            <p:nvPr/>
          </p:nvSpPr>
          <p:spPr>
            <a:xfrm>
              <a:off x="8866783" y="3941582"/>
              <a:ext cx="57645" cy="64892"/>
            </a:xfrm>
            <a:custGeom>
              <a:avLst/>
              <a:gdLst>
                <a:gd name="connsiteX0" fmla="*/ 45765 w 57645"/>
                <a:gd name="connsiteY0" fmla="*/ 64892 h 64892"/>
                <a:gd name="connsiteX1" fmla="*/ 3516 w 57645"/>
                <a:gd name="connsiteY1" fmla="*/ 37401 h 64892"/>
                <a:gd name="connsiteX2" fmla="*/ 1118 w 57645"/>
                <a:gd name="connsiteY2" fmla="*/ 0 h 64892"/>
                <a:gd name="connsiteX3" fmla="*/ 40650 w 57645"/>
                <a:gd name="connsiteY3" fmla="*/ 12094 h 64892"/>
                <a:gd name="connsiteX4" fmla="*/ 57646 w 57645"/>
                <a:gd name="connsiteY4" fmla="*/ 53384 h 64892"/>
                <a:gd name="connsiteX5" fmla="*/ 45765 w 57645"/>
                <a:gd name="connsiteY5" fmla="*/ 64892 h 6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5" h="64892">
                  <a:moveTo>
                    <a:pt x="45765" y="64892"/>
                  </a:moveTo>
                  <a:cubicBezTo>
                    <a:pt x="31327" y="56048"/>
                    <a:pt x="13745" y="49761"/>
                    <a:pt x="3516" y="37401"/>
                  </a:cubicBezTo>
                  <a:cubicBezTo>
                    <a:pt x="-2931" y="29622"/>
                    <a:pt x="1544" y="12787"/>
                    <a:pt x="1118" y="0"/>
                  </a:cubicBezTo>
                  <a:cubicBezTo>
                    <a:pt x="14651" y="3676"/>
                    <a:pt x="31966" y="3516"/>
                    <a:pt x="40650" y="12094"/>
                  </a:cubicBezTo>
                  <a:cubicBezTo>
                    <a:pt x="50400" y="21737"/>
                    <a:pt x="52318" y="39266"/>
                    <a:pt x="57646" y="53384"/>
                  </a:cubicBezTo>
                  <a:cubicBezTo>
                    <a:pt x="53703" y="57220"/>
                    <a:pt x="49761" y="61056"/>
                    <a:pt x="45765" y="6489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8" name="任意多边形: 形状 477">
              <a:extLst>
                <a:ext uri="{FF2B5EF4-FFF2-40B4-BE49-F238E27FC236}">
                  <a16:creationId xmlns:a16="http://schemas.microsoft.com/office/drawing/2014/main" id="{341E9C50-BEC7-6ACC-547A-1E437E37C9BE}"/>
                </a:ext>
              </a:extLst>
            </p:cNvPr>
            <p:cNvSpPr/>
            <p:nvPr/>
          </p:nvSpPr>
          <p:spPr>
            <a:xfrm>
              <a:off x="10258607" y="4747118"/>
              <a:ext cx="71984" cy="67104"/>
            </a:xfrm>
            <a:custGeom>
              <a:avLst/>
              <a:gdLst>
                <a:gd name="connsiteX0" fmla="*/ 0 w 71984"/>
                <a:gd name="connsiteY0" fmla="*/ 501 h 67104"/>
                <a:gd name="connsiteX1" fmla="*/ 71978 w 71984"/>
                <a:gd name="connsiteY1" fmla="*/ 52074 h 67104"/>
                <a:gd name="connsiteX2" fmla="*/ 64040 w 71984"/>
                <a:gd name="connsiteY2" fmla="*/ 66725 h 67104"/>
                <a:gd name="connsiteX3" fmla="*/ 41130 w 71984"/>
                <a:gd name="connsiteY3" fmla="*/ 62250 h 67104"/>
                <a:gd name="connsiteX4" fmla="*/ 0 w 71984"/>
                <a:gd name="connsiteY4" fmla="*/ 501 h 6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84" h="67104">
                  <a:moveTo>
                    <a:pt x="0" y="501"/>
                  </a:moveTo>
                  <a:cubicBezTo>
                    <a:pt x="37667" y="-3921"/>
                    <a:pt x="70646" y="21546"/>
                    <a:pt x="71978" y="52074"/>
                  </a:cubicBezTo>
                  <a:cubicBezTo>
                    <a:pt x="72191" y="57082"/>
                    <a:pt x="67396" y="66299"/>
                    <a:pt x="64040" y="66725"/>
                  </a:cubicBezTo>
                  <a:cubicBezTo>
                    <a:pt x="56474" y="67684"/>
                    <a:pt x="44860" y="67045"/>
                    <a:pt x="41130" y="62250"/>
                  </a:cubicBezTo>
                  <a:cubicBezTo>
                    <a:pt x="26532" y="43336"/>
                    <a:pt x="14385" y="22558"/>
                    <a:pt x="0" y="50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9" name="任意多边形: 形状 478">
              <a:extLst>
                <a:ext uri="{FF2B5EF4-FFF2-40B4-BE49-F238E27FC236}">
                  <a16:creationId xmlns:a16="http://schemas.microsoft.com/office/drawing/2014/main" id="{DF60EE49-D9B3-4D6C-BF7C-3D5460B49B60}"/>
                </a:ext>
              </a:extLst>
            </p:cNvPr>
            <p:cNvSpPr/>
            <p:nvPr/>
          </p:nvSpPr>
          <p:spPr>
            <a:xfrm>
              <a:off x="7237269" y="4821643"/>
              <a:ext cx="65336" cy="55919"/>
            </a:xfrm>
            <a:custGeom>
              <a:avLst/>
              <a:gdLst>
                <a:gd name="connsiteX0" fmla="*/ 55054 w 65336"/>
                <a:gd name="connsiteY0" fmla="*/ 55920 h 55919"/>
                <a:gd name="connsiteX1" fmla="*/ 4706 w 65336"/>
                <a:gd name="connsiteY1" fmla="*/ 36740 h 55919"/>
                <a:gd name="connsiteX2" fmla="*/ 2149 w 65336"/>
                <a:gd name="connsiteY2" fmla="*/ 6638 h 55919"/>
                <a:gd name="connsiteX3" fmla="*/ 39870 w 65336"/>
                <a:gd name="connsiteY3" fmla="*/ 2696 h 55919"/>
                <a:gd name="connsiteX4" fmla="*/ 65336 w 65336"/>
                <a:gd name="connsiteY4" fmla="*/ 42920 h 55919"/>
                <a:gd name="connsiteX5" fmla="*/ 55054 w 65336"/>
                <a:gd name="connsiteY5" fmla="*/ 55920 h 5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336" h="55919">
                  <a:moveTo>
                    <a:pt x="55054" y="55920"/>
                  </a:moveTo>
                  <a:cubicBezTo>
                    <a:pt x="38005" y="49900"/>
                    <a:pt x="19518" y="46223"/>
                    <a:pt x="4706" y="36740"/>
                  </a:cubicBezTo>
                  <a:cubicBezTo>
                    <a:pt x="-834" y="33170"/>
                    <a:pt x="-1207" y="8130"/>
                    <a:pt x="2149" y="6638"/>
                  </a:cubicBezTo>
                  <a:cubicBezTo>
                    <a:pt x="13551" y="1524"/>
                    <a:pt x="31878" y="-3112"/>
                    <a:pt x="39870" y="2696"/>
                  </a:cubicBezTo>
                  <a:cubicBezTo>
                    <a:pt x="51804" y="11380"/>
                    <a:pt x="57185" y="29068"/>
                    <a:pt x="65336" y="42920"/>
                  </a:cubicBezTo>
                  <a:cubicBezTo>
                    <a:pt x="61980" y="47236"/>
                    <a:pt x="58517" y="51551"/>
                    <a:pt x="55054" y="559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0" name="任意多边形: 形状 479">
              <a:extLst>
                <a:ext uri="{FF2B5EF4-FFF2-40B4-BE49-F238E27FC236}">
                  <a16:creationId xmlns:a16="http://schemas.microsoft.com/office/drawing/2014/main" id="{2840B322-DDF7-E75B-5D31-A2352CD3889B}"/>
                </a:ext>
              </a:extLst>
            </p:cNvPr>
            <p:cNvSpPr/>
            <p:nvPr/>
          </p:nvSpPr>
          <p:spPr>
            <a:xfrm>
              <a:off x="8723198" y="3915354"/>
              <a:ext cx="55511" cy="59251"/>
            </a:xfrm>
            <a:custGeom>
              <a:avLst/>
              <a:gdLst>
                <a:gd name="connsiteX0" fmla="*/ 55411 w 55511"/>
                <a:gd name="connsiteY0" fmla="*/ 58674 h 59251"/>
                <a:gd name="connsiteX1" fmla="*/ 2 w 55511"/>
                <a:gd name="connsiteY1" fmla="*/ 20847 h 59251"/>
                <a:gd name="connsiteX2" fmla="*/ 15719 w 55511"/>
                <a:gd name="connsiteY2" fmla="*/ 335 h 59251"/>
                <a:gd name="connsiteX3" fmla="*/ 55411 w 55511"/>
                <a:gd name="connsiteY3" fmla="*/ 58674 h 5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11" h="59251">
                  <a:moveTo>
                    <a:pt x="55411" y="58674"/>
                  </a:moveTo>
                  <a:cubicBezTo>
                    <a:pt x="19715" y="62190"/>
                    <a:pt x="695" y="49670"/>
                    <a:pt x="2" y="20847"/>
                  </a:cubicBezTo>
                  <a:cubicBezTo>
                    <a:pt x="-158" y="13814"/>
                    <a:pt x="9326" y="1240"/>
                    <a:pt x="15719" y="335"/>
                  </a:cubicBezTo>
                  <a:cubicBezTo>
                    <a:pt x="40653" y="-3182"/>
                    <a:pt x="56956" y="21326"/>
                    <a:pt x="55411" y="586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1" name="任意多边形: 形状 480">
              <a:extLst>
                <a:ext uri="{FF2B5EF4-FFF2-40B4-BE49-F238E27FC236}">
                  <a16:creationId xmlns:a16="http://schemas.microsoft.com/office/drawing/2014/main" id="{E23397DE-F946-461D-154C-FC888963BF55}"/>
                </a:ext>
              </a:extLst>
            </p:cNvPr>
            <p:cNvSpPr/>
            <p:nvPr/>
          </p:nvSpPr>
          <p:spPr>
            <a:xfrm>
              <a:off x="10944983" y="5484821"/>
              <a:ext cx="79863" cy="76773"/>
            </a:xfrm>
            <a:custGeom>
              <a:avLst/>
              <a:gdLst>
                <a:gd name="connsiteX0" fmla="*/ 0 w 79863"/>
                <a:gd name="connsiteY0" fmla="*/ 0 h 76773"/>
                <a:gd name="connsiteX1" fmla="*/ 79863 w 79863"/>
                <a:gd name="connsiteY1" fmla="*/ 76773 h 76773"/>
                <a:gd name="connsiteX2" fmla="*/ 0 w 79863"/>
                <a:gd name="connsiteY2" fmla="*/ 0 h 7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863" h="76773">
                  <a:moveTo>
                    <a:pt x="0" y="0"/>
                  </a:moveTo>
                  <a:cubicBezTo>
                    <a:pt x="51093" y="5541"/>
                    <a:pt x="68302" y="36335"/>
                    <a:pt x="79863" y="76773"/>
                  </a:cubicBezTo>
                  <a:cubicBezTo>
                    <a:pt x="29782" y="76027"/>
                    <a:pt x="20991" y="3633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2" name="任意多边形: 形状 481">
              <a:extLst>
                <a:ext uri="{FF2B5EF4-FFF2-40B4-BE49-F238E27FC236}">
                  <a16:creationId xmlns:a16="http://schemas.microsoft.com/office/drawing/2014/main" id="{AEB140BE-74C4-8D97-69CC-73C0DA832C0B}"/>
                </a:ext>
              </a:extLst>
            </p:cNvPr>
            <p:cNvSpPr/>
            <p:nvPr/>
          </p:nvSpPr>
          <p:spPr>
            <a:xfrm>
              <a:off x="9264857" y="4025707"/>
              <a:ext cx="61396" cy="66331"/>
            </a:xfrm>
            <a:custGeom>
              <a:avLst/>
              <a:gdLst>
                <a:gd name="connsiteX0" fmla="*/ 10831 w 61396"/>
                <a:gd name="connsiteY0" fmla="*/ 0 h 66331"/>
                <a:gd name="connsiteX1" fmla="*/ 60806 w 61396"/>
                <a:gd name="connsiteY1" fmla="*/ 54876 h 66331"/>
                <a:gd name="connsiteX2" fmla="*/ 39708 w 61396"/>
                <a:gd name="connsiteY2" fmla="*/ 66331 h 66331"/>
                <a:gd name="connsiteX3" fmla="*/ 549 w 61396"/>
                <a:gd name="connsiteY3" fmla="*/ 12574 h 66331"/>
                <a:gd name="connsiteX4" fmla="*/ 10831 w 61396"/>
                <a:gd name="connsiteY4" fmla="*/ 0 h 6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96" h="66331">
                  <a:moveTo>
                    <a:pt x="10831" y="0"/>
                  </a:moveTo>
                  <a:cubicBezTo>
                    <a:pt x="32942" y="799"/>
                    <a:pt x="66240" y="38999"/>
                    <a:pt x="60806" y="54876"/>
                  </a:cubicBezTo>
                  <a:cubicBezTo>
                    <a:pt x="58835" y="60630"/>
                    <a:pt x="47060" y="66277"/>
                    <a:pt x="39708" y="66331"/>
                  </a:cubicBezTo>
                  <a:cubicBezTo>
                    <a:pt x="21647" y="66490"/>
                    <a:pt x="-4086" y="30581"/>
                    <a:pt x="549" y="12574"/>
                  </a:cubicBezTo>
                  <a:cubicBezTo>
                    <a:pt x="1987" y="6979"/>
                    <a:pt x="8487" y="2717"/>
                    <a:pt x="1083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3" name="任意多边形: 形状 482">
              <a:extLst>
                <a:ext uri="{FF2B5EF4-FFF2-40B4-BE49-F238E27FC236}">
                  <a16:creationId xmlns:a16="http://schemas.microsoft.com/office/drawing/2014/main" id="{DF99946C-9579-809D-39FB-B5854A802131}"/>
                </a:ext>
              </a:extLst>
            </p:cNvPr>
            <p:cNvSpPr/>
            <p:nvPr/>
          </p:nvSpPr>
          <p:spPr>
            <a:xfrm>
              <a:off x="11732958" y="6412491"/>
              <a:ext cx="81355" cy="76346"/>
            </a:xfrm>
            <a:custGeom>
              <a:avLst/>
              <a:gdLst>
                <a:gd name="connsiteX0" fmla="*/ 81355 w 81355"/>
                <a:gd name="connsiteY0" fmla="*/ 76347 h 76346"/>
                <a:gd name="connsiteX1" fmla="*/ 0 w 81355"/>
                <a:gd name="connsiteY1" fmla="*/ 0 h 76346"/>
                <a:gd name="connsiteX2" fmla="*/ 81355 w 81355"/>
                <a:gd name="connsiteY2" fmla="*/ 76347 h 7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355" h="76346">
                  <a:moveTo>
                    <a:pt x="81355" y="76347"/>
                  </a:moveTo>
                  <a:cubicBezTo>
                    <a:pt x="36442" y="72351"/>
                    <a:pt x="9537" y="46245"/>
                    <a:pt x="0" y="0"/>
                  </a:cubicBezTo>
                  <a:cubicBezTo>
                    <a:pt x="34577" y="8471"/>
                    <a:pt x="54716" y="27065"/>
                    <a:pt x="81355" y="7634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4" name="任意多边形: 形状 483">
              <a:extLst>
                <a:ext uri="{FF2B5EF4-FFF2-40B4-BE49-F238E27FC236}">
                  <a16:creationId xmlns:a16="http://schemas.microsoft.com/office/drawing/2014/main" id="{5C8EDAED-92C5-5F60-FE74-2E03B982F4DC}"/>
                </a:ext>
              </a:extLst>
            </p:cNvPr>
            <p:cNvSpPr/>
            <p:nvPr/>
          </p:nvSpPr>
          <p:spPr>
            <a:xfrm>
              <a:off x="6789735" y="5925383"/>
              <a:ext cx="62627" cy="64989"/>
            </a:xfrm>
            <a:custGeom>
              <a:avLst/>
              <a:gdLst>
                <a:gd name="connsiteX0" fmla="*/ 29376 w 62627"/>
                <a:gd name="connsiteY0" fmla="*/ 64990 h 64989"/>
                <a:gd name="connsiteX1" fmla="*/ 979 w 62627"/>
                <a:gd name="connsiteY1" fmla="*/ 23753 h 64989"/>
                <a:gd name="connsiteX2" fmla="*/ 29909 w 62627"/>
                <a:gd name="connsiteY2" fmla="*/ 151 h 64989"/>
                <a:gd name="connsiteX3" fmla="*/ 62355 w 62627"/>
                <a:gd name="connsiteY3" fmla="*/ 30306 h 64989"/>
                <a:gd name="connsiteX4" fmla="*/ 29376 w 62627"/>
                <a:gd name="connsiteY4" fmla="*/ 64990 h 64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7" h="64989">
                  <a:moveTo>
                    <a:pt x="29376" y="64990"/>
                  </a:moveTo>
                  <a:cubicBezTo>
                    <a:pt x="16110" y="46449"/>
                    <a:pt x="4122" y="36220"/>
                    <a:pt x="979" y="23753"/>
                  </a:cubicBezTo>
                  <a:cubicBezTo>
                    <a:pt x="-4828" y="1003"/>
                    <a:pt x="16536" y="1270"/>
                    <a:pt x="29909" y="151"/>
                  </a:cubicBezTo>
                  <a:cubicBezTo>
                    <a:pt x="49835" y="-1501"/>
                    <a:pt x="64859" y="10540"/>
                    <a:pt x="62355" y="30306"/>
                  </a:cubicBezTo>
                  <a:cubicBezTo>
                    <a:pt x="61023" y="40376"/>
                    <a:pt x="45626" y="48634"/>
                    <a:pt x="29376" y="649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5" name="任意多边形: 形状 484">
              <a:extLst>
                <a:ext uri="{FF2B5EF4-FFF2-40B4-BE49-F238E27FC236}">
                  <a16:creationId xmlns:a16="http://schemas.microsoft.com/office/drawing/2014/main" id="{49EB90C5-850A-6532-9D96-9BDCDF199F5E}"/>
                </a:ext>
              </a:extLst>
            </p:cNvPr>
            <p:cNvSpPr/>
            <p:nvPr/>
          </p:nvSpPr>
          <p:spPr>
            <a:xfrm>
              <a:off x="7494879" y="4470829"/>
              <a:ext cx="59144" cy="54806"/>
            </a:xfrm>
            <a:custGeom>
              <a:avLst/>
              <a:gdLst>
                <a:gd name="connsiteX0" fmla="*/ 43693 w 59144"/>
                <a:gd name="connsiteY0" fmla="*/ 54782 h 54806"/>
                <a:gd name="connsiteX1" fmla="*/ 5 w 59144"/>
                <a:gd name="connsiteY1" fmla="*/ 18234 h 54806"/>
                <a:gd name="connsiteX2" fmla="*/ 23181 w 59144"/>
                <a:gd name="connsiteY2" fmla="*/ 66 h 54806"/>
                <a:gd name="connsiteX3" fmla="*/ 59144 w 59144"/>
                <a:gd name="connsiteY3" fmla="*/ 36082 h 54806"/>
                <a:gd name="connsiteX4" fmla="*/ 43693 w 59144"/>
                <a:gd name="connsiteY4" fmla="*/ 54782 h 5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44" h="54806">
                  <a:moveTo>
                    <a:pt x="43693" y="54782"/>
                  </a:moveTo>
                  <a:cubicBezTo>
                    <a:pt x="9382" y="55528"/>
                    <a:pt x="-261" y="39012"/>
                    <a:pt x="5" y="18234"/>
                  </a:cubicBezTo>
                  <a:cubicBezTo>
                    <a:pt x="112" y="11734"/>
                    <a:pt x="14763" y="493"/>
                    <a:pt x="23181" y="66"/>
                  </a:cubicBezTo>
                  <a:cubicBezTo>
                    <a:pt x="46090" y="-1159"/>
                    <a:pt x="58984" y="14718"/>
                    <a:pt x="59144" y="36082"/>
                  </a:cubicBezTo>
                  <a:cubicBezTo>
                    <a:pt x="59250" y="43807"/>
                    <a:pt x="46410" y="51692"/>
                    <a:pt x="43693" y="5478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6" name="任意多边形: 形状 485">
              <a:extLst>
                <a:ext uri="{FF2B5EF4-FFF2-40B4-BE49-F238E27FC236}">
                  <a16:creationId xmlns:a16="http://schemas.microsoft.com/office/drawing/2014/main" id="{2C371ED3-D1A9-3FC8-14D4-86B8FA85DAA7}"/>
                </a:ext>
              </a:extLst>
            </p:cNvPr>
            <p:cNvSpPr/>
            <p:nvPr/>
          </p:nvSpPr>
          <p:spPr>
            <a:xfrm>
              <a:off x="7788665" y="4305438"/>
              <a:ext cx="55911" cy="58528"/>
            </a:xfrm>
            <a:custGeom>
              <a:avLst/>
              <a:gdLst>
                <a:gd name="connsiteX0" fmla="*/ 44266 w 55911"/>
                <a:gd name="connsiteY0" fmla="*/ 58529 h 58528"/>
                <a:gd name="connsiteX1" fmla="*/ 365 w 55911"/>
                <a:gd name="connsiteY1" fmla="*/ 23952 h 58528"/>
                <a:gd name="connsiteX2" fmla="*/ 20078 w 55911"/>
                <a:gd name="connsiteY2" fmla="*/ 350 h 58528"/>
                <a:gd name="connsiteX3" fmla="*/ 55881 w 55911"/>
                <a:gd name="connsiteY3" fmla="*/ 38603 h 58528"/>
                <a:gd name="connsiteX4" fmla="*/ 44266 w 55911"/>
                <a:gd name="connsiteY4" fmla="*/ 58529 h 5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11" h="58528">
                  <a:moveTo>
                    <a:pt x="44266" y="58529"/>
                  </a:moveTo>
                  <a:cubicBezTo>
                    <a:pt x="13951" y="56877"/>
                    <a:pt x="-2725" y="48299"/>
                    <a:pt x="365" y="23952"/>
                  </a:cubicBezTo>
                  <a:cubicBezTo>
                    <a:pt x="1484" y="15001"/>
                    <a:pt x="12353" y="1308"/>
                    <a:pt x="20078" y="350"/>
                  </a:cubicBezTo>
                  <a:cubicBezTo>
                    <a:pt x="46397" y="-2954"/>
                    <a:pt x="54176" y="17718"/>
                    <a:pt x="55881" y="38603"/>
                  </a:cubicBezTo>
                  <a:cubicBezTo>
                    <a:pt x="56520" y="45902"/>
                    <a:pt x="47037" y="54107"/>
                    <a:pt x="44266" y="585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7" name="任意多边形: 形状 486">
              <a:extLst>
                <a:ext uri="{FF2B5EF4-FFF2-40B4-BE49-F238E27FC236}">
                  <a16:creationId xmlns:a16="http://schemas.microsoft.com/office/drawing/2014/main" id="{B98EE11E-A777-BA88-85E6-E2704EBAD820}"/>
                </a:ext>
              </a:extLst>
            </p:cNvPr>
            <p:cNvSpPr/>
            <p:nvPr/>
          </p:nvSpPr>
          <p:spPr>
            <a:xfrm>
              <a:off x="9515647" y="4095417"/>
              <a:ext cx="62498" cy="62180"/>
            </a:xfrm>
            <a:custGeom>
              <a:avLst/>
              <a:gdLst>
                <a:gd name="connsiteX0" fmla="*/ 62499 w 62498"/>
                <a:gd name="connsiteY0" fmla="*/ 62099 h 62180"/>
                <a:gd name="connsiteX1" fmla="*/ 217 w 62498"/>
                <a:gd name="connsiteY1" fmla="*/ 21129 h 62180"/>
                <a:gd name="connsiteX2" fmla="*/ 5279 w 62498"/>
                <a:gd name="connsiteY2" fmla="*/ 1416 h 62180"/>
                <a:gd name="connsiteX3" fmla="*/ 22647 w 62498"/>
                <a:gd name="connsiteY3" fmla="*/ 2535 h 62180"/>
                <a:gd name="connsiteX4" fmla="*/ 62499 w 62498"/>
                <a:gd name="connsiteY4" fmla="*/ 62099 h 6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98" h="62180">
                  <a:moveTo>
                    <a:pt x="62499" y="62099"/>
                  </a:moveTo>
                  <a:cubicBezTo>
                    <a:pt x="27176" y="63431"/>
                    <a:pt x="4160" y="48407"/>
                    <a:pt x="217" y="21129"/>
                  </a:cubicBezTo>
                  <a:cubicBezTo>
                    <a:pt x="-688" y="14736"/>
                    <a:pt x="1283" y="6105"/>
                    <a:pt x="5279" y="1416"/>
                  </a:cubicBezTo>
                  <a:cubicBezTo>
                    <a:pt x="7623" y="-1301"/>
                    <a:pt x="17266" y="351"/>
                    <a:pt x="22647" y="2535"/>
                  </a:cubicBezTo>
                  <a:cubicBezTo>
                    <a:pt x="49286" y="13244"/>
                    <a:pt x="58769" y="35461"/>
                    <a:pt x="62499" y="6209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8" name="任意多边形: 形状 487">
              <a:extLst>
                <a:ext uri="{FF2B5EF4-FFF2-40B4-BE49-F238E27FC236}">
                  <a16:creationId xmlns:a16="http://schemas.microsoft.com/office/drawing/2014/main" id="{4DED5F9C-D4B2-373D-D731-8F2F48EA02A6}"/>
                </a:ext>
              </a:extLst>
            </p:cNvPr>
            <p:cNvSpPr/>
            <p:nvPr/>
          </p:nvSpPr>
          <p:spPr>
            <a:xfrm>
              <a:off x="6823274" y="6642277"/>
              <a:ext cx="61060" cy="64428"/>
            </a:xfrm>
            <a:custGeom>
              <a:avLst/>
              <a:gdLst>
                <a:gd name="connsiteX0" fmla="*/ 32119 w 61060"/>
                <a:gd name="connsiteY0" fmla="*/ 0 h 64428"/>
                <a:gd name="connsiteX1" fmla="*/ 60410 w 61060"/>
                <a:gd name="connsiteY1" fmla="*/ 42622 h 64428"/>
                <a:gd name="connsiteX2" fmla="*/ 29988 w 61060"/>
                <a:gd name="connsiteY2" fmla="*/ 64040 h 64428"/>
                <a:gd name="connsiteX3" fmla="*/ 206 w 61060"/>
                <a:gd name="connsiteY3" fmla="*/ 35696 h 64428"/>
                <a:gd name="connsiteX4" fmla="*/ 32119 w 61060"/>
                <a:gd name="connsiteY4" fmla="*/ 0 h 6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0" h="64428">
                  <a:moveTo>
                    <a:pt x="32119" y="0"/>
                  </a:moveTo>
                  <a:cubicBezTo>
                    <a:pt x="46078" y="20245"/>
                    <a:pt x="58065" y="30475"/>
                    <a:pt x="60410" y="42622"/>
                  </a:cubicBezTo>
                  <a:cubicBezTo>
                    <a:pt x="65098" y="66490"/>
                    <a:pt x="43361" y="62175"/>
                    <a:pt x="29988" y="64040"/>
                  </a:cubicBezTo>
                  <a:cubicBezTo>
                    <a:pt x="9210" y="66970"/>
                    <a:pt x="-1659" y="52905"/>
                    <a:pt x="206" y="35696"/>
                  </a:cubicBezTo>
                  <a:cubicBezTo>
                    <a:pt x="1271" y="25946"/>
                    <a:pt x="15656" y="17635"/>
                    <a:pt x="3211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9" name="任意多边形: 形状 488">
              <a:extLst>
                <a:ext uri="{FF2B5EF4-FFF2-40B4-BE49-F238E27FC236}">
                  <a16:creationId xmlns:a16="http://schemas.microsoft.com/office/drawing/2014/main" id="{E6C81851-E187-E258-4B1A-96F0C372808B}"/>
                </a:ext>
              </a:extLst>
            </p:cNvPr>
            <p:cNvSpPr/>
            <p:nvPr/>
          </p:nvSpPr>
          <p:spPr>
            <a:xfrm>
              <a:off x="8328785" y="4018572"/>
              <a:ext cx="57231" cy="53452"/>
            </a:xfrm>
            <a:custGeom>
              <a:avLst/>
              <a:gdLst>
                <a:gd name="connsiteX0" fmla="*/ 57221 w 57231"/>
                <a:gd name="connsiteY0" fmla="*/ 52687 h 53452"/>
                <a:gd name="connsiteX1" fmla="*/ 0 w 57231"/>
                <a:gd name="connsiteY1" fmla="*/ 18590 h 53452"/>
                <a:gd name="connsiteX2" fmla="*/ 16676 w 57231"/>
                <a:gd name="connsiteY2" fmla="*/ 262 h 53452"/>
                <a:gd name="connsiteX3" fmla="*/ 57221 w 57231"/>
                <a:gd name="connsiteY3" fmla="*/ 52687 h 5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31" h="53452">
                  <a:moveTo>
                    <a:pt x="57221" y="52687"/>
                  </a:moveTo>
                  <a:cubicBezTo>
                    <a:pt x="17369" y="56470"/>
                    <a:pt x="-106" y="46401"/>
                    <a:pt x="0" y="18590"/>
                  </a:cubicBezTo>
                  <a:cubicBezTo>
                    <a:pt x="54" y="12143"/>
                    <a:pt x="10336" y="795"/>
                    <a:pt x="16676" y="262"/>
                  </a:cubicBezTo>
                  <a:cubicBezTo>
                    <a:pt x="45126" y="-2348"/>
                    <a:pt x="57647" y="14487"/>
                    <a:pt x="57221" y="526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0" name="任意多边形: 形状 489">
              <a:extLst>
                <a:ext uri="{FF2B5EF4-FFF2-40B4-BE49-F238E27FC236}">
                  <a16:creationId xmlns:a16="http://schemas.microsoft.com/office/drawing/2014/main" id="{5B99A6C6-FDDA-4C5C-1811-C9D097E60659}"/>
                </a:ext>
              </a:extLst>
            </p:cNvPr>
            <p:cNvSpPr/>
            <p:nvPr/>
          </p:nvSpPr>
          <p:spPr>
            <a:xfrm>
              <a:off x="8175967" y="4001979"/>
              <a:ext cx="57238" cy="57841"/>
            </a:xfrm>
            <a:custGeom>
              <a:avLst/>
              <a:gdLst>
                <a:gd name="connsiteX0" fmla="*/ 57239 w 57238"/>
                <a:gd name="connsiteY0" fmla="*/ 44454 h 57841"/>
                <a:gd name="connsiteX1" fmla="*/ 36461 w 57238"/>
                <a:gd name="connsiteY1" fmla="*/ 57720 h 57841"/>
                <a:gd name="connsiteX2" fmla="*/ 19 w 57238"/>
                <a:gd name="connsiteY2" fmla="*/ 18774 h 57841"/>
                <a:gd name="connsiteX3" fmla="*/ 16748 w 57238"/>
                <a:gd name="connsiteY3" fmla="*/ 127 h 57841"/>
                <a:gd name="connsiteX4" fmla="*/ 57239 w 57238"/>
                <a:gd name="connsiteY4" fmla="*/ 44454 h 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38" h="57841">
                  <a:moveTo>
                    <a:pt x="57239" y="44454"/>
                  </a:moveTo>
                  <a:cubicBezTo>
                    <a:pt x="52231" y="47810"/>
                    <a:pt x="44665" y="57134"/>
                    <a:pt x="36461" y="57720"/>
                  </a:cubicBezTo>
                  <a:cubicBezTo>
                    <a:pt x="10248" y="59584"/>
                    <a:pt x="1990" y="39765"/>
                    <a:pt x="19" y="18774"/>
                  </a:cubicBezTo>
                  <a:cubicBezTo>
                    <a:pt x="-514" y="12807"/>
                    <a:pt x="10461" y="553"/>
                    <a:pt x="16748" y="127"/>
                  </a:cubicBezTo>
                  <a:cubicBezTo>
                    <a:pt x="40829" y="-1525"/>
                    <a:pt x="53403" y="12966"/>
                    <a:pt x="57239" y="4445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1" name="任意多边形: 形状 490">
              <a:extLst>
                <a:ext uri="{FF2B5EF4-FFF2-40B4-BE49-F238E27FC236}">
                  <a16:creationId xmlns:a16="http://schemas.microsoft.com/office/drawing/2014/main" id="{097A78A1-5E19-EFB4-4CEB-4DF40245AF43}"/>
                </a:ext>
              </a:extLst>
            </p:cNvPr>
            <p:cNvSpPr/>
            <p:nvPr/>
          </p:nvSpPr>
          <p:spPr>
            <a:xfrm>
              <a:off x="10156634" y="4704256"/>
              <a:ext cx="62281" cy="63369"/>
            </a:xfrm>
            <a:custGeom>
              <a:avLst/>
              <a:gdLst>
                <a:gd name="connsiteX0" fmla="*/ 62282 w 62281"/>
                <a:gd name="connsiteY0" fmla="*/ 63289 h 63369"/>
                <a:gd name="connsiteX1" fmla="*/ 0 w 62281"/>
                <a:gd name="connsiteY1" fmla="*/ 2393 h 63369"/>
                <a:gd name="connsiteX2" fmla="*/ 62282 w 62281"/>
                <a:gd name="connsiteY2" fmla="*/ 63289 h 6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281" h="63369">
                  <a:moveTo>
                    <a:pt x="62282" y="63289"/>
                  </a:moveTo>
                  <a:cubicBezTo>
                    <a:pt x="20246" y="64355"/>
                    <a:pt x="11455" y="55404"/>
                    <a:pt x="0" y="2393"/>
                  </a:cubicBezTo>
                  <a:cubicBezTo>
                    <a:pt x="38254" y="-5918"/>
                    <a:pt x="50614" y="5803"/>
                    <a:pt x="62282" y="632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2" name="任意多边形: 形状 491">
              <a:extLst>
                <a:ext uri="{FF2B5EF4-FFF2-40B4-BE49-F238E27FC236}">
                  <a16:creationId xmlns:a16="http://schemas.microsoft.com/office/drawing/2014/main" id="{6523F275-BA68-15D6-61F8-039019F13824}"/>
                </a:ext>
              </a:extLst>
            </p:cNvPr>
            <p:cNvSpPr/>
            <p:nvPr/>
          </p:nvSpPr>
          <p:spPr>
            <a:xfrm>
              <a:off x="7905173" y="4147076"/>
              <a:ext cx="54303" cy="53459"/>
            </a:xfrm>
            <a:custGeom>
              <a:avLst/>
              <a:gdLst>
                <a:gd name="connsiteX0" fmla="*/ 53280 w 54303"/>
                <a:gd name="connsiteY0" fmla="*/ 52956 h 53459"/>
                <a:gd name="connsiteX1" fmla="*/ 322 w 54303"/>
                <a:gd name="connsiteY1" fmla="*/ 19657 h 53459"/>
                <a:gd name="connsiteX2" fmla="*/ 20834 w 54303"/>
                <a:gd name="connsiteY2" fmla="*/ 104 h 53459"/>
                <a:gd name="connsiteX3" fmla="*/ 53280 w 54303"/>
                <a:gd name="connsiteY3" fmla="*/ 52956 h 5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03" h="53459">
                  <a:moveTo>
                    <a:pt x="53280" y="52956"/>
                  </a:moveTo>
                  <a:cubicBezTo>
                    <a:pt x="15773" y="56046"/>
                    <a:pt x="-2715" y="44911"/>
                    <a:pt x="322" y="19657"/>
                  </a:cubicBezTo>
                  <a:cubicBezTo>
                    <a:pt x="1228" y="12092"/>
                    <a:pt x="13269" y="584"/>
                    <a:pt x="20834" y="104"/>
                  </a:cubicBezTo>
                  <a:cubicBezTo>
                    <a:pt x="47366" y="-1547"/>
                    <a:pt x="57809" y="16407"/>
                    <a:pt x="53280" y="5295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3" name="任意多边形: 形状 492">
              <a:extLst>
                <a:ext uri="{FF2B5EF4-FFF2-40B4-BE49-F238E27FC236}">
                  <a16:creationId xmlns:a16="http://schemas.microsoft.com/office/drawing/2014/main" id="{98B0E78C-3BCD-8D33-F1AB-C97E0301BD9F}"/>
                </a:ext>
              </a:extLst>
            </p:cNvPr>
            <p:cNvSpPr/>
            <p:nvPr/>
          </p:nvSpPr>
          <p:spPr>
            <a:xfrm>
              <a:off x="9003469" y="3969659"/>
              <a:ext cx="62145" cy="58314"/>
            </a:xfrm>
            <a:custGeom>
              <a:avLst/>
              <a:gdLst>
                <a:gd name="connsiteX0" fmla="*/ 62146 w 62145"/>
                <a:gd name="connsiteY0" fmla="*/ 56794 h 58314"/>
                <a:gd name="connsiteX1" fmla="*/ 1622 w 62145"/>
                <a:gd name="connsiteY1" fmla="*/ 32553 h 58314"/>
                <a:gd name="connsiteX2" fmla="*/ 1942 w 62145"/>
                <a:gd name="connsiteY2" fmla="*/ 0 h 58314"/>
                <a:gd name="connsiteX3" fmla="*/ 33482 w 62145"/>
                <a:gd name="connsiteY3" fmla="*/ 6820 h 58314"/>
                <a:gd name="connsiteX4" fmla="*/ 62146 w 62145"/>
                <a:gd name="connsiteY4" fmla="*/ 56794 h 58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45" h="58314">
                  <a:moveTo>
                    <a:pt x="62146" y="56794"/>
                  </a:moveTo>
                  <a:cubicBezTo>
                    <a:pt x="29593" y="61642"/>
                    <a:pt x="10573" y="55249"/>
                    <a:pt x="1622" y="32553"/>
                  </a:cubicBezTo>
                  <a:cubicBezTo>
                    <a:pt x="-2054" y="23176"/>
                    <a:pt x="1622" y="10922"/>
                    <a:pt x="1942" y="0"/>
                  </a:cubicBezTo>
                  <a:cubicBezTo>
                    <a:pt x="12757" y="2025"/>
                    <a:pt x="27728" y="320"/>
                    <a:pt x="33482" y="6820"/>
                  </a:cubicBezTo>
                  <a:cubicBezTo>
                    <a:pt x="44937" y="19659"/>
                    <a:pt x="51330" y="37028"/>
                    <a:pt x="62146" y="5679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4" name="任意多边形: 形状 493">
              <a:extLst>
                <a:ext uri="{FF2B5EF4-FFF2-40B4-BE49-F238E27FC236}">
                  <a16:creationId xmlns:a16="http://schemas.microsoft.com/office/drawing/2014/main" id="{E8CE3D65-7FD1-C46C-F5C5-2EEAF85D5A37}"/>
                </a:ext>
              </a:extLst>
            </p:cNvPr>
            <p:cNvSpPr/>
            <p:nvPr/>
          </p:nvSpPr>
          <p:spPr>
            <a:xfrm>
              <a:off x="10712852" y="5168183"/>
              <a:ext cx="66064" cy="70655"/>
            </a:xfrm>
            <a:custGeom>
              <a:avLst/>
              <a:gdLst>
                <a:gd name="connsiteX0" fmla="*/ 66064 w 66064"/>
                <a:gd name="connsiteY0" fmla="*/ 70655 h 70655"/>
                <a:gd name="connsiteX1" fmla="*/ 0 w 66064"/>
                <a:gd name="connsiteY1" fmla="*/ 4911 h 70655"/>
                <a:gd name="connsiteX2" fmla="*/ 66064 w 66064"/>
                <a:gd name="connsiteY2" fmla="*/ 70655 h 7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064" h="70655">
                  <a:moveTo>
                    <a:pt x="66064" y="70655"/>
                  </a:moveTo>
                  <a:cubicBezTo>
                    <a:pt x="22323" y="67086"/>
                    <a:pt x="11881" y="35386"/>
                    <a:pt x="0" y="4911"/>
                  </a:cubicBezTo>
                  <a:cubicBezTo>
                    <a:pt x="27012" y="-11605"/>
                    <a:pt x="54077" y="14341"/>
                    <a:pt x="66064" y="706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5" name="任意多边形: 形状 494">
              <a:extLst>
                <a:ext uri="{FF2B5EF4-FFF2-40B4-BE49-F238E27FC236}">
                  <a16:creationId xmlns:a16="http://schemas.microsoft.com/office/drawing/2014/main" id="{C0E2ED25-7555-33E4-42C9-4BC41EC5F5D8}"/>
                </a:ext>
              </a:extLst>
            </p:cNvPr>
            <p:cNvSpPr/>
            <p:nvPr/>
          </p:nvSpPr>
          <p:spPr>
            <a:xfrm>
              <a:off x="9213034" y="3874325"/>
              <a:ext cx="62085" cy="62545"/>
            </a:xfrm>
            <a:custGeom>
              <a:avLst/>
              <a:gdLst>
                <a:gd name="connsiteX0" fmla="*/ 62069 w 62085"/>
                <a:gd name="connsiteY0" fmla="*/ 54151 h 62545"/>
                <a:gd name="connsiteX1" fmla="*/ 46831 w 62085"/>
                <a:gd name="connsiteY1" fmla="*/ 62356 h 62545"/>
                <a:gd name="connsiteX2" fmla="*/ 0 w 62085"/>
                <a:gd name="connsiteY2" fmla="*/ 14779 h 62545"/>
                <a:gd name="connsiteX3" fmla="*/ 18541 w 62085"/>
                <a:gd name="connsiteY3" fmla="*/ 21 h 62545"/>
                <a:gd name="connsiteX4" fmla="*/ 62069 w 62085"/>
                <a:gd name="connsiteY4" fmla="*/ 54151 h 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85" h="62545">
                  <a:moveTo>
                    <a:pt x="62069" y="54151"/>
                  </a:moveTo>
                  <a:cubicBezTo>
                    <a:pt x="58552" y="56122"/>
                    <a:pt x="48483" y="63848"/>
                    <a:pt x="46831" y="62356"/>
                  </a:cubicBezTo>
                  <a:cubicBezTo>
                    <a:pt x="30422" y="47385"/>
                    <a:pt x="15397" y="30869"/>
                    <a:pt x="0" y="14779"/>
                  </a:cubicBezTo>
                  <a:cubicBezTo>
                    <a:pt x="6180" y="9611"/>
                    <a:pt x="12147" y="341"/>
                    <a:pt x="18541" y="21"/>
                  </a:cubicBezTo>
                  <a:cubicBezTo>
                    <a:pt x="38467" y="-885"/>
                    <a:pt x="62815" y="27566"/>
                    <a:pt x="62069" y="541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6" name="任意多边形: 形状 495">
              <a:extLst>
                <a:ext uri="{FF2B5EF4-FFF2-40B4-BE49-F238E27FC236}">
                  <a16:creationId xmlns:a16="http://schemas.microsoft.com/office/drawing/2014/main" id="{31C798C8-F298-C97E-389A-78719BF61F21}"/>
                </a:ext>
              </a:extLst>
            </p:cNvPr>
            <p:cNvSpPr/>
            <p:nvPr/>
          </p:nvSpPr>
          <p:spPr>
            <a:xfrm>
              <a:off x="10879505" y="5352902"/>
              <a:ext cx="74375" cy="74325"/>
            </a:xfrm>
            <a:custGeom>
              <a:avLst/>
              <a:gdLst>
                <a:gd name="connsiteX0" fmla="*/ 74375 w 74375"/>
                <a:gd name="connsiteY0" fmla="*/ 74326 h 74325"/>
                <a:gd name="connsiteX1" fmla="*/ 0 w 74375"/>
                <a:gd name="connsiteY1" fmla="*/ 4 h 74325"/>
                <a:gd name="connsiteX2" fmla="*/ 74375 w 74375"/>
                <a:gd name="connsiteY2" fmla="*/ 74326 h 7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75" h="74325">
                  <a:moveTo>
                    <a:pt x="74375" y="74326"/>
                  </a:moveTo>
                  <a:cubicBezTo>
                    <a:pt x="25680" y="68732"/>
                    <a:pt x="14012" y="33835"/>
                    <a:pt x="0" y="4"/>
                  </a:cubicBezTo>
                  <a:cubicBezTo>
                    <a:pt x="35749" y="-263"/>
                    <a:pt x="50560" y="14229"/>
                    <a:pt x="74375" y="7432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7" name="任意多边形: 形状 496">
              <a:extLst>
                <a:ext uri="{FF2B5EF4-FFF2-40B4-BE49-F238E27FC236}">
                  <a16:creationId xmlns:a16="http://schemas.microsoft.com/office/drawing/2014/main" id="{F117145A-5A26-4DA0-CE19-3A100166AE2E}"/>
                </a:ext>
              </a:extLst>
            </p:cNvPr>
            <p:cNvSpPr/>
            <p:nvPr/>
          </p:nvSpPr>
          <p:spPr>
            <a:xfrm>
              <a:off x="6880979" y="5554496"/>
              <a:ext cx="56443" cy="52374"/>
            </a:xfrm>
            <a:custGeom>
              <a:avLst/>
              <a:gdLst>
                <a:gd name="connsiteX0" fmla="*/ 40372 w 56443"/>
                <a:gd name="connsiteY0" fmla="*/ 52278 h 52374"/>
                <a:gd name="connsiteX1" fmla="*/ 520 w 56443"/>
                <a:gd name="connsiteY1" fmla="*/ 21803 h 52374"/>
                <a:gd name="connsiteX2" fmla="*/ 27958 w 56443"/>
                <a:gd name="connsiteY2" fmla="*/ 546 h 52374"/>
                <a:gd name="connsiteX3" fmla="*/ 56142 w 56443"/>
                <a:gd name="connsiteY3" fmla="*/ 29422 h 52374"/>
                <a:gd name="connsiteX4" fmla="*/ 40372 w 56443"/>
                <a:gd name="connsiteY4" fmla="*/ 52278 h 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43" h="52374">
                  <a:moveTo>
                    <a:pt x="40372" y="52278"/>
                  </a:moveTo>
                  <a:cubicBezTo>
                    <a:pt x="9098" y="53610"/>
                    <a:pt x="-2730" y="40983"/>
                    <a:pt x="520" y="21803"/>
                  </a:cubicBezTo>
                  <a:cubicBezTo>
                    <a:pt x="2012" y="13119"/>
                    <a:pt x="17409" y="2464"/>
                    <a:pt x="27958" y="546"/>
                  </a:cubicBezTo>
                  <a:cubicBezTo>
                    <a:pt x="47564" y="-3024"/>
                    <a:pt x="58433" y="11414"/>
                    <a:pt x="56142" y="29422"/>
                  </a:cubicBezTo>
                  <a:cubicBezTo>
                    <a:pt x="54863" y="39278"/>
                    <a:pt x="43622" y="47856"/>
                    <a:pt x="40372" y="5227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8" name="任意多边形: 形状 497">
              <a:extLst>
                <a:ext uri="{FF2B5EF4-FFF2-40B4-BE49-F238E27FC236}">
                  <a16:creationId xmlns:a16="http://schemas.microsoft.com/office/drawing/2014/main" id="{B250B184-441D-CF6F-2268-84A062906E35}"/>
                </a:ext>
              </a:extLst>
            </p:cNvPr>
            <p:cNvSpPr/>
            <p:nvPr/>
          </p:nvSpPr>
          <p:spPr>
            <a:xfrm>
              <a:off x="8434808" y="3876291"/>
              <a:ext cx="52538" cy="54691"/>
            </a:xfrm>
            <a:custGeom>
              <a:avLst/>
              <a:gdLst>
                <a:gd name="connsiteX0" fmla="*/ 0 w 52538"/>
                <a:gd name="connsiteY0" fmla="*/ 2744 h 54691"/>
                <a:gd name="connsiteX1" fmla="*/ 52532 w 52538"/>
                <a:gd name="connsiteY1" fmla="*/ 27837 h 54691"/>
                <a:gd name="connsiteX2" fmla="*/ 34577 w 52538"/>
                <a:gd name="connsiteY2" fmla="*/ 53624 h 54691"/>
                <a:gd name="connsiteX3" fmla="*/ 0 w 52538"/>
                <a:gd name="connsiteY3" fmla="*/ 2744 h 5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38" h="54691">
                  <a:moveTo>
                    <a:pt x="0" y="2744"/>
                  </a:moveTo>
                  <a:cubicBezTo>
                    <a:pt x="29889" y="-5088"/>
                    <a:pt x="51626" y="4022"/>
                    <a:pt x="52532" y="27837"/>
                  </a:cubicBezTo>
                  <a:cubicBezTo>
                    <a:pt x="52851" y="36575"/>
                    <a:pt x="42622" y="51546"/>
                    <a:pt x="34577" y="53624"/>
                  </a:cubicBezTo>
                  <a:cubicBezTo>
                    <a:pt x="12520" y="59324"/>
                    <a:pt x="1865" y="42169"/>
                    <a:pt x="0" y="27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9" name="任意多边形: 形状 498">
              <a:extLst>
                <a:ext uri="{FF2B5EF4-FFF2-40B4-BE49-F238E27FC236}">
                  <a16:creationId xmlns:a16="http://schemas.microsoft.com/office/drawing/2014/main" id="{C9224130-6499-0C41-FA8F-C03C53F7BDFB}"/>
                </a:ext>
              </a:extLst>
            </p:cNvPr>
            <p:cNvSpPr/>
            <p:nvPr/>
          </p:nvSpPr>
          <p:spPr>
            <a:xfrm>
              <a:off x="10100959" y="4559482"/>
              <a:ext cx="62920" cy="65331"/>
            </a:xfrm>
            <a:custGeom>
              <a:avLst/>
              <a:gdLst>
                <a:gd name="connsiteX0" fmla="*/ 62921 w 62920"/>
                <a:gd name="connsiteY0" fmla="*/ 65332 h 65331"/>
                <a:gd name="connsiteX1" fmla="*/ 0 w 62920"/>
                <a:gd name="connsiteY1" fmla="*/ 706 h 65331"/>
                <a:gd name="connsiteX2" fmla="*/ 62921 w 62920"/>
                <a:gd name="connsiteY2" fmla="*/ 65332 h 6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0" h="65331">
                  <a:moveTo>
                    <a:pt x="62921" y="65332"/>
                  </a:moveTo>
                  <a:cubicBezTo>
                    <a:pt x="15024" y="60110"/>
                    <a:pt x="1065" y="45139"/>
                    <a:pt x="0" y="706"/>
                  </a:cubicBezTo>
                  <a:cubicBezTo>
                    <a:pt x="32073" y="-3396"/>
                    <a:pt x="44806" y="9390"/>
                    <a:pt x="62921" y="653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0" name="任意多边形: 形状 499">
              <a:extLst>
                <a:ext uri="{FF2B5EF4-FFF2-40B4-BE49-F238E27FC236}">
                  <a16:creationId xmlns:a16="http://schemas.microsoft.com/office/drawing/2014/main" id="{17DAF5E2-F0FF-A61E-F5CE-FA40D3690B1B}"/>
                </a:ext>
              </a:extLst>
            </p:cNvPr>
            <p:cNvSpPr/>
            <p:nvPr/>
          </p:nvSpPr>
          <p:spPr>
            <a:xfrm>
              <a:off x="7369818" y="4645133"/>
              <a:ext cx="55592" cy="53448"/>
            </a:xfrm>
            <a:custGeom>
              <a:avLst/>
              <a:gdLst>
                <a:gd name="connsiteX0" fmla="*/ 41900 w 55592"/>
                <a:gd name="connsiteY0" fmla="*/ 53257 h 53448"/>
                <a:gd name="connsiteX1" fmla="*/ 503 w 55592"/>
                <a:gd name="connsiteY1" fmla="*/ 21398 h 53448"/>
                <a:gd name="connsiteX2" fmla="*/ 24052 w 55592"/>
                <a:gd name="connsiteY2" fmla="*/ 406 h 53448"/>
                <a:gd name="connsiteX3" fmla="*/ 55592 w 55592"/>
                <a:gd name="connsiteY3" fmla="*/ 34397 h 53448"/>
                <a:gd name="connsiteX4" fmla="*/ 41900 w 55592"/>
                <a:gd name="connsiteY4" fmla="*/ 53257 h 53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92" h="53448">
                  <a:moveTo>
                    <a:pt x="41900" y="53257"/>
                  </a:moveTo>
                  <a:cubicBezTo>
                    <a:pt x="9134" y="55176"/>
                    <a:pt x="-2693" y="42549"/>
                    <a:pt x="503" y="21398"/>
                  </a:cubicBezTo>
                  <a:cubicBezTo>
                    <a:pt x="1729" y="13086"/>
                    <a:pt x="14995" y="1738"/>
                    <a:pt x="24052" y="406"/>
                  </a:cubicBezTo>
                  <a:cubicBezTo>
                    <a:pt x="47547" y="-3004"/>
                    <a:pt x="55486" y="15643"/>
                    <a:pt x="55592" y="34397"/>
                  </a:cubicBezTo>
                  <a:cubicBezTo>
                    <a:pt x="55592" y="42336"/>
                    <a:pt x="44138" y="50380"/>
                    <a:pt x="41900" y="5325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1" name="任意多边形: 形状 500">
              <a:extLst>
                <a:ext uri="{FF2B5EF4-FFF2-40B4-BE49-F238E27FC236}">
                  <a16:creationId xmlns:a16="http://schemas.microsoft.com/office/drawing/2014/main" id="{97D6486C-6AA5-97C7-96CE-518479F8F4D6}"/>
                </a:ext>
              </a:extLst>
            </p:cNvPr>
            <p:cNvSpPr/>
            <p:nvPr/>
          </p:nvSpPr>
          <p:spPr>
            <a:xfrm>
              <a:off x="11127299" y="5673477"/>
              <a:ext cx="68941" cy="67396"/>
            </a:xfrm>
            <a:custGeom>
              <a:avLst/>
              <a:gdLst>
                <a:gd name="connsiteX0" fmla="*/ 68941 w 68941"/>
                <a:gd name="connsiteY0" fmla="*/ 67396 h 67396"/>
                <a:gd name="connsiteX1" fmla="*/ 0 w 68941"/>
                <a:gd name="connsiteY1" fmla="*/ 0 h 67396"/>
                <a:gd name="connsiteX2" fmla="*/ 68941 w 68941"/>
                <a:gd name="connsiteY2" fmla="*/ 67396 h 6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941" h="67396">
                  <a:moveTo>
                    <a:pt x="68941" y="67396"/>
                  </a:moveTo>
                  <a:cubicBezTo>
                    <a:pt x="29676" y="64999"/>
                    <a:pt x="14971" y="50134"/>
                    <a:pt x="0" y="0"/>
                  </a:cubicBezTo>
                  <a:cubicBezTo>
                    <a:pt x="36176" y="692"/>
                    <a:pt x="51679" y="15450"/>
                    <a:pt x="68941" y="6739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2" name="任意多边形: 形状 501">
              <a:extLst>
                <a:ext uri="{FF2B5EF4-FFF2-40B4-BE49-F238E27FC236}">
                  <a16:creationId xmlns:a16="http://schemas.microsoft.com/office/drawing/2014/main" id="{DDF70E1D-181B-64D9-136D-E11545A26D09}"/>
                </a:ext>
              </a:extLst>
            </p:cNvPr>
            <p:cNvSpPr/>
            <p:nvPr/>
          </p:nvSpPr>
          <p:spPr>
            <a:xfrm>
              <a:off x="9136900" y="4001002"/>
              <a:ext cx="53223" cy="57430"/>
            </a:xfrm>
            <a:custGeom>
              <a:avLst/>
              <a:gdLst>
                <a:gd name="connsiteX0" fmla="*/ 52851 w 53223"/>
                <a:gd name="connsiteY0" fmla="*/ 57417 h 57430"/>
                <a:gd name="connsiteX1" fmla="*/ 0 w 53223"/>
                <a:gd name="connsiteY1" fmla="*/ 2488 h 57430"/>
                <a:gd name="connsiteX2" fmla="*/ 52851 w 53223"/>
                <a:gd name="connsiteY2" fmla="*/ 57417 h 5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23" h="57430">
                  <a:moveTo>
                    <a:pt x="52851" y="57417"/>
                  </a:moveTo>
                  <a:cubicBezTo>
                    <a:pt x="13053" y="57897"/>
                    <a:pt x="1598" y="45483"/>
                    <a:pt x="0" y="2488"/>
                  </a:cubicBezTo>
                  <a:cubicBezTo>
                    <a:pt x="39319" y="-6835"/>
                    <a:pt x="55995" y="9734"/>
                    <a:pt x="52851" y="574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3" name="任意多边形: 形状 502">
              <a:extLst>
                <a:ext uri="{FF2B5EF4-FFF2-40B4-BE49-F238E27FC236}">
                  <a16:creationId xmlns:a16="http://schemas.microsoft.com/office/drawing/2014/main" id="{E59DF44E-37A8-B833-6E0A-77A7E2359031}"/>
                </a:ext>
              </a:extLst>
            </p:cNvPr>
            <p:cNvSpPr/>
            <p:nvPr/>
          </p:nvSpPr>
          <p:spPr>
            <a:xfrm>
              <a:off x="11551815" y="6151697"/>
              <a:ext cx="78270" cy="83485"/>
            </a:xfrm>
            <a:custGeom>
              <a:avLst/>
              <a:gdLst>
                <a:gd name="connsiteX0" fmla="*/ 15078 w 78270"/>
                <a:gd name="connsiteY0" fmla="*/ 0 h 83485"/>
                <a:gd name="connsiteX1" fmla="*/ 76667 w 78270"/>
                <a:gd name="connsiteY1" fmla="*/ 64093 h 83485"/>
                <a:gd name="connsiteX2" fmla="*/ 77146 w 78270"/>
                <a:gd name="connsiteY2" fmla="*/ 83486 h 83485"/>
                <a:gd name="connsiteX3" fmla="*/ 59937 w 78270"/>
                <a:gd name="connsiteY3" fmla="*/ 80769 h 83485"/>
                <a:gd name="connsiteX4" fmla="*/ 0 w 78270"/>
                <a:gd name="connsiteY4" fmla="*/ 14332 h 83485"/>
                <a:gd name="connsiteX5" fmla="*/ 15078 w 78270"/>
                <a:gd name="connsiteY5" fmla="*/ 0 h 8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270" h="83485">
                  <a:moveTo>
                    <a:pt x="15078" y="0"/>
                  </a:moveTo>
                  <a:cubicBezTo>
                    <a:pt x="35750" y="21204"/>
                    <a:pt x="56954" y="42036"/>
                    <a:pt x="76667" y="64093"/>
                  </a:cubicBezTo>
                  <a:cubicBezTo>
                    <a:pt x="79970" y="67769"/>
                    <a:pt x="77146" y="76880"/>
                    <a:pt x="77146" y="83486"/>
                  </a:cubicBezTo>
                  <a:cubicBezTo>
                    <a:pt x="71285" y="82687"/>
                    <a:pt x="63134" y="84072"/>
                    <a:pt x="59937" y="80769"/>
                  </a:cubicBezTo>
                  <a:cubicBezTo>
                    <a:pt x="39372" y="59191"/>
                    <a:pt x="19872" y="36602"/>
                    <a:pt x="0" y="14332"/>
                  </a:cubicBezTo>
                  <a:cubicBezTo>
                    <a:pt x="5008" y="9537"/>
                    <a:pt x="10016" y="4742"/>
                    <a:pt x="1507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4" name="任意多边形: 形状 503">
              <a:extLst>
                <a:ext uri="{FF2B5EF4-FFF2-40B4-BE49-F238E27FC236}">
                  <a16:creationId xmlns:a16="http://schemas.microsoft.com/office/drawing/2014/main" id="{42510EC3-F855-759B-99DC-F69C4C7D884A}"/>
                </a:ext>
              </a:extLst>
            </p:cNvPr>
            <p:cNvSpPr/>
            <p:nvPr/>
          </p:nvSpPr>
          <p:spPr>
            <a:xfrm>
              <a:off x="10379494" y="4792958"/>
              <a:ext cx="63293" cy="63899"/>
            </a:xfrm>
            <a:custGeom>
              <a:avLst/>
              <a:gdLst>
                <a:gd name="connsiteX0" fmla="*/ 63294 w 63293"/>
                <a:gd name="connsiteY0" fmla="*/ 63880 h 63899"/>
                <a:gd name="connsiteX1" fmla="*/ 0 w 63293"/>
                <a:gd name="connsiteY1" fmla="*/ 320 h 63899"/>
                <a:gd name="connsiteX2" fmla="*/ 63294 w 63293"/>
                <a:gd name="connsiteY2" fmla="*/ 63880 h 63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93" h="63899">
                  <a:moveTo>
                    <a:pt x="63294" y="63880"/>
                  </a:moveTo>
                  <a:cubicBezTo>
                    <a:pt x="21098" y="64573"/>
                    <a:pt x="2611" y="46032"/>
                    <a:pt x="0" y="320"/>
                  </a:cubicBezTo>
                  <a:cubicBezTo>
                    <a:pt x="31540" y="-2024"/>
                    <a:pt x="40970" y="7459"/>
                    <a:pt x="63294" y="638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5" name="任意多边形: 形状 504">
              <a:extLst>
                <a:ext uri="{FF2B5EF4-FFF2-40B4-BE49-F238E27FC236}">
                  <a16:creationId xmlns:a16="http://schemas.microsoft.com/office/drawing/2014/main" id="{5085089F-A213-553A-0326-DBC5341CEC0A}"/>
                </a:ext>
              </a:extLst>
            </p:cNvPr>
            <p:cNvSpPr/>
            <p:nvPr/>
          </p:nvSpPr>
          <p:spPr>
            <a:xfrm>
              <a:off x="10035534" y="4416232"/>
              <a:ext cx="62515" cy="59600"/>
            </a:xfrm>
            <a:custGeom>
              <a:avLst/>
              <a:gdLst>
                <a:gd name="connsiteX0" fmla="*/ 0 w 62515"/>
                <a:gd name="connsiteY0" fmla="*/ 1333 h 59600"/>
                <a:gd name="connsiteX1" fmla="*/ 61376 w 62515"/>
                <a:gd name="connsiteY1" fmla="*/ 37188 h 59600"/>
                <a:gd name="connsiteX2" fmla="*/ 59618 w 62515"/>
                <a:gd name="connsiteY2" fmla="*/ 56848 h 59600"/>
                <a:gd name="connsiteX3" fmla="*/ 37135 w 62515"/>
                <a:gd name="connsiteY3" fmla="*/ 57114 h 59600"/>
                <a:gd name="connsiteX4" fmla="*/ 0 w 62515"/>
                <a:gd name="connsiteY4" fmla="*/ 1333 h 5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5" h="59600">
                  <a:moveTo>
                    <a:pt x="0" y="1333"/>
                  </a:moveTo>
                  <a:cubicBezTo>
                    <a:pt x="37241" y="-5007"/>
                    <a:pt x="53065" y="11988"/>
                    <a:pt x="61376" y="37188"/>
                  </a:cubicBezTo>
                  <a:cubicBezTo>
                    <a:pt x="63347" y="43262"/>
                    <a:pt x="62761" y="55303"/>
                    <a:pt x="59618" y="56848"/>
                  </a:cubicBezTo>
                  <a:cubicBezTo>
                    <a:pt x="53278" y="59938"/>
                    <a:pt x="40172" y="60950"/>
                    <a:pt x="37135" y="57114"/>
                  </a:cubicBezTo>
                  <a:cubicBezTo>
                    <a:pt x="23389" y="39586"/>
                    <a:pt x="12147" y="20086"/>
                    <a:pt x="0" y="13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6" name="任意多边形: 形状 505">
              <a:extLst>
                <a:ext uri="{FF2B5EF4-FFF2-40B4-BE49-F238E27FC236}">
                  <a16:creationId xmlns:a16="http://schemas.microsoft.com/office/drawing/2014/main" id="{F15B0F89-5A06-41C9-FE13-8385B408B995}"/>
                </a:ext>
              </a:extLst>
            </p:cNvPr>
            <p:cNvSpPr/>
            <p:nvPr/>
          </p:nvSpPr>
          <p:spPr>
            <a:xfrm>
              <a:off x="9639521" y="4141251"/>
              <a:ext cx="58552" cy="58676"/>
            </a:xfrm>
            <a:custGeom>
              <a:avLst/>
              <a:gdLst>
                <a:gd name="connsiteX0" fmla="*/ 0 w 58552"/>
                <a:gd name="connsiteY0" fmla="*/ 3053 h 58676"/>
                <a:gd name="connsiteX1" fmla="*/ 58552 w 58552"/>
                <a:gd name="connsiteY1" fmla="*/ 58035 h 58676"/>
                <a:gd name="connsiteX2" fmla="*/ 0 w 58552"/>
                <a:gd name="connsiteY2" fmla="*/ 3053 h 5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552" h="58676">
                  <a:moveTo>
                    <a:pt x="0" y="3053"/>
                  </a:moveTo>
                  <a:cubicBezTo>
                    <a:pt x="36069" y="-7816"/>
                    <a:pt x="54343" y="10298"/>
                    <a:pt x="58552" y="58035"/>
                  </a:cubicBezTo>
                  <a:cubicBezTo>
                    <a:pt x="24508" y="61605"/>
                    <a:pt x="13160" y="51216"/>
                    <a:pt x="0" y="305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7" name="任意多边形: 形状 506">
              <a:extLst>
                <a:ext uri="{FF2B5EF4-FFF2-40B4-BE49-F238E27FC236}">
                  <a16:creationId xmlns:a16="http://schemas.microsoft.com/office/drawing/2014/main" id="{A2049424-7781-03D9-27B9-C9C9B0C42179}"/>
                </a:ext>
              </a:extLst>
            </p:cNvPr>
            <p:cNvSpPr/>
            <p:nvPr/>
          </p:nvSpPr>
          <p:spPr>
            <a:xfrm>
              <a:off x="6829869" y="5363242"/>
              <a:ext cx="52709" cy="67642"/>
            </a:xfrm>
            <a:custGeom>
              <a:avLst/>
              <a:gdLst>
                <a:gd name="connsiteX0" fmla="*/ 27070 w 52709"/>
                <a:gd name="connsiteY0" fmla="*/ 0 h 67642"/>
                <a:gd name="connsiteX1" fmla="*/ 52696 w 52709"/>
                <a:gd name="connsiteY1" fmla="*/ 44434 h 67642"/>
                <a:gd name="connsiteX2" fmla="*/ 27549 w 52709"/>
                <a:gd name="connsiteY2" fmla="*/ 66810 h 67642"/>
                <a:gd name="connsiteX3" fmla="*/ 111 w 52709"/>
                <a:gd name="connsiteY3" fmla="*/ 37720 h 67642"/>
                <a:gd name="connsiteX4" fmla="*/ 27070 w 52709"/>
                <a:gd name="connsiteY4" fmla="*/ 0 h 6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709" h="67642">
                  <a:moveTo>
                    <a:pt x="27070" y="0"/>
                  </a:moveTo>
                  <a:cubicBezTo>
                    <a:pt x="40069" y="21045"/>
                    <a:pt x="51737" y="32340"/>
                    <a:pt x="52696" y="44434"/>
                  </a:cubicBezTo>
                  <a:cubicBezTo>
                    <a:pt x="53229" y="51519"/>
                    <a:pt x="37672" y="64413"/>
                    <a:pt x="27549" y="66810"/>
                  </a:cubicBezTo>
                  <a:cubicBezTo>
                    <a:pt x="6185" y="71765"/>
                    <a:pt x="-1008" y="53651"/>
                    <a:pt x="111" y="37720"/>
                  </a:cubicBezTo>
                  <a:cubicBezTo>
                    <a:pt x="804" y="27971"/>
                    <a:pt x="12845" y="19073"/>
                    <a:pt x="2707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8" name="任意多边形: 形状 507">
              <a:extLst>
                <a:ext uri="{FF2B5EF4-FFF2-40B4-BE49-F238E27FC236}">
                  <a16:creationId xmlns:a16="http://schemas.microsoft.com/office/drawing/2014/main" id="{16B59A62-6649-918F-A5D8-8D9869FD3F99}"/>
                </a:ext>
              </a:extLst>
            </p:cNvPr>
            <p:cNvSpPr/>
            <p:nvPr/>
          </p:nvSpPr>
          <p:spPr>
            <a:xfrm>
              <a:off x="7742935" y="4140665"/>
              <a:ext cx="57390" cy="53091"/>
            </a:xfrm>
            <a:custGeom>
              <a:avLst/>
              <a:gdLst>
                <a:gd name="connsiteX0" fmla="*/ 55739 w 57390"/>
                <a:gd name="connsiteY0" fmla="*/ 39494 h 53091"/>
                <a:gd name="connsiteX1" fmla="*/ 32030 w 57390"/>
                <a:gd name="connsiteY1" fmla="*/ 53079 h 53091"/>
                <a:gd name="connsiteX2" fmla="*/ 437 w 57390"/>
                <a:gd name="connsiteY2" fmla="*/ 23457 h 53091"/>
                <a:gd name="connsiteX3" fmla="*/ 19723 w 57390"/>
                <a:gd name="connsiteY3" fmla="*/ 68 h 53091"/>
                <a:gd name="connsiteX4" fmla="*/ 57390 w 57390"/>
                <a:gd name="connsiteY4" fmla="*/ 25215 h 53091"/>
                <a:gd name="connsiteX5" fmla="*/ 55739 w 57390"/>
                <a:gd name="connsiteY5" fmla="*/ 39494 h 5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90" h="53091">
                  <a:moveTo>
                    <a:pt x="55739" y="39494"/>
                  </a:moveTo>
                  <a:cubicBezTo>
                    <a:pt x="47854" y="44289"/>
                    <a:pt x="40022" y="52920"/>
                    <a:pt x="32030" y="53079"/>
                  </a:cubicBezTo>
                  <a:cubicBezTo>
                    <a:pt x="13596" y="53452"/>
                    <a:pt x="-2920" y="45301"/>
                    <a:pt x="437" y="23457"/>
                  </a:cubicBezTo>
                  <a:cubicBezTo>
                    <a:pt x="1822" y="14400"/>
                    <a:pt x="16740" y="-1157"/>
                    <a:pt x="19723" y="68"/>
                  </a:cubicBezTo>
                  <a:cubicBezTo>
                    <a:pt x="33416" y="5769"/>
                    <a:pt x="45030" y="16371"/>
                    <a:pt x="57390" y="25215"/>
                  </a:cubicBezTo>
                  <a:cubicBezTo>
                    <a:pt x="56804" y="29957"/>
                    <a:pt x="56272" y="34752"/>
                    <a:pt x="55739" y="3949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9" name="任意多边形: 形状 508">
              <a:extLst>
                <a:ext uri="{FF2B5EF4-FFF2-40B4-BE49-F238E27FC236}">
                  <a16:creationId xmlns:a16="http://schemas.microsoft.com/office/drawing/2014/main" id="{435FD8A2-D3ED-341F-72E4-C25EDD4A469B}"/>
                </a:ext>
              </a:extLst>
            </p:cNvPr>
            <p:cNvSpPr/>
            <p:nvPr/>
          </p:nvSpPr>
          <p:spPr>
            <a:xfrm>
              <a:off x="7020202" y="5361527"/>
              <a:ext cx="57546" cy="65913"/>
            </a:xfrm>
            <a:custGeom>
              <a:avLst/>
              <a:gdLst>
                <a:gd name="connsiteX0" fmla="*/ 27790 w 57546"/>
                <a:gd name="connsiteY0" fmla="*/ 65914 h 65913"/>
                <a:gd name="connsiteX1" fmla="*/ 778 w 57546"/>
                <a:gd name="connsiteY1" fmla="*/ 23239 h 65913"/>
                <a:gd name="connsiteX2" fmla="*/ 26511 w 57546"/>
                <a:gd name="connsiteY2" fmla="*/ 10 h 65913"/>
                <a:gd name="connsiteX3" fmla="*/ 57412 w 57546"/>
                <a:gd name="connsiteY3" fmla="*/ 31923 h 65913"/>
                <a:gd name="connsiteX4" fmla="*/ 27790 w 57546"/>
                <a:gd name="connsiteY4" fmla="*/ 65914 h 6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46" h="65913">
                  <a:moveTo>
                    <a:pt x="27790" y="65914"/>
                  </a:moveTo>
                  <a:cubicBezTo>
                    <a:pt x="14790" y="46095"/>
                    <a:pt x="3655" y="35652"/>
                    <a:pt x="778" y="23239"/>
                  </a:cubicBezTo>
                  <a:cubicBezTo>
                    <a:pt x="-3484" y="5124"/>
                    <a:pt x="10421" y="329"/>
                    <a:pt x="26511" y="10"/>
                  </a:cubicBezTo>
                  <a:cubicBezTo>
                    <a:pt x="48781" y="-417"/>
                    <a:pt x="58851" y="13382"/>
                    <a:pt x="57412" y="31923"/>
                  </a:cubicBezTo>
                  <a:cubicBezTo>
                    <a:pt x="56773" y="40927"/>
                    <a:pt x="43347" y="48865"/>
                    <a:pt x="27790" y="659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0" name="任意多边形: 形状 509">
              <a:extLst>
                <a:ext uri="{FF2B5EF4-FFF2-40B4-BE49-F238E27FC236}">
                  <a16:creationId xmlns:a16="http://schemas.microsoft.com/office/drawing/2014/main" id="{45F384F2-2644-D875-2A79-CA0C5170F083}"/>
                </a:ext>
              </a:extLst>
            </p:cNvPr>
            <p:cNvSpPr/>
            <p:nvPr/>
          </p:nvSpPr>
          <p:spPr>
            <a:xfrm>
              <a:off x="11824383" y="6461080"/>
              <a:ext cx="85190" cy="77412"/>
            </a:xfrm>
            <a:custGeom>
              <a:avLst/>
              <a:gdLst>
                <a:gd name="connsiteX0" fmla="*/ 85191 w 85190"/>
                <a:gd name="connsiteY0" fmla="*/ 77413 h 77412"/>
                <a:gd name="connsiteX1" fmla="*/ 0 w 85190"/>
                <a:gd name="connsiteY1" fmla="*/ 0 h 77412"/>
                <a:gd name="connsiteX2" fmla="*/ 85191 w 85190"/>
                <a:gd name="connsiteY2" fmla="*/ 77413 h 7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190" h="77412">
                  <a:moveTo>
                    <a:pt x="85191" y="77413"/>
                  </a:moveTo>
                  <a:cubicBezTo>
                    <a:pt x="47897" y="73470"/>
                    <a:pt x="20352" y="48429"/>
                    <a:pt x="0" y="0"/>
                  </a:cubicBezTo>
                  <a:cubicBezTo>
                    <a:pt x="36815" y="9324"/>
                    <a:pt x="59777" y="30208"/>
                    <a:pt x="85191" y="774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1" name="任意多边形: 形状 510">
              <a:extLst>
                <a:ext uri="{FF2B5EF4-FFF2-40B4-BE49-F238E27FC236}">
                  <a16:creationId xmlns:a16="http://schemas.microsoft.com/office/drawing/2014/main" id="{291D9510-B767-CAD8-790E-FA904820331C}"/>
                </a:ext>
              </a:extLst>
            </p:cNvPr>
            <p:cNvSpPr/>
            <p:nvPr/>
          </p:nvSpPr>
          <p:spPr>
            <a:xfrm>
              <a:off x="8066551" y="4156942"/>
              <a:ext cx="55304" cy="51778"/>
            </a:xfrm>
            <a:custGeom>
              <a:avLst/>
              <a:gdLst>
                <a:gd name="connsiteX0" fmla="*/ 55304 w 55304"/>
                <a:gd name="connsiteY0" fmla="*/ 48684 h 51778"/>
                <a:gd name="connsiteX1" fmla="*/ 55 w 55304"/>
                <a:gd name="connsiteY1" fmla="*/ 5050 h 51778"/>
                <a:gd name="connsiteX2" fmla="*/ 55304 w 55304"/>
                <a:gd name="connsiteY2" fmla="*/ 48684 h 5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04" h="51778">
                  <a:moveTo>
                    <a:pt x="55304" y="48684"/>
                  </a:moveTo>
                  <a:cubicBezTo>
                    <a:pt x="6609" y="56836"/>
                    <a:pt x="-744" y="51028"/>
                    <a:pt x="55" y="5050"/>
                  </a:cubicBezTo>
                  <a:cubicBezTo>
                    <a:pt x="38469" y="-8376"/>
                    <a:pt x="54878" y="4570"/>
                    <a:pt x="55304" y="4868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2" name="任意多边形: 形状 511">
              <a:extLst>
                <a:ext uri="{FF2B5EF4-FFF2-40B4-BE49-F238E27FC236}">
                  <a16:creationId xmlns:a16="http://schemas.microsoft.com/office/drawing/2014/main" id="{216BD8D5-277B-3872-CF0E-0C50CDA94E08}"/>
                </a:ext>
              </a:extLst>
            </p:cNvPr>
            <p:cNvSpPr/>
            <p:nvPr/>
          </p:nvSpPr>
          <p:spPr>
            <a:xfrm>
              <a:off x="8021742" y="3992081"/>
              <a:ext cx="51809" cy="69109"/>
            </a:xfrm>
            <a:custGeom>
              <a:avLst/>
              <a:gdLst>
                <a:gd name="connsiteX0" fmla="*/ 31599 w 51809"/>
                <a:gd name="connsiteY0" fmla="*/ 69109 h 69109"/>
                <a:gd name="connsiteX1" fmla="*/ 165 w 51809"/>
                <a:gd name="connsiteY1" fmla="*/ 21426 h 69109"/>
                <a:gd name="connsiteX2" fmla="*/ 17853 w 51809"/>
                <a:gd name="connsiteY2" fmla="*/ 62 h 69109"/>
                <a:gd name="connsiteX3" fmla="*/ 51791 w 51809"/>
                <a:gd name="connsiteY3" fmla="*/ 37676 h 69109"/>
                <a:gd name="connsiteX4" fmla="*/ 31599 w 51809"/>
                <a:gd name="connsiteY4" fmla="*/ 69109 h 6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09" h="69109">
                  <a:moveTo>
                    <a:pt x="31599" y="69109"/>
                  </a:moveTo>
                  <a:cubicBezTo>
                    <a:pt x="16681" y="47639"/>
                    <a:pt x="5599" y="35598"/>
                    <a:pt x="165" y="21426"/>
                  </a:cubicBezTo>
                  <a:cubicBezTo>
                    <a:pt x="-1593" y="16897"/>
                    <a:pt x="11140" y="435"/>
                    <a:pt x="17853" y="62"/>
                  </a:cubicBezTo>
                  <a:cubicBezTo>
                    <a:pt x="41935" y="-1217"/>
                    <a:pt x="50192" y="17590"/>
                    <a:pt x="51791" y="37676"/>
                  </a:cubicBezTo>
                  <a:cubicBezTo>
                    <a:pt x="52270" y="44229"/>
                    <a:pt x="43320" y="51528"/>
                    <a:pt x="31599" y="691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3" name="任意多边形: 形状 512">
              <a:extLst>
                <a:ext uri="{FF2B5EF4-FFF2-40B4-BE49-F238E27FC236}">
                  <a16:creationId xmlns:a16="http://schemas.microsoft.com/office/drawing/2014/main" id="{B1E722DA-36B2-EAF9-6356-3FD525B6A1A7}"/>
                </a:ext>
              </a:extLst>
            </p:cNvPr>
            <p:cNvSpPr/>
            <p:nvPr/>
          </p:nvSpPr>
          <p:spPr>
            <a:xfrm>
              <a:off x="7860258" y="3979247"/>
              <a:ext cx="52487" cy="68197"/>
            </a:xfrm>
            <a:custGeom>
              <a:avLst/>
              <a:gdLst>
                <a:gd name="connsiteX0" fmla="*/ 28561 w 52487"/>
                <a:gd name="connsiteY0" fmla="*/ 68197 h 68197"/>
                <a:gd name="connsiteX1" fmla="*/ 111 w 52487"/>
                <a:gd name="connsiteY1" fmla="*/ 20354 h 68197"/>
                <a:gd name="connsiteX2" fmla="*/ 19131 w 52487"/>
                <a:gd name="connsiteY2" fmla="*/ 2 h 68197"/>
                <a:gd name="connsiteX3" fmla="*/ 52483 w 52487"/>
                <a:gd name="connsiteY3" fmla="*/ 39587 h 68197"/>
                <a:gd name="connsiteX4" fmla="*/ 28561 w 52487"/>
                <a:gd name="connsiteY4" fmla="*/ 68197 h 68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87" h="68197">
                  <a:moveTo>
                    <a:pt x="28561" y="68197"/>
                  </a:moveTo>
                  <a:cubicBezTo>
                    <a:pt x="15401" y="47259"/>
                    <a:pt x="4906" y="34739"/>
                    <a:pt x="111" y="20354"/>
                  </a:cubicBezTo>
                  <a:cubicBezTo>
                    <a:pt x="-1381" y="15826"/>
                    <a:pt x="12578" y="-211"/>
                    <a:pt x="19131" y="2"/>
                  </a:cubicBezTo>
                  <a:cubicBezTo>
                    <a:pt x="42413" y="695"/>
                    <a:pt x="51470" y="19235"/>
                    <a:pt x="52483" y="39587"/>
                  </a:cubicBezTo>
                  <a:cubicBezTo>
                    <a:pt x="52749" y="45874"/>
                    <a:pt x="41987" y="52694"/>
                    <a:pt x="28561" y="681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4" name="任意多边形: 形状 513">
              <a:extLst>
                <a:ext uri="{FF2B5EF4-FFF2-40B4-BE49-F238E27FC236}">
                  <a16:creationId xmlns:a16="http://schemas.microsoft.com/office/drawing/2014/main" id="{16254647-918B-527F-1FE8-319E739BA934}"/>
                </a:ext>
              </a:extLst>
            </p:cNvPr>
            <p:cNvSpPr/>
            <p:nvPr/>
          </p:nvSpPr>
          <p:spPr>
            <a:xfrm>
              <a:off x="6763749" y="6481015"/>
              <a:ext cx="57810" cy="62219"/>
            </a:xfrm>
            <a:custGeom>
              <a:avLst/>
              <a:gdLst>
                <a:gd name="connsiteX0" fmla="*/ 27604 w 57810"/>
                <a:gd name="connsiteY0" fmla="*/ 62220 h 62219"/>
                <a:gd name="connsiteX1" fmla="*/ 912 w 57810"/>
                <a:gd name="connsiteY1" fmla="*/ 24180 h 62219"/>
                <a:gd name="connsiteX2" fmla="*/ 29043 w 57810"/>
                <a:gd name="connsiteY2" fmla="*/ 45 h 62219"/>
                <a:gd name="connsiteX3" fmla="*/ 57333 w 57810"/>
                <a:gd name="connsiteY3" fmla="*/ 29827 h 62219"/>
                <a:gd name="connsiteX4" fmla="*/ 27604 w 57810"/>
                <a:gd name="connsiteY4" fmla="*/ 62220 h 6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10" h="62219">
                  <a:moveTo>
                    <a:pt x="27604" y="62220"/>
                  </a:moveTo>
                  <a:cubicBezTo>
                    <a:pt x="15297" y="45331"/>
                    <a:pt x="3683" y="35794"/>
                    <a:pt x="912" y="24180"/>
                  </a:cubicBezTo>
                  <a:cubicBezTo>
                    <a:pt x="-4256" y="2762"/>
                    <a:pt x="13539" y="737"/>
                    <a:pt x="29043" y="45"/>
                  </a:cubicBezTo>
                  <a:cubicBezTo>
                    <a:pt x="49555" y="-861"/>
                    <a:pt x="60263" y="12086"/>
                    <a:pt x="57333" y="29827"/>
                  </a:cubicBezTo>
                  <a:cubicBezTo>
                    <a:pt x="55682" y="39470"/>
                    <a:pt x="41989" y="47195"/>
                    <a:pt x="27604" y="622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5" name="任意多边形: 形状 514">
              <a:extLst>
                <a:ext uri="{FF2B5EF4-FFF2-40B4-BE49-F238E27FC236}">
                  <a16:creationId xmlns:a16="http://schemas.microsoft.com/office/drawing/2014/main" id="{C662E0AD-FF50-6CE1-A197-9FCED3F28694}"/>
                </a:ext>
              </a:extLst>
            </p:cNvPr>
            <p:cNvSpPr/>
            <p:nvPr/>
          </p:nvSpPr>
          <p:spPr>
            <a:xfrm>
              <a:off x="11052284" y="5537779"/>
              <a:ext cx="66810" cy="68248"/>
            </a:xfrm>
            <a:custGeom>
              <a:avLst/>
              <a:gdLst>
                <a:gd name="connsiteX0" fmla="*/ 66810 w 66810"/>
                <a:gd name="connsiteY0" fmla="*/ 68249 h 68248"/>
                <a:gd name="connsiteX1" fmla="*/ 0 w 66810"/>
                <a:gd name="connsiteY1" fmla="*/ 0 h 68248"/>
                <a:gd name="connsiteX2" fmla="*/ 66810 w 66810"/>
                <a:gd name="connsiteY2" fmla="*/ 68249 h 6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810" h="68248">
                  <a:moveTo>
                    <a:pt x="66810" y="68249"/>
                  </a:moveTo>
                  <a:cubicBezTo>
                    <a:pt x="31753" y="66704"/>
                    <a:pt x="13159" y="46884"/>
                    <a:pt x="0" y="0"/>
                  </a:cubicBezTo>
                  <a:cubicBezTo>
                    <a:pt x="35163" y="1332"/>
                    <a:pt x="57167" y="23282"/>
                    <a:pt x="66810" y="682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6" name="任意多边形: 形状 515">
              <a:extLst>
                <a:ext uri="{FF2B5EF4-FFF2-40B4-BE49-F238E27FC236}">
                  <a16:creationId xmlns:a16="http://schemas.microsoft.com/office/drawing/2014/main" id="{09715D0E-56CB-FEB2-3789-E9A57DEF7F50}"/>
                </a:ext>
              </a:extLst>
            </p:cNvPr>
            <p:cNvSpPr/>
            <p:nvPr/>
          </p:nvSpPr>
          <p:spPr>
            <a:xfrm>
              <a:off x="9761448" y="4177655"/>
              <a:ext cx="52067" cy="61267"/>
            </a:xfrm>
            <a:custGeom>
              <a:avLst/>
              <a:gdLst>
                <a:gd name="connsiteX0" fmla="*/ 132 w 52067"/>
                <a:gd name="connsiteY0" fmla="*/ 0 h 61267"/>
                <a:gd name="connsiteX1" fmla="*/ 51865 w 52067"/>
                <a:gd name="connsiteY1" fmla="*/ 61163 h 61267"/>
                <a:gd name="connsiteX2" fmla="*/ 132 w 52067"/>
                <a:gd name="connsiteY2" fmla="*/ 0 h 6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67" h="61267">
                  <a:moveTo>
                    <a:pt x="132" y="0"/>
                  </a:moveTo>
                  <a:cubicBezTo>
                    <a:pt x="41049" y="6766"/>
                    <a:pt x="53889" y="22483"/>
                    <a:pt x="51865" y="61163"/>
                  </a:cubicBezTo>
                  <a:cubicBezTo>
                    <a:pt x="14091" y="62814"/>
                    <a:pt x="-1626" y="45073"/>
                    <a:pt x="13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7" name="任意多边形: 形状 516">
              <a:extLst>
                <a:ext uri="{FF2B5EF4-FFF2-40B4-BE49-F238E27FC236}">
                  <a16:creationId xmlns:a16="http://schemas.microsoft.com/office/drawing/2014/main" id="{38D4D66C-BCF7-EBF4-B732-10A23B35ABAC}"/>
                </a:ext>
              </a:extLst>
            </p:cNvPr>
            <p:cNvSpPr/>
            <p:nvPr/>
          </p:nvSpPr>
          <p:spPr>
            <a:xfrm>
              <a:off x="6968116" y="5188532"/>
              <a:ext cx="56540" cy="50145"/>
            </a:xfrm>
            <a:custGeom>
              <a:avLst/>
              <a:gdLst>
                <a:gd name="connsiteX0" fmla="*/ 56540 w 56540"/>
                <a:gd name="connsiteY0" fmla="*/ 43967 h 50145"/>
                <a:gd name="connsiteX1" fmla="*/ 279 w 56540"/>
                <a:gd name="connsiteY1" fmla="*/ 21111 h 50145"/>
                <a:gd name="connsiteX2" fmla="*/ 27184 w 56540"/>
                <a:gd name="connsiteY2" fmla="*/ 13 h 50145"/>
                <a:gd name="connsiteX3" fmla="*/ 56540 w 56540"/>
                <a:gd name="connsiteY3" fmla="*/ 43967 h 5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40" h="50145">
                  <a:moveTo>
                    <a:pt x="56540" y="43967"/>
                  </a:moveTo>
                  <a:cubicBezTo>
                    <a:pt x="14344" y="59204"/>
                    <a:pt x="2996" y="44233"/>
                    <a:pt x="279" y="21111"/>
                  </a:cubicBezTo>
                  <a:cubicBezTo>
                    <a:pt x="-2278" y="-626"/>
                    <a:pt x="13225" y="279"/>
                    <a:pt x="27184" y="13"/>
                  </a:cubicBezTo>
                  <a:cubicBezTo>
                    <a:pt x="60323" y="-626"/>
                    <a:pt x="55688" y="22762"/>
                    <a:pt x="56540" y="439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8" name="任意多边形: 形状 517">
              <a:extLst>
                <a:ext uri="{FF2B5EF4-FFF2-40B4-BE49-F238E27FC236}">
                  <a16:creationId xmlns:a16="http://schemas.microsoft.com/office/drawing/2014/main" id="{2665B36C-DF74-13CE-D357-AD0070E59A30}"/>
                </a:ext>
              </a:extLst>
            </p:cNvPr>
            <p:cNvSpPr/>
            <p:nvPr/>
          </p:nvSpPr>
          <p:spPr>
            <a:xfrm>
              <a:off x="7105412" y="5001831"/>
              <a:ext cx="54898" cy="50688"/>
            </a:xfrm>
            <a:custGeom>
              <a:avLst/>
              <a:gdLst>
                <a:gd name="connsiteX0" fmla="*/ 41090 w 54898"/>
                <a:gd name="connsiteY0" fmla="*/ 50429 h 50688"/>
                <a:gd name="connsiteX1" fmla="*/ 66 w 54898"/>
                <a:gd name="connsiteY1" fmla="*/ 20328 h 50688"/>
                <a:gd name="connsiteX2" fmla="*/ 21057 w 54898"/>
                <a:gd name="connsiteY2" fmla="*/ 934 h 50688"/>
                <a:gd name="connsiteX3" fmla="*/ 54889 w 54898"/>
                <a:gd name="connsiteY3" fmla="*/ 28532 h 50688"/>
                <a:gd name="connsiteX4" fmla="*/ 41090 w 54898"/>
                <a:gd name="connsiteY4" fmla="*/ 50429 h 5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98" h="50688">
                  <a:moveTo>
                    <a:pt x="41090" y="50429"/>
                  </a:moveTo>
                  <a:cubicBezTo>
                    <a:pt x="9549" y="52720"/>
                    <a:pt x="-946" y="39614"/>
                    <a:pt x="66" y="20328"/>
                  </a:cubicBezTo>
                  <a:cubicBezTo>
                    <a:pt x="439" y="13242"/>
                    <a:pt x="12693" y="2746"/>
                    <a:pt x="21057" y="934"/>
                  </a:cubicBezTo>
                  <a:cubicBezTo>
                    <a:pt x="41409" y="-3488"/>
                    <a:pt x="55315" y="8127"/>
                    <a:pt x="54889" y="28532"/>
                  </a:cubicBezTo>
                  <a:cubicBezTo>
                    <a:pt x="54782" y="37483"/>
                    <a:pt x="43860" y="46327"/>
                    <a:pt x="41090" y="504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9" name="任意多边形: 形状 518">
              <a:extLst>
                <a:ext uri="{FF2B5EF4-FFF2-40B4-BE49-F238E27FC236}">
                  <a16:creationId xmlns:a16="http://schemas.microsoft.com/office/drawing/2014/main" id="{4D0F1FF1-F683-A4A0-715C-F049D9A2EB4D}"/>
                </a:ext>
              </a:extLst>
            </p:cNvPr>
            <p:cNvSpPr/>
            <p:nvPr/>
          </p:nvSpPr>
          <p:spPr>
            <a:xfrm>
              <a:off x="11214834" y="5716419"/>
              <a:ext cx="81514" cy="77998"/>
            </a:xfrm>
            <a:custGeom>
              <a:avLst/>
              <a:gdLst>
                <a:gd name="connsiteX0" fmla="*/ 0 w 81514"/>
                <a:gd name="connsiteY0" fmla="*/ 0 h 77998"/>
                <a:gd name="connsiteX1" fmla="*/ 81515 w 81514"/>
                <a:gd name="connsiteY1" fmla="*/ 77999 h 77998"/>
                <a:gd name="connsiteX2" fmla="*/ 0 w 81514"/>
                <a:gd name="connsiteY2" fmla="*/ 0 h 7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514" h="77998">
                  <a:moveTo>
                    <a:pt x="0" y="0"/>
                  </a:moveTo>
                  <a:cubicBezTo>
                    <a:pt x="49335" y="7619"/>
                    <a:pt x="65371" y="38999"/>
                    <a:pt x="81515" y="77999"/>
                  </a:cubicBezTo>
                  <a:cubicBezTo>
                    <a:pt x="33991" y="72191"/>
                    <a:pt x="23229" y="34790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0" name="任意多边形: 形状 519">
              <a:extLst>
                <a:ext uri="{FF2B5EF4-FFF2-40B4-BE49-F238E27FC236}">
                  <a16:creationId xmlns:a16="http://schemas.microsoft.com/office/drawing/2014/main" id="{6B8F09FB-746E-378D-3E17-ECEFA0B3970F}"/>
                </a:ext>
              </a:extLst>
            </p:cNvPr>
            <p:cNvSpPr/>
            <p:nvPr/>
          </p:nvSpPr>
          <p:spPr>
            <a:xfrm>
              <a:off x="7056195" y="4833091"/>
              <a:ext cx="55492" cy="51312"/>
            </a:xfrm>
            <a:custGeom>
              <a:avLst/>
              <a:gdLst>
                <a:gd name="connsiteX0" fmla="*/ 41878 w 55492"/>
                <a:gd name="connsiteY0" fmla="*/ 50919 h 51312"/>
                <a:gd name="connsiteX1" fmla="*/ 1 w 55492"/>
                <a:gd name="connsiteY1" fmla="*/ 17727 h 51312"/>
                <a:gd name="connsiteX2" fmla="*/ 23177 w 55492"/>
                <a:gd name="connsiteY2" fmla="*/ 465 h 51312"/>
                <a:gd name="connsiteX3" fmla="*/ 55357 w 55492"/>
                <a:gd name="connsiteY3" fmla="*/ 29768 h 51312"/>
                <a:gd name="connsiteX4" fmla="*/ 41878 w 55492"/>
                <a:gd name="connsiteY4" fmla="*/ 50919 h 5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92" h="51312">
                  <a:moveTo>
                    <a:pt x="41878" y="50919"/>
                  </a:moveTo>
                  <a:cubicBezTo>
                    <a:pt x="7034" y="54222"/>
                    <a:pt x="534" y="36161"/>
                    <a:pt x="1" y="17727"/>
                  </a:cubicBezTo>
                  <a:cubicBezTo>
                    <a:pt x="-159" y="11920"/>
                    <a:pt x="14333" y="1744"/>
                    <a:pt x="23177" y="465"/>
                  </a:cubicBezTo>
                  <a:cubicBezTo>
                    <a:pt x="43423" y="-2519"/>
                    <a:pt x="57008" y="9043"/>
                    <a:pt x="55357" y="29768"/>
                  </a:cubicBezTo>
                  <a:cubicBezTo>
                    <a:pt x="54664" y="38878"/>
                    <a:pt x="44328" y="47296"/>
                    <a:pt x="41878" y="509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1" name="任意多边形: 形状 520">
              <a:extLst>
                <a:ext uri="{FF2B5EF4-FFF2-40B4-BE49-F238E27FC236}">
                  <a16:creationId xmlns:a16="http://schemas.microsoft.com/office/drawing/2014/main" id="{3904B1CD-DCEF-72C0-8C3A-470F235603CD}"/>
                </a:ext>
              </a:extLst>
            </p:cNvPr>
            <p:cNvSpPr/>
            <p:nvPr/>
          </p:nvSpPr>
          <p:spPr>
            <a:xfrm>
              <a:off x="10212096" y="4602065"/>
              <a:ext cx="55621" cy="69154"/>
            </a:xfrm>
            <a:custGeom>
              <a:avLst/>
              <a:gdLst>
                <a:gd name="connsiteX0" fmla="*/ 0 w 55621"/>
                <a:gd name="connsiteY0" fmla="*/ 0 h 69154"/>
                <a:gd name="connsiteX1" fmla="*/ 55622 w 55621"/>
                <a:gd name="connsiteY1" fmla="*/ 69154 h 69154"/>
                <a:gd name="connsiteX2" fmla="*/ 0 w 55621"/>
                <a:gd name="connsiteY2" fmla="*/ 0 h 6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21" h="69154">
                  <a:moveTo>
                    <a:pt x="0" y="0"/>
                  </a:moveTo>
                  <a:cubicBezTo>
                    <a:pt x="38520" y="5754"/>
                    <a:pt x="51413" y="22430"/>
                    <a:pt x="55622" y="69154"/>
                  </a:cubicBezTo>
                  <a:cubicBezTo>
                    <a:pt x="16836" y="61536"/>
                    <a:pt x="426" y="41876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2" name="任意多边形: 形状 521">
              <a:extLst>
                <a:ext uri="{FF2B5EF4-FFF2-40B4-BE49-F238E27FC236}">
                  <a16:creationId xmlns:a16="http://schemas.microsoft.com/office/drawing/2014/main" id="{E9C012CA-5267-3090-DD31-C1CC90A7C5C7}"/>
                </a:ext>
              </a:extLst>
            </p:cNvPr>
            <p:cNvSpPr/>
            <p:nvPr/>
          </p:nvSpPr>
          <p:spPr>
            <a:xfrm>
              <a:off x="8582388" y="3893176"/>
              <a:ext cx="54501" cy="57630"/>
            </a:xfrm>
            <a:custGeom>
              <a:avLst/>
              <a:gdLst>
                <a:gd name="connsiteX0" fmla="*/ 54502 w 54501"/>
                <a:gd name="connsiteY0" fmla="*/ 54959 h 57630"/>
                <a:gd name="connsiteX1" fmla="*/ 105 w 54501"/>
                <a:gd name="connsiteY1" fmla="*/ 28214 h 57630"/>
                <a:gd name="connsiteX2" fmla="*/ 12146 w 54501"/>
                <a:gd name="connsiteY2" fmla="*/ 1628 h 57630"/>
                <a:gd name="connsiteX3" fmla="*/ 54502 w 54501"/>
                <a:gd name="connsiteY3" fmla="*/ 54959 h 5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01" h="57630">
                  <a:moveTo>
                    <a:pt x="54502" y="54959"/>
                  </a:moveTo>
                  <a:cubicBezTo>
                    <a:pt x="21097" y="62471"/>
                    <a:pt x="3249" y="54320"/>
                    <a:pt x="105" y="28214"/>
                  </a:cubicBezTo>
                  <a:cubicBezTo>
                    <a:pt x="-907" y="19583"/>
                    <a:pt x="5540" y="3973"/>
                    <a:pt x="12146" y="1628"/>
                  </a:cubicBezTo>
                  <a:cubicBezTo>
                    <a:pt x="33457" y="-5937"/>
                    <a:pt x="48055" y="13030"/>
                    <a:pt x="54502" y="5495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3" name="任意多边形: 形状 522">
              <a:extLst>
                <a:ext uri="{FF2B5EF4-FFF2-40B4-BE49-F238E27FC236}">
                  <a16:creationId xmlns:a16="http://schemas.microsoft.com/office/drawing/2014/main" id="{2135CF4B-8FD7-DE36-C8FE-ABC249EB5394}"/>
                </a:ext>
              </a:extLst>
            </p:cNvPr>
            <p:cNvSpPr/>
            <p:nvPr/>
          </p:nvSpPr>
          <p:spPr>
            <a:xfrm>
              <a:off x="12008242" y="6701149"/>
              <a:ext cx="88069" cy="89559"/>
            </a:xfrm>
            <a:custGeom>
              <a:avLst/>
              <a:gdLst>
                <a:gd name="connsiteX0" fmla="*/ 1014 w 88069"/>
                <a:gd name="connsiteY0" fmla="*/ 28503 h 89559"/>
                <a:gd name="connsiteX1" fmla="*/ 1014 w 88069"/>
                <a:gd name="connsiteY1" fmla="*/ 5967 h 89559"/>
                <a:gd name="connsiteX2" fmla="*/ 11563 w 88069"/>
                <a:gd name="connsiteY2" fmla="*/ 0 h 89559"/>
                <a:gd name="connsiteX3" fmla="*/ 88070 w 88069"/>
                <a:gd name="connsiteY3" fmla="*/ 76933 h 89559"/>
                <a:gd name="connsiteX4" fmla="*/ 77148 w 88069"/>
                <a:gd name="connsiteY4" fmla="*/ 89560 h 89559"/>
                <a:gd name="connsiteX5" fmla="*/ 23444 w 88069"/>
                <a:gd name="connsiteY5" fmla="*/ 45712 h 89559"/>
                <a:gd name="connsiteX6" fmla="*/ 2 w 88069"/>
                <a:gd name="connsiteY6" fmla="*/ 27331 h 89559"/>
                <a:gd name="connsiteX7" fmla="*/ 1014 w 88069"/>
                <a:gd name="connsiteY7" fmla="*/ 28503 h 8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69" h="89559">
                  <a:moveTo>
                    <a:pt x="1014" y="28503"/>
                  </a:moveTo>
                  <a:cubicBezTo>
                    <a:pt x="1014" y="20991"/>
                    <a:pt x="1014" y="13479"/>
                    <a:pt x="1014" y="5967"/>
                  </a:cubicBezTo>
                  <a:cubicBezTo>
                    <a:pt x="4530" y="3996"/>
                    <a:pt x="8047" y="1971"/>
                    <a:pt x="11563" y="0"/>
                  </a:cubicBezTo>
                  <a:cubicBezTo>
                    <a:pt x="37083" y="25627"/>
                    <a:pt x="62550" y="51306"/>
                    <a:pt x="88070" y="76933"/>
                  </a:cubicBezTo>
                  <a:cubicBezTo>
                    <a:pt x="84447" y="81142"/>
                    <a:pt x="80771" y="85351"/>
                    <a:pt x="77148" y="89560"/>
                  </a:cubicBezTo>
                  <a:cubicBezTo>
                    <a:pt x="59247" y="74908"/>
                    <a:pt x="41399" y="60257"/>
                    <a:pt x="23444" y="45712"/>
                  </a:cubicBezTo>
                  <a:cubicBezTo>
                    <a:pt x="15719" y="39426"/>
                    <a:pt x="7780" y="33405"/>
                    <a:pt x="2" y="27331"/>
                  </a:cubicBezTo>
                  <a:cubicBezTo>
                    <a:pt x="-51" y="27385"/>
                    <a:pt x="1014" y="28503"/>
                    <a:pt x="1014" y="2850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4" name="任意多边形: 形状 523">
              <a:extLst>
                <a:ext uri="{FF2B5EF4-FFF2-40B4-BE49-F238E27FC236}">
                  <a16:creationId xmlns:a16="http://schemas.microsoft.com/office/drawing/2014/main" id="{7933F5B0-C50B-5265-9AD0-F908D8AC48E4}"/>
                </a:ext>
              </a:extLst>
            </p:cNvPr>
            <p:cNvSpPr/>
            <p:nvPr/>
          </p:nvSpPr>
          <p:spPr>
            <a:xfrm>
              <a:off x="7613534" y="4301845"/>
              <a:ext cx="58317" cy="55431"/>
            </a:xfrm>
            <a:custGeom>
              <a:avLst/>
              <a:gdLst>
                <a:gd name="connsiteX0" fmla="*/ 8578 w 58317"/>
                <a:gd name="connsiteY0" fmla="*/ 0 h 55431"/>
                <a:gd name="connsiteX1" fmla="*/ 52478 w 58317"/>
                <a:gd name="connsiteY1" fmla="*/ 11774 h 55431"/>
                <a:gd name="connsiteX2" fmla="*/ 57167 w 58317"/>
                <a:gd name="connsiteY2" fmla="*/ 49655 h 55431"/>
                <a:gd name="connsiteX3" fmla="*/ 29889 w 58317"/>
                <a:gd name="connsiteY3" fmla="*/ 53970 h 55431"/>
                <a:gd name="connsiteX4" fmla="*/ 0 w 58317"/>
                <a:gd name="connsiteY4" fmla="*/ 12094 h 55431"/>
                <a:gd name="connsiteX5" fmla="*/ 8578 w 58317"/>
                <a:gd name="connsiteY5" fmla="*/ 0 h 55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317" h="55431">
                  <a:moveTo>
                    <a:pt x="8578" y="0"/>
                  </a:moveTo>
                  <a:cubicBezTo>
                    <a:pt x="23602" y="3463"/>
                    <a:pt x="41823" y="3037"/>
                    <a:pt x="52478" y="11774"/>
                  </a:cubicBezTo>
                  <a:cubicBezTo>
                    <a:pt x="59884" y="17901"/>
                    <a:pt x="58712" y="36921"/>
                    <a:pt x="57167" y="49655"/>
                  </a:cubicBezTo>
                  <a:cubicBezTo>
                    <a:pt x="56794" y="52532"/>
                    <a:pt x="34204" y="58073"/>
                    <a:pt x="29889" y="53970"/>
                  </a:cubicBezTo>
                  <a:cubicBezTo>
                    <a:pt x="17688" y="42356"/>
                    <a:pt x="9696" y="26372"/>
                    <a:pt x="0" y="12094"/>
                  </a:cubicBezTo>
                  <a:cubicBezTo>
                    <a:pt x="2824" y="8045"/>
                    <a:pt x="5701" y="4049"/>
                    <a:pt x="857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5" name="任意多边形: 形状 524">
              <a:extLst>
                <a:ext uri="{FF2B5EF4-FFF2-40B4-BE49-F238E27FC236}">
                  <a16:creationId xmlns:a16="http://schemas.microsoft.com/office/drawing/2014/main" id="{72D24DA7-9E35-07DF-2A37-1F61C8CCBCB1}"/>
                </a:ext>
              </a:extLst>
            </p:cNvPr>
            <p:cNvSpPr/>
            <p:nvPr/>
          </p:nvSpPr>
          <p:spPr>
            <a:xfrm>
              <a:off x="9929991" y="4372761"/>
              <a:ext cx="53064" cy="61532"/>
            </a:xfrm>
            <a:custGeom>
              <a:avLst/>
              <a:gdLst>
                <a:gd name="connsiteX0" fmla="*/ 0 w 53064"/>
                <a:gd name="connsiteY0" fmla="*/ 476 h 61532"/>
                <a:gd name="connsiteX1" fmla="*/ 53065 w 53064"/>
                <a:gd name="connsiteY1" fmla="*/ 61533 h 61532"/>
                <a:gd name="connsiteX2" fmla="*/ 0 w 53064"/>
                <a:gd name="connsiteY2" fmla="*/ 476 h 6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64" h="61532">
                  <a:moveTo>
                    <a:pt x="0" y="476"/>
                  </a:moveTo>
                  <a:cubicBezTo>
                    <a:pt x="39479" y="-2987"/>
                    <a:pt x="52425" y="11931"/>
                    <a:pt x="53065" y="61533"/>
                  </a:cubicBezTo>
                  <a:cubicBezTo>
                    <a:pt x="15824" y="56098"/>
                    <a:pt x="3996" y="42459"/>
                    <a:pt x="0" y="4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6" name="任意多边形: 形状 525">
              <a:extLst>
                <a:ext uri="{FF2B5EF4-FFF2-40B4-BE49-F238E27FC236}">
                  <a16:creationId xmlns:a16="http://schemas.microsoft.com/office/drawing/2014/main" id="{C5ADA30C-2488-EFA6-6543-892DD6AF9230}"/>
                </a:ext>
              </a:extLst>
            </p:cNvPr>
            <p:cNvSpPr/>
            <p:nvPr/>
          </p:nvSpPr>
          <p:spPr>
            <a:xfrm>
              <a:off x="11300824" y="5840822"/>
              <a:ext cx="80982" cy="81036"/>
            </a:xfrm>
            <a:custGeom>
              <a:avLst/>
              <a:gdLst>
                <a:gd name="connsiteX0" fmla="*/ 8791 w 80982"/>
                <a:gd name="connsiteY0" fmla="*/ 0 h 81036"/>
                <a:gd name="connsiteX1" fmla="*/ 80982 w 80982"/>
                <a:gd name="connsiteY1" fmla="*/ 81035 h 81036"/>
                <a:gd name="connsiteX2" fmla="*/ 0 w 80982"/>
                <a:gd name="connsiteY2" fmla="*/ 7992 h 81036"/>
                <a:gd name="connsiteX3" fmla="*/ 8791 w 80982"/>
                <a:gd name="connsiteY3" fmla="*/ 0 h 8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82" h="81036">
                  <a:moveTo>
                    <a:pt x="8791" y="0"/>
                  </a:moveTo>
                  <a:cubicBezTo>
                    <a:pt x="31114" y="25094"/>
                    <a:pt x="53491" y="50187"/>
                    <a:pt x="80982" y="81035"/>
                  </a:cubicBezTo>
                  <a:cubicBezTo>
                    <a:pt x="37081" y="81248"/>
                    <a:pt x="8365" y="50987"/>
                    <a:pt x="0" y="7992"/>
                  </a:cubicBezTo>
                  <a:cubicBezTo>
                    <a:pt x="2931" y="5328"/>
                    <a:pt x="5860" y="2664"/>
                    <a:pt x="879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7" name="任意多边形: 形状 526">
              <a:extLst>
                <a:ext uri="{FF2B5EF4-FFF2-40B4-BE49-F238E27FC236}">
                  <a16:creationId xmlns:a16="http://schemas.microsoft.com/office/drawing/2014/main" id="{1A290D2F-58EC-7A34-F213-7CD42114B7C0}"/>
                </a:ext>
              </a:extLst>
            </p:cNvPr>
            <p:cNvSpPr/>
            <p:nvPr/>
          </p:nvSpPr>
          <p:spPr>
            <a:xfrm>
              <a:off x="6779589" y="5209877"/>
              <a:ext cx="52928" cy="53096"/>
            </a:xfrm>
            <a:custGeom>
              <a:avLst/>
              <a:gdLst>
                <a:gd name="connsiteX0" fmla="*/ 20662 w 52928"/>
                <a:gd name="connsiteY0" fmla="*/ 53097 h 53096"/>
                <a:gd name="connsiteX1" fmla="*/ 44 w 52928"/>
                <a:gd name="connsiteY1" fmla="*/ 17933 h 53096"/>
                <a:gd name="connsiteX2" fmla="*/ 23966 w 52928"/>
                <a:gd name="connsiteY2" fmla="*/ 139 h 53096"/>
                <a:gd name="connsiteX3" fmla="*/ 52682 w 52928"/>
                <a:gd name="connsiteY3" fmla="*/ 24433 h 53096"/>
                <a:gd name="connsiteX4" fmla="*/ 33822 w 52928"/>
                <a:gd name="connsiteY4" fmla="*/ 52617 h 53096"/>
                <a:gd name="connsiteX5" fmla="*/ 20662 w 52928"/>
                <a:gd name="connsiteY5" fmla="*/ 53097 h 5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28" h="53096">
                  <a:moveTo>
                    <a:pt x="20662" y="53097"/>
                  </a:moveTo>
                  <a:cubicBezTo>
                    <a:pt x="13310" y="41482"/>
                    <a:pt x="3294" y="30560"/>
                    <a:pt x="44" y="17933"/>
                  </a:cubicBezTo>
                  <a:cubicBezTo>
                    <a:pt x="-1022" y="13831"/>
                    <a:pt x="17625" y="-1619"/>
                    <a:pt x="23966" y="139"/>
                  </a:cubicBezTo>
                  <a:cubicBezTo>
                    <a:pt x="35420" y="3282"/>
                    <a:pt x="48686" y="13778"/>
                    <a:pt x="52682" y="24433"/>
                  </a:cubicBezTo>
                  <a:cubicBezTo>
                    <a:pt x="54973" y="30614"/>
                    <a:pt x="40695" y="43027"/>
                    <a:pt x="33822" y="52617"/>
                  </a:cubicBezTo>
                  <a:cubicBezTo>
                    <a:pt x="29506" y="52777"/>
                    <a:pt x="25084" y="52937"/>
                    <a:pt x="20662" y="530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8" name="任意多边形: 形状 527">
              <a:extLst>
                <a:ext uri="{FF2B5EF4-FFF2-40B4-BE49-F238E27FC236}">
                  <a16:creationId xmlns:a16="http://schemas.microsoft.com/office/drawing/2014/main" id="{7BD77516-BA40-BA6E-EC95-1A7C1A1EA4AA}"/>
                </a:ext>
              </a:extLst>
            </p:cNvPr>
            <p:cNvSpPr/>
            <p:nvPr/>
          </p:nvSpPr>
          <p:spPr>
            <a:xfrm>
              <a:off x="10539700" y="4976713"/>
              <a:ext cx="65962" cy="69953"/>
            </a:xfrm>
            <a:custGeom>
              <a:avLst/>
              <a:gdLst>
                <a:gd name="connsiteX0" fmla="*/ 14385 w 65962"/>
                <a:gd name="connsiteY0" fmla="*/ 0 h 69953"/>
                <a:gd name="connsiteX1" fmla="*/ 64306 w 65962"/>
                <a:gd name="connsiteY1" fmla="*/ 46938 h 69953"/>
                <a:gd name="connsiteX2" fmla="*/ 63933 w 65962"/>
                <a:gd name="connsiteY2" fmla="*/ 69953 h 69953"/>
                <a:gd name="connsiteX3" fmla="*/ 40970 w 65962"/>
                <a:gd name="connsiteY3" fmla="*/ 67130 h 69953"/>
                <a:gd name="connsiteX4" fmla="*/ 0 w 65962"/>
                <a:gd name="connsiteY4" fmla="*/ 13319 h 69953"/>
                <a:gd name="connsiteX5" fmla="*/ 14385 w 65962"/>
                <a:gd name="connsiteY5" fmla="*/ 0 h 6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962" h="69953">
                  <a:moveTo>
                    <a:pt x="14385" y="0"/>
                  </a:moveTo>
                  <a:cubicBezTo>
                    <a:pt x="31221" y="15450"/>
                    <a:pt x="48909" y="30155"/>
                    <a:pt x="64306" y="46938"/>
                  </a:cubicBezTo>
                  <a:cubicBezTo>
                    <a:pt x="68089" y="51040"/>
                    <a:pt x="64253" y="62122"/>
                    <a:pt x="63933" y="69953"/>
                  </a:cubicBezTo>
                  <a:cubicBezTo>
                    <a:pt x="56101" y="69208"/>
                    <a:pt x="44807" y="71445"/>
                    <a:pt x="40970" y="67130"/>
                  </a:cubicBezTo>
                  <a:cubicBezTo>
                    <a:pt x="26053" y="50347"/>
                    <a:pt x="13426" y="31434"/>
                    <a:pt x="0" y="13319"/>
                  </a:cubicBezTo>
                  <a:cubicBezTo>
                    <a:pt x="4795" y="8897"/>
                    <a:pt x="9590" y="4422"/>
                    <a:pt x="1438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9" name="任意多边形: 形状 528">
              <a:extLst>
                <a:ext uri="{FF2B5EF4-FFF2-40B4-BE49-F238E27FC236}">
                  <a16:creationId xmlns:a16="http://schemas.microsoft.com/office/drawing/2014/main" id="{A7449F04-57C9-0BCC-4636-117A4B18E6E3}"/>
                </a:ext>
              </a:extLst>
            </p:cNvPr>
            <p:cNvSpPr/>
            <p:nvPr/>
          </p:nvSpPr>
          <p:spPr>
            <a:xfrm>
              <a:off x="10812854" y="5213265"/>
              <a:ext cx="73203" cy="76719"/>
            </a:xfrm>
            <a:custGeom>
              <a:avLst/>
              <a:gdLst>
                <a:gd name="connsiteX0" fmla="*/ 73203 w 73203"/>
                <a:gd name="connsiteY0" fmla="*/ 76720 h 76719"/>
                <a:gd name="connsiteX1" fmla="*/ 0 w 73203"/>
                <a:gd name="connsiteY1" fmla="*/ 0 h 76719"/>
                <a:gd name="connsiteX2" fmla="*/ 73203 w 73203"/>
                <a:gd name="connsiteY2" fmla="*/ 76720 h 7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203" h="76719">
                  <a:moveTo>
                    <a:pt x="73203" y="76720"/>
                  </a:moveTo>
                  <a:cubicBezTo>
                    <a:pt x="26852" y="67449"/>
                    <a:pt x="9004" y="40171"/>
                    <a:pt x="0" y="0"/>
                  </a:cubicBezTo>
                  <a:cubicBezTo>
                    <a:pt x="46724" y="5061"/>
                    <a:pt x="54556" y="42143"/>
                    <a:pt x="73203" y="767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0" name="任意多边形: 形状 529">
              <a:extLst>
                <a:ext uri="{FF2B5EF4-FFF2-40B4-BE49-F238E27FC236}">
                  <a16:creationId xmlns:a16="http://schemas.microsoft.com/office/drawing/2014/main" id="{FACF1A3D-1016-A392-57CF-B087849FF3E5}"/>
                </a:ext>
              </a:extLst>
            </p:cNvPr>
            <p:cNvSpPr/>
            <p:nvPr/>
          </p:nvSpPr>
          <p:spPr>
            <a:xfrm>
              <a:off x="9089688" y="3843390"/>
              <a:ext cx="49432" cy="58436"/>
            </a:xfrm>
            <a:custGeom>
              <a:avLst/>
              <a:gdLst>
                <a:gd name="connsiteX0" fmla="*/ 115 w 49432"/>
                <a:gd name="connsiteY0" fmla="*/ 267 h 58436"/>
                <a:gd name="connsiteX1" fmla="*/ 48225 w 49432"/>
                <a:gd name="connsiteY1" fmla="*/ 58340 h 58436"/>
                <a:gd name="connsiteX2" fmla="*/ 115 w 49432"/>
                <a:gd name="connsiteY2" fmla="*/ 267 h 5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32" h="58436">
                  <a:moveTo>
                    <a:pt x="115" y="267"/>
                  </a:moveTo>
                  <a:cubicBezTo>
                    <a:pt x="40340" y="-2343"/>
                    <a:pt x="53819" y="13960"/>
                    <a:pt x="48225" y="58340"/>
                  </a:cubicBezTo>
                  <a:cubicBezTo>
                    <a:pt x="13541" y="59938"/>
                    <a:pt x="-1483" y="41771"/>
                    <a:pt x="115" y="2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1" name="任意多边形: 形状 530">
              <a:extLst>
                <a:ext uri="{FF2B5EF4-FFF2-40B4-BE49-F238E27FC236}">
                  <a16:creationId xmlns:a16="http://schemas.microsoft.com/office/drawing/2014/main" id="{F9671FD4-BC93-2AB5-F732-4B08ED4AAAB8}"/>
                </a:ext>
              </a:extLst>
            </p:cNvPr>
            <p:cNvSpPr/>
            <p:nvPr/>
          </p:nvSpPr>
          <p:spPr>
            <a:xfrm>
              <a:off x="8678780" y="3760761"/>
              <a:ext cx="50923" cy="53231"/>
            </a:xfrm>
            <a:custGeom>
              <a:avLst/>
              <a:gdLst>
                <a:gd name="connsiteX0" fmla="*/ 253 w 50923"/>
                <a:gd name="connsiteY0" fmla="*/ 1062 h 53231"/>
                <a:gd name="connsiteX1" fmla="*/ 50920 w 50923"/>
                <a:gd name="connsiteY1" fmla="*/ 34840 h 53231"/>
                <a:gd name="connsiteX2" fmla="*/ 34084 w 50923"/>
                <a:gd name="connsiteY2" fmla="*/ 53061 h 53231"/>
                <a:gd name="connsiteX3" fmla="*/ 253 w 50923"/>
                <a:gd name="connsiteY3" fmla="*/ 1062 h 5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23" h="53231">
                  <a:moveTo>
                    <a:pt x="253" y="1062"/>
                  </a:moveTo>
                  <a:cubicBezTo>
                    <a:pt x="29929" y="-3839"/>
                    <a:pt x="49908" y="8361"/>
                    <a:pt x="50920" y="34840"/>
                  </a:cubicBezTo>
                  <a:cubicBezTo>
                    <a:pt x="51133" y="40967"/>
                    <a:pt x="40584" y="52422"/>
                    <a:pt x="34084" y="53061"/>
                  </a:cubicBezTo>
                  <a:cubicBezTo>
                    <a:pt x="11388" y="55405"/>
                    <a:pt x="-2038" y="33295"/>
                    <a:pt x="253" y="106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2" name="任意多边形: 形状 531">
              <a:extLst>
                <a:ext uri="{FF2B5EF4-FFF2-40B4-BE49-F238E27FC236}">
                  <a16:creationId xmlns:a16="http://schemas.microsoft.com/office/drawing/2014/main" id="{6095D543-8CB5-8F01-1AB2-AC362979A9BB}"/>
                </a:ext>
              </a:extLst>
            </p:cNvPr>
            <p:cNvSpPr/>
            <p:nvPr/>
          </p:nvSpPr>
          <p:spPr>
            <a:xfrm>
              <a:off x="11731733" y="6334120"/>
              <a:ext cx="89026" cy="85190"/>
            </a:xfrm>
            <a:custGeom>
              <a:avLst/>
              <a:gdLst>
                <a:gd name="connsiteX0" fmla="*/ 0 w 89026"/>
                <a:gd name="connsiteY0" fmla="*/ 0 h 85190"/>
                <a:gd name="connsiteX1" fmla="*/ 89027 w 89026"/>
                <a:gd name="connsiteY1" fmla="*/ 85191 h 85190"/>
                <a:gd name="connsiteX2" fmla="*/ 0 w 89026"/>
                <a:gd name="connsiteY2" fmla="*/ 0 h 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026" h="85190">
                  <a:moveTo>
                    <a:pt x="0" y="0"/>
                  </a:moveTo>
                  <a:cubicBezTo>
                    <a:pt x="42303" y="11295"/>
                    <a:pt x="65052" y="33725"/>
                    <a:pt x="89027" y="85191"/>
                  </a:cubicBezTo>
                  <a:cubicBezTo>
                    <a:pt x="45659" y="70753"/>
                    <a:pt x="22856" y="3931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3" name="任意多边形: 形状 532">
              <a:extLst>
                <a:ext uri="{FF2B5EF4-FFF2-40B4-BE49-F238E27FC236}">
                  <a16:creationId xmlns:a16="http://schemas.microsoft.com/office/drawing/2014/main" id="{24DD66A0-485F-25FB-DCCC-48E210036F3F}"/>
                </a:ext>
              </a:extLst>
            </p:cNvPr>
            <p:cNvSpPr/>
            <p:nvPr/>
          </p:nvSpPr>
          <p:spPr>
            <a:xfrm>
              <a:off x="6705312" y="6302260"/>
              <a:ext cx="58239" cy="52127"/>
            </a:xfrm>
            <a:custGeom>
              <a:avLst/>
              <a:gdLst>
                <a:gd name="connsiteX0" fmla="*/ 22002 w 58239"/>
                <a:gd name="connsiteY0" fmla="*/ 0 h 52127"/>
                <a:gd name="connsiteX1" fmla="*/ 58231 w 58239"/>
                <a:gd name="connsiteY1" fmla="*/ 32340 h 52127"/>
                <a:gd name="connsiteX2" fmla="*/ 29567 w 58239"/>
                <a:gd name="connsiteY2" fmla="*/ 51999 h 52127"/>
                <a:gd name="connsiteX3" fmla="*/ 318 w 58239"/>
                <a:gd name="connsiteY3" fmla="*/ 24241 h 52127"/>
                <a:gd name="connsiteX4" fmla="*/ 22002 w 58239"/>
                <a:gd name="connsiteY4" fmla="*/ 0 h 5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39" h="52127">
                  <a:moveTo>
                    <a:pt x="22002" y="0"/>
                  </a:moveTo>
                  <a:cubicBezTo>
                    <a:pt x="46723" y="4102"/>
                    <a:pt x="57805" y="11987"/>
                    <a:pt x="58231" y="32340"/>
                  </a:cubicBezTo>
                  <a:cubicBezTo>
                    <a:pt x="58657" y="53704"/>
                    <a:pt x="43260" y="51040"/>
                    <a:pt x="29567" y="51999"/>
                  </a:cubicBezTo>
                  <a:cubicBezTo>
                    <a:pt x="9215" y="53437"/>
                    <a:pt x="-2079" y="42729"/>
                    <a:pt x="318" y="24241"/>
                  </a:cubicBezTo>
                  <a:cubicBezTo>
                    <a:pt x="1437" y="15344"/>
                    <a:pt x="14383" y="8045"/>
                    <a:pt x="2200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4" name="任意多边形: 形状 533">
              <a:extLst>
                <a:ext uri="{FF2B5EF4-FFF2-40B4-BE49-F238E27FC236}">
                  <a16:creationId xmlns:a16="http://schemas.microsoft.com/office/drawing/2014/main" id="{2754E55E-7499-AECA-06BB-412352CA2E5A}"/>
                </a:ext>
              </a:extLst>
            </p:cNvPr>
            <p:cNvSpPr/>
            <p:nvPr/>
          </p:nvSpPr>
          <p:spPr>
            <a:xfrm>
              <a:off x="9397002" y="4066223"/>
              <a:ext cx="51773" cy="59433"/>
            </a:xfrm>
            <a:custGeom>
              <a:avLst/>
              <a:gdLst>
                <a:gd name="connsiteX0" fmla="*/ 51466 w 51773"/>
                <a:gd name="connsiteY0" fmla="*/ 59433 h 59433"/>
                <a:gd name="connsiteX1" fmla="*/ 0 w 51773"/>
                <a:gd name="connsiteY1" fmla="*/ 1734 h 59433"/>
                <a:gd name="connsiteX2" fmla="*/ 51466 w 51773"/>
                <a:gd name="connsiteY2" fmla="*/ 59433 h 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773" h="59433">
                  <a:moveTo>
                    <a:pt x="51466" y="59433"/>
                  </a:moveTo>
                  <a:cubicBezTo>
                    <a:pt x="8418" y="55224"/>
                    <a:pt x="266" y="45741"/>
                    <a:pt x="0" y="1734"/>
                  </a:cubicBezTo>
                  <a:cubicBezTo>
                    <a:pt x="31008" y="-7057"/>
                    <a:pt x="54769" y="18409"/>
                    <a:pt x="51466" y="594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5" name="任意多边形: 形状 534">
              <a:extLst>
                <a:ext uri="{FF2B5EF4-FFF2-40B4-BE49-F238E27FC236}">
                  <a16:creationId xmlns:a16="http://schemas.microsoft.com/office/drawing/2014/main" id="{9CBDD3FE-D201-ED17-58A2-EAF40D856BB5}"/>
                </a:ext>
              </a:extLst>
            </p:cNvPr>
            <p:cNvSpPr/>
            <p:nvPr/>
          </p:nvSpPr>
          <p:spPr>
            <a:xfrm>
              <a:off x="10318438" y="4649641"/>
              <a:ext cx="54534" cy="66437"/>
            </a:xfrm>
            <a:custGeom>
              <a:avLst/>
              <a:gdLst>
                <a:gd name="connsiteX0" fmla="*/ 0 w 54534"/>
                <a:gd name="connsiteY0" fmla="*/ 0 h 66437"/>
                <a:gd name="connsiteX1" fmla="*/ 54503 w 54534"/>
                <a:gd name="connsiteY1" fmla="*/ 66437 h 66437"/>
                <a:gd name="connsiteX2" fmla="*/ 0 w 54534"/>
                <a:gd name="connsiteY2" fmla="*/ 0 h 6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534" h="66437">
                  <a:moveTo>
                    <a:pt x="0" y="0"/>
                  </a:moveTo>
                  <a:cubicBezTo>
                    <a:pt x="36602" y="2238"/>
                    <a:pt x="55409" y="26106"/>
                    <a:pt x="54503" y="66437"/>
                  </a:cubicBezTo>
                  <a:cubicBezTo>
                    <a:pt x="20299" y="61589"/>
                    <a:pt x="4741" y="43261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6" name="任意多边形: 形状 535">
              <a:extLst>
                <a:ext uri="{FF2B5EF4-FFF2-40B4-BE49-F238E27FC236}">
                  <a16:creationId xmlns:a16="http://schemas.microsoft.com/office/drawing/2014/main" id="{456B7799-2875-2BE4-747A-C04B12FE2F3A}"/>
                </a:ext>
              </a:extLst>
            </p:cNvPr>
            <p:cNvSpPr/>
            <p:nvPr/>
          </p:nvSpPr>
          <p:spPr>
            <a:xfrm>
              <a:off x="8130425" y="3838043"/>
              <a:ext cx="67564" cy="55347"/>
            </a:xfrm>
            <a:custGeom>
              <a:avLst/>
              <a:gdLst>
                <a:gd name="connsiteX0" fmla="*/ 67564 w 67564"/>
                <a:gd name="connsiteY0" fmla="*/ 35130 h 55347"/>
                <a:gd name="connsiteX1" fmla="*/ 35491 w 67564"/>
                <a:gd name="connsiteY1" fmla="*/ 55163 h 55347"/>
                <a:gd name="connsiteX2" fmla="*/ 328 w 67564"/>
                <a:gd name="connsiteY2" fmla="*/ 15151 h 55347"/>
                <a:gd name="connsiteX3" fmla="*/ 17803 w 67564"/>
                <a:gd name="connsiteY3" fmla="*/ 127 h 55347"/>
                <a:gd name="connsiteX4" fmla="*/ 67564 w 67564"/>
                <a:gd name="connsiteY4" fmla="*/ 35130 h 5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64" h="55347">
                  <a:moveTo>
                    <a:pt x="67564" y="35130"/>
                  </a:moveTo>
                  <a:cubicBezTo>
                    <a:pt x="50516" y="46159"/>
                    <a:pt x="43483" y="54097"/>
                    <a:pt x="35491" y="55163"/>
                  </a:cubicBezTo>
                  <a:cubicBezTo>
                    <a:pt x="17217" y="57613"/>
                    <a:pt x="-2815" y="35184"/>
                    <a:pt x="328" y="15151"/>
                  </a:cubicBezTo>
                  <a:cubicBezTo>
                    <a:pt x="1287" y="9024"/>
                    <a:pt x="15192" y="-1258"/>
                    <a:pt x="17803" y="127"/>
                  </a:cubicBezTo>
                  <a:cubicBezTo>
                    <a:pt x="32827" y="8385"/>
                    <a:pt x="46200" y="19520"/>
                    <a:pt x="67564" y="3513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7" name="任意多边形: 形状 536">
              <a:extLst>
                <a:ext uri="{FF2B5EF4-FFF2-40B4-BE49-F238E27FC236}">
                  <a16:creationId xmlns:a16="http://schemas.microsoft.com/office/drawing/2014/main" id="{5E2BDC9A-5494-AFEC-9CC2-78E35BC43F53}"/>
                </a:ext>
              </a:extLst>
            </p:cNvPr>
            <p:cNvSpPr/>
            <p:nvPr/>
          </p:nvSpPr>
          <p:spPr>
            <a:xfrm>
              <a:off x="10481148" y="4843936"/>
              <a:ext cx="59830" cy="62769"/>
            </a:xfrm>
            <a:custGeom>
              <a:avLst/>
              <a:gdLst>
                <a:gd name="connsiteX0" fmla="*/ 59831 w 59830"/>
                <a:gd name="connsiteY0" fmla="*/ 62769 h 62769"/>
                <a:gd name="connsiteX1" fmla="*/ 0 w 59830"/>
                <a:gd name="connsiteY1" fmla="*/ 1074 h 62769"/>
                <a:gd name="connsiteX2" fmla="*/ 59831 w 59830"/>
                <a:gd name="connsiteY2" fmla="*/ 62769 h 6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830" h="62769">
                  <a:moveTo>
                    <a:pt x="59831" y="62769"/>
                  </a:moveTo>
                  <a:cubicBezTo>
                    <a:pt x="16037" y="61864"/>
                    <a:pt x="11668" y="28565"/>
                    <a:pt x="0" y="1074"/>
                  </a:cubicBezTo>
                  <a:cubicBezTo>
                    <a:pt x="37348" y="-4201"/>
                    <a:pt x="50401" y="8959"/>
                    <a:pt x="59831" y="6276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8" name="任意多边形: 形状 537">
              <a:extLst>
                <a:ext uri="{FF2B5EF4-FFF2-40B4-BE49-F238E27FC236}">
                  <a16:creationId xmlns:a16="http://schemas.microsoft.com/office/drawing/2014/main" id="{03FF1737-C8E7-9F46-638C-729C321FC229}"/>
                </a:ext>
              </a:extLst>
            </p:cNvPr>
            <p:cNvSpPr/>
            <p:nvPr/>
          </p:nvSpPr>
          <p:spPr>
            <a:xfrm>
              <a:off x="11908349" y="6586123"/>
              <a:ext cx="94727" cy="78851"/>
            </a:xfrm>
            <a:custGeom>
              <a:avLst/>
              <a:gdLst>
                <a:gd name="connsiteX0" fmla="*/ 0 w 94727"/>
                <a:gd name="connsiteY0" fmla="*/ 0 h 78851"/>
                <a:gd name="connsiteX1" fmla="*/ 94728 w 94727"/>
                <a:gd name="connsiteY1" fmla="*/ 78851 h 78851"/>
                <a:gd name="connsiteX2" fmla="*/ 0 w 94727"/>
                <a:gd name="connsiteY2" fmla="*/ 0 h 7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727" h="78851">
                  <a:moveTo>
                    <a:pt x="0" y="0"/>
                  </a:moveTo>
                  <a:cubicBezTo>
                    <a:pt x="52692" y="4902"/>
                    <a:pt x="68515" y="42249"/>
                    <a:pt x="94728" y="78851"/>
                  </a:cubicBezTo>
                  <a:cubicBezTo>
                    <a:pt x="45446" y="69528"/>
                    <a:pt x="27545" y="33831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9" name="任意多边形: 形状 538">
              <a:extLst>
                <a:ext uri="{FF2B5EF4-FFF2-40B4-BE49-F238E27FC236}">
                  <a16:creationId xmlns:a16="http://schemas.microsoft.com/office/drawing/2014/main" id="{1B417580-C950-BE96-2497-A7B166B9AA8A}"/>
                </a:ext>
              </a:extLst>
            </p:cNvPr>
            <p:cNvSpPr/>
            <p:nvPr/>
          </p:nvSpPr>
          <p:spPr>
            <a:xfrm>
              <a:off x="9424063" y="3791770"/>
              <a:ext cx="50839" cy="64217"/>
            </a:xfrm>
            <a:custGeom>
              <a:avLst/>
              <a:gdLst>
                <a:gd name="connsiteX0" fmla="*/ 6131 w 50839"/>
                <a:gd name="connsiteY0" fmla="*/ 49 h 64217"/>
                <a:gd name="connsiteX1" fmla="*/ 50032 w 50839"/>
                <a:gd name="connsiteY1" fmla="*/ 57482 h 64217"/>
                <a:gd name="connsiteX2" fmla="*/ 44278 w 50839"/>
                <a:gd name="connsiteY2" fmla="*/ 64195 h 64217"/>
                <a:gd name="connsiteX3" fmla="*/ 8209 w 50839"/>
                <a:gd name="connsiteY3" fmla="*/ 44429 h 64217"/>
                <a:gd name="connsiteX4" fmla="*/ 4 w 50839"/>
                <a:gd name="connsiteY4" fmla="*/ 4045 h 64217"/>
                <a:gd name="connsiteX5" fmla="*/ 6131 w 50839"/>
                <a:gd name="connsiteY5" fmla="*/ 49 h 6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39" h="64217">
                  <a:moveTo>
                    <a:pt x="6131" y="49"/>
                  </a:moveTo>
                  <a:cubicBezTo>
                    <a:pt x="24405" y="-1656"/>
                    <a:pt x="56318" y="41659"/>
                    <a:pt x="50032" y="57482"/>
                  </a:cubicBezTo>
                  <a:cubicBezTo>
                    <a:pt x="48966" y="60199"/>
                    <a:pt x="45023" y="64568"/>
                    <a:pt x="44278" y="64195"/>
                  </a:cubicBezTo>
                  <a:cubicBezTo>
                    <a:pt x="31704" y="58228"/>
                    <a:pt x="15614" y="54499"/>
                    <a:pt x="8209" y="44429"/>
                  </a:cubicBezTo>
                  <a:cubicBezTo>
                    <a:pt x="803" y="34360"/>
                    <a:pt x="1922" y="17844"/>
                    <a:pt x="4" y="4045"/>
                  </a:cubicBezTo>
                  <a:cubicBezTo>
                    <a:pt x="-156" y="2819"/>
                    <a:pt x="4799" y="901"/>
                    <a:pt x="6131" y="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0" name="任意多边形: 形状 539">
              <a:extLst>
                <a:ext uri="{FF2B5EF4-FFF2-40B4-BE49-F238E27FC236}">
                  <a16:creationId xmlns:a16="http://schemas.microsoft.com/office/drawing/2014/main" id="{02F8924A-260F-2EB0-66B7-CE632B8EDA1B}"/>
                </a:ext>
              </a:extLst>
            </p:cNvPr>
            <p:cNvSpPr/>
            <p:nvPr/>
          </p:nvSpPr>
          <p:spPr>
            <a:xfrm>
              <a:off x="6740606" y="5749123"/>
              <a:ext cx="54104" cy="49680"/>
            </a:xfrm>
            <a:custGeom>
              <a:avLst/>
              <a:gdLst>
                <a:gd name="connsiteX0" fmla="*/ 54104 w 54104"/>
                <a:gd name="connsiteY0" fmla="*/ 43217 h 49680"/>
                <a:gd name="connsiteX1" fmla="*/ 134 w 54104"/>
                <a:gd name="connsiteY1" fmla="*/ 28246 h 49680"/>
                <a:gd name="connsiteX2" fmla="*/ 20166 w 54104"/>
                <a:gd name="connsiteY2" fmla="*/ 1021 h 49680"/>
                <a:gd name="connsiteX3" fmla="*/ 54104 w 54104"/>
                <a:gd name="connsiteY3" fmla="*/ 43217 h 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04" h="49680">
                  <a:moveTo>
                    <a:pt x="54104" y="43217"/>
                  </a:moveTo>
                  <a:cubicBezTo>
                    <a:pt x="30875" y="47479"/>
                    <a:pt x="6740" y="61171"/>
                    <a:pt x="134" y="28246"/>
                  </a:cubicBezTo>
                  <a:cubicBezTo>
                    <a:pt x="-1464" y="20414"/>
                    <a:pt x="11589" y="2726"/>
                    <a:pt x="20166" y="1021"/>
                  </a:cubicBezTo>
                  <a:cubicBezTo>
                    <a:pt x="51227" y="-5159"/>
                    <a:pt x="53412" y="17697"/>
                    <a:pt x="54104" y="432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1" name="任意多边形: 形状 540">
              <a:extLst>
                <a:ext uri="{FF2B5EF4-FFF2-40B4-BE49-F238E27FC236}">
                  <a16:creationId xmlns:a16="http://schemas.microsoft.com/office/drawing/2014/main" id="{C12621D9-2112-4B88-3241-900655D99D6F}"/>
                </a:ext>
              </a:extLst>
            </p:cNvPr>
            <p:cNvSpPr/>
            <p:nvPr/>
          </p:nvSpPr>
          <p:spPr>
            <a:xfrm>
              <a:off x="10985580" y="5396753"/>
              <a:ext cx="67023" cy="81568"/>
            </a:xfrm>
            <a:custGeom>
              <a:avLst/>
              <a:gdLst>
                <a:gd name="connsiteX0" fmla="*/ 67023 w 67023"/>
                <a:gd name="connsiteY0" fmla="*/ 81568 h 81568"/>
                <a:gd name="connsiteX1" fmla="*/ 0 w 67023"/>
                <a:gd name="connsiteY1" fmla="*/ 0 h 81568"/>
                <a:gd name="connsiteX2" fmla="*/ 67023 w 67023"/>
                <a:gd name="connsiteY2" fmla="*/ 81568 h 8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023" h="81568">
                  <a:moveTo>
                    <a:pt x="67023" y="81568"/>
                  </a:moveTo>
                  <a:cubicBezTo>
                    <a:pt x="21897" y="67130"/>
                    <a:pt x="-53" y="40438"/>
                    <a:pt x="0" y="0"/>
                  </a:cubicBezTo>
                  <a:cubicBezTo>
                    <a:pt x="37241" y="15557"/>
                    <a:pt x="52372" y="44487"/>
                    <a:pt x="67023" y="815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2" name="任意多边形: 形状 541">
              <a:extLst>
                <a:ext uri="{FF2B5EF4-FFF2-40B4-BE49-F238E27FC236}">
                  <a16:creationId xmlns:a16="http://schemas.microsoft.com/office/drawing/2014/main" id="{FC82ED98-BD02-7FDA-4D52-4E973B68C5A6}"/>
                </a:ext>
              </a:extLst>
            </p:cNvPr>
            <p:cNvSpPr/>
            <p:nvPr/>
          </p:nvSpPr>
          <p:spPr>
            <a:xfrm>
              <a:off x="9877193" y="4223814"/>
              <a:ext cx="52478" cy="59224"/>
            </a:xfrm>
            <a:custGeom>
              <a:avLst/>
              <a:gdLst>
                <a:gd name="connsiteX0" fmla="*/ 52478 w 52478"/>
                <a:gd name="connsiteY0" fmla="*/ 59224 h 59224"/>
                <a:gd name="connsiteX1" fmla="*/ 0 w 52478"/>
                <a:gd name="connsiteY1" fmla="*/ 939 h 59224"/>
                <a:gd name="connsiteX2" fmla="*/ 52478 w 52478"/>
                <a:gd name="connsiteY2" fmla="*/ 59224 h 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78" h="59224">
                  <a:moveTo>
                    <a:pt x="52478" y="59224"/>
                  </a:moveTo>
                  <a:cubicBezTo>
                    <a:pt x="13905" y="56987"/>
                    <a:pt x="4582" y="46651"/>
                    <a:pt x="0" y="939"/>
                  </a:cubicBezTo>
                  <a:cubicBezTo>
                    <a:pt x="32233" y="-4922"/>
                    <a:pt x="51892" y="16922"/>
                    <a:pt x="52478" y="592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3" name="任意多边形: 形状 542">
              <a:extLst>
                <a:ext uri="{FF2B5EF4-FFF2-40B4-BE49-F238E27FC236}">
                  <a16:creationId xmlns:a16="http://schemas.microsoft.com/office/drawing/2014/main" id="{13E87F84-9036-BD78-D1BC-DF8378B0D708}"/>
                </a:ext>
              </a:extLst>
            </p:cNvPr>
            <p:cNvSpPr/>
            <p:nvPr/>
          </p:nvSpPr>
          <p:spPr>
            <a:xfrm>
              <a:off x="9709527" y="4025334"/>
              <a:ext cx="54140" cy="67674"/>
            </a:xfrm>
            <a:custGeom>
              <a:avLst/>
              <a:gdLst>
                <a:gd name="connsiteX0" fmla="*/ 161 w 54140"/>
                <a:gd name="connsiteY0" fmla="*/ 0 h 67674"/>
                <a:gd name="connsiteX1" fmla="*/ 53332 w 54140"/>
                <a:gd name="connsiteY1" fmla="*/ 51413 h 67674"/>
                <a:gd name="connsiteX2" fmla="*/ 31115 w 54140"/>
                <a:gd name="connsiteY2" fmla="*/ 64306 h 67674"/>
                <a:gd name="connsiteX3" fmla="*/ 161 w 54140"/>
                <a:gd name="connsiteY3" fmla="*/ 0 h 6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40" h="67674">
                  <a:moveTo>
                    <a:pt x="161" y="0"/>
                  </a:moveTo>
                  <a:cubicBezTo>
                    <a:pt x="33992" y="5221"/>
                    <a:pt x="47205" y="26639"/>
                    <a:pt x="53332" y="51413"/>
                  </a:cubicBezTo>
                  <a:cubicBezTo>
                    <a:pt x="57860" y="69740"/>
                    <a:pt x="42410" y="70220"/>
                    <a:pt x="31115" y="64306"/>
                  </a:cubicBezTo>
                  <a:cubicBezTo>
                    <a:pt x="7460" y="51892"/>
                    <a:pt x="-1331" y="30688"/>
                    <a:pt x="16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4" name="任意多边形: 形状 543">
              <a:extLst>
                <a:ext uri="{FF2B5EF4-FFF2-40B4-BE49-F238E27FC236}">
                  <a16:creationId xmlns:a16="http://schemas.microsoft.com/office/drawing/2014/main" id="{2A180B34-B332-D7E9-BDFE-F333E07A547E}"/>
                </a:ext>
              </a:extLst>
            </p:cNvPr>
            <p:cNvSpPr/>
            <p:nvPr/>
          </p:nvSpPr>
          <p:spPr>
            <a:xfrm>
              <a:off x="9468119" y="3946537"/>
              <a:ext cx="57761" cy="61482"/>
            </a:xfrm>
            <a:custGeom>
              <a:avLst/>
              <a:gdLst>
                <a:gd name="connsiteX0" fmla="*/ 3311 w 57761"/>
                <a:gd name="connsiteY0" fmla="*/ 0 h 61482"/>
                <a:gd name="connsiteX1" fmla="*/ 57761 w 57761"/>
                <a:gd name="connsiteY1" fmla="*/ 61482 h 61482"/>
                <a:gd name="connsiteX2" fmla="*/ 24143 w 57761"/>
                <a:gd name="connsiteY2" fmla="*/ 55835 h 61482"/>
                <a:gd name="connsiteX3" fmla="*/ 3311 w 57761"/>
                <a:gd name="connsiteY3" fmla="*/ 0 h 6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61" h="61482">
                  <a:moveTo>
                    <a:pt x="3311" y="0"/>
                  </a:moveTo>
                  <a:cubicBezTo>
                    <a:pt x="40605" y="852"/>
                    <a:pt x="49609" y="25627"/>
                    <a:pt x="57761" y="61482"/>
                  </a:cubicBezTo>
                  <a:cubicBezTo>
                    <a:pt x="44548" y="59511"/>
                    <a:pt x="31974" y="61163"/>
                    <a:pt x="24143" y="55835"/>
                  </a:cubicBezTo>
                  <a:cubicBezTo>
                    <a:pt x="5602" y="43155"/>
                    <a:pt x="-6066" y="25413"/>
                    <a:pt x="331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5" name="任意多边形: 形状 544">
              <a:extLst>
                <a:ext uri="{FF2B5EF4-FFF2-40B4-BE49-F238E27FC236}">
                  <a16:creationId xmlns:a16="http://schemas.microsoft.com/office/drawing/2014/main" id="{17F2EA3D-C892-16C3-CB0E-6813884EC7F4}"/>
                </a:ext>
              </a:extLst>
            </p:cNvPr>
            <p:cNvSpPr/>
            <p:nvPr/>
          </p:nvSpPr>
          <p:spPr>
            <a:xfrm>
              <a:off x="10651690" y="5026794"/>
              <a:ext cx="61428" cy="68514"/>
            </a:xfrm>
            <a:custGeom>
              <a:avLst/>
              <a:gdLst>
                <a:gd name="connsiteX0" fmla="*/ 0 w 61428"/>
                <a:gd name="connsiteY0" fmla="*/ 0 h 68514"/>
                <a:gd name="connsiteX1" fmla="*/ 61429 w 61428"/>
                <a:gd name="connsiteY1" fmla="*/ 68515 h 68514"/>
                <a:gd name="connsiteX2" fmla="*/ 0 w 61428"/>
                <a:gd name="connsiteY2" fmla="*/ 0 h 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28" h="68514">
                  <a:moveTo>
                    <a:pt x="0" y="0"/>
                  </a:moveTo>
                  <a:cubicBezTo>
                    <a:pt x="41343" y="7459"/>
                    <a:pt x="50347" y="38040"/>
                    <a:pt x="61429" y="68515"/>
                  </a:cubicBezTo>
                  <a:cubicBezTo>
                    <a:pt x="22430" y="68089"/>
                    <a:pt x="7832" y="52052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6" name="任意多边形: 形状 545">
              <a:extLst>
                <a:ext uri="{FF2B5EF4-FFF2-40B4-BE49-F238E27FC236}">
                  <a16:creationId xmlns:a16="http://schemas.microsoft.com/office/drawing/2014/main" id="{416B3F85-0A10-48D3-3C05-3CD28068F61A}"/>
                </a:ext>
              </a:extLst>
            </p:cNvPr>
            <p:cNvSpPr/>
            <p:nvPr/>
          </p:nvSpPr>
          <p:spPr>
            <a:xfrm>
              <a:off x="6551977" y="6513932"/>
              <a:ext cx="59174" cy="48449"/>
            </a:xfrm>
            <a:custGeom>
              <a:avLst/>
              <a:gdLst>
                <a:gd name="connsiteX0" fmla="*/ 9164 w 59174"/>
                <a:gd name="connsiteY0" fmla="*/ 0 h 48449"/>
                <a:gd name="connsiteX1" fmla="*/ 57273 w 59174"/>
                <a:gd name="connsiteY1" fmla="*/ 17262 h 48449"/>
                <a:gd name="connsiteX2" fmla="*/ 55569 w 59174"/>
                <a:gd name="connsiteY2" fmla="*/ 41716 h 48449"/>
                <a:gd name="connsiteX3" fmla="*/ 21045 w 59174"/>
                <a:gd name="connsiteY3" fmla="*/ 46245 h 48449"/>
                <a:gd name="connsiteX4" fmla="*/ 0 w 59174"/>
                <a:gd name="connsiteY4" fmla="*/ 10709 h 48449"/>
                <a:gd name="connsiteX5" fmla="*/ 9164 w 59174"/>
                <a:gd name="connsiteY5" fmla="*/ 0 h 4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74" h="48449">
                  <a:moveTo>
                    <a:pt x="9164" y="0"/>
                  </a:moveTo>
                  <a:cubicBezTo>
                    <a:pt x="25360" y="5381"/>
                    <a:pt x="42249" y="9484"/>
                    <a:pt x="57273" y="17262"/>
                  </a:cubicBezTo>
                  <a:cubicBezTo>
                    <a:pt x="60470" y="18913"/>
                    <a:pt x="59458" y="39852"/>
                    <a:pt x="55569" y="41716"/>
                  </a:cubicBezTo>
                  <a:cubicBezTo>
                    <a:pt x="45179" y="46618"/>
                    <a:pt x="28397" y="51360"/>
                    <a:pt x="21045" y="46245"/>
                  </a:cubicBezTo>
                  <a:cubicBezTo>
                    <a:pt x="10762" y="39106"/>
                    <a:pt x="6713" y="23016"/>
                    <a:pt x="0" y="10709"/>
                  </a:cubicBezTo>
                  <a:cubicBezTo>
                    <a:pt x="3037" y="7139"/>
                    <a:pt x="6127" y="3570"/>
                    <a:pt x="916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7" name="任意多边形: 形状 546">
              <a:extLst>
                <a:ext uri="{FF2B5EF4-FFF2-40B4-BE49-F238E27FC236}">
                  <a16:creationId xmlns:a16="http://schemas.microsoft.com/office/drawing/2014/main" id="{2A5C0121-0E49-432A-2E14-95DAD5367DF3}"/>
                </a:ext>
              </a:extLst>
            </p:cNvPr>
            <p:cNvSpPr/>
            <p:nvPr/>
          </p:nvSpPr>
          <p:spPr>
            <a:xfrm>
              <a:off x="8537407" y="3734439"/>
              <a:ext cx="47902" cy="53375"/>
            </a:xfrm>
            <a:custGeom>
              <a:avLst/>
              <a:gdLst>
                <a:gd name="connsiteX0" fmla="*/ 1612 w 47902"/>
                <a:gd name="connsiteY0" fmla="*/ 0 h 53375"/>
                <a:gd name="connsiteX1" fmla="*/ 47697 w 47902"/>
                <a:gd name="connsiteY1" fmla="*/ 52212 h 53375"/>
                <a:gd name="connsiteX2" fmla="*/ 1612 w 47902"/>
                <a:gd name="connsiteY2" fmla="*/ 0 h 5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02" h="53375">
                  <a:moveTo>
                    <a:pt x="1612" y="0"/>
                  </a:moveTo>
                  <a:cubicBezTo>
                    <a:pt x="40451" y="1918"/>
                    <a:pt x="49455" y="12520"/>
                    <a:pt x="47697" y="52212"/>
                  </a:cubicBezTo>
                  <a:cubicBezTo>
                    <a:pt x="8112" y="57806"/>
                    <a:pt x="-4941" y="43688"/>
                    <a:pt x="161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8" name="任意多边形: 形状 547">
              <a:extLst>
                <a:ext uri="{FF2B5EF4-FFF2-40B4-BE49-F238E27FC236}">
                  <a16:creationId xmlns:a16="http://schemas.microsoft.com/office/drawing/2014/main" id="{820FBCCB-E05D-3A29-359F-19E0BF32EEB1}"/>
                </a:ext>
              </a:extLst>
            </p:cNvPr>
            <p:cNvSpPr/>
            <p:nvPr/>
          </p:nvSpPr>
          <p:spPr>
            <a:xfrm>
              <a:off x="11396244" y="5904010"/>
              <a:ext cx="68035" cy="74269"/>
            </a:xfrm>
            <a:custGeom>
              <a:avLst/>
              <a:gdLst>
                <a:gd name="connsiteX0" fmla="*/ 0 w 68035"/>
                <a:gd name="connsiteY0" fmla="*/ 0 h 74269"/>
                <a:gd name="connsiteX1" fmla="*/ 68036 w 68035"/>
                <a:gd name="connsiteY1" fmla="*/ 74269 h 74269"/>
                <a:gd name="connsiteX2" fmla="*/ 0 w 68035"/>
                <a:gd name="connsiteY2" fmla="*/ 0 h 7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035" h="74269">
                  <a:moveTo>
                    <a:pt x="0" y="0"/>
                  </a:moveTo>
                  <a:cubicBezTo>
                    <a:pt x="36016" y="5168"/>
                    <a:pt x="67396" y="40704"/>
                    <a:pt x="68036" y="74269"/>
                  </a:cubicBezTo>
                  <a:cubicBezTo>
                    <a:pt x="37720" y="66437"/>
                    <a:pt x="15930" y="43208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9" name="任意多边形: 形状 548">
              <a:extLst>
                <a:ext uri="{FF2B5EF4-FFF2-40B4-BE49-F238E27FC236}">
                  <a16:creationId xmlns:a16="http://schemas.microsoft.com/office/drawing/2014/main" id="{895A7E1A-877F-97F8-784C-40ABBB690525}"/>
                </a:ext>
              </a:extLst>
            </p:cNvPr>
            <p:cNvSpPr/>
            <p:nvPr/>
          </p:nvSpPr>
          <p:spPr>
            <a:xfrm>
              <a:off x="6594255" y="5945353"/>
              <a:ext cx="51892" cy="58392"/>
            </a:xfrm>
            <a:custGeom>
              <a:avLst/>
              <a:gdLst>
                <a:gd name="connsiteX0" fmla="*/ 28635 w 51892"/>
                <a:gd name="connsiteY0" fmla="*/ 0 h 58392"/>
                <a:gd name="connsiteX1" fmla="*/ 51651 w 51892"/>
                <a:gd name="connsiteY1" fmla="*/ 32340 h 58392"/>
                <a:gd name="connsiteX2" fmla="*/ 23467 w 51892"/>
                <a:gd name="connsiteY2" fmla="*/ 58392 h 58392"/>
                <a:gd name="connsiteX3" fmla="*/ 78 w 51892"/>
                <a:gd name="connsiteY3" fmla="*/ 26319 h 58392"/>
                <a:gd name="connsiteX4" fmla="*/ 28635 w 51892"/>
                <a:gd name="connsiteY4" fmla="*/ 0 h 58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92" h="58392">
                  <a:moveTo>
                    <a:pt x="28635" y="0"/>
                  </a:moveTo>
                  <a:cubicBezTo>
                    <a:pt x="39451" y="14491"/>
                    <a:pt x="53942" y="26958"/>
                    <a:pt x="51651" y="32340"/>
                  </a:cubicBezTo>
                  <a:cubicBezTo>
                    <a:pt x="47123" y="43048"/>
                    <a:pt x="33430" y="49921"/>
                    <a:pt x="23467" y="58392"/>
                  </a:cubicBezTo>
                  <a:cubicBezTo>
                    <a:pt x="15156" y="47897"/>
                    <a:pt x="4447" y="38253"/>
                    <a:pt x="78" y="26319"/>
                  </a:cubicBezTo>
                  <a:cubicBezTo>
                    <a:pt x="-1253" y="22590"/>
                    <a:pt x="14623" y="12520"/>
                    <a:pt x="2863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0" name="任意多边形: 形状 549">
              <a:extLst>
                <a:ext uri="{FF2B5EF4-FFF2-40B4-BE49-F238E27FC236}">
                  <a16:creationId xmlns:a16="http://schemas.microsoft.com/office/drawing/2014/main" id="{51E3B7F2-B8BC-552A-7D1B-D60C365690E9}"/>
                </a:ext>
              </a:extLst>
            </p:cNvPr>
            <p:cNvSpPr/>
            <p:nvPr/>
          </p:nvSpPr>
          <p:spPr>
            <a:xfrm>
              <a:off x="7188698" y="4652769"/>
              <a:ext cx="55664" cy="46485"/>
            </a:xfrm>
            <a:custGeom>
              <a:avLst/>
              <a:gdLst>
                <a:gd name="connsiteX0" fmla="*/ 55089 w 55664"/>
                <a:gd name="connsiteY0" fmla="*/ 43118 h 46485"/>
                <a:gd name="connsiteX1" fmla="*/ 0 w 55664"/>
                <a:gd name="connsiteY1" fmla="*/ 6463 h 46485"/>
                <a:gd name="connsiteX2" fmla="*/ 55089 w 55664"/>
                <a:gd name="connsiteY2" fmla="*/ 43118 h 4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64" h="46485">
                  <a:moveTo>
                    <a:pt x="55089" y="43118"/>
                  </a:moveTo>
                  <a:cubicBezTo>
                    <a:pt x="7779" y="51163"/>
                    <a:pt x="1385" y="46954"/>
                    <a:pt x="0" y="6463"/>
                  </a:cubicBezTo>
                  <a:cubicBezTo>
                    <a:pt x="44860" y="-8135"/>
                    <a:pt x="58819" y="1135"/>
                    <a:pt x="55089" y="4311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1" name="任意多边形: 形状 550">
              <a:extLst>
                <a:ext uri="{FF2B5EF4-FFF2-40B4-BE49-F238E27FC236}">
                  <a16:creationId xmlns:a16="http://schemas.microsoft.com/office/drawing/2014/main" id="{BFCEF2E5-A9ED-1252-6A6A-9F2E770970E4}"/>
                </a:ext>
              </a:extLst>
            </p:cNvPr>
            <p:cNvSpPr/>
            <p:nvPr/>
          </p:nvSpPr>
          <p:spPr>
            <a:xfrm>
              <a:off x="11465292" y="6027667"/>
              <a:ext cx="85776" cy="86416"/>
            </a:xfrm>
            <a:custGeom>
              <a:avLst/>
              <a:gdLst>
                <a:gd name="connsiteX0" fmla="*/ 75175 w 85776"/>
                <a:gd name="connsiteY0" fmla="*/ 86416 h 86416"/>
                <a:gd name="connsiteX1" fmla="*/ 0 w 85776"/>
                <a:gd name="connsiteY1" fmla="*/ 6606 h 86416"/>
                <a:gd name="connsiteX2" fmla="*/ 6766 w 85776"/>
                <a:gd name="connsiteY2" fmla="*/ 0 h 86416"/>
                <a:gd name="connsiteX3" fmla="*/ 85777 w 85776"/>
                <a:gd name="connsiteY3" fmla="*/ 76400 h 86416"/>
                <a:gd name="connsiteX4" fmla="*/ 75175 w 85776"/>
                <a:gd name="connsiteY4" fmla="*/ 86416 h 8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6" h="86416">
                  <a:moveTo>
                    <a:pt x="75175" y="86416"/>
                  </a:moveTo>
                  <a:cubicBezTo>
                    <a:pt x="50134" y="59831"/>
                    <a:pt x="25041" y="33192"/>
                    <a:pt x="0" y="6606"/>
                  </a:cubicBezTo>
                  <a:cubicBezTo>
                    <a:pt x="2238" y="4422"/>
                    <a:pt x="4475" y="2184"/>
                    <a:pt x="6766" y="0"/>
                  </a:cubicBezTo>
                  <a:cubicBezTo>
                    <a:pt x="48217" y="9750"/>
                    <a:pt x="68196" y="41823"/>
                    <a:pt x="85777" y="76400"/>
                  </a:cubicBezTo>
                  <a:cubicBezTo>
                    <a:pt x="82261" y="79703"/>
                    <a:pt x="78744" y="83060"/>
                    <a:pt x="75175" y="8641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2" name="任意多边形: 形状 551">
              <a:extLst>
                <a:ext uri="{FF2B5EF4-FFF2-40B4-BE49-F238E27FC236}">
                  <a16:creationId xmlns:a16="http://schemas.microsoft.com/office/drawing/2014/main" id="{37414E2A-A102-73DE-ABE3-9C2D412D48EC}"/>
                </a:ext>
              </a:extLst>
            </p:cNvPr>
            <p:cNvSpPr/>
            <p:nvPr/>
          </p:nvSpPr>
          <p:spPr>
            <a:xfrm>
              <a:off x="8955474" y="3814552"/>
              <a:ext cx="54626" cy="54246"/>
            </a:xfrm>
            <a:custGeom>
              <a:avLst/>
              <a:gdLst>
                <a:gd name="connsiteX0" fmla="*/ 54626 w 54626"/>
                <a:gd name="connsiteY0" fmla="*/ 53401 h 54246"/>
                <a:gd name="connsiteX1" fmla="*/ 70 w 54626"/>
                <a:gd name="connsiteY1" fmla="*/ 20369 h 54246"/>
                <a:gd name="connsiteX2" fmla="*/ 15201 w 54626"/>
                <a:gd name="connsiteY2" fmla="*/ 230 h 54246"/>
                <a:gd name="connsiteX3" fmla="*/ 54626 w 54626"/>
                <a:gd name="connsiteY3" fmla="*/ 53401 h 5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26" h="54246">
                  <a:moveTo>
                    <a:pt x="54626" y="53401"/>
                  </a:moveTo>
                  <a:cubicBezTo>
                    <a:pt x="23458" y="57290"/>
                    <a:pt x="4545" y="48020"/>
                    <a:pt x="70" y="20369"/>
                  </a:cubicBezTo>
                  <a:cubicBezTo>
                    <a:pt x="-942" y="14295"/>
                    <a:pt x="9287" y="709"/>
                    <a:pt x="15201" y="230"/>
                  </a:cubicBezTo>
                  <a:cubicBezTo>
                    <a:pt x="52282" y="-2967"/>
                    <a:pt x="46847" y="27827"/>
                    <a:pt x="54626" y="5340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3" name="任意多边形: 形状 552">
              <a:extLst>
                <a:ext uri="{FF2B5EF4-FFF2-40B4-BE49-F238E27FC236}">
                  <a16:creationId xmlns:a16="http://schemas.microsoft.com/office/drawing/2014/main" id="{C6B43149-21E4-558D-2D08-79BF5F58B6FC}"/>
                </a:ext>
              </a:extLst>
            </p:cNvPr>
            <p:cNvSpPr/>
            <p:nvPr/>
          </p:nvSpPr>
          <p:spPr>
            <a:xfrm>
              <a:off x="8816755" y="3786162"/>
              <a:ext cx="51298" cy="51395"/>
            </a:xfrm>
            <a:custGeom>
              <a:avLst/>
              <a:gdLst>
                <a:gd name="connsiteX0" fmla="*/ 0 w 51298"/>
                <a:gd name="connsiteY0" fmla="*/ 329 h 51395"/>
                <a:gd name="connsiteX1" fmla="*/ 50241 w 51298"/>
                <a:gd name="connsiteY1" fmla="*/ 51315 h 51395"/>
                <a:gd name="connsiteX2" fmla="*/ 0 w 51298"/>
                <a:gd name="connsiteY2" fmla="*/ 329 h 5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298" h="51395">
                  <a:moveTo>
                    <a:pt x="0" y="329"/>
                  </a:moveTo>
                  <a:cubicBezTo>
                    <a:pt x="40704" y="-2548"/>
                    <a:pt x="55622" y="13382"/>
                    <a:pt x="50241" y="51315"/>
                  </a:cubicBezTo>
                  <a:cubicBezTo>
                    <a:pt x="9910" y="52221"/>
                    <a:pt x="3623" y="46094"/>
                    <a:pt x="0" y="3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4" name="任意多边形: 形状 553">
              <a:extLst>
                <a:ext uri="{FF2B5EF4-FFF2-40B4-BE49-F238E27FC236}">
                  <a16:creationId xmlns:a16="http://schemas.microsoft.com/office/drawing/2014/main" id="{AE1F770C-F0E8-B197-6706-92C7E4F32A93}"/>
                </a:ext>
              </a:extLst>
            </p:cNvPr>
            <p:cNvSpPr/>
            <p:nvPr/>
          </p:nvSpPr>
          <p:spPr>
            <a:xfrm>
              <a:off x="9168654" y="3723839"/>
              <a:ext cx="54730" cy="53920"/>
            </a:xfrm>
            <a:custGeom>
              <a:avLst/>
              <a:gdLst>
                <a:gd name="connsiteX0" fmla="*/ 0 w 54730"/>
                <a:gd name="connsiteY0" fmla="*/ 1649 h 53920"/>
                <a:gd name="connsiteX1" fmla="*/ 54503 w 54730"/>
                <a:gd name="connsiteY1" fmla="*/ 41075 h 53920"/>
                <a:gd name="connsiteX2" fmla="*/ 36175 w 54730"/>
                <a:gd name="connsiteY2" fmla="*/ 53861 h 53920"/>
                <a:gd name="connsiteX3" fmla="*/ 0 w 54730"/>
                <a:gd name="connsiteY3" fmla="*/ 1649 h 5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0" h="53920">
                  <a:moveTo>
                    <a:pt x="0" y="1649"/>
                  </a:moveTo>
                  <a:cubicBezTo>
                    <a:pt x="31700" y="-5863"/>
                    <a:pt x="57433" y="13157"/>
                    <a:pt x="54503" y="41075"/>
                  </a:cubicBezTo>
                  <a:cubicBezTo>
                    <a:pt x="53970" y="46189"/>
                    <a:pt x="41769" y="54714"/>
                    <a:pt x="36175" y="53861"/>
                  </a:cubicBezTo>
                  <a:cubicBezTo>
                    <a:pt x="8364" y="49492"/>
                    <a:pt x="4155" y="26690"/>
                    <a:pt x="0" y="16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5" name="任意多边形: 形状 554">
              <a:extLst>
                <a:ext uri="{FF2B5EF4-FFF2-40B4-BE49-F238E27FC236}">
                  <a16:creationId xmlns:a16="http://schemas.microsoft.com/office/drawing/2014/main" id="{37C22B32-3244-EACE-867C-BA72BD0086DE}"/>
                </a:ext>
              </a:extLst>
            </p:cNvPr>
            <p:cNvSpPr/>
            <p:nvPr/>
          </p:nvSpPr>
          <p:spPr>
            <a:xfrm>
              <a:off x="10152909" y="4457935"/>
              <a:ext cx="56422" cy="66290"/>
            </a:xfrm>
            <a:custGeom>
              <a:avLst/>
              <a:gdLst>
                <a:gd name="connsiteX0" fmla="*/ 56311 w 56422"/>
                <a:gd name="connsiteY0" fmla="*/ 66291 h 66290"/>
                <a:gd name="connsiteX1" fmla="*/ 475 w 56422"/>
                <a:gd name="connsiteY1" fmla="*/ 15517 h 66290"/>
                <a:gd name="connsiteX2" fmla="*/ 3885 w 56422"/>
                <a:gd name="connsiteY2" fmla="*/ 1718 h 66290"/>
                <a:gd name="connsiteX3" fmla="*/ 20881 w 56422"/>
                <a:gd name="connsiteY3" fmla="*/ 2038 h 66290"/>
                <a:gd name="connsiteX4" fmla="*/ 56311 w 56422"/>
                <a:gd name="connsiteY4" fmla="*/ 66291 h 6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22" h="66290">
                  <a:moveTo>
                    <a:pt x="56311" y="66291"/>
                  </a:moveTo>
                  <a:cubicBezTo>
                    <a:pt x="21413" y="65065"/>
                    <a:pt x="9906" y="41037"/>
                    <a:pt x="475" y="15517"/>
                  </a:cubicBezTo>
                  <a:cubicBezTo>
                    <a:pt x="-963" y="11628"/>
                    <a:pt x="1061" y="2997"/>
                    <a:pt x="3885" y="1718"/>
                  </a:cubicBezTo>
                  <a:cubicBezTo>
                    <a:pt x="8680" y="-466"/>
                    <a:pt x="16885" y="-786"/>
                    <a:pt x="20881" y="2038"/>
                  </a:cubicBezTo>
                  <a:cubicBezTo>
                    <a:pt x="42245" y="17329"/>
                    <a:pt x="57909" y="36402"/>
                    <a:pt x="56311" y="6629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6" name="任意多边形: 形状 555">
              <a:extLst>
                <a:ext uri="{FF2B5EF4-FFF2-40B4-BE49-F238E27FC236}">
                  <a16:creationId xmlns:a16="http://schemas.microsoft.com/office/drawing/2014/main" id="{9D135764-986E-F031-8094-8DBDB0E4C532}"/>
                </a:ext>
              </a:extLst>
            </p:cNvPr>
            <p:cNvSpPr/>
            <p:nvPr/>
          </p:nvSpPr>
          <p:spPr>
            <a:xfrm>
              <a:off x="6617982" y="6693314"/>
              <a:ext cx="52422" cy="59460"/>
            </a:xfrm>
            <a:custGeom>
              <a:avLst/>
              <a:gdLst>
                <a:gd name="connsiteX0" fmla="*/ 24460 w 52422"/>
                <a:gd name="connsiteY0" fmla="*/ 59461 h 59460"/>
                <a:gd name="connsiteX1" fmla="*/ 6 w 52422"/>
                <a:gd name="connsiteY1" fmla="*/ 19130 h 59460"/>
                <a:gd name="connsiteX2" fmla="*/ 28403 w 52422"/>
                <a:gd name="connsiteY2" fmla="*/ 56 h 59460"/>
                <a:gd name="connsiteX3" fmla="*/ 52378 w 52422"/>
                <a:gd name="connsiteY3" fmla="*/ 25203 h 59460"/>
                <a:gd name="connsiteX4" fmla="*/ 24460 w 52422"/>
                <a:gd name="connsiteY4" fmla="*/ 59461 h 5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22" h="59460">
                  <a:moveTo>
                    <a:pt x="24460" y="59461"/>
                  </a:moveTo>
                  <a:cubicBezTo>
                    <a:pt x="12207" y="40707"/>
                    <a:pt x="-314" y="29732"/>
                    <a:pt x="6" y="19130"/>
                  </a:cubicBezTo>
                  <a:cubicBezTo>
                    <a:pt x="219" y="11937"/>
                    <a:pt x="19079" y="-956"/>
                    <a:pt x="28403" y="56"/>
                  </a:cubicBezTo>
                  <a:cubicBezTo>
                    <a:pt x="37780" y="1069"/>
                    <a:pt x="51206" y="15454"/>
                    <a:pt x="52378" y="25203"/>
                  </a:cubicBezTo>
                  <a:cubicBezTo>
                    <a:pt x="53337" y="33142"/>
                    <a:pt x="38686" y="42892"/>
                    <a:pt x="24460" y="594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7" name="任意多边形: 形状 556">
              <a:extLst>
                <a:ext uri="{FF2B5EF4-FFF2-40B4-BE49-F238E27FC236}">
                  <a16:creationId xmlns:a16="http://schemas.microsoft.com/office/drawing/2014/main" id="{BEAF2555-FD5B-5FD2-A391-6E9C5C1AE927}"/>
                </a:ext>
              </a:extLst>
            </p:cNvPr>
            <p:cNvSpPr/>
            <p:nvPr/>
          </p:nvSpPr>
          <p:spPr>
            <a:xfrm>
              <a:off x="8283870" y="3859229"/>
              <a:ext cx="51606" cy="47811"/>
            </a:xfrm>
            <a:custGeom>
              <a:avLst/>
              <a:gdLst>
                <a:gd name="connsiteX0" fmla="*/ 50510 w 51606"/>
                <a:gd name="connsiteY0" fmla="*/ 46177 h 47811"/>
                <a:gd name="connsiteX1" fmla="*/ 3 w 51606"/>
                <a:gd name="connsiteY1" fmla="*/ 2916 h 47811"/>
                <a:gd name="connsiteX2" fmla="*/ 50510 w 51606"/>
                <a:gd name="connsiteY2" fmla="*/ 46177 h 4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06" h="47811">
                  <a:moveTo>
                    <a:pt x="50510" y="46177"/>
                  </a:moveTo>
                  <a:cubicBezTo>
                    <a:pt x="6503" y="51452"/>
                    <a:pt x="-157" y="45698"/>
                    <a:pt x="3" y="2916"/>
                  </a:cubicBezTo>
                  <a:cubicBezTo>
                    <a:pt x="42518" y="-6142"/>
                    <a:pt x="55784" y="5260"/>
                    <a:pt x="50510" y="4617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8" name="任意多边形: 形状 557">
              <a:extLst>
                <a:ext uri="{FF2B5EF4-FFF2-40B4-BE49-F238E27FC236}">
                  <a16:creationId xmlns:a16="http://schemas.microsoft.com/office/drawing/2014/main" id="{A296CB38-171D-4F01-413E-FFC8F69956FE}"/>
                </a:ext>
              </a:extLst>
            </p:cNvPr>
            <p:cNvSpPr/>
            <p:nvPr/>
          </p:nvSpPr>
          <p:spPr>
            <a:xfrm>
              <a:off x="6687327" y="5563459"/>
              <a:ext cx="51580" cy="60101"/>
            </a:xfrm>
            <a:custGeom>
              <a:avLst/>
              <a:gdLst>
                <a:gd name="connsiteX0" fmla="*/ 22779 w 51580"/>
                <a:gd name="connsiteY0" fmla="*/ 0 h 60101"/>
                <a:gd name="connsiteX1" fmla="*/ 51549 w 51580"/>
                <a:gd name="connsiteY1" fmla="*/ 37614 h 60101"/>
                <a:gd name="connsiteX2" fmla="*/ 27520 w 51580"/>
                <a:gd name="connsiteY2" fmla="*/ 59991 h 60101"/>
                <a:gd name="connsiteX3" fmla="*/ 242 w 51580"/>
                <a:gd name="connsiteY3" fmla="*/ 33458 h 60101"/>
                <a:gd name="connsiteX4" fmla="*/ 22779 w 51580"/>
                <a:gd name="connsiteY4" fmla="*/ 0 h 6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80" h="60101">
                  <a:moveTo>
                    <a:pt x="22779" y="0"/>
                  </a:moveTo>
                  <a:cubicBezTo>
                    <a:pt x="36950" y="17369"/>
                    <a:pt x="50057" y="26692"/>
                    <a:pt x="51549" y="37614"/>
                  </a:cubicBezTo>
                  <a:cubicBezTo>
                    <a:pt x="52454" y="44434"/>
                    <a:pt x="33594" y="61642"/>
                    <a:pt x="27520" y="59991"/>
                  </a:cubicBezTo>
                  <a:cubicBezTo>
                    <a:pt x="16439" y="56901"/>
                    <a:pt x="5090" y="44647"/>
                    <a:pt x="242" y="33458"/>
                  </a:cubicBezTo>
                  <a:cubicBezTo>
                    <a:pt x="-1942" y="28397"/>
                    <a:pt x="11058" y="16729"/>
                    <a:pt x="2277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9" name="任意多边形: 形状 558">
              <a:extLst>
                <a:ext uri="{FF2B5EF4-FFF2-40B4-BE49-F238E27FC236}">
                  <a16:creationId xmlns:a16="http://schemas.microsoft.com/office/drawing/2014/main" id="{21223A27-5AE3-AE53-9022-B2D57099B3D5}"/>
                </a:ext>
              </a:extLst>
            </p:cNvPr>
            <p:cNvSpPr/>
            <p:nvPr/>
          </p:nvSpPr>
          <p:spPr>
            <a:xfrm>
              <a:off x="6919912" y="5004950"/>
              <a:ext cx="53185" cy="61746"/>
            </a:xfrm>
            <a:custGeom>
              <a:avLst/>
              <a:gdLst>
                <a:gd name="connsiteX0" fmla="*/ 24401 w 53185"/>
                <a:gd name="connsiteY0" fmla="*/ 0 h 61746"/>
                <a:gd name="connsiteX1" fmla="*/ 53118 w 53185"/>
                <a:gd name="connsiteY1" fmla="*/ 41663 h 61746"/>
                <a:gd name="connsiteX2" fmla="*/ 28983 w 53185"/>
                <a:gd name="connsiteY2" fmla="*/ 61003 h 61746"/>
                <a:gd name="connsiteX3" fmla="*/ 0 w 53185"/>
                <a:gd name="connsiteY3" fmla="*/ 31753 h 61746"/>
                <a:gd name="connsiteX4" fmla="*/ 24401 w 53185"/>
                <a:gd name="connsiteY4" fmla="*/ 0 h 61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85" h="61746">
                  <a:moveTo>
                    <a:pt x="24401" y="0"/>
                  </a:moveTo>
                  <a:cubicBezTo>
                    <a:pt x="37987" y="18541"/>
                    <a:pt x="48430" y="29036"/>
                    <a:pt x="53118" y="41663"/>
                  </a:cubicBezTo>
                  <a:cubicBezTo>
                    <a:pt x="54343" y="44966"/>
                    <a:pt x="38520" y="58978"/>
                    <a:pt x="28983" y="61003"/>
                  </a:cubicBezTo>
                  <a:cubicBezTo>
                    <a:pt x="7566" y="65585"/>
                    <a:pt x="267" y="48163"/>
                    <a:pt x="0" y="31753"/>
                  </a:cubicBezTo>
                  <a:cubicBezTo>
                    <a:pt x="-53" y="24081"/>
                    <a:pt x="11455" y="16196"/>
                    <a:pt x="2440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0" name="任意多边形: 形状 559">
              <a:extLst>
                <a:ext uri="{FF2B5EF4-FFF2-40B4-BE49-F238E27FC236}">
                  <a16:creationId xmlns:a16="http://schemas.microsoft.com/office/drawing/2014/main" id="{12A56831-0A60-E860-F9CD-39AD8567A7CC}"/>
                </a:ext>
              </a:extLst>
            </p:cNvPr>
            <p:cNvSpPr/>
            <p:nvPr/>
          </p:nvSpPr>
          <p:spPr>
            <a:xfrm>
              <a:off x="9589973" y="3990603"/>
              <a:ext cx="51892" cy="54598"/>
            </a:xfrm>
            <a:custGeom>
              <a:avLst/>
              <a:gdLst>
                <a:gd name="connsiteX0" fmla="*/ 51892 w 51892"/>
                <a:gd name="connsiteY0" fmla="*/ 54338 h 54598"/>
                <a:gd name="connsiteX1" fmla="*/ 0 w 51892"/>
                <a:gd name="connsiteY1" fmla="*/ 1540 h 54598"/>
                <a:gd name="connsiteX2" fmla="*/ 51892 w 51892"/>
                <a:gd name="connsiteY2" fmla="*/ 54338 h 5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2" h="54598">
                  <a:moveTo>
                    <a:pt x="51892" y="54338"/>
                  </a:moveTo>
                  <a:cubicBezTo>
                    <a:pt x="15291" y="56096"/>
                    <a:pt x="9643" y="50076"/>
                    <a:pt x="0" y="1540"/>
                  </a:cubicBezTo>
                  <a:cubicBezTo>
                    <a:pt x="33299" y="-5333"/>
                    <a:pt x="49495" y="10544"/>
                    <a:pt x="51892" y="5433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1" name="任意多边形: 形状 560">
              <a:extLst>
                <a:ext uri="{FF2B5EF4-FFF2-40B4-BE49-F238E27FC236}">
                  <a16:creationId xmlns:a16="http://schemas.microsoft.com/office/drawing/2014/main" id="{053B5DC6-D10D-8093-FC05-23FDDB0CFB72}"/>
                </a:ext>
              </a:extLst>
            </p:cNvPr>
            <p:cNvSpPr/>
            <p:nvPr/>
          </p:nvSpPr>
          <p:spPr>
            <a:xfrm>
              <a:off x="10422330" y="4701799"/>
              <a:ext cx="59404" cy="67557"/>
            </a:xfrm>
            <a:custGeom>
              <a:avLst/>
              <a:gdLst>
                <a:gd name="connsiteX0" fmla="*/ 59404 w 59404"/>
                <a:gd name="connsiteY0" fmla="*/ 67558 h 67557"/>
                <a:gd name="connsiteX1" fmla="*/ 0 w 59404"/>
                <a:gd name="connsiteY1" fmla="*/ 961 h 67557"/>
                <a:gd name="connsiteX2" fmla="*/ 59404 w 59404"/>
                <a:gd name="connsiteY2" fmla="*/ 67558 h 6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404" h="67557">
                  <a:moveTo>
                    <a:pt x="59404" y="67558"/>
                  </a:moveTo>
                  <a:cubicBezTo>
                    <a:pt x="22643" y="57062"/>
                    <a:pt x="5967" y="34099"/>
                    <a:pt x="0" y="961"/>
                  </a:cubicBezTo>
                  <a:cubicBezTo>
                    <a:pt x="32393" y="-4101"/>
                    <a:pt x="44966" y="9805"/>
                    <a:pt x="59404" y="6755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2" name="任意多边形: 形状 561">
              <a:extLst>
                <a:ext uri="{FF2B5EF4-FFF2-40B4-BE49-F238E27FC236}">
                  <a16:creationId xmlns:a16="http://schemas.microsoft.com/office/drawing/2014/main" id="{332E3C3A-1915-53FC-5617-AAAE826DFAD3}"/>
                </a:ext>
              </a:extLst>
            </p:cNvPr>
            <p:cNvSpPr/>
            <p:nvPr/>
          </p:nvSpPr>
          <p:spPr>
            <a:xfrm>
              <a:off x="7573735" y="4139063"/>
              <a:ext cx="51309" cy="47883"/>
            </a:xfrm>
            <a:custGeom>
              <a:avLst/>
              <a:gdLst>
                <a:gd name="connsiteX0" fmla="*/ 0 w 51309"/>
                <a:gd name="connsiteY0" fmla="*/ 1298 h 47883"/>
                <a:gd name="connsiteX1" fmla="*/ 51253 w 51309"/>
                <a:gd name="connsiteY1" fmla="*/ 21970 h 47883"/>
                <a:gd name="connsiteX2" fmla="*/ 29569 w 51309"/>
                <a:gd name="connsiteY2" fmla="*/ 47703 h 47883"/>
                <a:gd name="connsiteX3" fmla="*/ 0 w 51309"/>
                <a:gd name="connsiteY3" fmla="*/ 1298 h 4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09" h="47883">
                  <a:moveTo>
                    <a:pt x="0" y="1298"/>
                  </a:moveTo>
                  <a:cubicBezTo>
                    <a:pt x="23922" y="1138"/>
                    <a:pt x="47364" y="-7493"/>
                    <a:pt x="51253" y="21970"/>
                  </a:cubicBezTo>
                  <a:cubicBezTo>
                    <a:pt x="52318" y="29855"/>
                    <a:pt x="37934" y="46957"/>
                    <a:pt x="29569" y="47703"/>
                  </a:cubicBezTo>
                  <a:cubicBezTo>
                    <a:pt x="-1119" y="50260"/>
                    <a:pt x="3836" y="25220"/>
                    <a:pt x="0" y="129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3" name="任意多边形: 形状 562">
              <a:extLst>
                <a:ext uri="{FF2B5EF4-FFF2-40B4-BE49-F238E27FC236}">
                  <a16:creationId xmlns:a16="http://schemas.microsoft.com/office/drawing/2014/main" id="{4D4A17AA-DBE1-F2C8-A174-015B0EC55FEF}"/>
                </a:ext>
              </a:extLst>
            </p:cNvPr>
            <p:cNvSpPr/>
            <p:nvPr/>
          </p:nvSpPr>
          <p:spPr>
            <a:xfrm>
              <a:off x="7324582" y="4475630"/>
              <a:ext cx="50011" cy="62607"/>
            </a:xfrm>
            <a:custGeom>
              <a:avLst/>
              <a:gdLst>
                <a:gd name="connsiteX0" fmla="*/ 26560 w 50011"/>
                <a:gd name="connsiteY0" fmla="*/ 62608 h 62607"/>
                <a:gd name="connsiteX1" fmla="*/ 81 w 50011"/>
                <a:gd name="connsiteY1" fmla="*/ 22437 h 62607"/>
                <a:gd name="connsiteX2" fmla="*/ 21445 w 50011"/>
                <a:gd name="connsiteY2" fmla="*/ 273 h 62607"/>
                <a:gd name="connsiteX3" fmla="*/ 50002 w 50011"/>
                <a:gd name="connsiteY3" fmla="*/ 34051 h 62607"/>
                <a:gd name="connsiteX4" fmla="*/ 26560 w 50011"/>
                <a:gd name="connsiteY4" fmla="*/ 62608 h 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11" h="62607">
                  <a:moveTo>
                    <a:pt x="26560" y="62608"/>
                  </a:moveTo>
                  <a:cubicBezTo>
                    <a:pt x="14039" y="44813"/>
                    <a:pt x="2638" y="34584"/>
                    <a:pt x="81" y="22437"/>
                  </a:cubicBezTo>
                  <a:cubicBezTo>
                    <a:pt x="-1198" y="16470"/>
                    <a:pt x="13027" y="1285"/>
                    <a:pt x="21445" y="273"/>
                  </a:cubicBezTo>
                  <a:cubicBezTo>
                    <a:pt x="44088" y="-2551"/>
                    <a:pt x="49149" y="17056"/>
                    <a:pt x="50002" y="34051"/>
                  </a:cubicBezTo>
                  <a:cubicBezTo>
                    <a:pt x="50375" y="40444"/>
                    <a:pt x="39559" y="47424"/>
                    <a:pt x="26560" y="6260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4" name="任意多边形: 形状 563">
              <a:extLst>
                <a:ext uri="{FF2B5EF4-FFF2-40B4-BE49-F238E27FC236}">
                  <a16:creationId xmlns:a16="http://schemas.microsoft.com/office/drawing/2014/main" id="{44845F4D-33D8-D7D1-EF95-55D4AA77D49E}"/>
                </a:ext>
              </a:extLst>
            </p:cNvPr>
            <p:cNvSpPr/>
            <p:nvPr/>
          </p:nvSpPr>
          <p:spPr>
            <a:xfrm>
              <a:off x="9988168" y="4267801"/>
              <a:ext cx="61750" cy="56428"/>
            </a:xfrm>
            <a:custGeom>
              <a:avLst/>
              <a:gdLst>
                <a:gd name="connsiteX0" fmla="*/ 61751 w 61750"/>
                <a:gd name="connsiteY0" fmla="*/ 55675 h 56428"/>
                <a:gd name="connsiteX1" fmla="*/ 2 w 61750"/>
                <a:gd name="connsiteY1" fmla="*/ 12147 h 56428"/>
                <a:gd name="connsiteX2" fmla="*/ 6289 w 61750"/>
                <a:gd name="connsiteY2" fmla="*/ 0 h 56428"/>
                <a:gd name="connsiteX3" fmla="*/ 29038 w 61750"/>
                <a:gd name="connsiteY3" fmla="*/ 5168 h 56428"/>
                <a:gd name="connsiteX4" fmla="*/ 61751 w 61750"/>
                <a:gd name="connsiteY4" fmla="*/ 55675 h 5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50" h="56428">
                  <a:moveTo>
                    <a:pt x="61751" y="55675"/>
                  </a:moveTo>
                  <a:cubicBezTo>
                    <a:pt x="26001" y="60630"/>
                    <a:pt x="695" y="40598"/>
                    <a:pt x="2" y="12147"/>
                  </a:cubicBezTo>
                  <a:cubicBezTo>
                    <a:pt x="-104" y="7938"/>
                    <a:pt x="4158" y="0"/>
                    <a:pt x="6289" y="0"/>
                  </a:cubicBezTo>
                  <a:cubicBezTo>
                    <a:pt x="14121" y="107"/>
                    <a:pt x="25096" y="266"/>
                    <a:pt x="29038" y="5168"/>
                  </a:cubicBezTo>
                  <a:cubicBezTo>
                    <a:pt x="40706" y="19659"/>
                    <a:pt x="49550" y="36335"/>
                    <a:pt x="61751" y="556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5" name="任意多边形: 形状 564">
              <a:extLst>
                <a:ext uri="{FF2B5EF4-FFF2-40B4-BE49-F238E27FC236}">
                  <a16:creationId xmlns:a16="http://schemas.microsoft.com/office/drawing/2014/main" id="{DE087C38-3FBD-2C23-4008-2C2A0B6A897F}"/>
                </a:ext>
              </a:extLst>
            </p:cNvPr>
            <p:cNvSpPr/>
            <p:nvPr/>
          </p:nvSpPr>
          <p:spPr>
            <a:xfrm>
              <a:off x="10913922" y="5257592"/>
              <a:ext cx="75014" cy="81568"/>
            </a:xfrm>
            <a:custGeom>
              <a:avLst/>
              <a:gdLst>
                <a:gd name="connsiteX0" fmla="*/ 8684 w 75014"/>
                <a:gd name="connsiteY0" fmla="*/ 0 h 81568"/>
                <a:gd name="connsiteX1" fmla="*/ 75015 w 75014"/>
                <a:gd name="connsiteY1" fmla="*/ 81568 h 81568"/>
                <a:gd name="connsiteX2" fmla="*/ 0 w 75014"/>
                <a:gd name="connsiteY2" fmla="*/ 7832 h 81568"/>
                <a:gd name="connsiteX3" fmla="*/ 8684 w 75014"/>
                <a:gd name="connsiteY3" fmla="*/ 0 h 8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14" h="81568">
                  <a:moveTo>
                    <a:pt x="8684" y="0"/>
                  </a:moveTo>
                  <a:cubicBezTo>
                    <a:pt x="29143" y="25200"/>
                    <a:pt x="49655" y="50347"/>
                    <a:pt x="75015" y="81568"/>
                  </a:cubicBezTo>
                  <a:cubicBezTo>
                    <a:pt x="27758" y="73790"/>
                    <a:pt x="8951" y="52851"/>
                    <a:pt x="0" y="7832"/>
                  </a:cubicBezTo>
                  <a:cubicBezTo>
                    <a:pt x="2877" y="5221"/>
                    <a:pt x="5807" y="2611"/>
                    <a:pt x="868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6" name="任意多边形: 形状 565">
              <a:extLst>
                <a:ext uri="{FF2B5EF4-FFF2-40B4-BE49-F238E27FC236}">
                  <a16:creationId xmlns:a16="http://schemas.microsoft.com/office/drawing/2014/main" id="{0C935986-2927-653B-B795-9427AB7582BD}"/>
                </a:ext>
              </a:extLst>
            </p:cNvPr>
            <p:cNvSpPr/>
            <p:nvPr/>
          </p:nvSpPr>
          <p:spPr>
            <a:xfrm>
              <a:off x="7143625" y="4481863"/>
              <a:ext cx="56314" cy="46993"/>
            </a:xfrm>
            <a:custGeom>
              <a:avLst/>
              <a:gdLst>
                <a:gd name="connsiteX0" fmla="*/ 55462 w 56314"/>
                <a:gd name="connsiteY0" fmla="*/ 33253 h 46993"/>
                <a:gd name="connsiteX1" fmla="*/ 30635 w 56314"/>
                <a:gd name="connsiteY1" fmla="*/ 46679 h 46993"/>
                <a:gd name="connsiteX2" fmla="*/ 0 w 56314"/>
                <a:gd name="connsiteY2" fmla="*/ 20946 h 46993"/>
                <a:gd name="connsiteX3" fmla="*/ 19713 w 56314"/>
                <a:gd name="connsiteY3" fmla="*/ 61 h 46993"/>
                <a:gd name="connsiteX4" fmla="*/ 56314 w 56314"/>
                <a:gd name="connsiteY4" fmla="*/ 19880 h 46993"/>
                <a:gd name="connsiteX5" fmla="*/ 55462 w 56314"/>
                <a:gd name="connsiteY5" fmla="*/ 33253 h 4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314" h="46993">
                  <a:moveTo>
                    <a:pt x="55462" y="33253"/>
                  </a:moveTo>
                  <a:cubicBezTo>
                    <a:pt x="46991" y="38154"/>
                    <a:pt x="36016" y="48970"/>
                    <a:pt x="30635" y="46679"/>
                  </a:cubicBezTo>
                  <a:cubicBezTo>
                    <a:pt x="18914" y="41617"/>
                    <a:pt x="10016" y="29950"/>
                    <a:pt x="0" y="20946"/>
                  </a:cubicBezTo>
                  <a:cubicBezTo>
                    <a:pt x="6660" y="13540"/>
                    <a:pt x="15078" y="-1058"/>
                    <a:pt x="19713" y="61"/>
                  </a:cubicBezTo>
                  <a:cubicBezTo>
                    <a:pt x="32766" y="3204"/>
                    <a:pt x="44220" y="12794"/>
                    <a:pt x="56314" y="19880"/>
                  </a:cubicBezTo>
                  <a:cubicBezTo>
                    <a:pt x="55995" y="24355"/>
                    <a:pt x="55728" y="28831"/>
                    <a:pt x="55462" y="3325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7" name="任意多边形: 形状 566">
              <a:extLst>
                <a:ext uri="{FF2B5EF4-FFF2-40B4-BE49-F238E27FC236}">
                  <a16:creationId xmlns:a16="http://schemas.microsoft.com/office/drawing/2014/main" id="{7462D753-1EE1-087A-1288-104A4A5328F2}"/>
                </a:ext>
              </a:extLst>
            </p:cNvPr>
            <p:cNvSpPr/>
            <p:nvPr/>
          </p:nvSpPr>
          <p:spPr>
            <a:xfrm>
              <a:off x="8908996" y="3655981"/>
              <a:ext cx="49795" cy="53532"/>
            </a:xfrm>
            <a:custGeom>
              <a:avLst/>
              <a:gdLst>
                <a:gd name="connsiteX0" fmla="*/ 1048 w 49795"/>
                <a:gd name="connsiteY0" fmla="*/ 193 h 53532"/>
                <a:gd name="connsiteX1" fmla="*/ 49584 w 49795"/>
                <a:gd name="connsiteY1" fmla="*/ 40737 h 53532"/>
                <a:gd name="connsiteX2" fmla="*/ 31363 w 49795"/>
                <a:gd name="connsiteY2" fmla="*/ 53418 h 53532"/>
                <a:gd name="connsiteX3" fmla="*/ 1048 w 49795"/>
                <a:gd name="connsiteY3" fmla="*/ 193 h 5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95" h="53532">
                  <a:moveTo>
                    <a:pt x="1048" y="193"/>
                  </a:moveTo>
                  <a:cubicBezTo>
                    <a:pt x="32162" y="-1991"/>
                    <a:pt x="52088" y="14525"/>
                    <a:pt x="49584" y="40737"/>
                  </a:cubicBezTo>
                  <a:cubicBezTo>
                    <a:pt x="49105" y="45799"/>
                    <a:pt x="36424" y="54643"/>
                    <a:pt x="31363" y="53418"/>
                  </a:cubicBezTo>
                  <a:cubicBezTo>
                    <a:pt x="5257" y="46971"/>
                    <a:pt x="-3214" y="28057"/>
                    <a:pt x="1048" y="19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8" name="任意多边形: 形状 567">
              <a:extLst>
                <a:ext uri="{FF2B5EF4-FFF2-40B4-BE49-F238E27FC236}">
                  <a16:creationId xmlns:a16="http://schemas.microsoft.com/office/drawing/2014/main" id="{79E67321-9597-AA53-B40B-0BFDA371016B}"/>
                </a:ext>
              </a:extLst>
            </p:cNvPr>
            <p:cNvSpPr/>
            <p:nvPr/>
          </p:nvSpPr>
          <p:spPr>
            <a:xfrm>
              <a:off x="8388510" y="3715733"/>
              <a:ext cx="51316" cy="50533"/>
            </a:xfrm>
            <a:custGeom>
              <a:avLst/>
              <a:gdLst>
                <a:gd name="connsiteX0" fmla="*/ 0 w 51316"/>
                <a:gd name="connsiteY0" fmla="*/ 2616 h 50533"/>
                <a:gd name="connsiteX1" fmla="*/ 51306 w 51316"/>
                <a:gd name="connsiteY1" fmla="*/ 27230 h 50533"/>
                <a:gd name="connsiteX2" fmla="*/ 35643 w 51316"/>
                <a:gd name="connsiteY2" fmla="*/ 50353 h 50533"/>
                <a:gd name="connsiteX3" fmla="*/ 0 w 51316"/>
                <a:gd name="connsiteY3" fmla="*/ 2616 h 50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16" h="50533">
                  <a:moveTo>
                    <a:pt x="0" y="2616"/>
                  </a:moveTo>
                  <a:cubicBezTo>
                    <a:pt x="31061" y="-4843"/>
                    <a:pt x="50187" y="3735"/>
                    <a:pt x="51306" y="27230"/>
                  </a:cubicBezTo>
                  <a:cubicBezTo>
                    <a:pt x="51679" y="35009"/>
                    <a:pt x="41716" y="49927"/>
                    <a:pt x="35643" y="50353"/>
                  </a:cubicBezTo>
                  <a:cubicBezTo>
                    <a:pt x="-213" y="53123"/>
                    <a:pt x="6180" y="23394"/>
                    <a:pt x="0" y="261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9" name="任意多边形: 形状 568">
              <a:extLst>
                <a:ext uri="{FF2B5EF4-FFF2-40B4-BE49-F238E27FC236}">
                  <a16:creationId xmlns:a16="http://schemas.microsoft.com/office/drawing/2014/main" id="{464C61B9-7041-9A8C-E059-FC7F3EB41151}"/>
                </a:ext>
              </a:extLst>
            </p:cNvPr>
            <p:cNvSpPr/>
            <p:nvPr/>
          </p:nvSpPr>
          <p:spPr>
            <a:xfrm>
              <a:off x="11914688" y="6513612"/>
              <a:ext cx="85084" cy="76453"/>
            </a:xfrm>
            <a:custGeom>
              <a:avLst/>
              <a:gdLst>
                <a:gd name="connsiteX0" fmla="*/ 0 w 85084"/>
                <a:gd name="connsiteY0" fmla="*/ 0 h 76453"/>
                <a:gd name="connsiteX1" fmla="*/ 85085 w 85084"/>
                <a:gd name="connsiteY1" fmla="*/ 76454 h 76453"/>
                <a:gd name="connsiteX2" fmla="*/ 0 w 85084"/>
                <a:gd name="connsiteY2" fmla="*/ 0 h 7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84" h="76453">
                  <a:moveTo>
                    <a:pt x="0" y="0"/>
                  </a:moveTo>
                  <a:cubicBezTo>
                    <a:pt x="39586" y="9270"/>
                    <a:pt x="58019" y="26426"/>
                    <a:pt x="85085" y="76454"/>
                  </a:cubicBezTo>
                  <a:cubicBezTo>
                    <a:pt x="42356" y="67183"/>
                    <a:pt x="24455" y="34311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0" name="任意多边形: 形状 569">
              <a:extLst>
                <a:ext uri="{FF2B5EF4-FFF2-40B4-BE49-F238E27FC236}">
                  <a16:creationId xmlns:a16="http://schemas.microsoft.com/office/drawing/2014/main" id="{1CBE2DE5-F68B-11E5-F424-CAA26B54F14C}"/>
                </a:ext>
              </a:extLst>
            </p:cNvPr>
            <p:cNvSpPr/>
            <p:nvPr/>
          </p:nvSpPr>
          <p:spPr>
            <a:xfrm>
              <a:off x="7405381" y="4127254"/>
              <a:ext cx="51861" cy="58501"/>
            </a:xfrm>
            <a:custGeom>
              <a:avLst/>
              <a:gdLst>
                <a:gd name="connsiteX0" fmla="*/ 27702 w 51861"/>
                <a:gd name="connsiteY0" fmla="*/ 0 h 58501"/>
                <a:gd name="connsiteX1" fmla="*/ 51836 w 51861"/>
                <a:gd name="connsiteY1" fmla="*/ 42782 h 58501"/>
                <a:gd name="connsiteX2" fmla="*/ 28128 w 51861"/>
                <a:gd name="connsiteY2" fmla="*/ 58286 h 58501"/>
                <a:gd name="connsiteX3" fmla="*/ 51 w 51861"/>
                <a:gd name="connsiteY3" fmla="*/ 25360 h 58501"/>
                <a:gd name="connsiteX4" fmla="*/ 27702 w 51861"/>
                <a:gd name="connsiteY4" fmla="*/ 0 h 5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61" h="58501">
                  <a:moveTo>
                    <a:pt x="27702" y="0"/>
                  </a:moveTo>
                  <a:cubicBezTo>
                    <a:pt x="38890" y="18541"/>
                    <a:pt x="47734" y="29889"/>
                    <a:pt x="51836" y="42782"/>
                  </a:cubicBezTo>
                  <a:cubicBezTo>
                    <a:pt x="52689" y="45446"/>
                    <a:pt x="31165" y="60470"/>
                    <a:pt x="28128" y="58286"/>
                  </a:cubicBezTo>
                  <a:cubicBezTo>
                    <a:pt x="16567" y="50134"/>
                    <a:pt x="7403" y="37721"/>
                    <a:pt x="51" y="25360"/>
                  </a:cubicBezTo>
                  <a:cubicBezTo>
                    <a:pt x="-961" y="23762"/>
                    <a:pt x="13370" y="12947"/>
                    <a:pt x="2770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1" name="任意多边形: 形状 570">
              <a:extLst>
                <a:ext uri="{FF2B5EF4-FFF2-40B4-BE49-F238E27FC236}">
                  <a16:creationId xmlns:a16="http://schemas.microsoft.com/office/drawing/2014/main" id="{4C5A2351-5BA9-67B3-EAAA-93F7B624B5DB}"/>
                </a:ext>
              </a:extLst>
            </p:cNvPr>
            <p:cNvSpPr/>
            <p:nvPr/>
          </p:nvSpPr>
          <p:spPr>
            <a:xfrm>
              <a:off x="7449895" y="4304121"/>
              <a:ext cx="55484" cy="46837"/>
            </a:xfrm>
            <a:custGeom>
              <a:avLst/>
              <a:gdLst>
                <a:gd name="connsiteX0" fmla="*/ 55485 w 55484"/>
                <a:gd name="connsiteY0" fmla="*/ 44502 h 46837"/>
                <a:gd name="connsiteX1" fmla="*/ 23 w 55484"/>
                <a:gd name="connsiteY1" fmla="*/ 20474 h 46837"/>
                <a:gd name="connsiteX2" fmla="*/ 19895 w 55484"/>
                <a:gd name="connsiteY2" fmla="*/ 229 h 46837"/>
                <a:gd name="connsiteX3" fmla="*/ 55485 w 55484"/>
                <a:gd name="connsiteY3" fmla="*/ 44502 h 4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84" h="46837">
                  <a:moveTo>
                    <a:pt x="55485" y="44502"/>
                  </a:moveTo>
                  <a:cubicBezTo>
                    <a:pt x="29006" y="46740"/>
                    <a:pt x="3379" y="54412"/>
                    <a:pt x="23" y="20474"/>
                  </a:cubicBezTo>
                  <a:cubicBezTo>
                    <a:pt x="-616" y="14134"/>
                    <a:pt x="12330" y="921"/>
                    <a:pt x="19895" y="229"/>
                  </a:cubicBezTo>
                  <a:cubicBezTo>
                    <a:pt x="49837" y="-2489"/>
                    <a:pt x="53354" y="19409"/>
                    <a:pt x="55485" y="445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2" name="任意多边形: 形状 571">
              <a:extLst>
                <a:ext uri="{FF2B5EF4-FFF2-40B4-BE49-F238E27FC236}">
                  <a16:creationId xmlns:a16="http://schemas.microsoft.com/office/drawing/2014/main" id="{8C7FF188-5938-1039-6FF7-701D855EECE1}"/>
                </a:ext>
              </a:extLst>
            </p:cNvPr>
            <p:cNvSpPr/>
            <p:nvPr/>
          </p:nvSpPr>
          <p:spPr>
            <a:xfrm>
              <a:off x="8490744" y="3573484"/>
              <a:ext cx="62606" cy="53474"/>
            </a:xfrm>
            <a:custGeom>
              <a:avLst/>
              <a:gdLst>
                <a:gd name="connsiteX0" fmla="*/ 62607 w 62606"/>
                <a:gd name="connsiteY0" fmla="*/ 37936 h 53474"/>
                <a:gd name="connsiteX1" fmla="*/ 34210 w 62606"/>
                <a:gd name="connsiteY1" fmla="*/ 53440 h 53474"/>
                <a:gd name="connsiteX2" fmla="*/ 6 w 62606"/>
                <a:gd name="connsiteY2" fmla="*/ 14068 h 53474"/>
                <a:gd name="connsiteX3" fmla="*/ 14710 w 62606"/>
                <a:gd name="connsiteY3" fmla="*/ 56 h 53474"/>
                <a:gd name="connsiteX4" fmla="*/ 62607 w 62606"/>
                <a:gd name="connsiteY4" fmla="*/ 37936 h 53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06" h="53474">
                  <a:moveTo>
                    <a:pt x="62607" y="37936"/>
                  </a:moveTo>
                  <a:cubicBezTo>
                    <a:pt x="46570" y="46993"/>
                    <a:pt x="40017" y="54026"/>
                    <a:pt x="34210" y="53440"/>
                  </a:cubicBezTo>
                  <a:cubicBezTo>
                    <a:pt x="11407" y="51309"/>
                    <a:pt x="1391" y="34846"/>
                    <a:pt x="6" y="14068"/>
                  </a:cubicBezTo>
                  <a:cubicBezTo>
                    <a:pt x="-314" y="9486"/>
                    <a:pt x="13378" y="-850"/>
                    <a:pt x="14710" y="56"/>
                  </a:cubicBezTo>
                  <a:cubicBezTo>
                    <a:pt x="29148" y="9859"/>
                    <a:pt x="42308" y="21367"/>
                    <a:pt x="62607" y="379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3" name="任意多边形: 形状 572">
              <a:extLst>
                <a:ext uri="{FF2B5EF4-FFF2-40B4-BE49-F238E27FC236}">
                  <a16:creationId xmlns:a16="http://schemas.microsoft.com/office/drawing/2014/main" id="{46B68438-BBF7-7D33-E3AE-DECBC3602692}"/>
                </a:ext>
              </a:extLst>
            </p:cNvPr>
            <p:cNvSpPr/>
            <p:nvPr/>
          </p:nvSpPr>
          <p:spPr>
            <a:xfrm>
              <a:off x="11660088" y="6217689"/>
              <a:ext cx="70739" cy="74447"/>
            </a:xfrm>
            <a:custGeom>
              <a:avLst/>
              <a:gdLst>
                <a:gd name="connsiteX0" fmla="*/ 58113 w 70739"/>
                <a:gd name="connsiteY0" fmla="*/ 74448 h 74447"/>
                <a:gd name="connsiteX1" fmla="*/ 1852 w 70739"/>
                <a:gd name="connsiteY1" fmla="*/ 17761 h 74447"/>
                <a:gd name="connsiteX2" fmla="*/ 146 w 70739"/>
                <a:gd name="connsiteY2" fmla="*/ 605 h 74447"/>
                <a:gd name="connsiteX3" fmla="*/ 19167 w 70739"/>
                <a:gd name="connsiteY3" fmla="*/ 1830 h 74447"/>
                <a:gd name="connsiteX4" fmla="*/ 70739 w 70739"/>
                <a:gd name="connsiteY4" fmla="*/ 63153 h 74447"/>
                <a:gd name="connsiteX5" fmla="*/ 58113 w 70739"/>
                <a:gd name="connsiteY5" fmla="*/ 74448 h 7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39" h="74447">
                  <a:moveTo>
                    <a:pt x="58113" y="74448"/>
                  </a:moveTo>
                  <a:cubicBezTo>
                    <a:pt x="39253" y="55694"/>
                    <a:pt x="19966" y="37260"/>
                    <a:pt x="1852" y="17761"/>
                  </a:cubicBezTo>
                  <a:cubicBezTo>
                    <a:pt x="-1238" y="14404"/>
                    <a:pt x="573" y="6466"/>
                    <a:pt x="146" y="605"/>
                  </a:cubicBezTo>
                  <a:cubicBezTo>
                    <a:pt x="6647" y="871"/>
                    <a:pt x="16077" y="-1579"/>
                    <a:pt x="19167" y="1830"/>
                  </a:cubicBezTo>
                  <a:cubicBezTo>
                    <a:pt x="37175" y="21543"/>
                    <a:pt x="53744" y="42588"/>
                    <a:pt x="70739" y="63153"/>
                  </a:cubicBezTo>
                  <a:cubicBezTo>
                    <a:pt x="66584" y="66936"/>
                    <a:pt x="62375" y="70665"/>
                    <a:pt x="58113" y="7444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4" name="任意多边形: 形状 573">
              <a:extLst>
                <a:ext uri="{FF2B5EF4-FFF2-40B4-BE49-F238E27FC236}">
                  <a16:creationId xmlns:a16="http://schemas.microsoft.com/office/drawing/2014/main" id="{0B3D76ED-237B-9FEF-E742-AB23E9CE3969}"/>
                </a:ext>
              </a:extLst>
            </p:cNvPr>
            <p:cNvSpPr/>
            <p:nvPr/>
          </p:nvSpPr>
          <p:spPr>
            <a:xfrm>
              <a:off x="9044622" y="3687818"/>
              <a:ext cx="48454" cy="55342"/>
            </a:xfrm>
            <a:custGeom>
              <a:avLst/>
              <a:gdLst>
                <a:gd name="connsiteX0" fmla="*/ 2 w 48454"/>
                <a:gd name="connsiteY0" fmla="*/ 109 h 55342"/>
                <a:gd name="connsiteX1" fmla="*/ 48431 w 48454"/>
                <a:gd name="connsiteY1" fmla="*/ 39215 h 55342"/>
                <a:gd name="connsiteX2" fmla="*/ 31595 w 48454"/>
                <a:gd name="connsiteY2" fmla="*/ 55305 h 55342"/>
                <a:gd name="connsiteX3" fmla="*/ 2 w 48454"/>
                <a:gd name="connsiteY3" fmla="*/ 109 h 5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54" h="55342">
                  <a:moveTo>
                    <a:pt x="2" y="109"/>
                  </a:moveTo>
                  <a:cubicBezTo>
                    <a:pt x="31702" y="-1489"/>
                    <a:pt x="45075" y="14601"/>
                    <a:pt x="48431" y="39215"/>
                  </a:cubicBezTo>
                  <a:cubicBezTo>
                    <a:pt x="49070" y="44010"/>
                    <a:pt x="36550" y="56104"/>
                    <a:pt x="31595" y="55305"/>
                  </a:cubicBezTo>
                  <a:cubicBezTo>
                    <a:pt x="1067" y="50510"/>
                    <a:pt x="-52" y="26961"/>
                    <a:pt x="2" y="1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5" name="任意多边形: 形状 574">
              <a:extLst>
                <a:ext uri="{FF2B5EF4-FFF2-40B4-BE49-F238E27FC236}">
                  <a16:creationId xmlns:a16="http://schemas.microsoft.com/office/drawing/2014/main" id="{6DF6D5F1-95D9-A650-5736-12A74243B9DD}"/>
                </a:ext>
              </a:extLst>
            </p:cNvPr>
            <p:cNvSpPr/>
            <p:nvPr/>
          </p:nvSpPr>
          <p:spPr>
            <a:xfrm>
              <a:off x="6636783" y="5400025"/>
              <a:ext cx="56166" cy="45781"/>
            </a:xfrm>
            <a:custGeom>
              <a:avLst/>
              <a:gdLst>
                <a:gd name="connsiteX0" fmla="*/ 56167 w 56166"/>
                <a:gd name="connsiteY0" fmla="*/ 42760 h 45781"/>
                <a:gd name="connsiteX1" fmla="*/ 119 w 56166"/>
                <a:gd name="connsiteY1" fmla="*/ 24965 h 45781"/>
                <a:gd name="connsiteX2" fmla="*/ 19725 w 56166"/>
                <a:gd name="connsiteY2" fmla="*/ 884 h 45781"/>
                <a:gd name="connsiteX3" fmla="*/ 56167 w 56166"/>
                <a:gd name="connsiteY3" fmla="*/ 42760 h 4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66" h="45781">
                  <a:moveTo>
                    <a:pt x="56167" y="42760"/>
                  </a:moveTo>
                  <a:cubicBezTo>
                    <a:pt x="31872" y="42813"/>
                    <a:pt x="7311" y="56559"/>
                    <a:pt x="119" y="24965"/>
                  </a:cubicBezTo>
                  <a:cubicBezTo>
                    <a:pt x="-1373" y="18412"/>
                    <a:pt x="11520" y="2482"/>
                    <a:pt x="19725" y="884"/>
                  </a:cubicBezTo>
                  <a:cubicBezTo>
                    <a:pt x="48229" y="-4710"/>
                    <a:pt x="51478" y="17080"/>
                    <a:pt x="56167" y="4276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6" name="任意多边形: 形状 575">
              <a:extLst>
                <a:ext uri="{FF2B5EF4-FFF2-40B4-BE49-F238E27FC236}">
                  <a16:creationId xmlns:a16="http://schemas.microsoft.com/office/drawing/2014/main" id="{EAA8A7CE-F304-E959-9D94-7A134B2C0746}"/>
                </a:ext>
              </a:extLst>
            </p:cNvPr>
            <p:cNvSpPr/>
            <p:nvPr/>
          </p:nvSpPr>
          <p:spPr>
            <a:xfrm>
              <a:off x="11153192" y="5583332"/>
              <a:ext cx="74002" cy="73789"/>
            </a:xfrm>
            <a:custGeom>
              <a:avLst/>
              <a:gdLst>
                <a:gd name="connsiteX0" fmla="*/ 9537 w 74002"/>
                <a:gd name="connsiteY0" fmla="*/ 0 h 73789"/>
                <a:gd name="connsiteX1" fmla="*/ 74002 w 74002"/>
                <a:gd name="connsiteY1" fmla="*/ 73790 h 73789"/>
                <a:gd name="connsiteX2" fmla="*/ 0 w 74002"/>
                <a:gd name="connsiteY2" fmla="*/ 8524 h 73789"/>
                <a:gd name="connsiteX3" fmla="*/ 9537 w 74002"/>
                <a:gd name="connsiteY3" fmla="*/ 0 h 7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002" h="73789">
                  <a:moveTo>
                    <a:pt x="9537" y="0"/>
                  </a:moveTo>
                  <a:cubicBezTo>
                    <a:pt x="29462" y="22749"/>
                    <a:pt x="49335" y="45552"/>
                    <a:pt x="74002" y="73790"/>
                  </a:cubicBezTo>
                  <a:cubicBezTo>
                    <a:pt x="30901" y="72831"/>
                    <a:pt x="16889" y="58446"/>
                    <a:pt x="0" y="8524"/>
                  </a:cubicBezTo>
                  <a:cubicBezTo>
                    <a:pt x="3197" y="5647"/>
                    <a:pt x="6393" y="2824"/>
                    <a:pt x="953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7" name="任意多边形: 形状 576">
              <a:extLst>
                <a:ext uri="{FF2B5EF4-FFF2-40B4-BE49-F238E27FC236}">
                  <a16:creationId xmlns:a16="http://schemas.microsoft.com/office/drawing/2014/main" id="{645C1DCE-A81A-0960-467E-CE48A05C80EF}"/>
                </a:ext>
              </a:extLst>
            </p:cNvPr>
            <p:cNvSpPr/>
            <p:nvPr/>
          </p:nvSpPr>
          <p:spPr>
            <a:xfrm>
              <a:off x="6541415" y="5775992"/>
              <a:ext cx="53077" cy="53056"/>
            </a:xfrm>
            <a:custGeom>
              <a:avLst/>
              <a:gdLst>
                <a:gd name="connsiteX0" fmla="*/ 22497 w 53077"/>
                <a:gd name="connsiteY0" fmla="*/ 53056 h 53056"/>
                <a:gd name="connsiteX1" fmla="*/ 13 w 53077"/>
                <a:gd name="connsiteY1" fmla="*/ 19811 h 53056"/>
                <a:gd name="connsiteX2" fmla="*/ 24681 w 53077"/>
                <a:gd name="connsiteY2" fmla="*/ 205 h 53056"/>
                <a:gd name="connsiteX3" fmla="*/ 53078 w 53077"/>
                <a:gd name="connsiteY3" fmla="*/ 27323 h 53056"/>
                <a:gd name="connsiteX4" fmla="*/ 22497 w 53077"/>
                <a:gd name="connsiteY4" fmla="*/ 53056 h 5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77" h="53056">
                  <a:moveTo>
                    <a:pt x="22497" y="53056"/>
                  </a:moveTo>
                  <a:cubicBezTo>
                    <a:pt x="12054" y="38725"/>
                    <a:pt x="-466" y="28975"/>
                    <a:pt x="13" y="19811"/>
                  </a:cubicBezTo>
                  <a:cubicBezTo>
                    <a:pt x="386" y="12352"/>
                    <a:pt x="19140" y="-1873"/>
                    <a:pt x="24681" y="205"/>
                  </a:cubicBezTo>
                  <a:cubicBezTo>
                    <a:pt x="35976" y="4467"/>
                    <a:pt x="43808" y="17733"/>
                    <a:pt x="53078" y="27323"/>
                  </a:cubicBezTo>
                  <a:cubicBezTo>
                    <a:pt x="44820" y="34303"/>
                    <a:pt x="36615" y="41176"/>
                    <a:pt x="22497" y="5305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8" name="任意多边形: 形状 577">
              <a:extLst>
                <a:ext uri="{FF2B5EF4-FFF2-40B4-BE49-F238E27FC236}">
                  <a16:creationId xmlns:a16="http://schemas.microsoft.com/office/drawing/2014/main" id="{C81C33EF-EDE5-B05E-F509-A3FA5553C141}"/>
                </a:ext>
              </a:extLst>
            </p:cNvPr>
            <p:cNvSpPr/>
            <p:nvPr/>
          </p:nvSpPr>
          <p:spPr>
            <a:xfrm>
              <a:off x="10365216" y="4559123"/>
              <a:ext cx="54236" cy="65904"/>
            </a:xfrm>
            <a:custGeom>
              <a:avLst/>
              <a:gdLst>
                <a:gd name="connsiteX0" fmla="*/ 0 w 54236"/>
                <a:gd name="connsiteY0" fmla="*/ 0 h 65904"/>
                <a:gd name="connsiteX1" fmla="*/ 54237 w 54236"/>
                <a:gd name="connsiteY1" fmla="*/ 65904 h 65904"/>
                <a:gd name="connsiteX2" fmla="*/ 0 w 54236"/>
                <a:gd name="connsiteY2" fmla="*/ 0 h 65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236" h="65904">
                  <a:moveTo>
                    <a:pt x="0" y="0"/>
                  </a:moveTo>
                  <a:cubicBezTo>
                    <a:pt x="34257" y="746"/>
                    <a:pt x="51306" y="22590"/>
                    <a:pt x="54237" y="65904"/>
                  </a:cubicBezTo>
                  <a:cubicBezTo>
                    <a:pt x="20459" y="57913"/>
                    <a:pt x="5168" y="34790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9" name="任意多边形: 形状 578">
              <a:extLst>
                <a:ext uri="{FF2B5EF4-FFF2-40B4-BE49-F238E27FC236}">
                  <a16:creationId xmlns:a16="http://schemas.microsoft.com/office/drawing/2014/main" id="{AB412D00-2ABE-3E0D-8D15-BBDF8DE1C743}"/>
                </a:ext>
              </a:extLst>
            </p:cNvPr>
            <p:cNvSpPr/>
            <p:nvPr/>
          </p:nvSpPr>
          <p:spPr>
            <a:xfrm>
              <a:off x="7009950" y="4648895"/>
              <a:ext cx="53145" cy="58367"/>
            </a:xfrm>
            <a:custGeom>
              <a:avLst/>
              <a:gdLst>
                <a:gd name="connsiteX0" fmla="*/ 24616 w 53145"/>
                <a:gd name="connsiteY0" fmla="*/ 0 h 58367"/>
                <a:gd name="connsiteX1" fmla="*/ 53119 w 53145"/>
                <a:gd name="connsiteY1" fmla="*/ 41876 h 58367"/>
                <a:gd name="connsiteX2" fmla="*/ 30210 w 53145"/>
                <a:gd name="connsiteY2" fmla="*/ 58179 h 58367"/>
                <a:gd name="connsiteX3" fmla="*/ 108 w 53145"/>
                <a:gd name="connsiteY3" fmla="*/ 28983 h 58367"/>
                <a:gd name="connsiteX4" fmla="*/ 24616 w 53145"/>
                <a:gd name="connsiteY4" fmla="*/ 0 h 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5" h="58367">
                  <a:moveTo>
                    <a:pt x="24616" y="0"/>
                  </a:moveTo>
                  <a:cubicBezTo>
                    <a:pt x="37882" y="18381"/>
                    <a:pt x="47258" y="29303"/>
                    <a:pt x="53119" y="41876"/>
                  </a:cubicBezTo>
                  <a:cubicBezTo>
                    <a:pt x="53971" y="43688"/>
                    <a:pt x="34152" y="60310"/>
                    <a:pt x="30210" y="58179"/>
                  </a:cubicBezTo>
                  <a:cubicBezTo>
                    <a:pt x="18169" y="51839"/>
                    <a:pt x="7886" y="40491"/>
                    <a:pt x="108" y="28983"/>
                  </a:cubicBezTo>
                  <a:cubicBezTo>
                    <a:pt x="-1331" y="26852"/>
                    <a:pt x="11882" y="14811"/>
                    <a:pt x="2461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0" name="任意多边形: 形状 579">
              <a:extLst>
                <a:ext uri="{FF2B5EF4-FFF2-40B4-BE49-F238E27FC236}">
                  <a16:creationId xmlns:a16="http://schemas.microsoft.com/office/drawing/2014/main" id="{231AFF1D-9237-17BD-C43E-96A5D562622E}"/>
                </a:ext>
              </a:extLst>
            </p:cNvPr>
            <p:cNvSpPr/>
            <p:nvPr/>
          </p:nvSpPr>
          <p:spPr>
            <a:xfrm>
              <a:off x="11069492" y="5456158"/>
              <a:ext cx="73097" cy="77518"/>
            </a:xfrm>
            <a:custGeom>
              <a:avLst/>
              <a:gdLst>
                <a:gd name="connsiteX0" fmla="*/ 63826 w 73097"/>
                <a:gd name="connsiteY0" fmla="*/ 77519 h 77518"/>
                <a:gd name="connsiteX1" fmla="*/ 0 w 73097"/>
                <a:gd name="connsiteY1" fmla="*/ 0 h 77518"/>
                <a:gd name="connsiteX2" fmla="*/ 73097 w 73097"/>
                <a:gd name="connsiteY2" fmla="*/ 69581 h 77518"/>
                <a:gd name="connsiteX3" fmla="*/ 63826 w 73097"/>
                <a:gd name="connsiteY3" fmla="*/ 77519 h 7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97" h="77518">
                  <a:moveTo>
                    <a:pt x="63826" y="77519"/>
                  </a:moveTo>
                  <a:cubicBezTo>
                    <a:pt x="42569" y="51679"/>
                    <a:pt x="21258" y="25840"/>
                    <a:pt x="0" y="0"/>
                  </a:cubicBezTo>
                  <a:cubicBezTo>
                    <a:pt x="41716" y="6447"/>
                    <a:pt x="60683" y="27598"/>
                    <a:pt x="73097" y="69581"/>
                  </a:cubicBezTo>
                  <a:cubicBezTo>
                    <a:pt x="70007" y="72244"/>
                    <a:pt x="66917" y="74855"/>
                    <a:pt x="63826" y="775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1" name="任意多边形: 形状 580">
              <a:extLst>
                <a:ext uri="{FF2B5EF4-FFF2-40B4-BE49-F238E27FC236}">
                  <a16:creationId xmlns:a16="http://schemas.microsoft.com/office/drawing/2014/main" id="{5BEE7220-0E5F-8432-7AE9-3ECAF653C6A3}"/>
                </a:ext>
              </a:extLst>
            </p:cNvPr>
            <p:cNvSpPr/>
            <p:nvPr/>
          </p:nvSpPr>
          <p:spPr>
            <a:xfrm>
              <a:off x="7976010" y="3828032"/>
              <a:ext cx="48934" cy="51805"/>
            </a:xfrm>
            <a:custGeom>
              <a:avLst/>
              <a:gdLst>
                <a:gd name="connsiteX0" fmla="*/ 12172 w 48934"/>
                <a:gd name="connsiteY0" fmla="*/ 15 h 51805"/>
                <a:gd name="connsiteX1" fmla="*/ 48933 w 48934"/>
                <a:gd name="connsiteY1" fmla="*/ 33687 h 51805"/>
                <a:gd name="connsiteX2" fmla="*/ 34282 w 48934"/>
                <a:gd name="connsiteY2" fmla="*/ 51801 h 51805"/>
                <a:gd name="connsiteX3" fmla="*/ 25 w 48934"/>
                <a:gd name="connsiteY3" fmla="*/ 18396 h 51805"/>
                <a:gd name="connsiteX4" fmla="*/ 12172 w 48934"/>
                <a:gd name="connsiteY4" fmla="*/ 15 h 5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34" h="51805">
                  <a:moveTo>
                    <a:pt x="12172" y="15"/>
                  </a:moveTo>
                  <a:cubicBezTo>
                    <a:pt x="42540" y="-571"/>
                    <a:pt x="48614" y="15679"/>
                    <a:pt x="48933" y="33687"/>
                  </a:cubicBezTo>
                  <a:cubicBezTo>
                    <a:pt x="49040" y="39974"/>
                    <a:pt x="39557" y="51748"/>
                    <a:pt x="34282" y="51801"/>
                  </a:cubicBezTo>
                  <a:cubicBezTo>
                    <a:pt x="13344" y="52068"/>
                    <a:pt x="-668" y="40187"/>
                    <a:pt x="25" y="18396"/>
                  </a:cubicBezTo>
                  <a:cubicBezTo>
                    <a:pt x="291" y="10991"/>
                    <a:pt x="9508" y="3851"/>
                    <a:pt x="12172" y="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2" name="任意多边形: 形状 581">
              <a:extLst>
                <a:ext uri="{FF2B5EF4-FFF2-40B4-BE49-F238E27FC236}">
                  <a16:creationId xmlns:a16="http://schemas.microsoft.com/office/drawing/2014/main" id="{9A7C0108-054A-22A0-A1A2-9F143D83A38A}"/>
                </a:ext>
              </a:extLst>
            </p:cNvPr>
            <p:cNvSpPr/>
            <p:nvPr/>
          </p:nvSpPr>
          <p:spPr>
            <a:xfrm>
              <a:off x="6442439" y="6149406"/>
              <a:ext cx="55408" cy="54475"/>
            </a:xfrm>
            <a:custGeom>
              <a:avLst/>
              <a:gdLst>
                <a:gd name="connsiteX0" fmla="*/ 25893 w 55408"/>
                <a:gd name="connsiteY0" fmla="*/ 0 h 54475"/>
                <a:gd name="connsiteX1" fmla="*/ 55409 w 55408"/>
                <a:gd name="connsiteY1" fmla="*/ 36069 h 54475"/>
                <a:gd name="connsiteX2" fmla="*/ 31540 w 55408"/>
                <a:gd name="connsiteY2" fmla="*/ 54343 h 54475"/>
                <a:gd name="connsiteX3" fmla="*/ 0 w 55408"/>
                <a:gd name="connsiteY3" fmla="*/ 31647 h 54475"/>
                <a:gd name="connsiteX4" fmla="*/ 25893 w 55408"/>
                <a:gd name="connsiteY4" fmla="*/ 0 h 5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08" h="54475">
                  <a:moveTo>
                    <a:pt x="25893" y="0"/>
                  </a:moveTo>
                  <a:cubicBezTo>
                    <a:pt x="39319" y="16410"/>
                    <a:pt x="47364" y="26212"/>
                    <a:pt x="55409" y="36069"/>
                  </a:cubicBezTo>
                  <a:cubicBezTo>
                    <a:pt x="47311" y="42622"/>
                    <a:pt x="37348" y="55941"/>
                    <a:pt x="31540" y="54343"/>
                  </a:cubicBezTo>
                  <a:cubicBezTo>
                    <a:pt x="19819" y="51093"/>
                    <a:pt x="10389" y="39692"/>
                    <a:pt x="0" y="31647"/>
                  </a:cubicBezTo>
                  <a:cubicBezTo>
                    <a:pt x="6713" y="23442"/>
                    <a:pt x="13426" y="15237"/>
                    <a:pt x="2589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3" name="任意多边形: 形状 582">
              <a:extLst>
                <a:ext uri="{FF2B5EF4-FFF2-40B4-BE49-F238E27FC236}">
                  <a16:creationId xmlns:a16="http://schemas.microsoft.com/office/drawing/2014/main" id="{53AB8582-436D-2C30-795F-CF85F4952873}"/>
                </a:ext>
              </a:extLst>
            </p:cNvPr>
            <p:cNvSpPr/>
            <p:nvPr/>
          </p:nvSpPr>
          <p:spPr>
            <a:xfrm>
              <a:off x="11318725" y="5772414"/>
              <a:ext cx="68728" cy="68635"/>
            </a:xfrm>
            <a:custGeom>
              <a:avLst/>
              <a:gdLst>
                <a:gd name="connsiteX0" fmla="*/ 0 w 68728"/>
                <a:gd name="connsiteY0" fmla="*/ 0 h 68635"/>
                <a:gd name="connsiteX1" fmla="*/ 68728 w 68728"/>
                <a:gd name="connsiteY1" fmla="*/ 68622 h 68635"/>
                <a:gd name="connsiteX2" fmla="*/ 0 w 68728"/>
                <a:gd name="connsiteY2" fmla="*/ 0 h 68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28" h="68635">
                  <a:moveTo>
                    <a:pt x="0" y="0"/>
                  </a:moveTo>
                  <a:cubicBezTo>
                    <a:pt x="36548" y="10922"/>
                    <a:pt x="46459" y="21204"/>
                    <a:pt x="68728" y="68622"/>
                  </a:cubicBezTo>
                  <a:cubicBezTo>
                    <a:pt x="37721" y="69208"/>
                    <a:pt x="19926" y="51946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4" name="任意多边形: 形状 583">
              <a:extLst>
                <a:ext uri="{FF2B5EF4-FFF2-40B4-BE49-F238E27FC236}">
                  <a16:creationId xmlns:a16="http://schemas.microsoft.com/office/drawing/2014/main" id="{1CA2975F-C5C9-0020-13DE-CE45DEED2C29}"/>
                </a:ext>
              </a:extLst>
            </p:cNvPr>
            <p:cNvSpPr/>
            <p:nvPr/>
          </p:nvSpPr>
          <p:spPr>
            <a:xfrm>
              <a:off x="10263720" y="4505366"/>
              <a:ext cx="51361" cy="60423"/>
            </a:xfrm>
            <a:custGeom>
              <a:avLst/>
              <a:gdLst>
                <a:gd name="connsiteX0" fmla="*/ 428 w 51361"/>
                <a:gd name="connsiteY0" fmla="*/ 0 h 60423"/>
                <a:gd name="connsiteX1" fmla="*/ 51362 w 51361"/>
                <a:gd name="connsiteY1" fmla="*/ 60044 h 60423"/>
                <a:gd name="connsiteX2" fmla="*/ 428 w 51361"/>
                <a:gd name="connsiteY2" fmla="*/ 0 h 6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361" h="60423">
                  <a:moveTo>
                    <a:pt x="428" y="0"/>
                  </a:moveTo>
                  <a:cubicBezTo>
                    <a:pt x="36977" y="3729"/>
                    <a:pt x="45075" y="30794"/>
                    <a:pt x="51362" y="60044"/>
                  </a:cubicBezTo>
                  <a:cubicBezTo>
                    <a:pt x="16998" y="63773"/>
                    <a:pt x="-3248" y="39745"/>
                    <a:pt x="42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5" name="任意多边形: 形状 584">
              <a:extLst>
                <a:ext uri="{FF2B5EF4-FFF2-40B4-BE49-F238E27FC236}">
                  <a16:creationId xmlns:a16="http://schemas.microsoft.com/office/drawing/2014/main" id="{9AFC8889-EEC1-A151-C5DB-114DC8B856BC}"/>
                </a:ext>
              </a:extLst>
            </p:cNvPr>
            <p:cNvSpPr/>
            <p:nvPr/>
          </p:nvSpPr>
          <p:spPr>
            <a:xfrm>
              <a:off x="6872787" y="4842640"/>
              <a:ext cx="51770" cy="47124"/>
            </a:xfrm>
            <a:custGeom>
              <a:avLst/>
              <a:gdLst>
                <a:gd name="connsiteX0" fmla="*/ 51547 w 51770"/>
                <a:gd name="connsiteY0" fmla="*/ 40784 h 47124"/>
                <a:gd name="connsiteX1" fmla="*/ 81 w 51770"/>
                <a:gd name="connsiteY1" fmla="*/ 24108 h 47124"/>
                <a:gd name="connsiteX2" fmla="*/ 19314 w 51770"/>
                <a:gd name="connsiteY2" fmla="*/ 240 h 47124"/>
                <a:gd name="connsiteX3" fmla="*/ 51547 w 51770"/>
                <a:gd name="connsiteY3" fmla="*/ 40784 h 4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70" h="47124">
                  <a:moveTo>
                    <a:pt x="51547" y="40784"/>
                  </a:moveTo>
                  <a:cubicBezTo>
                    <a:pt x="28052" y="47976"/>
                    <a:pt x="5515" y="55489"/>
                    <a:pt x="81" y="24108"/>
                  </a:cubicBezTo>
                  <a:cubicBezTo>
                    <a:pt x="-1144" y="17075"/>
                    <a:pt x="11802" y="932"/>
                    <a:pt x="19314" y="240"/>
                  </a:cubicBezTo>
                  <a:cubicBezTo>
                    <a:pt x="45420" y="-2264"/>
                    <a:pt x="53252" y="15104"/>
                    <a:pt x="51547" y="4078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6" name="任意多边形: 形状 585">
              <a:extLst>
                <a:ext uri="{FF2B5EF4-FFF2-40B4-BE49-F238E27FC236}">
                  <a16:creationId xmlns:a16="http://schemas.microsoft.com/office/drawing/2014/main" id="{E09170A1-EF7C-4ACA-896E-47D4DD51A7C8}"/>
                </a:ext>
              </a:extLst>
            </p:cNvPr>
            <p:cNvSpPr/>
            <p:nvPr/>
          </p:nvSpPr>
          <p:spPr>
            <a:xfrm>
              <a:off x="10753769" y="5075916"/>
              <a:ext cx="59511" cy="70486"/>
            </a:xfrm>
            <a:custGeom>
              <a:avLst/>
              <a:gdLst>
                <a:gd name="connsiteX0" fmla="*/ 59511 w 59511"/>
                <a:gd name="connsiteY0" fmla="*/ 70486 h 70486"/>
                <a:gd name="connsiteX1" fmla="*/ 0 w 59511"/>
                <a:gd name="connsiteY1" fmla="*/ 0 h 70486"/>
                <a:gd name="connsiteX2" fmla="*/ 59511 w 59511"/>
                <a:gd name="connsiteY2" fmla="*/ 70486 h 7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11" h="70486">
                  <a:moveTo>
                    <a:pt x="59511" y="70486"/>
                  </a:moveTo>
                  <a:cubicBezTo>
                    <a:pt x="14758" y="59511"/>
                    <a:pt x="2291" y="44061"/>
                    <a:pt x="0" y="0"/>
                  </a:cubicBezTo>
                  <a:cubicBezTo>
                    <a:pt x="35856" y="9004"/>
                    <a:pt x="45659" y="38307"/>
                    <a:pt x="59511" y="704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7" name="任意多边形: 形状 586">
              <a:extLst>
                <a:ext uri="{FF2B5EF4-FFF2-40B4-BE49-F238E27FC236}">
                  <a16:creationId xmlns:a16="http://schemas.microsoft.com/office/drawing/2014/main" id="{5F6C235A-1DA2-5DC5-89A5-40CE113C3903}"/>
                </a:ext>
              </a:extLst>
            </p:cNvPr>
            <p:cNvSpPr/>
            <p:nvPr/>
          </p:nvSpPr>
          <p:spPr>
            <a:xfrm>
              <a:off x="8770404" y="3627004"/>
              <a:ext cx="50770" cy="51881"/>
            </a:xfrm>
            <a:custGeom>
              <a:avLst/>
              <a:gdLst>
                <a:gd name="connsiteX0" fmla="*/ 0 w 50770"/>
                <a:gd name="connsiteY0" fmla="*/ 4875 h 51881"/>
                <a:gd name="connsiteX1" fmla="*/ 50507 w 50770"/>
                <a:gd name="connsiteY1" fmla="*/ 30608 h 51881"/>
                <a:gd name="connsiteX2" fmla="*/ 43208 w 50770"/>
                <a:gd name="connsiteY2" fmla="*/ 51866 h 51881"/>
                <a:gd name="connsiteX3" fmla="*/ 0 w 50770"/>
                <a:gd name="connsiteY3" fmla="*/ 4875 h 5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70" h="51881">
                  <a:moveTo>
                    <a:pt x="0" y="4875"/>
                  </a:moveTo>
                  <a:cubicBezTo>
                    <a:pt x="29729" y="-7858"/>
                    <a:pt x="44220" y="5621"/>
                    <a:pt x="50507" y="30608"/>
                  </a:cubicBezTo>
                  <a:cubicBezTo>
                    <a:pt x="52105" y="37001"/>
                    <a:pt x="46032" y="51812"/>
                    <a:pt x="43208" y="51866"/>
                  </a:cubicBezTo>
                  <a:cubicBezTo>
                    <a:pt x="14012" y="52505"/>
                    <a:pt x="3516" y="33378"/>
                    <a:pt x="0" y="48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8" name="任意多边形: 形状 587">
              <a:extLst>
                <a:ext uri="{FF2B5EF4-FFF2-40B4-BE49-F238E27FC236}">
                  <a16:creationId xmlns:a16="http://schemas.microsoft.com/office/drawing/2014/main" id="{331E579A-D3D1-51F5-CC93-30D611348774}"/>
                </a:ext>
              </a:extLst>
            </p:cNvPr>
            <p:cNvSpPr/>
            <p:nvPr/>
          </p:nvSpPr>
          <p:spPr>
            <a:xfrm>
              <a:off x="7931003" y="3662295"/>
              <a:ext cx="48346" cy="48446"/>
            </a:xfrm>
            <a:custGeom>
              <a:avLst/>
              <a:gdLst>
                <a:gd name="connsiteX0" fmla="*/ 11520 w 48346"/>
                <a:gd name="connsiteY0" fmla="*/ 645 h 48446"/>
                <a:gd name="connsiteX1" fmla="*/ 48335 w 48346"/>
                <a:gd name="connsiteY1" fmla="*/ 32185 h 48446"/>
                <a:gd name="connsiteX2" fmla="*/ 33098 w 48346"/>
                <a:gd name="connsiteY2" fmla="*/ 48435 h 48446"/>
                <a:gd name="connsiteX3" fmla="*/ 119 w 48346"/>
                <a:gd name="connsiteY3" fmla="*/ 15989 h 48446"/>
                <a:gd name="connsiteX4" fmla="*/ 11520 w 48346"/>
                <a:gd name="connsiteY4" fmla="*/ 645 h 4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46" h="48446">
                  <a:moveTo>
                    <a:pt x="11520" y="645"/>
                  </a:moveTo>
                  <a:cubicBezTo>
                    <a:pt x="45298" y="-3830"/>
                    <a:pt x="46790" y="15882"/>
                    <a:pt x="48335" y="32185"/>
                  </a:cubicBezTo>
                  <a:cubicBezTo>
                    <a:pt x="48815" y="37300"/>
                    <a:pt x="33684" y="48861"/>
                    <a:pt x="33098" y="48435"/>
                  </a:cubicBezTo>
                  <a:cubicBezTo>
                    <a:pt x="21164" y="38632"/>
                    <a:pt x="9389" y="28189"/>
                    <a:pt x="119" y="15989"/>
                  </a:cubicBezTo>
                  <a:cubicBezTo>
                    <a:pt x="-1266" y="14124"/>
                    <a:pt x="9869" y="2776"/>
                    <a:pt x="11520" y="64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9" name="任意多边形: 形状 588">
              <a:extLst>
                <a:ext uri="{FF2B5EF4-FFF2-40B4-BE49-F238E27FC236}">
                  <a16:creationId xmlns:a16="http://schemas.microsoft.com/office/drawing/2014/main" id="{30318E0D-07F6-38AF-B51B-DEEF2C8ED49C}"/>
                </a:ext>
              </a:extLst>
            </p:cNvPr>
            <p:cNvSpPr/>
            <p:nvPr/>
          </p:nvSpPr>
          <p:spPr>
            <a:xfrm>
              <a:off x="9935852" y="4121667"/>
              <a:ext cx="50560" cy="58012"/>
            </a:xfrm>
            <a:custGeom>
              <a:avLst/>
              <a:gdLst>
                <a:gd name="connsiteX0" fmla="*/ 0 w 50560"/>
                <a:gd name="connsiteY0" fmla="*/ 579 h 58012"/>
                <a:gd name="connsiteX1" fmla="*/ 50560 w 50560"/>
                <a:gd name="connsiteY1" fmla="*/ 58012 h 58012"/>
                <a:gd name="connsiteX2" fmla="*/ 0 w 50560"/>
                <a:gd name="connsiteY2" fmla="*/ 579 h 5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60" h="58012">
                  <a:moveTo>
                    <a:pt x="0" y="579"/>
                  </a:moveTo>
                  <a:cubicBezTo>
                    <a:pt x="31700" y="-3097"/>
                    <a:pt x="43368" y="10116"/>
                    <a:pt x="50560" y="58012"/>
                  </a:cubicBezTo>
                  <a:cubicBezTo>
                    <a:pt x="18541" y="54230"/>
                    <a:pt x="3889" y="37607"/>
                    <a:pt x="0" y="5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0" name="任意多边形: 形状 589">
              <a:extLst>
                <a:ext uri="{FF2B5EF4-FFF2-40B4-BE49-F238E27FC236}">
                  <a16:creationId xmlns:a16="http://schemas.microsoft.com/office/drawing/2014/main" id="{FA83C7AF-99BD-1681-6A4C-A2510F4FD11C}"/>
                </a:ext>
              </a:extLst>
            </p:cNvPr>
            <p:cNvSpPr/>
            <p:nvPr/>
          </p:nvSpPr>
          <p:spPr>
            <a:xfrm>
              <a:off x="7808849" y="3811052"/>
              <a:ext cx="55226" cy="51937"/>
            </a:xfrm>
            <a:custGeom>
              <a:avLst/>
              <a:gdLst>
                <a:gd name="connsiteX0" fmla="*/ 11029 w 55226"/>
                <a:gd name="connsiteY0" fmla="*/ 0 h 51937"/>
                <a:gd name="connsiteX1" fmla="*/ 51733 w 55226"/>
                <a:gd name="connsiteY1" fmla="*/ 19766 h 51937"/>
                <a:gd name="connsiteX2" fmla="*/ 51679 w 55226"/>
                <a:gd name="connsiteY2" fmla="*/ 47897 h 51937"/>
                <a:gd name="connsiteX3" fmla="*/ 25840 w 55226"/>
                <a:gd name="connsiteY3" fmla="*/ 49175 h 51937"/>
                <a:gd name="connsiteX4" fmla="*/ 0 w 55226"/>
                <a:gd name="connsiteY4" fmla="*/ 12946 h 51937"/>
                <a:gd name="connsiteX5" fmla="*/ 11029 w 55226"/>
                <a:gd name="connsiteY5" fmla="*/ 0 h 5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26" h="51937">
                  <a:moveTo>
                    <a:pt x="11029" y="0"/>
                  </a:moveTo>
                  <a:cubicBezTo>
                    <a:pt x="24881" y="6233"/>
                    <a:pt x="40491" y="10389"/>
                    <a:pt x="51733" y="19766"/>
                  </a:cubicBezTo>
                  <a:cubicBezTo>
                    <a:pt x="56687" y="23922"/>
                    <a:pt x="56101" y="40704"/>
                    <a:pt x="51679" y="47897"/>
                  </a:cubicBezTo>
                  <a:cubicBezTo>
                    <a:pt x="48962" y="52372"/>
                    <a:pt x="30741" y="53597"/>
                    <a:pt x="25840" y="49175"/>
                  </a:cubicBezTo>
                  <a:cubicBezTo>
                    <a:pt x="15078" y="39479"/>
                    <a:pt x="8365" y="25307"/>
                    <a:pt x="0" y="12946"/>
                  </a:cubicBezTo>
                  <a:cubicBezTo>
                    <a:pt x="3676" y="8631"/>
                    <a:pt x="7352" y="4315"/>
                    <a:pt x="1102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1" name="任意多边形: 形状 590">
              <a:extLst>
                <a:ext uri="{FF2B5EF4-FFF2-40B4-BE49-F238E27FC236}">
                  <a16:creationId xmlns:a16="http://schemas.microsoft.com/office/drawing/2014/main" id="{9B0827BF-EF24-F38F-1181-F9778BED5AFE}"/>
                </a:ext>
              </a:extLst>
            </p:cNvPr>
            <p:cNvSpPr/>
            <p:nvPr/>
          </p:nvSpPr>
          <p:spPr>
            <a:xfrm>
              <a:off x="9534565" y="3840324"/>
              <a:ext cx="58463" cy="53051"/>
            </a:xfrm>
            <a:custGeom>
              <a:avLst/>
              <a:gdLst>
                <a:gd name="connsiteX0" fmla="*/ 0 w 58463"/>
                <a:gd name="connsiteY0" fmla="*/ 350 h 53051"/>
                <a:gd name="connsiteX1" fmla="*/ 58339 w 58463"/>
                <a:gd name="connsiteY1" fmla="*/ 41640 h 53051"/>
                <a:gd name="connsiteX2" fmla="*/ 50187 w 58463"/>
                <a:gd name="connsiteY2" fmla="*/ 52828 h 53051"/>
                <a:gd name="connsiteX3" fmla="*/ 29729 w 58463"/>
                <a:gd name="connsiteY3" fmla="*/ 48779 h 53051"/>
                <a:gd name="connsiteX4" fmla="*/ 0 w 58463"/>
                <a:gd name="connsiteY4" fmla="*/ 350 h 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63" h="53051">
                  <a:moveTo>
                    <a:pt x="0" y="350"/>
                  </a:moveTo>
                  <a:cubicBezTo>
                    <a:pt x="35003" y="-3006"/>
                    <a:pt x="60470" y="18305"/>
                    <a:pt x="58339" y="41640"/>
                  </a:cubicBezTo>
                  <a:cubicBezTo>
                    <a:pt x="57966" y="45796"/>
                    <a:pt x="53331" y="52562"/>
                    <a:pt x="50187" y="52828"/>
                  </a:cubicBezTo>
                  <a:cubicBezTo>
                    <a:pt x="43315" y="53414"/>
                    <a:pt x="32979" y="53095"/>
                    <a:pt x="29729" y="48779"/>
                  </a:cubicBezTo>
                  <a:cubicBezTo>
                    <a:pt x="19233" y="35087"/>
                    <a:pt x="11348" y="19370"/>
                    <a:pt x="0" y="35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2" name="任意多边形: 形状 591">
              <a:extLst>
                <a:ext uri="{FF2B5EF4-FFF2-40B4-BE49-F238E27FC236}">
                  <a16:creationId xmlns:a16="http://schemas.microsoft.com/office/drawing/2014/main" id="{18D5DFFA-3E04-0F29-F268-CE0AF40063CE}"/>
                </a:ext>
              </a:extLst>
            </p:cNvPr>
            <p:cNvSpPr/>
            <p:nvPr/>
          </p:nvSpPr>
          <p:spPr>
            <a:xfrm>
              <a:off x="6437857" y="5422699"/>
              <a:ext cx="61375" cy="45570"/>
            </a:xfrm>
            <a:custGeom>
              <a:avLst/>
              <a:gdLst>
                <a:gd name="connsiteX0" fmla="*/ 61376 w 61375"/>
                <a:gd name="connsiteY0" fmla="*/ 25308 h 45570"/>
                <a:gd name="connsiteX1" fmla="*/ 28770 w 61375"/>
                <a:gd name="connsiteY1" fmla="*/ 45287 h 45570"/>
                <a:gd name="connsiteX2" fmla="*/ 0 w 61375"/>
                <a:gd name="connsiteY2" fmla="*/ 18648 h 45570"/>
                <a:gd name="connsiteX3" fmla="*/ 26905 w 61375"/>
                <a:gd name="connsiteY3" fmla="*/ 1 h 45570"/>
                <a:gd name="connsiteX4" fmla="*/ 61376 w 61375"/>
                <a:gd name="connsiteY4" fmla="*/ 25308 h 4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75" h="45570">
                  <a:moveTo>
                    <a:pt x="61376" y="25308"/>
                  </a:moveTo>
                  <a:cubicBezTo>
                    <a:pt x="44487" y="36123"/>
                    <a:pt x="33192" y="47524"/>
                    <a:pt x="28770" y="45287"/>
                  </a:cubicBezTo>
                  <a:cubicBezTo>
                    <a:pt x="17528" y="39692"/>
                    <a:pt x="9377" y="27918"/>
                    <a:pt x="0" y="18648"/>
                  </a:cubicBezTo>
                  <a:cubicBezTo>
                    <a:pt x="8951" y="11935"/>
                    <a:pt x="18008" y="-106"/>
                    <a:pt x="26905" y="1"/>
                  </a:cubicBezTo>
                  <a:cubicBezTo>
                    <a:pt x="35856" y="54"/>
                    <a:pt x="44647" y="12254"/>
                    <a:pt x="61376" y="2530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3" name="任意多边形: 形状 592">
              <a:extLst>
                <a:ext uri="{FF2B5EF4-FFF2-40B4-BE49-F238E27FC236}">
                  <a16:creationId xmlns:a16="http://schemas.microsoft.com/office/drawing/2014/main" id="{5D0583A7-CD97-7831-309C-A72CF84ACD3C}"/>
                </a:ext>
              </a:extLst>
            </p:cNvPr>
            <p:cNvSpPr/>
            <p:nvPr/>
          </p:nvSpPr>
          <p:spPr>
            <a:xfrm>
              <a:off x="11495234" y="5964480"/>
              <a:ext cx="72777" cy="67076"/>
            </a:xfrm>
            <a:custGeom>
              <a:avLst/>
              <a:gdLst>
                <a:gd name="connsiteX0" fmla="*/ 0 w 72777"/>
                <a:gd name="connsiteY0" fmla="*/ 0 h 67076"/>
                <a:gd name="connsiteX1" fmla="*/ 72777 w 72777"/>
                <a:gd name="connsiteY1" fmla="*/ 67077 h 67076"/>
                <a:gd name="connsiteX2" fmla="*/ 0 w 72777"/>
                <a:gd name="connsiteY2" fmla="*/ 0 h 6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7" h="67076">
                  <a:moveTo>
                    <a:pt x="0" y="0"/>
                  </a:moveTo>
                  <a:cubicBezTo>
                    <a:pt x="40172" y="746"/>
                    <a:pt x="47417" y="36708"/>
                    <a:pt x="72777" y="67077"/>
                  </a:cubicBezTo>
                  <a:cubicBezTo>
                    <a:pt x="26852" y="59724"/>
                    <a:pt x="14012" y="29516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4" name="任意多边形: 形状 593">
              <a:extLst>
                <a:ext uri="{FF2B5EF4-FFF2-40B4-BE49-F238E27FC236}">
                  <a16:creationId xmlns:a16="http://schemas.microsoft.com/office/drawing/2014/main" id="{361A8E9C-745F-3467-FF0A-C8A84323B785}"/>
                </a:ext>
              </a:extLst>
            </p:cNvPr>
            <p:cNvSpPr/>
            <p:nvPr/>
          </p:nvSpPr>
          <p:spPr>
            <a:xfrm>
              <a:off x="12005740" y="6635404"/>
              <a:ext cx="87908" cy="82207"/>
            </a:xfrm>
            <a:custGeom>
              <a:avLst/>
              <a:gdLst>
                <a:gd name="connsiteX0" fmla="*/ 77999 w 87908"/>
                <a:gd name="connsiteY0" fmla="*/ 82208 h 82207"/>
                <a:gd name="connsiteX1" fmla="*/ 0 w 87908"/>
                <a:gd name="connsiteY1" fmla="*/ 9111 h 82207"/>
                <a:gd name="connsiteX2" fmla="*/ 7992 w 87908"/>
                <a:gd name="connsiteY2" fmla="*/ 0 h 82207"/>
                <a:gd name="connsiteX3" fmla="*/ 87908 w 87908"/>
                <a:gd name="connsiteY3" fmla="*/ 70966 h 82207"/>
                <a:gd name="connsiteX4" fmla="*/ 77999 w 87908"/>
                <a:gd name="connsiteY4" fmla="*/ 82208 h 8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08" h="82207">
                  <a:moveTo>
                    <a:pt x="77999" y="82208"/>
                  </a:moveTo>
                  <a:cubicBezTo>
                    <a:pt x="51999" y="57860"/>
                    <a:pt x="26000" y="33458"/>
                    <a:pt x="0" y="9111"/>
                  </a:cubicBezTo>
                  <a:cubicBezTo>
                    <a:pt x="2664" y="6074"/>
                    <a:pt x="5328" y="3037"/>
                    <a:pt x="7992" y="0"/>
                  </a:cubicBezTo>
                  <a:cubicBezTo>
                    <a:pt x="44753" y="11455"/>
                    <a:pt x="64092" y="43901"/>
                    <a:pt x="87908" y="70966"/>
                  </a:cubicBezTo>
                  <a:cubicBezTo>
                    <a:pt x="84605" y="74695"/>
                    <a:pt x="81302" y="78425"/>
                    <a:pt x="77999" y="8220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5" name="任意多边形: 形状 594">
              <a:extLst>
                <a:ext uri="{FF2B5EF4-FFF2-40B4-BE49-F238E27FC236}">
                  <a16:creationId xmlns:a16="http://schemas.microsoft.com/office/drawing/2014/main" id="{882D0334-C252-73AA-CDAD-E365E4D79543}"/>
                </a:ext>
              </a:extLst>
            </p:cNvPr>
            <p:cNvSpPr/>
            <p:nvPr/>
          </p:nvSpPr>
          <p:spPr>
            <a:xfrm>
              <a:off x="6732071" y="5022478"/>
              <a:ext cx="52410" cy="54466"/>
            </a:xfrm>
            <a:custGeom>
              <a:avLst/>
              <a:gdLst>
                <a:gd name="connsiteX0" fmla="*/ 23214 w 52410"/>
                <a:gd name="connsiteY0" fmla="*/ 0 h 54466"/>
                <a:gd name="connsiteX1" fmla="*/ 52410 w 52410"/>
                <a:gd name="connsiteY1" fmla="*/ 38733 h 54466"/>
                <a:gd name="connsiteX2" fmla="*/ 23480 w 52410"/>
                <a:gd name="connsiteY2" fmla="*/ 54237 h 54466"/>
                <a:gd name="connsiteX3" fmla="*/ 145 w 52410"/>
                <a:gd name="connsiteY3" fmla="*/ 28290 h 54466"/>
                <a:gd name="connsiteX4" fmla="*/ 23214 w 52410"/>
                <a:gd name="connsiteY4" fmla="*/ 0 h 54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10" h="54466">
                  <a:moveTo>
                    <a:pt x="23214" y="0"/>
                  </a:moveTo>
                  <a:cubicBezTo>
                    <a:pt x="36427" y="17528"/>
                    <a:pt x="44418" y="28131"/>
                    <a:pt x="52410" y="38733"/>
                  </a:cubicBezTo>
                  <a:cubicBezTo>
                    <a:pt x="42660" y="44434"/>
                    <a:pt x="31259" y="56261"/>
                    <a:pt x="23480" y="54237"/>
                  </a:cubicBezTo>
                  <a:cubicBezTo>
                    <a:pt x="13731" y="51679"/>
                    <a:pt x="4247" y="38839"/>
                    <a:pt x="145" y="28290"/>
                  </a:cubicBezTo>
                  <a:cubicBezTo>
                    <a:pt x="-1507" y="24028"/>
                    <a:pt x="11280" y="14119"/>
                    <a:pt x="2321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6" name="任意多边形: 形状 595">
              <a:extLst>
                <a:ext uri="{FF2B5EF4-FFF2-40B4-BE49-F238E27FC236}">
                  <a16:creationId xmlns:a16="http://schemas.microsoft.com/office/drawing/2014/main" id="{416CFD50-93B0-F066-5EE1-F18018014232}"/>
                </a:ext>
              </a:extLst>
            </p:cNvPr>
            <p:cNvSpPr/>
            <p:nvPr/>
          </p:nvSpPr>
          <p:spPr>
            <a:xfrm>
              <a:off x="6391330" y="5967730"/>
              <a:ext cx="48125" cy="59319"/>
            </a:xfrm>
            <a:custGeom>
              <a:avLst/>
              <a:gdLst>
                <a:gd name="connsiteX0" fmla="*/ 27081 w 48125"/>
                <a:gd name="connsiteY0" fmla="*/ 0 h 59319"/>
                <a:gd name="connsiteX1" fmla="*/ 48125 w 48125"/>
                <a:gd name="connsiteY1" fmla="*/ 38093 h 59319"/>
                <a:gd name="connsiteX2" fmla="*/ 27987 w 48125"/>
                <a:gd name="connsiteY2" fmla="*/ 58605 h 59319"/>
                <a:gd name="connsiteX3" fmla="*/ 335 w 48125"/>
                <a:gd name="connsiteY3" fmla="*/ 33618 h 59319"/>
                <a:gd name="connsiteX4" fmla="*/ 27081 w 48125"/>
                <a:gd name="connsiteY4" fmla="*/ 0 h 5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25" h="59319">
                  <a:moveTo>
                    <a:pt x="27081" y="0"/>
                  </a:moveTo>
                  <a:cubicBezTo>
                    <a:pt x="38163" y="18753"/>
                    <a:pt x="48072" y="28397"/>
                    <a:pt x="48125" y="38093"/>
                  </a:cubicBezTo>
                  <a:cubicBezTo>
                    <a:pt x="48179" y="45179"/>
                    <a:pt x="36245" y="56847"/>
                    <a:pt x="27987" y="58605"/>
                  </a:cubicBezTo>
                  <a:cubicBezTo>
                    <a:pt x="10671" y="62228"/>
                    <a:pt x="-2275" y="51786"/>
                    <a:pt x="335" y="33618"/>
                  </a:cubicBezTo>
                  <a:cubicBezTo>
                    <a:pt x="1721" y="24561"/>
                    <a:pt x="13069" y="16996"/>
                    <a:pt x="2708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7" name="任意多边形: 形状 596">
              <a:extLst>
                <a:ext uri="{FF2B5EF4-FFF2-40B4-BE49-F238E27FC236}">
                  <a16:creationId xmlns:a16="http://schemas.microsoft.com/office/drawing/2014/main" id="{CC2574B6-F136-5424-7218-3EA1D05BA91B}"/>
                </a:ext>
              </a:extLst>
            </p:cNvPr>
            <p:cNvSpPr/>
            <p:nvPr/>
          </p:nvSpPr>
          <p:spPr>
            <a:xfrm>
              <a:off x="12105742" y="6754373"/>
              <a:ext cx="86469" cy="72900"/>
            </a:xfrm>
            <a:custGeom>
              <a:avLst/>
              <a:gdLst>
                <a:gd name="connsiteX0" fmla="*/ 8258 w 86469"/>
                <a:gd name="connsiteY0" fmla="*/ 0 h 72900"/>
                <a:gd name="connsiteX1" fmla="*/ 86469 w 86469"/>
                <a:gd name="connsiteY1" fmla="*/ 72617 h 72900"/>
                <a:gd name="connsiteX2" fmla="*/ 0 w 86469"/>
                <a:gd name="connsiteY2" fmla="*/ 8471 h 72900"/>
                <a:gd name="connsiteX3" fmla="*/ 8258 w 86469"/>
                <a:gd name="connsiteY3" fmla="*/ 0 h 7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69" h="72900">
                  <a:moveTo>
                    <a:pt x="8258" y="0"/>
                  </a:moveTo>
                  <a:cubicBezTo>
                    <a:pt x="34310" y="24188"/>
                    <a:pt x="60417" y="48429"/>
                    <a:pt x="86469" y="72617"/>
                  </a:cubicBezTo>
                  <a:cubicBezTo>
                    <a:pt x="53278" y="75921"/>
                    <a:pt x="23548" y="50028"/>
                    <a:pt x="0" y="8471"/>
                  </a:cubicBezTo>
                  <a:cubicBezTo>
                    <a:pt x="2770" y="5647"/>
                    <a:pt x="5540" y="2824"/>
                    <a:pt x="825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8" name="任意多边形: 形状 597">
              <a:extLst>
                <a:ext uri="{FF2B5EF4-FFF2-40B4-BE49-F238E27FC236}">
                  <a16:creationId xmlns:a16="http://schemas.microsoft.com/office/drawing/2014/main" id="{D476191D-AE9D-DCE9-0D9D-8D7697E1D2A6}"/>
                </a:ext>
              </a:extLst>
            </p:cNvPr>
            <p:cNvSpPr/>
            <p:nvPr/>
          </p:nvSpPr>
          <p:spPr>
            <a:xfrm>
              <a:off x="10585998" y="4891417"/>
              <a:ext cx="57539" cy="65369"/>
            </a:xfrm>
            <a:custGeom>
              <a:avLst/>
              <a:gdLst>
                <a:gd name="connsiteX0" fmla="*/ 57540 w 57539"/>
                <a:gd name="connsiteY0" fmla="*/ 65369 h 65369"/>
                <a:gd name="connsiteX1" fmla="*/ 0 w 57539"/>
                <a:gd name="connsiteY1" fmla="*/ 158 h 65369"/>
                <a:gd name="connsiteX2" fmla="*/ 57540 w 57539"/>
                <a:gd name="connsiteY2" fmla="*/ 65369 h 6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9" h="65369">
                  <a:moveTo>
                    <a:pt x="57540" y="65369"/>
                  </a:moveTo>
                  <a:cubicBezTo>
                    <a:pt x="14119" y="61160"/>
                    <a:pt x="12946" y="26530"/>
                    <a:pt x="0" y="158"/>
                  </a:cubicBezTo>
                  <a:cubicBezTo>
                    <a:pt x="29676" y="-2240"/>
                    <a:pt x="52585" y="22854"/>
                    <a:pt x="57540" y="6536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9" name="任意多边形: 形状 598">
              <a:extLst>
                <a:ext uri="{FF2B5EF4-FFF2-40B4-BE49-F238E27FC236}">
                  <a16:creationId xmlns:a16="http://schemas.microsoft.com/office/drawing/2014/main" id="{E3A835F4-787E-7DC7-43A1-2C1C6446958C}"/>
                </a:ext>
              </a:extLst>
            </p:cNvPr>
            <p:cNvSpPr/>
            <p:nvPr/>
          </p:nvSpPr>
          <p:spPr>
            <a:xfrm>
              <a:off x="6409509" y="6729507"/>
              <a:ext cx="49695" cy="55022"/>
            </a:xfrm>
            <a:custGeom>
              <a:avLst/>
              <a:gdLst>
                <a:gd name="connsiteX0" fmla="*/ 24565 w 49695"/>
                <a:gd name="connsiteY0" fmla="*/ 55022 h 55022"/>
                <a:gd name="connsiteX1" fmla="*/ 4 w 49695"/>
                <a:gd name="connsiteY1" fmla="*/ 20871 h 55022"/>
                <a:gd name="connsiteX2" fmla="*/ 22274 w 49695"/>
                <a:gd name="connsiteY2" fmla="*/ 146 h 55022"/>
                <a:gd name="connsiteX3" fmla="*/ 49605 w 49695"/>
                <a:gd name="connsiteY3" fmla="*/ 27744 h 55022"/>
                <a:gd name="connsiteX4" fmla="*/ 24565 w 49695"/>
                <a:gd name="connsiteY4" fmla="*/ 55022 h 5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5" h="55022">
                  <a:moveTo>
                    <a:pt x="24565" y="55022"/>
                  </a:moveTo>
                  <a:cubicBezTo>
                    <a:pt x="12631" y="39518"/>
                    <a:pt x="484" y="30461"/>
                    <a:pt x="4" y="20871"/>
                  </a:cubicBezTo>
                  <a:cubicBezTo>
                    <a:pt x="-316" y="13838"/>
                    <a:pt x="18438" y="-1665"/>
                    <a:pt x="22274" y="146"/>
                  </a:cubicBezTo>
                  <a:cubicBezTo>
                    <a:pt x="33516" y="5527"/>
                    <a:pt x="42946" y="16716"/>
                    <a:pt x="49605" y="27744"/>
                  </a:cubicBezTo>
                  <a:cubicBezTo>
                    <a:pt x="50937" y="30035"/>
                    <a:pt x="37298" y="41383"/>
                    <a:pt x="24565" y="5502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0" name="任意多边形: 形状 599">
              <a:extLst>
                <a:ext uri="{FF2B5EF4-FFF2-40B4-BE49-F238E27FC236}">
                  <a16:creationId xmlns:a16="http://schemas.microsoft.com/office/drawing/2014/main" id="{1DEE081B-23D9-10D7-CB8A-4910CD4D2239}"/>
                </a:ext>
              </a:extLst>
            </p:cNvPr>
            <p:cNvSpPr/>
            <p:nvPr/>
          </p:nvSpPr>
          <p:spPr>
            <a:xfrm>
              <a:off x="7698061" y="3976899"/>
              <a:ext cx="50424" cy="45881"/>
            </a:xfrm>
            <a:custGeom>
              <a:avLst/>
              <a:gdLst>
                <a:gd name="connsiteX0" fmla="*/ 50425 w 50424"/>
                <a:gd name="connsiteY0" fmla="*/ 44013 h 45881"/>
                <a:gd name="connsiteX1" fmla="*/ 24 w 50424"/>
                <a:gd name="connsiteY1" fmla="*/ 20518 h 45881"/>
                <a:gd name="connsiteX2" fmla="*/ 16274 w 50424"/>
                <a:gd name="connsiteY2" fmla="*/ 1018 h 45881"/>
                <a:gd name="connsiteX3" fmla="*/ 50425 w 50424"/>
                <a:gd name="connsiteY3" fmla="*/ 44013 h 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24" h="45881">
                  <a:moveTo>
                    <a:pt x="50425" y="44013"/>
                  </a:moveTo>
                  <a:cubicBezTo>
                    <a:pt x="26503" y="45931"/>
                    <a:pt x="3168" y="52484"/>
                    <a:pt x="24" y="20518"/>
                  </a:cubicBezTo>
                  <a:cubicBezTo>
                    <a:pt x="-562" y="14337"/>
                    <a:pt x="9561" y="2350"/>
                    <a:pt x="16274" y="1018"/>
                  </a:cubicBezTo>
                  <a:cubicBezTo>
                    <a:pt x="48400" y="-5215"/>
                    <a:pt x="48827" y="18173"/>
                    <a:pt x="50425" y="440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1" name="任意多边形: 形状 600">
              <a:extLst>
                <a:ext uri="{FF2B5EF4-FFF2-40B4-BE49-F238E27FC236}">
                  <a16:creationId xmlns:a16="http://schemas.microsoft.com/office/drawing/2014/main" id="{B79C6809-5BA2-504F-B4D6-76E4A4C6CB0E}"/>
                </a:ext>
              </a:extLst>
            </p:cNvPr>
            <p:cNvSpPr/>
            <p:nvPr/>
          </p:nvSpPr>
          <p:spPr>
            <a:xfrm>
              <a:off x="6964453" y="4491195"/>
              <a:ext cx="54236" cy="44423"/>
            </a:xfrm>
            <a:custGeom>
              <a:avLst/>
              <a:gdLst>
                <a:gd name="connsiteX0" fmla="*/ 54023 w 54236"/>
                <a:gd name="connsiteY0" fmla="*/ 30474 h 44423"/>
                <a:gd name="connsiteX1" fmla="*/ 29835 w 54236"/>
                <a:gd name="connsiteY1" fmla="*/ 44113 h 44423"/>
                <a:gd name="connsiteX2" fmla="*/ 0 w 54236"/>
                <a:gd name="connsiteY2" fmla="*/ 18113 h 44423"/>
                <a:gd name="connsiteX3" fmla="*/ 20778 w 54236"/>
                <a:gd name="connsiteY3" fmla="*/ 52 h 44423"/>
                <a:gd name="connsiteX4" fmla="*/ 54237 w 54236"/>
                <a:gd name="connsiteY4" fmla="*/ 17314 h 44423"/>
                <a:gd name="connsiteX5" fmla="*/ 54023 w 54236"/>
                <a:gd name="connsiteY5" fmla="*/ 30474 h 4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36" h="44423">
                  <a:moveTo>
                    <a:pt x="54023" y="30474"/>
                  </a:moveTo>
                  <a:cubicBezTo>
                    <a:pt x="45765" y="35428"/>
                    <a:pt x="34790" y="46403"/>
                    <a:pt x="29835" y="44113"/>
                  </a:cubicBezTo>
                  <a:cubicBezTo>
                    <a:pt x="18328" y="38838"/>
                    <a:pt x="9750" y="27170"/>
                    <a:pt x="0" y="18113"/>
                  </a:cubicBezTo>
                  <a:cubicBezTo>
                    <a:pt x="6979" y="11667"/>
                    <a:pt x="14971" y="-907"/>
                    <a:pt x="20778" y="52"/>
                  </a:cubicBezTo>
                  <a:cubicBezTo>
                    <a:pt x="32553" y="1917"/>
                    <a:pt x="43155" y="11134"/>
                    <a:pt x="54237" y="17314"/>
                  </a:cubicBezTo>
                  <a:cubicBezTo>
                    <a:pt x="54183" y="21683"/>
                    <a:pt x="54077" y="26051"/>
                    <a:pt x="54023" y="304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2" name="任意多边形: 形状 601">
              <a:extLst>
                <a:ext uri="{FF2B5EF4-FFF2-40B4-BE49-F238E27FC236}">
                  <a16:creationId xmlns:a16="http://schemas.microsoft.com/office/drawing/2014/main" id="{D33BCC5D-36E5-03BB-1484-C657748736E5}"/>
                </a:ext>
              </a:extLst>
            </p:cNvPr>
            <p:cNvSpPr/>
            <p:nvPr/>
          </p:nvSpPr>
          <p:spPr>
            <a:xfrm>
              <a:off x="11567478" y="6083928"/>
              <a:ext cx="73096" cy="81514"/>
            </a:xfrm>
            <a:custGeom>
              <a:avLst/>
              <a:gdLst>
                <a:gd name="connsiteX0" fmla="*/ 8418 w 73096"/>
                <a:gd name="connsiteY0" fmla="*/ 0 h 81514"/>
                <a:gd name="connsiteX1" fmla="*/ 73097 w 73096"/>
                <a:gd name="connsiteY1" fmla="*/ 73470 h 81514"/>
                <a:gd name="connsiteX2" fmla="*/ 63826 w 73096"/>
                <a:gd name="connsiteY2" fmla="*/ 81515 h 81514"/>
                <a:gd name="connsiteX3" fmla="*/ 0 w 73096"/>
                <a:gd name="connsiteY3" fmla="*/ 7139 h 81514"/>
                <a:gd name="connsiteX4" fmla="*/ 8418 w 73096"/>
                <a:gd name="connsiteY4" fmla="*/ 0 h 8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96" h="81514">
                  <a:moveTo>
                    <a:pt x="8418" y="0"/>
                  </a:moveTo>
                  <a:cubicBezTo>
                    <a:pt x="40278" y="15717"/>
                    <a:pt x="64252" y="38147"/>
                    <a:pt x="73097" y="73470"/>
                  </a:cubicBezTo>
                  <a:cubicBezTo>
                    <a:pt x="70007" y="76134"/>
                    <a:pt x="66916" y="78851"/>
                    <a:pt x="63826" y="81515"/>
                  </a:cubicBezTo>
                  <a:cubicBezTo>
                    <a:pt x="42569" y="56740"/>
                    <a:pt x="21258" y="31967"/>
                    <a:pt x="0" y="7139"/>
                  </a:cubicBezTo>
                  <a:cubicBezTo>
                    <a:pt x="2771" y="4795"/>
                    <a:pt x="5594" y="2397"/>
                    <a:pt x="841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3" name="任意多边形: 形状 602">
              <a:extLst>
                <a:ext uri="{FF2B5EF4-FFF2-40B4-BE49-F238E27FC236}">
                  <a16:creationId xmlns:a16="http://schemas.microsoft.com/office/drawing/2014/main" id="{FCD4D76F-C776-D65D-59DA-DCBAF31CE37E}"/>
                </a:ext>
              </a:extLst>
            </p:cNvPr>
            <p:cNvSpPr/>
            <p:nvPr/>
          </p:nvSpPr>
          <p:spPr>
            <a:xfrm>
              <a:off x="10527659" y="4746820"/>
              <a:ext cx="59031" cy="65957"/>
            </a:xfrm>
            <a:custGeom>
              <a:avLst/>
              <a:gdLst>
                <a:gd name="connsiteX0" fmla="*/ 59032 w 59031"/>
                <a:gd name="connsiteY0" fmla="*/ 65958 h 65957"/>
                <a:gd name="connsiteX1" fmla="*/ 0 w 59031"/>
                <a:gd name="connsiteY1" fmla="*/ 0 h 65957"/>
                <a:gd name="connsiteX2" fmla="*/ 59032 w 59031"/>
                <a:gd name="connsiteY2" fmla="*/ 65958 h 65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31" h="65957">
                  <a:moveTo>
                    <a:pt x="59032" y="65958"/>
                  </a:moveTo>
                  <a:cubicBezTo>
                    <a:pt x="21684" y="63613"/>
                    <a:pt x="1758" y="40544"/>
                    <a:pt x="0" y="0"/>
                  </a:cubicBezTo>
                  <a:cubicBezTo>
                    <a:pt x="32979" y="10709"/>
                    <a:pt x="46512" y="34524"/>
                    <a:pt x="59032" y="6595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4" name="任意多边形: 形状 603">
              <a:extLst>
                <a:ext uri="{FF2B5EF4-FFF2-40B4-BE49-F238E27FC236}">
                  <a16:creationId xmlns:a16="http://schemas.microsoft.com/office/drawing/2014/main" id="{32210BEC-C683-5539-4DC6-787BC0B68531}"/>
                </a:ext>
              </a:extLst>
            </p:cNvPr>
            <p:cNvSpPr/>
            <p:nvPr/>
          </p:nvSpPr>
          <p:spPr>
            <a:xfrm>
              <a:off x="10837948" y="5130951"/>
              <a:ext cx="74109" cy="69314"/>
            </a:xfrm>
            <a:custGeom>
              <a:avLst/>
              <a:gdLst>
                <a:gd name="connsiteX0" fmla="*/ 0 w 74109"/>
                <a:gd name="connsiteY0" fmla="*/ 0 h 69314"/>
                <a:gd name="connsiteX1" fmla="*/ 74109 w 74109"/>
                <a:gd name="connsiteY1" fmla="*/ 69314 h 69314"/>
                <a:gd name="connsiteX2" fmla="*/ 0 w 74109"/>
                <a:gd name="connsiteY2" fmla="*/ 0 h 6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09" h="69314">
                  <a:moveTo>
                    <a:pt x="0" y="0"/>
                  </a:moveTo>
                  <a:cubicBezTo>
                    <a:pt x="47684" y="5168"/>
                    <a:pt x="58179" y="37774"/>
                    <a:pt x="74109" y="69314"/>
                  </a:cubicBezTo>
                  <a:cubicBezTo>
                    <a:pt x="31221" y="66437"/>
                    <a:pt x="23016" y="31114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5" name="任意多边形: 形状 604">
              <a:extLst>
                <a:ext uri="{FF2B5EF4-FFF2-40B4-BE49-F238E27FC236}">
                  <a16:creationId xmlns:a16="http://schemas.microsoft.com/office/drawing/2014/main" id="{AF75E8C8-8E17-A8B2-ADD1-65AD96061E1E}"/>
                </a:ext>
              </a:extLst>
            </p:cNvPr>
            <p:cNvSpPr/>
            <p:nvPr/>
          </p:nvSpPr>
          <p:spPr>
            <a:xfrm>
              <a:off x="7531806" y="3971570"/>
              <a:ext cx="61482" cy="47542"/>
            </a:xfrm>
            <a:custGeom>
              <a:avLst/>
              <a:gdLst>
                <a:gd name="connsiteX0" fmla="*/ 61482 w 61482"/>
                <a:gd name="connsiteY0" fmla="*/ 37835 h 47542"/>
                <a:gd name="connsiteX1" fmla="*/ 32659 w 61482"/>
                <a:gd name="connsiteY1" fmla="*/ 46892 h 47542"/>
                <a:gd name="connsiteX2" fmla="*/ 0 w 61482"/>
                <a:gd name="connsiteY2" fmla="*/ 18921 h 47542"/>
                <a:gd name="connsiteX3" fmla="*/ 18594 w 61482"/>
                <a:gd name="connsiteY3" fmla="*/ 61 h 47542"/>
                <a:gd name="connsiteX4" fmla="*/ 52638 w 61482"/>
                <a:gd name="connsiteY4" fmla="*/ 18388 h 47542"/>
                <a:gd name="connsiteX5" fmla="*/ 61482 w 61482"/>
                <a:gd name="connsiteY5" fmla="*/ 37835 h 4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82" h="47542">
                  <a:moveTo>
                    <a:pt x="61482" y="37835"/>
                  </a:moveTo>
                  <a:cubicBezTo>
                    <a:pt x="51679" y="41244"/>
                    <a:pt x="39532" y="49982"/>
                    <a:pt x="32659" y="46892"/>
                  </a:cubicBezTo>
                  <a:cubicBezTo>
                    <a:pt x="20139" y="41244"/>
                    <a:pt x="10709" y="28671"/>
                    <a:pt x="0" y="18921"/>
                  </a:cubicBezTo>
                  <a:cubicBezTo>
                    <a:pt x="6287" y="12208"/>
                    <a:pt x="14119" y="-1005"/>
                    <a:pt x="18594" y="61"/>
                  </a:cubicBezTo>
                  <a:cubicBezTo>
                    <a:pt x="30688" y="2938"/>
                    <a:pt x="41397" y="11835"/>
                    <a:pt x="52638" y="18388"/>
                  </a:cubicBezTo>
                  <a:cubicBezTo>
                    <a:pt x="55569" y="24835"/>
                    <a:pt x="58499" y="31335"/>
                    <a:pt x="61482" y="378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6" name="任意多边形: 形状 605">
              <a:extLst>
                <a:ext uri="{FF2B5EF4-FFF2-40B4-BE49-F238E27FC236}">
                  <a16:creationId xmlns:a16="http://schemas.microsoft.com/office/drawing/2014/main" id="{F97F5459-1EDE-3E23-B901-444E528816B1}"/>
                </a:ext>
              </a:extLst>
            </p:cNvPr>
            <p:cNvSpPr/>
            <p:nvPr/>
          </p:nvSpPr>
          <p:spPr>
            <a:xfrm>
              <a:off x="8090707" y="3675583"/>
              <a:ext cx="46470" cy="49601"/>
            </a:xfrm>
            <a:custGeom>
              <a:avLst/>
              <a:gdLst>
                <a:gd name="connsiteX0" fmla="*/ 300 w 46470"/>
                <a:gd name="connsiteY0" fmla="*/ 11332 h 49601"/>
                <a:gd name="connsiteX1" fmla="*/ 15644 w 46470"/>
                <a:gd name="connsiteY1" fmla="*/ 90 h 49601"/>
                <a:gd name="connsiteX2" fmla="*/ 46439 w 46470"/>
                <a:gd name="connsiteY2" fmla="*/ 34188 h 49601"/>
                <a:gd name="connsiteX3" fmla="*/ 30402 w 46470"/>
                <a:gd name="connsiteY3" fmla="*/ 49532 h 49601"/>
                <a:gd name="connsiteX4" fmla="*/ 300 w 46470"/>
                <a:gd name="connsiteY4" fmla="*/ 11332 h 4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70" h="49601">
                  <a:moveTo>
                    <a:pt x="300" y="11332"/>
                  </a:moveTo>
                  <a:cubicBezTo>
                    <a:pt x="2751" y="9520"/>
                    <a:pt x="14206" y="-1082"/>
                    <a:pt x="15644" y="90"/>
                  </a:cubicBezTo>
                  <a:cubicBezTo>
                    <a:pt x="27259" y="10000"/>
                    <a:pt x="37435" y="21828"/>
                    <a:pt x="46439" y="34188"/>
                  </a:cubicBezTo>
                  <a:cubicBezTo>
                    <a:pt x="47131" y="35147"/>
                    <a:pt x="36263" y="49265"/>
                    <a:pt x="30402" y="49532"/>
                  </a:cubicBezTo>
                  <a:cubicBezTo>
                    <a:pt x="11222" y="50491"/>
                    <a:pt x="-2204" y="41807"/>
                    <a:pt x="300" y="113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7" name="任意多边形: 形状 606">
              <a:extLst>
                <a:ext uri="{FF2B5EF4-FFF2-40B4-BE49-F238E27FC236}">
                  <a16:creationId xmlns:a16="http://schemas.microsoft.com/office/drawing/2014/main" id="{28EFBCE5-CB63-3980-AA56-160A95F2D7E4}"/>
                </a:ext>
              </a:extLst>
            </p:cNvPr>
            <p:cNvSpPr/>
            <p:nvPr/>
          </p:nvSpPr>
          <p:spPr>
            <a:xfrm>
              <a:off x="11741696" y="6261769"/>
              <a:ext cx="79916" cy="78371"/>
            </a:xfrm>
            <a:custGeom>
              <a:avLst/>
              <a:gdLst>
                <a:gd name="connsiteX0" fmla="*/ 79916 w 79916"/>
                <a:gd name="connsiteY0" fmla="*/ 78371 h 78371"/>
                <a:gd name="connsiteX1" fmla="*/ 0 w 79916"/>
                <a:gd name="connsiteY1" fmla="*/ 0 h 78371"/>
                <a:gd name="connsiteX2" fmla="*/ 79916 w 79916"/>
                <a:gd name="connsiteY2" fmla="*/ 78371 h 7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916" h="78371">
                  <a:moveTo>
                    <a:pt x="79916" y="78371"/>
                  </a:moveTo>
                  <a:cubicBezTo>
                    <a:pt x="34524" y="66917"/>
                    <a:pt x="19286" y="35749"/>
                    <a:pt x="0" y="0"/>
                  </a:cubicBezTo>
                  <a:cubicBezTo>
                    <a:pt x="42249" y="12840"/>
                    <a:pt x="58979" y="43048"/>
                    <a:pt x="79916" y="7837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8" name="任意多边形: 形状 607">
              <a:extLst>
                <a:ext uri="{FF2B5EF4-FFF2-40B4-BE49-F238E27FC236}">
                  <a16:creationId xmlns:a16="http://schemas.microsoft.com/office/drawing/2014/main" id="{84837E4D-8A3F-9FC0-8001-2E74EF0D787F}"/>
                </a:ext>
              </a:extLst>
            </p:cNvPr>
            <p:cNvSpPr/>
            <p:nvPr/>
          </p:nvSpPr>
          <p:spPr>
            <a:xfrm>
              <a:off x="8238320" y="3696997"/>
              <a:ext cx="51431" cy="46774"/>
            </a:xfrm>
            <a:custGeom>
              <a:avLst/>
              <a:gdLst>
                <a:gd name="connsiteX0" fmla="*/ 0 w 51431"/>
                <a:gd name="connsiteY0" fmla="*/ 2172 h 46774"/>
                <a:gd name="connsiteX1" fmla="*/ 51413 w 51431"/>
                <a:gd name="connsiteY1" fmla="*/ 30089 h 46774"/>
                <a:gd name="connsiteX2" fmla="*/ 35483 w 51431"/>
                <a:gd name="connsiteY2" fmla="*/ 46765 h 46774"/>
                <a:gd name="connsiteX3" fmla="*/ 0 w 51431"/>
                <a:gd name="connsiteY3" fmla="*/ 2172 h 4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1" h="46774">
                  <a:moveTo>
                    <a:pt x="0" y="2172"/>
                  </a:moveTo>
                  <a:cubicBezTo>
                    <a:pt x="30475" y="-4062"/>
                    <a:pt x="48696" y="2491"/>
                    <a:pt x="51413" y="30089"/>
                  </a:cubicBezTo>
                  <a:cubicBezTo>
                    <a:pt x="51946" y="35364"/>
                    <a:pt x="41184" y="46659"/>
                    <a:pt x="35483" y="46765"/>
                  </a:cubicBezTo>
                  <a:cubicBezTo>
                    <a:pt x="6287" y="47298"/>
                    <a:pt x="3463" y="25667"/>
                    <a:pt x="0" y="21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9" name="任意多边形: 形状 608">
              <a:extLst>
                <a:ext uri="{FF2B5EF4-FFF2-40B4-BE49-F238E27FC236}">
                  <a16:creationId xmlns:a16="http://schemas.microsoft.com/office/drawing/2014/main" id="{DD669790-90D5-DFF4-55E4-D264A75258B3}"/>
                </a:ext>
              </a:extLst>
            </p:cNvPr>
            <p:cNvSpPr/>
            <p:nvPr/>
          </p:nvSpPr>
          <p:spPr>
            <a:xfrm>
              <a:off x="6539137" y="5050219"/>
              <a:ext cx="59457" cy="45368"/>
            </a:xfrm>
            <a:custGeom>
              <a:avLst/>
              <a:gdLst>
                <a:gd name="connsiteX0" fmla="*/ 59458 w 59457"/>
                <a:gd name="connsiteY0" fmla="*/ 31131 h 45368"/>
                <a:gd name="connsiteX1" fmla="*/ 23602 w 59457"/>
                <a:gd name="connsiteY1" fmla="*/ 44770 h 45368"/>
                <a:gd name="connsiteX2" fmla="*/ 0 w 59457"/>
                <a:gd name="connsiteY2" fmla="*/ 16586 h 45368"/>
                <a:gd name="connsiteX3" fmla="*/ 25307 w 59457"/>
                <a:gd name="connsiteY3" fmla="*/ 230 h 45368"/>
                <a:gd name="connsiteX4" fmla="*/ 59458 w 59457"/>
                <a:gd name="connsiteY4" fmla="*/ 31131 h 45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57" h="45368">
                  <a:moveTo>
                    <a:pt x="59458" y="31131"/>
                  </a:moveTo>
                  <a:cubicBezTo>
                    <a:pt x="41876" y="38324"/>
                    <a:pt x="29463" y="47860"/>
                    <a:pt x="23602" y="44770"/>
                  </a:cubicBezTo>
                  <a:cubicBezTo>
                    <a:pt x="13586" y="39496"/>
                    <a:pt x="7619" y="26389"/>
                    <a:pt x="0" y="16586"/>
                  </a:cubicBezTo>
                  <a:cubicBezTo>
                    <a:pt x="8578" y="10673"/>
                    <a:pt x="19446" y="-1848"/>
                    <a:pt x="25307" y="230"/>
                  </a:cubicBezTo>
                  <a:cubicBezTo>
                    <a:pt x="36122" y="4013"/>
                    <a:pt x="43954" y="16213"/>
                    <a:pt x="59458" y="3113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0" name="任意多边形: 形状 609">
              <a:extLst>
                <a:ext uri="{FF2B5EF4-FFF2-40B4-BE49-F238E27FC236}">
                  <a16:creationId xmlns:a16="http://schemas.microsoft.com/office/drawing/2014/main" id="{E7549181-840C-1FA6-3721-11540C23688D}"/>
                </a:ext>
              </a:extLst>
            </p:cNvPr>
            <p:cNvSpPr/>
            <p:nvPr/>
          </p:nvSpPr>
          <p:spPr>
            <a:xfrm>
              <a:off x="10681738" y="4931587"/>
              <a:ext cx="67928" cy="75707"/>
            </a:xfrm>
            <a:custGeom>
              <a:avLst/>
              <a:gdLst>
                <a:gd name="connsiteX0" fmla="*/ 11295 w 67928"/>
                <a:gd name="connsiteY0" fmla="*/ 0 h 75707"/>
                <a:gd name="connsiteX1" fmla="*/ 67929 w 67928"/>
                <a:gd name="connsiteY1" fmla="*/ 68621 h 75707"/>
                <a:gd name="connsiteX2" fmla="*/ 59564 w 67928"/>
                <a:gd name="connsiteY2" fmla="*/ 75707 h 75707"/>
                <a:gd name="connsiteX3" fmla="*/ 0 w 67928"/>
                <a:gd name="connsiteY3" fmla="*/ 9643 h 75707"/>
                <a:gd name="connsiteX4" fmla="*/ 11295 w 67928"/>
                <a:gd name="connsiteY4" fmla="*/ 0 h 75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28" h="75707">
                  <a:moveTo>
                    <a:pt x="11295" y="0"/>
                  </a:moveTo>
                  <a:cubicBezTo>
                    <a:pt x="30155" y="22856"/>
                    <a:pt x="49068" y="45712"/>
                    <a:pt x="67929" y="68621"/>
                  </a:cubicBezTo>
                  <a:cubicBezTo>
                    <a:pt x="65158" y="70966"/>
                    <a:pt x="62335" y="73363"/>
                    <a:pt x="59564" y="75707"/>
                  </a:cubicBezTo>
                  <a:cubicBezTo>
                    <a:pt x="19180" y="72351"/>
                    <a:pt x="14598" y="36442"/>
                    <a:pt x="0" y="9643"/>
                  </a:cubicBezTo>
                  <a:cubicBezTo>
                    <a:pt x="3729" y="6393"/>
                    <a:pt x="7512" y="3197"/>
                    <a:pt x="1129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1" name="任意多边形: 形状 610">
              <a:extLst>
                <a:ext uri="{FF2B5EF4-FFF2-40B4-BE49-F238E27FC236}">
                  <a16:creationId xmlns:a16="http://schemas.microsoft.com/office/drawing/2014/main" id="{5B55718E-5C9B-D1E3-A13D-1783FB4FABA3}"/>
                </a:ext>
              </a:extLst>
            </p:cNvPr>
            <p:cNvSpPr/>
            <p:nvPr/>
          </p:nvSpPr>
          <p:spPr>
            <a:xfrm>
              <a:off x="8632255" y="3601924"/>
              <a:ext cx="50400" cy="47128"/>
            </a:xfrm>
            <a:custGeom>
              <a:avLst/>
              <a:gdLst>
                <a:gd name="connsiteX0" fmla="*/ 0 w 50400"/>
                <a:gd name="connsiteY0" fmla="*/ 3317 h 47128"/>
                <a:gd name="connsiteX1" fmla="*/ 50401 w 50400"/>
                <a:gd name="connsiteY1" fmla="*/ 42476 h 47128"/>
                <a:gd name="connsiteX2" fmla="*/ 0 w 50400"/>
                <a:gd name="connsiteY2" fmla="*/ 3317 h 4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00" h="47128">
                  <a:moveTo>
                    <a:pt x="0" y="3317"/>
                  </a:moveTo>
                  <a:cubicBezTo>
                    <a:pt x="34204" y="-5954"/>
                    <a:pt x="45553" y="3317"/>
                    <a:pt x="50401" y="42476"/>
                  </a:cubicBezTo>
                  <a:cubicBezTo>
                    <a:pt x="17209" y="53185"/>
                    <a:pt x="9430" y="47484"/>
                    <a:pt x="0" y="33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2" name="任意多边形: 形状 611">
              <a:extLst>
                <a:ext uri="{FF2B5EF4-FFF2-40B4-BE49-F238E27FC236}">
                  <a16:creationId xmlns:a16="http://schemas.microsoft.com/office/drawing/2014/main" id="{22506DC8-E48B-7F30-186C-E24DFF17EC32}"/>
                </a:ext>
              </a:extLst>
            </p:cNvPr>
            <p:cNvSpPr/>
            <p:nvPr/>
          </p:nvSpPr>
          <p:spPr>
            <a:xfrm>
              <a:off x="7230627" y="4140083"/>
              <a:ext cx="53330" cy="43881"/>
            </a:xfrm>
            <a:custGeom>
              <a:avLst/>
              <a:gdLst>
                <a:gd name="connsiteX0" fmla="*/ 51999 w 53330"/>
                <a:gd name="connsiteY0" fmla="*/ 30646 h 43881"/>
                <a:gd name="connsiteX1" fmla="*/ 30848 w 53330"/>
                <a:gd name="connsiteY1" fmla="*/ 43646 h 43881"/>
                <a:gd name="connsiteX2" fmla="*/ 0 w 53330"/>
                <a:gd name="connsiteY2" fmla="*/ 14077 h 43881"/>
                <a:gd name="connsiteX3" fmla="*/ 22004 w 53330"/>
                <a:gd name="connsiteY3" fmla="*/ 118 h 43881"/>
                <a:gd name="connsiteX4" fmla="*/ 53331 w 53330"/>
                <a:gd name="connsiteY4" fmla="*/ 18392 h 43881"/>
                <a:gd name="connsiteX5" fmla="*/ 51999 w 53330"/>
                <a:gd name="connsiteY5" fmla="*/ 30646 h 43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30" h="43881">
                  <a:moveTo>
                    <a:pt x="51999" y="30646"/>
                  </a:moveTo>
                  <a:cubicBezTo>
                    <a:pt x="44700" y="35281"/>
                    <a:pt x="33671" y="45564"/>
                    <a:pt x="30848" y="43646"/>
                  </a:cubicBezTo>
                  <a:cubicBezTo>
                    <a:pt x="19180" y="35814"/>
                    <a:pt x="10070" y="24253"/>
                    <a:pt x="0" y="14077"/>
                  </a:cubicBezTo>
                  <a:cubicBezTo>
                    <a:pt x="7406" y="9069"/>
                    <a:pt x="16037" y="-1214"/>
                    <a:pt x="22004" y="118"/>
                  </a:cubicBezTo>
                  <a:cubicBezTo>
                    <a:pt x="33245" y="2675"/>
                    <a:pt x="42995" y="11946"/>
                    <a:pt x="53331" y="18392"/>
                  </a:cubicBezTo>
                  <a:cubicBezTo>
                    <a:pt x="52851" y="22495"/>
                    <a:pt x="52425" y="26597"/>
                    <a:pt x="51999" y="3064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3" name="任意多边形: 形状 612">
              <a:extLst>
                <a:ext uri="{FF2B5EF4-FFF2-40B4-BE49-F238E27FC236}">
                  <a16:creationId xmlns:a16="http://schemas.microsoft.com/office/drawing/2014/main" id="{25DDD78B-36FF-2CA0-2690-AFA0E7D54F21}"/>
                </a:ext>
              </a:extLst>
            </p:cNvPr>
            <p:cNvSpPr/>
            <p:nvPr/>
          </p:nvSpPr>
          <p:spPr>
            <a:xfrm>
              <a:off x="8730531" y="3466174"/>
              <a:ext cx="55216" cy="51652"/>
            </a:xfrm>
            <a:custGeom>
              <a:avLst/>
              <a:gdLst>
                <a:gd name="connsiteX0" fmla="*/ 55216 w 55216"/>
                <a:gd name="connsiteY0" fmla="*/ 36773 h 51652"/>
                <a:gd name="connsiteX1" fmla="*/ 33639 w 55216"/>
                <a:gd name="connsiteY1" fmla="*/ 51585 h 51652"/>
                <a:gd name="connsiteX2" fmla="*/ 21 w 55216"/>
                <a:gd name="connsiteY2" fmla="*/ 14610 h 51652"/>
                <a:gd name="connsiteX3" fmla="*/ 14193 w 55216"/>
                <a:gd name="connsiteY3" fmla="*/ 12 h 51652"/>
                <a:gd name="connsiteX4" fmla="*/ 55216 w 55216"/>
                <a:gd name="connsiteY4" fmla="*/ 36773 h 5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16" h="51652">
                  <a:moveTo>
                    <a:pt x="55216" y="36773"/>
                  </a:moveTo>
                  <a:cubicBezTo>
                    <a:pt x="43282" y="45085"/>
                    <a:pt x="34545" y="52437"/>
                    <a:pt x="33639" y="51585"/>
                  </a:cubicBezTo>
                  <a:cubicBezTo>
                    <a:pt x="21545" y="40130"/>
                    <a:pt x="10250" y="27769"/>
                    <a:pt x="21" y="14610"/>
                  </a:cubicBezTo>
                  <a:cubicBezTo>
                    <a:pt x="-618" y="13811"/>
                    <a:pt x="13660" y="-468"/>
                    <a:pt x="14193" y="12"/>
                  </a:cubicBezTo>
                  <a:cubicBezTo>
                    <a:pt x="27086" y="10241"/>
                    <a:pt x="38967" y="21643"/>
                    <a:pt x="55216" y="3677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4" name="任意多边形: 形状 613">
              <a:extLst>
                <a:ext uri="{FF2B5EF4-FFF2-40B4-BE49-F238E27FC236}">
                  <a16:creationId xmlns:a16="http://schemas.microsoft.com/office/drawing/2014/main" id="{384EA66C-5D4B-4E59-5465-D1432F5A754E}"/>
                </a:ext>
              </a:extLst>
            </p:cNvPr>
            <p:cNvSpPr/>
            <p:nvPr/>
          </p:nvSpPr>
          <p:spPr>
            <a:xfrm>
              <a:off x="9823382" y="4077344"/>
              <a:ext cx="49921" cy="54090"/>
            </a:xfrm>
            <a:custGeom>
              <a:avLst/>
              <a:gdLst>
                <a:gd name="connsiteX0" fmla="*/ 49921 w 49921"/>
                <a:gd name="connsiteY0" fmla="*/ 54066 h 54090"/>
                <a:gd name="connsiteX1" fmla="*/ 0 w 49921"/>
                <a:gd name="connsiteY1" fmla="*/ 1694 h 54090"/>
                <a:gd name="connsiteX2" fmla="*/ 49921 w 49921"/>
                <a:gd name="connsiteY2" fmla="*/ 54066 h 5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921" h="54090">
                  <a:moveTo>
                    <a:pt x="49921" y="54066"/>
                  </a:moveTo>
                  <a:cubicBezTo>
                    <a:pt x="10762" y="55025"/>
                    <a:pt x="7299" y="27001"/>
                    <a:pt x="0" y="1694"/>
                  </a:cubicBezTo>
                  <a:cubicBezTo>
                    <a:pt x="34577" y="-4646"/>
                    <a:pt x="44700" y="5530"/>
                    <a:pt x="49921" y="5406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5" name="任意多边形: 形状 614">
              <a:extLst>
                <a:ext uri="{FF2B5EF4-FFF2-40B4-BE49-F238E27FC236}">
                  <a16:creationId xmlns:a16="http://schemas.microsoft.com/office/drawing/2014/main" id="{EE0FE211-3F9C-6183-7D1E-5EBE8B31D176}"/>
                </a:ext>
              </a:extLst>
            </p:cNvPr>
            <p:cNvSpPr/>
            <p:nvPr/>
          </p:nvSpPr>
          <p:spPr>
            <a:xfrm>
              <a:off x="10207247" y="4365246"/>
              <a:ext cx="46824" cy="57912"/>
            </a:xfrm>
            <a:custGeom>
              <a:avLst/>
              <a:gdLst>
                <a:gd name="connsiteX0" fmla="*/ 46778 w 46824"/>
                <a:gd name="connsiteY0" fmla="*/ 57913 h 57912"/>
                <a:gd name="connsiteX1" fmla="*/ 0 w 46824"/>
                <a:gd name="connsiteY1" fmla="*/ 0 h 57912"/>
                <a:gd name="connsiteX2" fmla="*/ 46778 w 46824"/>
                <a:gd name="connsiteY2" fmla="*/ 57913 h 5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824" h="57912">
                  <a:moveTo>
                    <a:pt x="46778" y="57913"/>
                  </a:moveTo>
                  <a:cubicBezTo>
                    <a:pt x="12840" y="52052"/>
                    <a:pt x="6607" y="44274"/>
                    <a:pt x="0" y="0"/>
                  </a:cubicBezTo>
                  <a:cubicBezTo>
                    <a:pt x="34044" y="4688"/>
                    <a:pt x="47737" y="21631"/>
                    <a:pt x="46778" y="579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6" name="任意多边形: 形状 615">
              <a:extLst>
                <a:ext uri="{FF2B5EF4-FFF2-40B4-BE49-F238E27FC236}">
                  <a16:creationId xmlns:a16="http://schemas.microsoft.com/office/drawing/2014/main" id="{F6BA41C4-55EB-7AF1-4E0E-B335EC21ACF4}"/>
                </a:ext>
              </a:extLst>
            </p:cNvPr>
            <p:cNvSpPr/>
            <p:nvPr/>
          </p:nvSpPr>
          <p:spPr>
            <a:xfrm>
              <a:off x="11171945" y="5509436"/>
              <a:ext cx="69101" cy="71338"/>
            </a:xfrm>
            <a:custGeom>
              <a:avLst/>
              <a:gdLst>
                <a:gd name="connsiteX0" fmla="*/ 0 w 69101"/>
                <a:gd name="connsiteY0" fmla="*/ 0 h 71338"/>
                <a:gd name="connsiteX1" fmla="*/ 69101 w 69101"/>
                <a:gd name="connsiteY1" fmla="*/ 71339 h 71338"/>
                <a:gd name="connsiteX2" fmla="*/ 0 w 69101"/>
                <a:gd name="connsiteY2" fmla="*/ 0 h 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01" h="71338">
                  <a:moveTo>
                    <a:pt x="0" y="0"/>
                  </a:moveTo>
                  <a:cubicBezTo>
                    <a:pt x="40172" y="8791"/>
                    <a:pt x="51520" y="41929"/>
                    <a:pt x="69101" y="71339"/>
                  </a:cubicBezTo>
                  <a:cubicBezTo>
                    <a:pt x="35749" y="65425"/>
                    <a:pt x="17049" y="4608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7" name="任意多边形: 形状 616">
              <a:extLst>
                <a:ext uri="{FF2B5EF4-FFF2-40B4-BE49-F238E27FC236}">
                  <a16:creationId xmlns:a16="http://schemas.microsoft.com/office/drawing/2014/main" id="{3C3323B9-DABA-E412-79E9-7BC38B2A3B47}"/>
                </a:ext>
              </a:extLst>
            </p:cNvPr>
            <p:cNvSpPr/>
            <p:nvPr/>
          </p:nvSpPr>
          <p:spPr>
            <a:xfrm>
              <a:off x="7277616" y="4304768"/>
              <a:ext cx="47113" cy="46517"/>
            </a:xfrm>
            <a:custGeom>
              <a:avLst/>
              <a:gdLst>
                <a:gd name="connsiteX0" fmla="*/ 46887 w 47113"/>
                <a:gd name="connsiteY0" fmla="*/ 45453 h 46517"/>
                <a:gd name="connsiteX1" fmla="*/ 56 w 47113"/>
                <a:gd name="connsiteY1" fmla="*/ 26060 h 46517"/>
                <a:gd name="connsiteX2" fmla="*/ 17691 w 47113"/>
                <a:gd name="connsiteY2" fmla="*/ 274 h 46517"/>
                <a:gd name="connsiteX3" fmla="*/ 46887 w 47113"/>
                <a:gd name="connsiteY3" fmla="*/ 45453 h 4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13" h="46517">
                  <a:moveTo>
                    <a:pt x="46887" y="45453"/>
                  </a:moveTo>
                  <a:cubicBezTo>
                    <a:pt x="26801" y="43908"/>
                    <a:pt x="3626" y="55736"/>
                    <a:pt x="56" y="26060"/>
                  </a:cubicBezTo>
                  <a:cubicBezTo>
                    <a:pt x="-903" y="17856"/>
                    <a:pt x="10658" y="1020"/>
                    <a:pt x="17691" y="274"/>
                  </a:cubicBezTo>
                  <a:cubicBezTo>
                    <a:pt x="47047" y="-2710"/>
                    <a:pt x="47846" y="19081"/>
                    <a:pt x="46887" y="4545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8" name="任意多边形: 形状 617">
              <a:extLst>
                <a:ext uri="{FF2B5EF4-FFF2-40B4-BE49-F238E27FC236}">
                  <a16:creationId xmlns:a16="http://schemas.microsoft.com/office/drawing/2014/main" id="{877112EF-92E3-F1D6-D5F0-E9D54CEBA5F6}"/>
                </a:ext>
              </a:extLst>
            </p:cNvPr>
            <p:cNvSpPr/>
            <p:nvPr/>
          </p:nvSpPr>
          <p:spPr>
            <a:xfrm>
              <a:off x="6487085" y="5592176"/>
              <a:ext cx="50670" cy="51718"/>
            </a:xfrm>
            <a:custGeom>
              <a:avLst/>
              <a:gdLst>
                <a:gd name="connsiteX0" fmla="*/ 32126 w 50670"/>
                <a:gd name="connsiteY0" fmla="*/ 0 h 51718"/>
                <a:gd name="connsiteX1" fmla="*/ 50560 w 50670"/>
                <a:gd name="connsiteY1" fmla="*/ 33458 h 51718"/>
                <a:gd name="connsiteX2" fmla="*/ 26319 w 50670"/>
                <a:gd name="connsiteY2" fmla="*/ 51519 h 51718"/>
                <a:gd name="connsiteX3" fmla="*/ 0 w 50670"/>
                <a:gd name="connsiteY3" fmla="*/ 26585 h 51718"/>
                <a:gd name="connsiteX4" fmla="*/ 32126 w 50670"/>
                <a:gd name="connsiteY4" fmla="*/ 0 h 51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70" h="51718">
                  <a:moveTo>
                    <a:pt x="32126" y="0"/>
                  </a:moveTo>
                  <a:cubicBezTo>
                    <a:pt x="40811" y="14651"/>
                    <a:pt x="51892" y="25040"/>
                    <a:pt x="50560" y="33458"/>
                  </a:cubicBezTo>
                  <a:cubicBezTo>
                    <a:pt x="49335" y="41077"/>
                    <a:pt x="32499" y="53437"/>
                    <a:pt x="26319" y="51519"/>
                  </a:cubicBezTo>
                  <a:cubicBezTo>
                    <a:pt x="15930" y="48270"/>
                    <a:pt x="8578" y="35376"/>
                    <a:pt x="0" y="26585"/>
                  </a:cubicBezTo>
                  <a:cubicBezTo>
                    <a:pt x="8791" y="19340"/>
                    <a:pt x="17582" y="12041"/>
                    <a:pt x="3212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9" name="任意多边形: 形状 618">
              <a:extLst>
                <a:ext uri="{FF2B5EF4-FFF2-40B4-BE49-F238E27FC236}">
                  <a16:creationId xmlns:a16="http://schemas.microsoft.com/office/drawing/2014/main" id="{863F0F27-8F9F-E9EB-7C89-38E205C55754}"/>
                </a:ext>
              </a:extLst>
            </p:cNvPr>
            <p:cNvSpPr/>
            <p:nvPr/>
          </p:nvSpPr>
          <p:spPr>
            <a:xfrm>
              <a:off x="10101438" y="4315058"/>
              <a:ext cx="49495" cy="56101"/>
            </a:xfrm>
            <a:custGeom>
              <a:avLst/>
              <a:gdLst>
                <a:gd name="connsiteX0" fmla="*/ 49495 w 49495"/>
                <a:gd name="connsiteY0" fmla="*/ 56101 h 56101"/>
                <a:gd name="connsiteX1" fmla="*/ 0 w 49495"/>
                <a:gd name="connsiteY1" fmla="*/ 0 h 56101"/>
                <a:gd name="connsiteX2" fmla="*/ 49495 w 49495"/>
                <a:gd name="connsiteY2" fmla="*/ 56101 h 56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95" h="56101">
                  <a:moveTo>
                    <a:pt x="49495" y="56101"/>
                  </a:moveTo>
                  <a:cubicBezTo>
                    <a:pt x="10336" y="51413"/>
                    <a:pt x="1545" y="40971"/>
                    <a:pt x="0" y="0"/>
                  </a:cubicBezTo>
                  <a:cubicBezTo>
                    <a:pt x="30422" y="2451"/>
                    <a:pt x="38467" y="11188"/>
                    <a:pt x="49495" y="5610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0" name="任意多边形: 形状 619">
              <a:extLst>
                <a:ext uri="{FF2B5EF4-FFF2-40B4-BE49-F238E27FC236}">
                  <a16:creationId xmlns:a16="http://schemas.microsoft.com/office/drawing/2014/main" id="{9F58E25E-022B-DA76-A74B-6028131EF3BE}"/>
                </a:ext>
              </a:extLst>
            </p:cNvPr>
            <p:cNvSpPr/>
            <p:nvPr/>
          </p:nvSpPr>
          <p:spPr>
            <a:xfrm>
              <a:off x="8199469" y="3533171"/>
              <a:ext cx="44459" cy="46660"/>
            </a:xfrm>
            <a:custGeom>
              <a:avLst/>
              <a:gdLst>
                <a:gd name="connsiteX0" fmla="*/ 12 w 44459"/>
                <a:gd name="connsiteY0" fmla="*/ 2116 h 46660"/>
                <a:gd name="connsiteX1" fmla="*/ 44445 w 44459"/>
                <a:gd name="connsiteY1" fmla="*/ 26944 h 46660"/>
                <a:gd name="connsiteX2" fmla="*/ 28249 w 44459"/>
                <a:gd name="connsiteY2" fmla="*/ 46656 h 46660"/>
                <a:gd name="connsiteX3" fmla="*/ 12 w 44459"/>
                <a:gd name="connsiteY3" fmla="*/ 2116 h 4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9" h="46660">
                  <a:moveTo>
                    <a:pt x="12" y="2116"/>
                  </a:moveTo>
                  <a:cubicBezTo>
                    <a:pt x="23933" y="-2998"/>
                    <a:pt x="42367" y="-334"/>
                    <a:pt x="44445" y="26944"/>
                  </a:cubicBezTo>
                  <a:cubicBezTo>
                    <a:pt x="44925" y="33390"/>
                    <a:pt x="33630" y="46923"/>
                    <a:pt x="28249" y="46656"/>
                  </a:cubicBezTo>
                  <a:cubicBezTo>
                    <a:pt x="971" y="45378"/>
                    <a:pt x="-148" y="24919"/>
                    <a:pt x="12" y="211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1" name="任意多边形: 形状 620">
              <a:extLst>
                <a:ext uri="{FF2B5EF4-FFF2-40B4-BE49-F238E27FC236}">
                  <a16:creationId xmlns:a16="http://schemas.microsoft.com/office/drawing/2014/main" id="{CB2982F4-0133-C5EF-CF28-668605D7BA5A}"/>
                </a:ext>
              </a:extLst>
            </p:cNvPr>
            <p:cNvSpPr/>
            <p:nvPr/>
          </p:nvSpPr>
          <p:spPr>
            <a:xfrm>
              <a:off x="9653320" y="3882121"/>
              <a:ext cx="58818" cy="60100"/>
            </a:xfrm>
            <a:custGeom>
              <a:avLst/>
              <a:gdLst>
                <a:gd name="connsiteX0" fmla="*/ 43421 w 58818"/>
                <a:gd name="connsiteY0" fmla="*/ 60100 h 60100"/>
                <a:gd name="connsiteX1" fmla="*/ 0 w 58818"/>
                <a:gd name="connsiteY1" fmla="*/ 11564 h 60100"/>
                <a:gd name="connsiteX2" fmla="*/ 4209 w 58818"/>
                <a:gd name="connsiteY2" fmla="*/ 1655 h 60100"/>
                <a:gd name="connsiteX3" fmla="*/ 34364 w 58818"/>
                <a:gd name="connsiteY3" fmla="*/ 2454 h 60100"/>
                <a:gd name="connsiteX4" fmla="*/ 58818 w 58818"/>
                <a:gd name="connsiteY4" fmla="*/ 50350 h 60100"/>
                <a:gd name="connsiteX5" fmla="*/ 43421 w 58818"/>
                <a:gd name="connsiteY5" fmla="*/ 60100 h 6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818" h="60100">
                  <a:moveTo>
                    <a:pt x="43421" y="60100"/>
                  </a:moveTo>
                  <a:cubicBezTo>
                    <a:pt x="28930" y="43904"/>
                    <a:pt x="14491" y="27761"/>
                    <a:pt x="0" y="11564"/>
                  </a:cubicBezTo>
                  <a:cubicBezTo>
                    <a:pt x="1385" y="8261"/>
                    <a:pt x="2824" y="4958"/>
                    <a:pt x="4209" y="1655"/>
                  </a:cubicBezTo>
                  <a:cubicBezTo>
                    <a:pt x="14598" y="1655"/>
                    <a:pt x="30422" y="-2554"/>
                    <a:pt x="34364" y="2454"/>
                  </a:cubicBezTo>
                  <a:cubicBezTo>
                    <a:pt x="45179" y="16359"/>
                    <a:pt x="50987" y="34101"/>
                    <a:pt x="58818" y="50350"/>
                  </a:cubicBezTo>
                  <a:cubicBezTo>
                    <a:pt x="53651" y="53600"/>
                    <a:pt x="48536" y="56850"/>
                    <a:pt x="43421" y="601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2" name="任意多边形: 形状 621">
              <a:extLst>
                <a:ext uri="{FF2B5EF4-FFF2-40B4-BE49-F238E27FC236}">
                  <a16:creationId xmlns:a16="http://schemas.microsoft.com/office/drawing/2014/main" id="{D12122EE-8432-8565-9CB7-94B80730C84D}"/>
                </a:ext>
              </a:extLst>
            </p:cNvPr>
            <p:cNvSpPr/>
            <p:nvPr/>
          </p:nvSpPr>
          <p:spPr>
            <a:xfrm>
              <a:off x="8861775" y="3499305"/>
              <a:ext cx="48129" cy="50101"/>
            </a:xfrm>
            <a:custGeom>
              <a:avLst/>
              <a:gdLst>
                <a:gd name="connsiteX0" fmla="*/ 0 w 48129"/>
                <a:gd name="connsiteY0" fmla="*/ 2204 h 50101"/>
                <a:gd name="connsiteX1" fmla="*/ 48057 w 48129"/>
                <a:gd name="connsiteY1" fmla="*/ 31880 h 50101"/>
                <a:gd name="connsiteX2" fmla="*/ 39159 w 48129"/>
                <a:gd name="connsiteY2" fmla="*/ 50101 h 50101"/>
                <a:gd name="connsiteX3" fmla="*/ 0 w 48129"/>
                <a:gd name="connsiteY3" fmla="*/ 2204 h 5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29" h="50101">
                  <a:moveTo>
                    <a:pt x="0" y="2204"/>
                  </a:moveTo>
                  <a:cubicBezTo>
                    <a:pt x="31168" y="-5468"/>
                    <a:pt x="44487" y="7479"/>
                    <a:pt x="48057" y="31880"/>
                  </a:cubicBezTo>
                  <a:cubicBezTo>
                    <a:pt x="48909" y="37687"/>
                    <a:pt x="42089" y="50207"/>
                    <a:pt x="39159" y="50101"/>
                  </a:cubicBezTo>
                  <a:cubicBezTo>
                    <a:pt x="10283" y="49195"/>
                    <a:pt x="6020" y="26925"/>
                    <a:pt x="0" y="220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3" name="任意多边形: 形状 622">
              <a:extLst>
                <a:ext uri="{FF2B5EF4-FFF2-40B4-BE49-F238E27FC236}">
                  <a16:creationId xmlns:a16="http://schemas.microsoft.com/office/drawing/2014/main" id="{49F20E30-7D85-64C4-24DD-FAF98B3C36B9}"/>
                </a:ext>
              </a:extLst>
            </p:cNvPr>
            <p:cNvSpPr/>
            <p:nvPr/>
          </p:nvSpPr>
          <p:spPr>
            <a:xfrm>
              <a:off x="8348579" y="3553018"/>
              <a:ext cx="44992" cy="48955"/>
            </a:xfrm>
            <a:custGeom>
              <a:avLst/>
              <a:gdLst>
                <a:gd name="connsiteX0" fmla="*/ 2050 w 44992"/>
                <a:gd name="connsiteY0" fmla="*/ 170 h 48955"/>
                <a:gd name="connsiteX1" fmla="*/ 44992 w 44992"/>
                <a:gd name="connsiteY1" fmla="*/ 30805 h 48955"/>
                <a:gd name="connsiteX2" fmla="*/ 27676 w 44992"/>
                <a:gd name="connsiteY2" fmla="*/ 48919 h 48955"/>
                <a:gd name="connsiteX3" fmla="*/ 2050 w 44992"/>
                <a:gd name="connsiteY3" fmla="*/ 170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92" h="48955">
                  <a:moveTo>
                    <a:pt x="2050" y="170"/>
                  </a:moveTo>
                  <a:cubicBezTo>
                    <a:pt x="26558" y="-1055"/>
                    <a:pt x="45152" y="3847"/>
                    <a:pt x="44992" y="30805"/>
                  </a:cubicBezTo>
                  <a:cubicBezTo>
                    <a:pt x="44939" y="37198"/>
                    <a:pt x="32685" y="49719"/>
                    <a:pt x="27676" y="48919"/>
                  </a:cubicBezTo>
                  <a:cubicBezTo>
                    <a:pt x="-347" y="44604"/>
                    <a:pt x="-2958" y="24891"/>
                    <a:pt x="2050" y="17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4" name="任意多边形: 形状 623">
              <a:extLst>
                <a:ext uri="{FF2B5EF4-FFF2-40B4-BE49-F238E27FC236}">
                  <a16:creationId xmlns:a16="http://schemas.microsoft.com/office/drawing/2014/main" id="{3B3C80C7-096D-CF6E-D3E0-D93DE25CDC46}"/>
                </a:ext>
              </a:extLst>
            </p:cNvPr>
            <p:cNvSpPr/>
            <p:nvPr/>
          </p:nvSpPr>
          <p:spPr>
            <a:xfrm>
              <a:off x="6587087" y="5228243"/>
              <a:ext cx="53064" cy="42312"/>
            </a:xfrm>
            <a:custGeom>
              <a:avLst/>
              <a:gdLst>
                <a:gd name="connsiteX0" fmla="*/ 52319 w 53064"/>
                <a:gd name="connsiteY0" fmla="*/ 29723 h 42312"/>
                <a:gd name="connsiteX1" fmla="*/ 26426 w 53064"/>
                <a:gd name="connsiteY1" fmla="*/ 41977 h 42312"/>
                <a:gd name="connsiteX2" fmla="*/ 0 w 53064"/>
                <a:gd name="connsiteY2" fmla="*/ 17948 h 42312"/>
                <a:gd name="connsiteX3" fmla="*/ 22963 w 53064"/>
                <a:gd name="connsiteY3" fmla="*/ 47 h 42312"/>
                <a:gd name="connsiteX4" fmla="*/ 53065 w 53064"/>
                <a:gd name="connsiteY4" fmla="*/ 18321 h 42312"/>
                <a:gd name="connsiteX5" fmla="*/ 52319 w 53064"/>
                <a:gd name="connsiteY5" fmla="*/ 29723 h 4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64" h="42312">
                  <a:moveTo>
                    <a:pt x="52319" y="29723"/>
                  </a:moveTo>
                  <a:cubicBezTo>
                    <a:pt x="43528" y="34251"/>
                    <a:pt x="32712" y="44267"/>
                    <a:pt x="26426" y="41977"/>
                  </a:cubicBezTo>
                  <a:cubicBezTo>
                    <a:pt x="16090" y="38194"/>
                    <a:pt x="8631" y="26366"/>
                    <a:pt x="0" y="17948"/>
                  </a:cubicBezTo>
                  <a:cubicBezTo>
                    <a:pt x="7725" y="11555"/>
                    <a:pt x="16250" y="-859"/>
                    <a:pt x="22963" y="47"/>
                  </a:cubicBezTo>
                  <a:cubicBezTo>
                    <a:pt x="33618" y="1432"/>
                    <a:pt x="43102" y="11768"/>
                    <a:pt x="53065" y="18321"/>
                  </a:cubicBezTo>
                  <a:cubicBezTo>
                    <a:pt x="52851" y="22157"/>
                    <a:pt x="52585" y="25940"/>
                    <a:pt x="52319" y="297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5" name="任意多边形: 形状 624">
              <a:extLst>
                <a:ext uri="{FF2B5EF4-FFF2-40B4-BE49-F238E27FC236}">
                  <a16:creationId xmlns:a16="http://schemas.microsoft.com/office/drawing/2014/main" id="{FB04EBB7-7E52-632D-C6AF-9DA2A93A51DA}"/>
                </a:ext>
              </a:extLst>
            </p:cNvPr>
            <p:cNvSpPr/>
            <p:nvPr/>
          </p:nvSpPr>
          <p:spPr>
            <a:xfrm>
              <a:off x="11653042" y="6141628"/>
              <a:ext cx="68994" cy="74428"/>
            </a:xfrm>
            <a:custGeom>
              <a:avLst/>
              <a:gdLst>
                <a:gd name="connsiteX0" fmla="*/ 68995 w 68994"/>
                <a:gd name="connsiteY0" fmla="*/ 74429 h 74428"/>
                <a:gd name="connsiteX1" fmla="*/ 0 w 68994"/>
                <a:gd name="connsiteY1" fmla="*/ 0 h 74428"/>
                <a:gd name="connsiteX2" fmla="*/ 68995 w 68994"/>
                <a:gd name="connsiteY2" fmla="*/ 74429 h 7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994" h="74428">
                  <a:moveTo>
                    <a:pt x="68995" y="74429"/>
                  </a:moveTo>
                  <a:cubicBezTo>
                    <a:pt x="47577" y="51306"/>
                    <a:pt x="26106" y="28184"/>
                    <a:pt x="0" y="0"/>
                  </a:cubicBezTo>
                  <a:cubicBezTo>
                    <a:pt x="40864" y="4955"/>
                    <a:pt x="61855" y="26426"/>
                    <a:pt x="68995" y="744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6" name="任意多边形: 形状 625">
              <a:extLst>
                <a:ext uri="{FF2B5EF4-FFF2-40B4-BE49-F238E27FC236}">
                  <a16:creationId xmlns:a16="http://schemas.microsoft.com/office/drawing/2014/main" id="{4EA10A6B-CE57-6EE9-6910-E1558D15A83F}"/>
                </a:ext>
              </a:extLst>
            </p:cNvPr>
            <p:cNvSpPr/>
            <p:nvPr/>
          </p:nvSpPr>
          <p:spPr>
            <a:xfrm>
              <a:off x="7364970" y="3967489"/>
              <a:ext cx="48026" cy="44875"/>
            </a:xfrm>
            <a:custGeom>
              <a:avLst/>
              <a:gdLst>
                <a:gd name="connsiteX0" fmla="*/ 48027 w 48026"/>
                <a:gd name="connsiteY0" fmla="*/ 38452 h 44875"/>
                <a:gd name="connsiteX1" fmla="*/ 397 w 48026"/>
                <a:gd name="connsiteY1" fmla="*/ 26092 h 44875"/>
                <a:gd name="connsiteX2" fmla="*/ 11532 w 48026"/>
                <a:gd name="connsiteY2" fmla="*/ 625 h 44875"/>
                <a:gd name="connsiteX3" fmla="*/ 48027 w 48026"/>
                <a:gd name="connsiteY3" fmla="*/ 38452 h 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26" h="44875">
                  <a:moveTo>
                    <a:pt x="48027" y="38452"/>
                  </a:moveTo>
                  <a:cubicBezTo>
                    <a:pt x="27675" y="46550"/>
                    <a:pt x="8815" y="51132"/>
                    <a:pt x="397" y="26092"/>
                  </a:cubicBezTo>
                  <a:cubicBezTo>
                    <a:pt x="-1894" y="19219"/>
                    <a:pt x="6257" y="1478"/>
                    <a:pt x="11532" y="625"/>
                  </a:cubicBezTo>
                  <a:cubicBezTo>
                    <a:pt x="38490" y="-3797"/>
                    <a:pt x="44138" y="15916"/>
                    <a:pt x="48027" y="3845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7" name="任意多边形: 形状 626">
              <a:extLst>
                <a:ext uri="{FF2B5EF4-FFF2-40B4-BE49-F238E27FC236}">
                  <a16:creationId xmlns:a16="http://schemas.microsoft.com/office/drawing/2014/main" id="{BB506F62-0213-8BB5-C1D3-22D567952F4F}"/>
                </a:ext>
              </a:extLst>
            </p:cNvPr>
            <p:cNvSpPr/>
            <p:nvPr/>
          </p:nvSpPr>
          <p:spPr>
            <a:xfrm>
              <a:off x="9374146" y="3644293"/>
              <a:ext cx="47582" cy="52786"/>
            </a:xfrm>
            <a:custGeom>
              <a:avLst/>
              <a:gdLst>
                <a:gd name="connsiteX0" fmla="*/ 0 w 47582"/>
                <a:gd name="connsiteY0" fmla="*/ 0 h 52786"/>
                <a:gd name="connsiteX1" fmla="*/ 47577 w 47582"/>
                <a:gd name="connsiteY1" fmla="*/ 39585 h 52786"/>
                <a:gd name="connsiteX2" fmla="*/ 34311 w 47582"/>
                <a:gd name="connsiteY2" fmla="*/ 52745 h 52786"/>
                <a:gd name="connsiteX3" fmla="*/ 0 w 47582"/>
                <a:gd name="connsiteY3" fmla="*/ 0 h 5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82" h="52786">
                  <a:moveTo>
                    <a:pt x="0" y="0"/>
                  </a:moveTo>
                  <a:cubicBezTo>
                    <a:pt x="30422" y="160"/>
                    <a:pt x="46032" y="13160"/>
                    <a:pt x="47577" y="39585"/>
                  </a:cubicBezTo>
                  <a:cubicBezTo>
                    <a:pt x="47844" y="43954"/>
                    <a:pt x="37934" y="53491"/>
                    <a:pt x="34311" y="52745"/>
                  </a:cubicBezTo>
                  <a:cubicBezTo>
                    <a:pt x="7352" y="47151"/>
                    <a:pt x="2451" y="25840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8" name="任意多边形: 形状 627">
              <a:extLst>
                <a:ext uri="{FF2B5EF4-FFF2-40B4-BE49-F238E27FC236}">
                  <a16:creationId xmlns:a16="http://schemas.microsoft.com/office/drawing/2014/main" id="{E7B3DCE1-F8DD-83C2-64CA-0C2478D3C1A9}"/>
                </a:ext>
              </a:extLst>
            </p:cNvPr>
            <p:cNvSpPr/>
            <p:nvPr/>
          </p:nvSpPr>
          <p:spPr>
            <a:xfrm>
              <a:off x="9257285" y="3606093"/>
              <a:ext cx="42222" cy="50986"/>
            </a:xfrm>
            <a:custGeom>
              <a:avLst/>
              <a:gdLst>
                <a:gd name="connsiteX0" fmla="*/ 42219 w 42222"/>
                <a:gd name="connsiteY0" fmla="*/ 50987 h 50986"/>
                <a:gd name="connsiteX1" fmla="*/ 2527 w 42222"/>
                <a:gd name="connsiteY1" fmla="*/ 0 h 50986"/>
                <a:gd name="connsiteX2" fmla="*/ 42219 w 42222"/>
                <a:gd name="connsiteY2" fmla="*/ 50987 h 50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22" h="50986">
                  <a:moveTo>
                    <a:pt x="42219" y="50987"/>
                  </a:moveTo>
                  <a:cubicBezTo>
                    <a:pt x="-137" y="44487"/>
                    <a:pt x="-4027" y="39212"/>
                    <a:pt x="2527" y="0"/>
                  </a:cubicBezTo>
                  <a:cubicBezTo>
                    <a:pt x="34120" y="2184"/>
                    <a:pt x="42432" y="12360"/>
                    <a:pt x="42219" y="509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9" name="任意多边形: 形状 628">
              <a:extLst>
                <a:ext uri="{FF2B5EF4-FFF2-40B4-BE49-F238E27FC236}">
                  <a16:creationId xmlns:a16="http://schemas.microsoft.com/office/drawing/2014/main" id="{CA009ECF-5ACA-2899-7280-D122A48EF70E}"/>
                </a:ext>
              </a:extLst>
            </p:cNvPr>
            <p:cNvSpPr/>
            <p:nvPr/>
          </p:nvSpPr>
          <p:spPr>
            <a:xfrm>
              <a:off x="6996099" y="5903162"/>
              <a:ext cx="50572" cy="49809"/>
            </a:xfrm>
            <a:custGeom>
              <a:avLst/>
              <a:gdLst>
                <a:gd name="connsiteX0" fmla="*/ 0 w 50572"/>
                <a:gd name="connsiteY0" fmla="*/ 3458 h 49809"/>
                <a:gd name="connsiteX1" fmla="*/ 50401 w 50572"/>
                <a:gd name="connsiteY1" fmla="*/ 31002 h 49809"/>
                <a:gd name="connsiteX2" fmla="*/ 41130 w 50572"/>
                <a:gd name="connsiteY2" fmla="*/ 49810 h 49809"/>
                <a:gd name="connsiteX3" fmla="*/ 0 w 50572"/>
                <a:gd name="connsiteY3" fmla="*/ 3458 h 4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72" h="49809">
                  <a:moveTo>
                    <a:pt x="0" y="3458"/>
                  </a:moveTo>
                  <a:cubicBezTo>
                    <a:pt x="31647" y="-7144"/>
                    <a:pt x="44593" y="7933"/>
                    <a:pt x="50401" y="31002"/>
                  </a:cubicBezTo>
                  <a:cubicBezTo>
                    <a:pt x="51786" y="36437"/>
                    <a:pt x="44434" y="49810"/>
                    <a:pt x="41130" y="49810"/>
                  </a:cubicBezTo>
                  <a:cubicBezTo>
                    <a:pt x="11987" y="49863"/>
                    <a:pt x="7459" y="26900"/>
                    <a:pt x="0" y="345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0" name="任意多边形: 形状 629">
              <a:extLst>
                <a:ext uri="{FF2B5EF4-FFF2-40B4-BE49-F238E27FC236}">
                  <a16:creationId xmlns:a16="http://schemas.microsoft.com/office/drawing/2014/main" id="{2FA8F959-D1D0-59DA-13F1-037168FEEDB3}"/>
                </a:ext>
              </a:extLst>
            </p:cNvPr>
            <p:cNvSpPr/>
            <p:nvPr/>
          </p:nvSpPr>
          <p:spPr>
            <a:xfrm>
              <a:off x="11832695" y="6385586"/>
              <a:ext cx="75067" cy="78051"/>
            </a:xfrm>
            <a:custGeom>
              <a:avLst/>
              <a:gdLst>
                <a:gd name="connsiteX0" fmla="*/ 9164 w 75067"/>
                <a:gd name="connsiteY0" fmla="*/ 0 h 78051"/>
                <a:gd name="connsiteX1" fmla="*/ 75068 w 75067"/>
                <a:gd name="connsiteY1" fmla="*/ 70273 h 78051"/>
                <a:gd name="connsiteX2" fmla="*/ 67130 w 75067"/>
                <a:gd name="connsiteY2" fmla="*/ 78052 h 78051"/>
                <a:gd name="connsiteX3" fmla="*/ 0 w 75067"/>
                <a:gd name="connsiteY3" fmla="*/ 8311 h 78051"/>
                <a:gd name="connsiteX4" fmla="*/ 9164 w 75067"/>
                <a:gd name="connsiteY4" fmla="*/ 0 h 7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67" h="78051">
                  <a:moveTo>
                    <a:pt x="9164" y="0"/>
                  </a:moveTo>
                  <a:cubicBezTo>
                    <a:pt x="31114" y="23442"/>
                    <a:pt x="53118" y="46831"/>
                    <a:pt x="75068" y="70273"/>
                  </a:cubicBezTo>
                  <a:cubicBezTo>
                    <a:pt x="72404" y="72884"/>
                    <a:pt x="69740" y="75441"/>
                    <a:pt x="67130" y="78052"/>
                  </a:cubicBezTo>
                  <a:cubicBezTo>
                    <a:pt x="34790" y="64999"/>
                    <a:pt x="15184" y="38946"/>
                    <a:pt x="0" y="8311"/>
                  </a:cubicBezTo>
                  <a:cubicBezTo>
                    <a:pt x="3037" y="5594"/>
                    <a:pt x="6126" y="2824"/>
                    <a:pt x="916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1" name="任意多边形: 形状 630">
              <a:extLst>
                <a:ext uri="{FF2B5EF4-FFF2-40B4-BE49-F238E27FC236}">
                  <a16:creationId xmlns:a16="http://schemas.microsoft.com/office/drawing/2014/main" id="{C193CAB7-1CB2-C532-5F57-F03239B20F57}"/>
                </a:ext>
              </a:extLst>
            </p:cNvPr>
            <p:cNvSpPr/>
            <p:nvPr/>
          </p:nvSpPr>
          <p:spPr>
            <a:xfrm>
              <a:off x="10471940" y="4606327"/>
              <a:ext cx="46608" cy="67076"/>
            </a:xfrm>
            <a:custGeom>
              <a:avLst/>
              <a:gdLst>
                <a:gd name="connsiteX0" fmla="*/ 46609 w 46608"/>
                <a:gd name="connsiteY0" fmla="*/ 67076 h 67076"/>
                <a:gd name="connsiteX1" fmla="*/ 311 w 46608"/>
                <a:gd name="connsiteY1" fmla="*/ 0 h 67076"/>
                <a:gd name="connsiteX2" fmla="*/ 46609 w 46608"/>
                <a:gd name="connsiteY2" fmla="*/ 67076 h 6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08" h="67076">
                  <a:moveTo>
                    <a:pt x="46609" y="67076"/>
                  </a:moveTo>
                  <a:cubicBezTo>
                    <a:pt x="8462" y="53651"/>
                    <a:pt x="-2034" y="38520"/>
                    <a:pt x="311" y="0"/>
                  </a:cubicBezTo>
                  <a:cubicBezTo>
                    <a:pt x="31424" y="11614"/>
                    <a:pt x="44691" y="32713"/>
                    <a:pt x="46609" y="670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2" name="任意多边形: 形状 631">
              <a:extLst>
                <a:ext uri="{FF2B5EF4-FFF2-40B4-BE49-F238E27FC236}">
                  <a16:creationId xmlns:a16="http://schemas.microsoft.com/office/drawing/2014/main" id="{14489328-9666-1D9E-AB8B-F3033CDA9419}"/>
                </a:ext>
              </a:extLst>
            </p:cNvPr>
            <p:cNvSpPr/>
            <p:nvPr/>
          </p:nvSpPr>
          <p:spPr>
            <a:xfrm>
              <a:off x="7652209" y="3809315"/>
              <a:ext cx="48953" cy="46278"/>
            </a:xfrm>
            <a:custGeom>
              <a:avLst/>
              <a:gdLst>
                <a:gd name="connsiteX0" fmla="*/ 4 w 48953"/>
                <a:gd name="connsiteY0" fmla="*/ 3921 h 46278"/>
                <a:gd name="connsiteX1" fmla="*/ 48913 w 48953"/>
                <a:gd name="connsiteY1" fmla="*/ 29707 h 46278"/>
                <a:gd name="connsiteX2" fmla="*/ 32930 w 48953"/>
                <a:gd name="connsiteY2" fmla="*/ 46277 h 46278"/>
                <a:gd name="connsiteX3" fmla="*/ 4 w 48953"/>
                <a:gd name="connsiteY3" fmla="*/ 3921 h 46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53" h="46278">
                  <a:moveTo>
                    <a:pt x="4" y="3921"/>
                  </a:moveTo>
                  <a:cubicBezTo>
                    <a:pt x="29520" y="-6521"/>
                    <a:pt x="44598" y="4507"/>
                    <a:pt x="48913" y="29707"/>
                  </a:cubicBezTo>
                  <a:cubicBezTo>
                    <a:pt x="49712" y="34502"/>
                    <a:pt x="38417" y="46437"/>
                    <a:pt x="32930" y="46277"/>
                  </a:cubicBezTo>
                  <a:cubicBezTo>
                    <a:pt x="7463" y="45637"/>
                    <a:pt x="-209" y="28482"/>
                    <a:pt x="4" y="39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3" name="任意多边形: 形状 632">
              <a:extLst>
                <a:ext uri="{FF2B5EF4-FFF2-40B4-BE49-F238E27FC236}">
                  <a16:creationId xmlns:a16="http://schemas.microsoft.com/office/drawing/2014/main" id="{E733C32F-2810-C318-99FF-BCAAD90837E6}"/>
                </a:ext>
              </a:extLst>
            </p:cNvPr>
            <p:cNvSpPr/>
            <p:nvPr/>
          </p:nvSpPr>
          <p:spPr>
            <a:xfrm>
              <a:off x="6827369" y="4675045"/>
              <a:ext cx="52212" cy="41344"/>
            </a:xfrm>
            <a:custGeom>
              <a:avLst/>
              <a:gdLst>
                <a:gd name="connsiteX0" fmla="*/ 51519 w 52212"/>
                <a:gd name="connsiteY0" fmla="*/ 29579 h 41344"/>
                <a:gd name="connsiteX1" fmla="*/ 28503 w 52212"/>
                <a:gd name="connsiteY1" fmla="*/ 41033 h 41344"/>
                <a:gd name="connsiteX2" fmla="*/ 0 w 52212"/>
                <a:gd name="connsiteY2" fmla="*/ 18177 h 41344"/>
                <a:gd name="connsiteX3" fmla="*/ 17582 w 52212"/>
                <a:gd name="connsiteY3" fmla="*/ 63 h 41344"/>
                <a:gd name="connsiteX4" fmla="*/ 52212 w 52212"/>
                <a:gd name="connsiteY4" fmla="*/ 18231 h 41344"/>
                <a:gd name="connsiteX5" fmla="*/ 51519 w 52212"/>
                <a:gd name="connsiteY5" fmla="*/ 29579 h 4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212" h="41344">
                  <a:moveTo>
                    <a:pt x="51519" y="29579"/>
                  </a:moveTo>
                  <a:cubicBezTo>
                    <a:pt x="43688" y="33788"/>
                    <a:pt x="33778" y="43164"/>
                    <a:pt x="28503" y="41033"/>
                  </a:cubicBezTo>
                  <a:cubicBezTo>
                    <a:pt x="17688" y="36665"/>
                    <a:pt x="9324" y="26169"/>
                    <a:pt x="0" y="18177"/>
                  </a:cubicBezTo>
                  <a:cubicBezTo>
                    <a:pt x="5967" y="11731"/>
                    <a:pt x="13586" y="-1003"/>
                    <a:pt x="17582" y="63"/>
                  </a:cubicBezTo>
                  <a:cubicBezTo>
                    <a:pt x="29889" y="3260"/>
                    <a:pt x="40811" y="11784"/>
                    <a:pt x="52212" y="18231"/>
                  </a:cubicBezTo>
                  <a:cubicBezTo>
                    <a:pt x="51999" y="22013"/>
                    <a:pt x="51733" y="25796"/>
                    <a:pt x="51519" y="295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4" name="任意多边形: 形状 633">
              <a:extLst>
                <a:ext uri="{FF2B5EF4-FFF2-40B4-BE49-F238E27FC236}">
                  <a16:creationId xmlns:a16="http://schemas.microsoft.com/office/drawing/2014/main" id="{FFCE158A-2362-1501-D6CF-1CE42EDD587E}"/>
                </a:ext>
              </a:extLst>
            </p:cNvPr>
            <p:cNvSpPr/>
            <p:nvPr/>
          </p:nvSpPr>
          <p:spPr>
            <a:xfrm>
              <a:off x="9000804" y="3534273"/>
              <a:ext cx="45844" cy="47059"/>
            </a:xfrm>
            <a:custGeom>
              <a:avLst/>
              <a:gdLst>
                <a:gd name="connsiteX0" fmla="*/ 45844 w 45844"/>
                <a:gd name="connsiteY0" fmla="*/ 45714 h 47059"/>
                <a:gd name="connsiteX1" fmla="*/ 26 w 45844"/>
                <a:gd name="connsiteY1" fmla="*/ 19394 h 47059"/>
                <a:gd name="connsiteX2" fmla="*/ 13558 w 45844"/>
                <a:gd name="connsiteY2" fmla="*/ 1 h 47059"/>
                <a:gd name="connsiteX3" fmla="*/ 45844 w 45844"/>
                <a:gd name="connsiteY3" fmla="*/ 45714 h 4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44" h="47059">
                  <a:moveTo>
                    <a:pt x="45844" y="45714"/>
                  </a:moveTo>
                  <a:cubicBezTo>
                    <a:pt x="18513" y="50242"/>
                    <a:pt x="2157" y="43796"/>
                    <a:pt x="26" y="19394"/>
                  </a:cubicBezTo>
                  <a:cubicBezTo>
                    <a:pt x="-561" y="13054"/>
                    <a:pt x="9029" y="-158"/>
                    <a:pt x="13558" y="1"/>
                  </a:cubicBezTo>
                  <a:cubicBezTo>
                    <a:pt x="40836" y="1067"/>
                    <a:pt x="43074" y="21739"/>
                    <a:pt x="45844" y="457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5" name="任意多边形: 形状 634">
              <a:extLst>
                <a:ext uri="{FF2B5EF4-FFF2-40B4-BE49-F238E27FC236}">
                  <a16:creationId xmlns:a16="http://schemas.microsoft.com/office/drawing/2014/main" id="{00033122-8DD7-FA8B-46F6-B888FFD862A2}"/>
                </a:ext>
              </a:extLst>
            </p:cNvPr>
            <p:cNvSpPr/>
            <p:nvPr/>
          </p:nvSpPr>
          <p:spPr>
            <a:xfrm>
              <a:off x="7775577" y="3639498"/>
              <a:ext cx="43488" cy="58285"/>
            </a:xfrm>
            <a:custGeom>
              <a:avLst/>
              <a:gdLst>
                <a:gd name="connsiteX0" fmla="*/ 19740 w 43488"/>
                <a:gd name="connsiteY0" fmla="*/ 0 h 58285"/>
                <a:gd name="connsiteX1" fmla="*/ 43395 w 43488"/>
                <a:gd name="connsiteY1" fmla="*/ 40704 h 58285"/>
                <a:gd name="connsiteX2" fmla="*/ 27998 w 43488"/>
                <a:gd name="connsiteY2" fmla="*/ 58286 h 58285"/>
                <a:gd name="connsiteX3" fmla="*/ 134 w 43488"/>
                <a:gd name="connsiteY3" fmla="*/ 26159 h 58285"/>
                <a:gd name="connsiteX4" fmla="*/ 19740 w 43488"/>
                <a:gd name="connsiteY4" fmla="*/ 0 h 5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88" h="58285">
                  <a:moveTo>
                    <a:pt x="19740" y="0"/>
                  </a:moveTo>
                  <a:cubicBezTo>
                    <a:pt x="30662" y="17848"/>
                    <a:pt x="39293" y="28504"/>
                    <a:pt x="43395" y="40704"/>
                  </a:cubicBezTo>
                  <a:cubicBezTo>
                    <a:pt x="44621" y="44380"/>
                    <a:pt x="33486" y="52319"/>
                    <a:pt x="27998" y="58286"/>
                  </a:cubicBezTo>
                  <a:cubicBezTo>
                    <a:pt x="18408" y="47790"/>
                    <a:pt x="7753" y="37934"/>
                    <a:pt x="134" y="26159"/>
                  </a:cubicBezTo>
                  <a:cubicBezTo>
                    <a:pt x="-1305" y="23868"/>
                    <a:pt x="9085" y="13959"/>
                    <a:pt x="1974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6" name="任意多边形: 形状 635">
              <a:extLst>
                <a:ext uri="{FF2B5EF4-FFF2-40B4-BE49-F238E27FC236}">
                  <a16:creationId xmlns:a16="http://schemas.microsoft.com/office/drawing/2014/main" id="{52E6E275-8CB5-65D4-CC23-68FA3907D9F8}"/>
                </a:ext>
              </a:extLst>
            </p:cNvPr>
            <p:cNvSpPr/>
            <p:nvPr/>
          </p:nvSpPr>
          <p:spPr>
            <a:xfrm>
              <a:off x="7056889" y="4140116"/>
              <a:ext cx="56527" cy="43660"/>
            </a:xfrm>
            <a:custGeom>
              <a:avLst/>
              <a:gdLst>
                <a:gd name="connsiteX0" fmla="*/ 56528 w 56527"/>
                <a:gd name="connsiteY0" fmla="*/ 22035 h 43660"/>
                <a:gd name="connsiteX1" fmla="*/ 28503 w 56527"/>
                <a:gd name="connsiteY1" fmla="*/ 43506 h 43660"/>
                <a:gd name="connsiteX2" fmla="*/ 0 w 56527"/>
                <a:gd name="connsiteY2" fmla="*/ 15749 h 43660"/>
                <a:gd name="connsiteX3" fmla="*/ 18061 w 56527"/>
                <a:gd name="connsiteY3" fmla="*/ 85 h 43660"/>
                <a:gd name="connsiteX4" fmla="*/ 56528 w 56527"/>
                <a:gd name="connsiteY4" fmla="*/ 22035 h 4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27" h="43660">
                  <a:moveTo>
                    <a:pt x="56528" y="22035"/>
                  </a:moveTo>
                  <a:cubicBezTo>
                    <a:pt x="42302" y="33224"/>
                    <a:pt x="31008" y="45158"/>
                    <a:pt x="28503" y="43506"/>
                  </a:cubicBezTo>
                  <a:cubicBezTo>
                    <a:pt x="17582" y="36367"/>
                    <a:pt x="9270" y="25392"/>
                    <a:pt x="0" y="15749"/>
                  </a:cubicBezTo>
                  <a:cubicBezTo>
                    <a:pt x="6127" y="10154"/>
                    <a:pt x="13799" y="-1087"/>
                    <a:pt x="18061" y="85"/>
                  </a:cubicBezTo>
                  <a:cubicBezTo>
                    <a:pt x="29409" y="3175"/>
                    <a:pt x="39319" y="11646"/>
                    <a:pt x="56528" y="220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7" name="任意多边形: 形状 636">
              <a:extLst>
                <a:ext uri="{FF2B5EF4-FFF2-40B4-BE49-F238E27FC236}">
                  <a16:creationId xmlns:a16="http://schemas.microsoft.com/office/drawing/2014/main" id="{E4CB91A7-D7F7-A516-DD83-DE057520D1FE}"/>
                </a:ext>
              </a:extLst>
            </p:cNvPr>
            <p:cNvSpPr/>
            <p:nvPr/>
          </p:nvSpPr>
          <p:spPr>
            <a:xfrm>
              <a:off x="6683839" y="4861135"/>
              <a:ext cx="47478" cy="42638"/>
            </a:xfrm>
            <a:custGeom>
              <a:avLst/>
              <a:gdLst>
                <a:gd name="connsiteX0" fmla="*/ 0 w 47478"/>
                <a:gd name="connsiteY0" fmla="*/ 5346 h 42638"/>
                <a:gd name="connsiteX1" fmla="*/ 47311 w 47478"/>
                <a:gd name="connsiteY1" fmla="*/ 18399 h 42638"/>
                <a:gd name="connsiteX2" fmla="*/ 31061 w 47478"/>
                <a:gd name="connsiteY2" fmla="*/ 41894 h 42638"/>
                <a:gd name="connsiteX3" fmla="*/ 0 w 47478"/>
                <a:gd name="connsiteY3" fmla="*/ 5346 h 4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78" h="42638">
                  <a:moveTo>
                    <a:pt x="0" y="5346"/>
                  </a:moveTo>
                  <a:cubicBezTo>
                    <a:pt x="19393" y="1936"/>
                    <a:pt x="40011" y="-9838"/>
                    <a:pt x="47311" y="18399"/>
                  </a:cubicBezTo>
                  <a:cubicBezTo>
                    <a:pt x="48962" y="24792"/>
                    <a:pt x="38040" y="40669"/>
                    <a:pt x="31061" y="41894"/>
                  </a:cubicBezTo>
                  <a:cubicBezTo>
                    <a:pt x="4369" y="46636"/>
                    <a:pt x="426" y="28042"/>
                    <a:pt x="0" y="534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8" name="任意多边形: 形状 637">
              <a:extLst>
                <a:ext uri="{FF2B5EF4-FFF2-40B4-BE49-F238E27FC236}">
                  <a16:creationId xmlns:a16="http://schemas.microsoft.com/office/drawing/2014/main" id="{548425EC-B8B4-DB41-FA14-1489C3A8153B}"/>
                </a:ext>
              </a:extLst>
            </p:cNvPr>
            <p:cNvSpPr/>
            <p:nvPr/>
          </p:nvSpPr>
          <p:spPr>
            <a:xfrm>
              <a:off x="10153210" y="4220364"/>
              <a:ext cx="54357" cy="56982"/>
            </a:xfrm>
            <a:custGeom>
              <a:avLst/>
              <a:gdLst>
                <a:gd name="connsiteX0" fmla="*/ 54357 w 54357"/>
                <a:gd name="connsiteY0" fmla="*/ 56814 h 56982"/>
                <a:gd name="connsiteX1" fmla="*/ 280 w 54357"/>
                <a:gd name="connsiteY1" fmla="*/ 13179 h 56982"/>
                <a:gd name="connsiteX2" fmla="*/ 5821 w 54357"/>
                <a:gd name="connsiteY2" fmla="*/ 552 h 56982"/>
                <a:gd name="connsiteX3" fmla="*/ 22497 w 54357"/>
                <a:gd name="connsiteY3" fmla="*/ 3642 h 56982"/>
                <a:gd name="connsiteX4" fmla="*/ 54357 w 54357"/>
                <a:gd name="connsiteY4" fmla="*/ 56814 h 5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57" h="56982">
                  <a:moveTo>
                    <a:pt x="54357" y="56814"/>
                  </a:moveTo>
                  <a:cubicBezTo>
                    <a:pt x="14825" y="59318"/>
                    <a:pt x="9657" y="33531"/>
                    <a:pt x="280" y="13179"/>
                  </a:cubicBezTo>
                  <a:cubicBezTo>
                    <a:pt x="-1105" y="10196"/>
                    <a:pt x="2944" y="1245"/>
                    <a:pt x="5821" y="552"/>
                  </a:cubicBezTo>
                  <a:cubicBezTo>
                    <a:pt x="10989" y="-726"/>
                    <a:pt x="20100" y="179"/>
                    <a:pt x="22497" y="3642"/>
                  </a:cubicBezTo>
                  <a:cubicBezTo>
                    <a:pt x="33153" y="19093"/>
                    <a:pt x="41997" y="35769"/>
                    <a:pt x="54357" y="568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9" name="任意多边形: 形状 638">
              <a:extLst>
                <a:ext uri="{FF2B5EF4-FFF2-40B4-BE49-F238E27FC236}">
                  <a16:creationId xmlns:a16="http://schemas.microsoft.com/office/drawing/2014/main" id="{C34F2D76-5273-F6B1-D6E6-2B81CFD055F4}"/>
                </a:ext>
              </a:extLst>
            </p:cNvPr>
            <p:cNvSpPr/>
            <p:nvPr/>
          </p:nvSpPr>
          <p:spPr>
            <a:xfrm>
              <a:off x="7099458" y="4312290"/>
              <a:ext cx="48895" cy="51464"/>
            </a:xfrm>
            <a:custGeom>
              <a:avLst/>
              <a:gdLst>
                <a:gd name="connsiteX0" fmla="*/ 28397 w 48895"/>
                <a:gd name="connsiteY0" fmla="*/ 51464 h 51464"/>
                <a:gd name="connsiteX1" fmla="*/ 0 w 48895"/>
                <a:gd name="connsiteY1" fmla="*/ 18219 h 51464"/>
                <a:gd name="connsiteX2" fmla="*/ 22164 w 48895"/>
                <a:gd name="connsiteY2" fmla="*/ 158 h 51464"/>
                <a:gd name="connsiteX3" fmla="*/ 48749 w 48895"/>
                <a:gd name="connsiteY3" fmla="*/ 25411 h 51464"/>
                <a:gd name="connsiteX4" fmla="*/ 28397 w 48895"/>
                <a:gd name="connsiteY4" fmla="*/ 51464 h 5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95" h="51464">
                  <a:moveTo>
                    <a:pt x="28397" y="51464"/>
                  </a:moveTo>
                  <a:cubicBezTo>
                    <a:pt x="16090" y="37079"/>
                    <a:pt x="8045" y="27649"/>
                    <a:pt x="0" y="18219"/>
                  </a:cubicBezTo>
                  <a:cubicBezTo>
                    <a:pt x="7565" y="11772"/>
                    <a:pt x="18221" y="-1600"/>
                    <a:pt x="22164" y="158"/>
                  </a:cubicBezTo>
                  <a:cubicBezTo>
                    <a:pt x="32926" y="4953"/>
                    <a:pt x="42302" y="15129"/>
                    <a:pt x="48749" y="25411"/>
                  </a:cubicBezTo>
                  <a:cubicBezTo>
                    <a:pt x="50347" y="27916"/>
                    <a:pt x="38520" y="38837"/>
                    <a:pt x="28397" y="514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0" name="任意多边形: 形状 639">
              <a:extLst>
                <a:ext uri="{FF2B5EF4-FFF2-40B4-BE49-F238E27FC236}">
                  <a16:creationId xmlns:a16="http://schemas.microsoft.com/office/drawing/2014/main" id="{E6FCE3C0-B687-F609-CFFF-88D044A59AD6}"/>
                </a:ext>
              </a:extLst>
            </p:cNvPr>
            <p:cNvSpPr/>
            <p:nvPr/>
          </p:nvSpPr>
          <p:spPr>
            <a:xfrm>
              <a:off x="9130492" y="3567680"/>
              <a:ext cx="45727" cy="57486"/>
            </a:xfrm>
            <a:custGeom>
              <a:avLst/>
              <a:gdLst>
                <a:gd name="connsiteX0" fmla="*/ 32195 w 45727"/>
                <a:gd name="connsiteY0" fmla="*/ 57487 h 57486"/>
                <a:gd name="connsiteX1" fmla="*/ 1347 w 45727"/>
                <a:gd name="connsiteY1" fmla="*/ 25680 h 57486"/>
                <a:gd name="connsiteX2" fmla="*/ 3585 w 45727"/>
                <a:gd name="connsiteY2" fmla="*/ 0 h 57486"/>
                <a:gd name="connsiteX3" fmla="*/ 28786 w 45727"/>
                <a:gd name="connsiteY3" fmla="*/ 7885 h 57486"/>
                <a:gd name="connsiteX4" fmla="*/ 45728 w 45727"/>
                <a:gd name="connsiteY4" fmla="*/ 49069 h 57486"/>
                <a:gd name="connsiteX5" fmla="*/ 32195 w 45727"/>
                <a:gd name="connsiteY5" fmla="*/ 57487 h 5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7" h="57486">
                  <a:moveTo>
                    <a:pt x="32195" y="57487"/>
                  </a:moveTo>
                  <a:cubicBezTo>
                    <a:pt x="21646" y="47044"/>
                    <a:pt x="9286" y="37827"/>
                    <a:pt x="1347" y="25680"/>
                  </a:cubicBezTo>
                  <a:cubicBezTo>
                    <a:pt x="-2329" y="20032"/>
                    <a:pt x="2573" y="8738"/>
                    <a:pt x="3585" y="0"/>
                  </a:cubicBezTo>
                  <a:cubicBezTo>
                    <a:pt x="12269" y="2451"/>
                    <a:pt x="24949" y="2184"/>
                    <a:pt x="28786" y="7885"/>
                  </a:cubicBezTo>
                  <a:cubicBezTo>
                    <a:pt x="36884" y="19979"/>
                    <a:pt x="40347" y="35163"/>
                    <a:pt x="45728" y="49069"/>
                  </a:cubicBezTo>
                  <a:cubicBezTo>
                    <a:pt x="41199" y="51892"/>
                    <a:pt x="36724" y="54716"/>
                    <a:pt x="32195" y="574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1" name="任意多边形: 形状 640">
              <a:extLst>
                <a:ext uri="{FF2B5EF4-FFF2-40B4-BE49-F238E27FC236}">
                  <a16:creationId xmlns:a16="http://schemas.microsoft.com/office/drawing/2014/main" id="{D731D692-237B-98EB-FE58-23715566BC65}"/>
                </a:ext>
              </a:extLst>
            </p:cNvPr>
            <p:cNvSpPr/>
            <p:nvPr/>
          </p:nvSpPr>
          <p:spPr>
            <a:xfrm>
              <a:off x="11008383" y="5320566"/>
              <a:ext cx="61748" cy="71978"/>
            </a:xfrm>
            <a:custGeom>
              <a:avLst/>
              <a:gdLst>
                <a:gd name="connsiteX0" fmla="*/ 0 w 61748"/>
                <a:gd name="connsiteY0" fmla="*/ 0 h 71978"/>
                <a:gd name="connsiteX1" fmla="*/ 61749 w 61748"/>
                <a:gd name="connsiteY1" fmla="*/ 71978 h 71978"/>
                <a:gd name="connsiteX2" fmla="*/ 0 w 61748"/>
                <a:gd name="connsiteY2" fmla="*/ 0 h 7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748" h="71978">
                  <a:moveTo>
                    <a:pt x="0" y="0"/>
                  </a:moveTo>
                  <a:cubicBezTo>
                    <a:pt x="40011" y="7512"/>
                    <a:pt x="49388" y="35803"/>
                    <a:pt x="61749" y="71978"/>
                  </a:cubicBezTo>
                  <a:cubicBezTo>
                    <a:pt x="24881" y="56847"/>
                    <a:pt x="11454" y="32073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2" name="任意多边形: 形状 641">
              <a:extLst>
                <a:ext uri="{FF2B5EF4-FFF2-40B4-BE49-F238E27FC236}">
                  <a16:creationId xmlns:a16="http://schemas.microsoft.com/office/drawing/2014/main" id="{16FC4C22-98D7-C549-6F26-063622F62427}"/>
                </a:ext>
              </a:extLst>
            </p:cNvPr>
            <p:cNvSpPr/>
            <p:nvPr/>
          </p:nvSpPr>
          <p:spPr>
            <a:xfrm>
              <a:off x="9615136" y="3732734"/>
              <a:ext cx="46708" cy="57326"/>
            </a:xfrm>
            <a:custGeom>
              <a:avLst/>
              <a:gdLst>
                <a:gd name="connsiteX0" fmla="*/ 34934 w 46708"/>
                <a:gd name="connsiteY0" fmla="*/ 57327 h 57326"/>
                <a:gd name="connsiteX1" fmla="*/ 1476 w 46708"/>
                <a:gd name="connsiteY1" fmla="*/ 21791 h 57326"/>
                <a:gd name="connsiteX2" fmla="*/ 1955 w 46708"/>
                <a:gd name="connsiteY2" fmla="*/ 0 h 57326"/>
                <a:gd name="connsiteX3" fmla="*/ 24652 w 46708"/>
                <a:gd name="connsiteY3" fmla="*/ 3143 h 57326"/>
                <a:gd name="connsiteX4" fmla="*/ 46708 w 46708"/>
                <a:gd name="connsiteY4" fmla="*/ 48749 h 57326"/>
                <a:gd name="connsiteX5" fmla="*/ 34934 w 46708"/>
                <a:gd name="connsiteY5" fmla="*/ 57327 h 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08" h="57326">
                  <a:moveTo>
                    <a:pt x="34934" y="57327"/>
                  </a:moveTo>
                  <a:cubicBezTo>
                    <a:pt x="23586" y="45659"/>
                    <a:pt x="11119" y="34790"/>
                    <a:pt x="1476" y="21791"/>
                  </a:cubicBezTo>
                  <a:cubicBezTo>
                    <a:pt x="-1934" y="17155"/>
                    <a:pt x="1582" y="7406"/>
                    <a:pt x="1955" y="0"/>
                  </a:cubicBezTo>
                  <a:cubicBezTo>
                    <a:pt x="9787" y="852"/>
                    <a:pt x="21881" y="-1066"/>
                    <a:pt x="24652" y="3143"/>
                  </a:cubicBezTo>
                  <a:cubicBezTo>
                    <a:pt x="33815" y="17155"/>
                    <a:pt x="39623" y="33405"/>
                    <a:pt x="46708" y="48749"/>
                  </a:cubicBezTo>
                  <a:cubicBezTo>
                    <a:pt x="42766" y="51626"/>
                    <a:pt x="38877" y="54450"/>
                    <a:pt x="34934" y="5732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3" name="任意多边形: 形状 642">
              <a:extLst>
                <a:ext uri="{FF2B5EF4-FFF2-40B4-BE49-F238E27FC236}">
                  <a16:creationId xmlns:a16="http://schemas.microsoft.com/office/drawing/2014/main" id="{0D086383-9ABD-497B-0AE8-8CDE10176701}"/>
                </a:ext>
              </a:extLst>
            </p:cNvPr>
            <p:cNvSpPr/>
            <p:nvPr/>
          </p:nvSpPr>
          <p:spPr>
            <a:xfrm>
              <a:off x="10876947" y="5049330"/>
              <a:ext cx="53064" cy="64945"/>
            </a:xfrm>
            <a:custGeom>
              <a:avLst/>
              <a:gdLst>
                <a:gd name="connsiteX0" fmla="*/ 0 w 53064"/>
                <a:gd name="connsiteY0" fmla="*/ 0 h 64945"/>
                <a:gd name="connsiteX1" fmla="*/ 53065 w 53064"/>
                <a:gd name="connsiteY1" fmla="*/ 64945 h 64945"/>
                <a:gd name="connsiteX2" fmla="*/ 0 w 53064"/>
                <a:gd name="connsiteY2" fmla="*/ 0 h 6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64" h="64945">
                  <a:moveTo>
                    <a:pt x="0" y="0"/>
                  </a:moveTo>
                  <a:cubicBezTo>
                    <a:pt x="37454" y="12094"/>
                    <a:pt x="47098" y="37028"/>
                    <a:pt x="53065" y="64945"/>
                  </a:cubicBezTo>
                  <a:cubicBezTo>
                    <a:pt x="20405" y="59511"/>
                    <a:pt x="11614" y="33778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4" name="任意多边形: 形状 643">
              <a:extLst>
                <a:ext uri="{FF2B5EF4-FFF2-40B4-BE49-F238E27FC236}">
                  <a16:creationId xmlns:a16="http://schemas.microsoft.com/office/drawing/2014/main" id="{6D10A9C9-3C94-5375-0C9B-CC4327EE05F2}"/>
                </a:ext>
              </a:extLst>
            </p:cNvPr>
            <p:cNvSpPr/>
            <p:nvPr/>
          </p:nvSpPr>
          <p:spPr>
            <a:xfrm>
              <a:off x="9771490" y="3928457"/>
              <a:ext cx="48535" cy="53296"/>
            </a:xfrm>
            <a:custGeom>
              <a:avLst/>
              <a:gdLst>
                <a:gd name="connsiteX0" fmla="*/ 0 w 48535"/>
                <a:gd name="connsiteY0" fmla="*/ 178 h 53296"/>
                <a:gd name="connsiteX1" fmla="*/ 48536 w 48535"/>
                <a:gd name="connsiteY1" fmla="*/ 53296 h 53296"/>
                <a:gd name="connsiteX2" fmla="*/ 0 w 48535"/>
                <a:gd name="connsiteY2" fmla="*/ 178 h 5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535" h="53296">
                  <a:moveTo>
                    <a:pt x="0" y="178"/>
                  </a:moveTo>
                  <a:cubicBezTo>
                    <a:pt x="35696" y="-1686"/>
                    <a:pt x="47204" y="10727"/>
                    <a:pt x="48536" y="53296"/>
                  </a:cubicBezTo>
                  <a:cubicBezTo>
                    <a:pt x="15344" y="50313"/>
                    <a:pt x="7139" y="26231"/>
                    <a:pt x="0" y="17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5" name="任意多边形: 形状 644">
              <a:extLst>
                <a:ext uri="{FF2B5EF4-FFF2-40B4-BE49-F238E27FC236}">
                  <a16:creationId xmlns:a16="http://schemas.microsoft.com/office/drawing/2014/main" id="{341C6152-C675-150C-CAFC-E31D8B51855A}"/>
                </a:ext>
              </a:extLst>
            </p:cNvPr>
            <p:cNvSpPr/>
            <p:nvPr/>
          </p:nvSpPr>
          <p:spPr>
            <a:xfrm>
              <a:off x="6295657" y="6374737"/>
              <a:ext cx="48431" cy="48622"/>
            </a:xfrm>
            <a:custGeom>
              <a:avLst/>
              <a:gdLst>
                <a:gd name="connsiteX0" fmla="*/ 19342 w 48431"/>
                <a:gd name="connsiteY0" fmla="*/ 48623 h 48622"/>
                <a:gd name="connsiteX1" fmla="*/ 2 w 48431"/>
                <a:gd name="connsiteY1" fmla="*/ 15804 h 48622"/>
                <a:gd name="connsiteX2" fmla="*/ 22219 w 48431"/>
                <a:gd name="connsiteY2" fmla="*/ 194 h 48622"/>
                <a:gd name="connsiteX3" fmla="*/ 48431 w 48431"/>
                <a:gd name="connsiteY3" fmla="*/ 23422 h 48622"/>
                <a:gd name="connsiteX4" fmla="*/ 19342 w 48431"/>
                <a:gd name="connsiteY4" fmla="*/ 48623 h 4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31" h="48622">
                  <a:moveTo>
                    <a:pt x="19342" y="48623"/>
                  </a:moveTo>
                  <a:cubicBezTo>
                    <a:pt x="10018" y="33971"/>
                    <a:pt x="322" y="25021"/>
                    <a:pt x="2" y="15804"/>
                  </a:cubicBezTo>
                  <a:cubicBezTo>
                    <a:pt x="-211" y="10423"/>
                    <a:pt x="16784" y="-1671"/>
                    <a:pt x="22219" y="194"/>
                  </a:cubicBezTo>
                  <a:cubicBezTo>
                    <a:pt x="32395" y="3763"/>
                    <a:pt x="39854" y="15271"/>
                    <a:pt x="48431" y="23422"/>
                  </a:cubicBezTo>
                  <a:cubicBezTo>
                    <a:pt x="40866" y="30029"/>
                    <a:pt x="33300" y="36582"/>
                    <a:pt x="19342" y="486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6" name="任意多边形: 形状 645">
              <a:extLst>
                <a:ext uri="{FF2B5EF4-FFF2-40B4-BE49-F238E27FC236}">
                  <a16:creationId xmlns:a16="http://schemas.microsoft.com/office/drawing/2014/main" id="{2E59FB75-AD63-114E-FC27-0BBA0CB8E50E}"/>
                </a:ext>
              </a:extLst>
            </p:cNvPr>
            <p:cNvSpPr/>
            <p:nvPr/>
          </p:nvSpPr>
          <p:spPr>
            <a:xfrm>
              <a:off x="10050450" y="4164336"/>
              <a:ext cx="43543" cy="64146"/>
            </a:xfrm>
            <a:custGeom>
              <a:avLst/>
              <a:gdLst>
                <a:gd name="connsiteX0" fmla="*/ 748 w 43543"/>
                <a:gd name="connsiteY0" fmla="*/ 0 h 64146"/>
                <a:gd name="connsiteX1" fmla="*/ 43316 w 43543"/>
                <a:gd name="connsiteY1" fmla="*/ 64146 h 64146"/>
                <a:gd name="connsiteX2" fmla="*/ 748 w 43543"/>
                <a:gd name="connsiteY2" fmla="*/ 0 h 6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543" h="64146">
                  <a:moveTo>
                    <a:pt x="748" y="0"/>
                  </a:moveTo>
                  <a:cubicBezTo>
                    <a:pt x="31275" y="13586"/>
                    <a:pt x="45554" y="33032"/>
                    <a:pt x="43316" y="64146"/>
                  </a:cubicBezTo>
                  <a:cubicBezTo>
                    <a:pt x="6288" y="54876"/>
                    <a:pt x="-2929" y="41237"/>
                    <a:pt x="74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7" name="任意多边形: 形状 646">
              <a:extLst>
                <a:ext uri="{FF2B5EF4-FFF2-40B4-BE49-F238E27FC236}">
                  <a16:creationId xmlns:a16="http://schemas.microsoft.com/office/drawing/2014/main" id="{284B4ECD-459F-60EF-43F6-2A5D17A26FEC}"/>
                </a:ext>
              </a:extLst>
            </p:cNvPr>
            <p:cNvSpPr/>
            <p:nvPr/>
          </p:nvSpPr>
          <p:spPr>
            <a:xfrm>
              <a:off x="6238918" y="6192878"/>
              <a:ext cx="59670" cy="42671"/>
            </a:xfrm>
            <a:custGeom>
              <a:avLst/>
              <a:gdLst>
                <a:gd name="connsiteX0" fmla="*/ 59671 w 59670"/>
                <a:gd name="connsiteY0" fmla="*/ 21261 h 42671"/>
                <a:gd name="connsiteX1" fmla="*/ 25573 w 59670"/>
                <a:gd name="connsiteY1" fmla="*/ 42412 h 42671"/>
                <a:gd name="connsiteX2" fmla="*/ 0 w 59670"/>
                <a:gd name="connsiteY2" fmla="*/ 16999 h 42671"/>
                <a:gd name="connsiteX3" fmla="*/ 23975 w 59670"/>
                <a:gd name="connsiteY3" fmla="*/ 3 h 42671"/>
                <a:gd name="connsiteX4" fmla="*/ 59671 w 59670"/>
                <a:gd name="connsiteY4" fmla="*/ 21261 h 4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70" h="42671">
                  <a:moveTo>
                    <a:pt x="59671" y="21261"/>
                  </a:moveTo>
                  <a:cubicBezTo>
                    <a:pt x="42196" y="32609"/>
                    <a:pt x="31008" y="44597"/>
                    <a:pt x="25573" y="42412"/>
                  </a:cubicBezTo>
                  <a:cubicBezTo>
                    <a:pt x="15291" y="38257"/>
                    <a:pt x="8365" y="25950"/>
                    <a:pt x="0" y="16999"/>
                  </a:cubicBezTo>
                  <a:cubicBezTo>
                    <a:pt x="7992" y="10925"/>
                    <a:pt x="16143" y="-210"/>
                    <a:pt x="23975" y="3"/>
                  </a:cubicBezTo>
                  <a:cubicBezTo>
                    <a:pt x="33299" y="270"/>
                    <a:pt x="42302" y="10286"/>
                    <a:pt x="59671" y="212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8" name="任意多边形: 形状 647">
              <a:extLst>
                <a:ext uri="{FF2B5EF4-FFF2-40B4-BE49-F238E27FC236}">
                  <a16:creationId xmlns:a16="http://schemas.microsoft.com/office/drawing/2014/main" id="{ED48830E-671B-AD92-72F1-88EC093086CE}"/>
                </a:ext>
              </a:extLst>
            </p:cNvPr>
            <p:cNvSpPr/>
            <p:nvPr/>
          </p:nvSpPr>
          <p:spPr>
            <a:xfrm>
              <a:off x="6346379" y="6553314"/>
              <a:ext cx="51680" cy="50070"/>
            </a:xfrm>
            <a:custGeom>
              <a:avLst/>
              <a:gdLst>
                <a:gd name="connsiteX0" fmla="*/ 28930 w 51680"/>
                <a:gd name="connsiteY0" fmla="*/ 50071 h 50070"/>
                <a:gd name="connsiteX1" fmla="*/ 0 w 51680"/>
                <a:gd name="connsiteY1" fmla="*/ 17518 h 50070"/>
                <a:gd name="connsiteX2" fmla="*/ 27385 w 51680"/>
                <a:gd name="connsiteY2" fmla="*/ 43 h 50070"/>
                <a:gd name="connsiteX3" fmla="*/ 51519 w 51680"/>
                <a:gd name="connsiteY3" fmla="*/ 22100 h 50070"/>
                <a:gd name="connsiteX4" fmla="*/ 28930 w 51680"/>
                <a:gd name="connsiteY4" fmla="*/ 50071 h 5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80" h="50070">
                  <a:moveTo>
                    <a:pt x="28930" y="50071"/>
                  </a:moveTo>
                  <a:cubicBezTo>
                    <a:pt x="15877" y="35366"/>
                    <a:pt x="7938" y="26469"/>
                    <a:pt x="0" y="17518"/>
                  </a:cubicBezTo>
                  <a:cubicBezTo>
                    <a:pt x="9164" y="11178"/>
                    <a:pt x="18860" y="-809"/>
                    <a:pt x="27385" y="43"/>
                  </a:cubicBezTo>
                  <a:cubicBezTo>
                    <a:pt x="36442" y="895"/>
                    <a:pt x="46938" y="12563"/>
                    <a:pt x="51519" y="22100"/>
                  </a:cubicBezTo>
                  <a:cubicBezTo>
                    <a:pt x="53278" y="25670"/>
                    <a:pt x="40331" y="36379"/>
                    <a:pt x="28930" y="5007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9" name="任意多边形: 形状 648">
              <a:extLst>
                <a:ext uri="{FF2B5EF4-FFF2-40B4-BE49-F238E27FC236}">
                  <a16:creationId xmlns:a16="http://schemas.microsoft.com/office/drawing/2014/main" id="{7C9FBB8D-C09B-194D-55A2-1CD1721ED1C7}"/>
                </a:ext>
              </a:extLst>
            </p:cNvPr>
            <p:cNvSpPr/>
            <p:nvPr/>
          </p:nvSpPr>
          <p:spPr>
            <a:xfrm>
              <a:off x="10782806" y="4994774"/>
              <a:ext cx="57753" cy="66490"/>
            </a:xfrm>
            <a:custGeom>
              <a:avLst/>
              <a:gdLst>
                <a:gd name="connsiteX0" fmla="*/ 57753 w 57753"/>
                <a:gd name="connsiteY0" fmla="*/ 66491 h 66490"/>
                <a:gd name="connsiteX1" fmla="*/ 0 w 57753"/>
                <a:gd name="connsiteY1" fmla="*/ 0 h 66490"/>
                <a:gd name="connsiteX2" fmla="*/ 57753 w 57753"/>
                <a:gd name="connsiteY2" fmla="*/ 66491 h 6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53" h="66490">
                  <a:moveTo>
                    <a:pt x="57753" y="66491"/>
                  </a:moveTo>
                  <a:cubicBezTo>
                    <a:pt x="19446" y="59298"/>
                    <a:pt x="10283" y="32340"/>
                    <a:pt x="0" y="0"/>
                  </a:cubicBezTo>
                  <a:cubicBezTo>
                    <a:pt x="37987" y="8844"/>
                    <a:pt x="48696" y="34524"/>
                    <a:pt x="57753" y="6649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0" name="任意多边形: 形状 649">
              <a:extLst>
                <a:ext uri="{FF2B5EF4-FFF2-40B4-BE49-F238E27FC236}">
                  <a16:creationId xmlns:a16="http://schemas.microsoft.com/office/drawing/2014/main" id="{24C3C1FB-B1AE-8EB0-613B-B7D4AE05B9C3}"/>
                </a:ext>
              </a:extLst>
            </p:cNvPr>
            <p:cNvSpPr/>
            <p:nvPr/>
          </p:nvSpPr>
          <p:spPr>
            <a:xfrm>
              <a:off x="11098369" y="5379758"/>
              <a:ext cx="65265" cy="66916"/>
            </a:xfrm>
            <a:custGeom>
              <a:avLst/>
              <a:gdLst>
                <a:gd name="connsiteX0" fmla="*/ 65265 w 65265"/>
                <a:gd name="connsiteY0" fmla="*/ 66917 h 66916"/>
                <a:gd name="connsiteX1" fmla="*/ 0 w 65265"/>
                <a:gd name="connsiteY1" fmla="*/ 0 h 66916"/>
                <a:gd name="connsiteX2" fmla="*/ 65265 w 65265"/>
                <a:gd name="connsiteY2" fmla="*/ 66917 h 6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65" h="66916">
                  <a:moveTo>
                    <a:pt x="65265" y="66917"/>
                  </a:moveTo>
                  <a:cubicBezTo>
                    <a:pt x="25946" y="59191"/>
                    <a:pt x="18807" y="24881"/>
                    <a:pt x="0" y="0"/>
                  </a:cubicBezTo>
                  <a:cubicBezTo>
                    <a:pt x="31327" y="2717"/>
                    <a:pt x="49069" y="20778"/>
                    <a:pt x="65265" y="669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1" name="任意多边形: 形状 650">
              <a:extLst>
                <a:ext uri="{FF2B5EF4-FFF2-40B4-BE49-F238E27FC236}">
                  <a16:creationId xmlns:a16="http://schemas.microsoft.com/office/drawing/2014/main" id="{BEC0B2DC-B666-CBC4-2362-36CA0B8E0CDF}"/>
                </a:ext>
              </a:extLst>
            </p:cNvPr>
            <p:cNvSpPr/>
            <p:nvPr/>
          </p:nvSpPr>
          <p:spPr>
            <a:xfrm>
              <a:off x="11578400" y="6018769"/>
              <a:ext cx="58978" cy="67236"/>
            </a:xfrm>
            <a:custGeom>
              <a:avLst/>
              <a:gdLst>
                <a:gd name="connsiteX0" fmla="*/ 58979 w 58978"/>
                <a:gd name="connsiteY0" fmla="*/ 67236 h 67236"/>
                <a:gd name="connsiteX1" fmla="*/ 0 w 58978"/>
                <a:gd name="connsiteY1" fmla="*/ 0 h 67236"/>
                <a:gd name="connsiteX2" fmla="*/ 58979 w 58978"/>
                <a:gd name="connsiteY2" fmla="*/ 67236 h 6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78" h="67236">
                  <a:moveTo>
                    <a:pt x="58979" y="67236"/>
                  </a:moveTo>
                  <a:cubicBezTo>
                    <a:pt x="39319" y="44807"/>
                    <a:pt x="19660" y="22430"/>
                    <a:pt x="0" y="0"/>
                  </a:cubicBezTo>
                  <a:cubicBezTo>
                    <a:pt x="36229" y="3729"/>
                    <a:pt x="53544" y="22856"/>
                    <a:pt x="58979" y="672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2" name="任意多边形: 形状 651">
              <a:extLst>
                <a:ext uri="{FF2B5EF4-FFF2-40B4-BE49-F238E27FC236}">
                  <a16:creationId xmlns:a16="http://schemas.microsoft.com/office/drawing/2014/main" id="{F942A55F-766E-491D-19AE-73D8174020CC}"/>
                </a:ext>
              </a:extLst>
            </p:cNvPr>
            <p:cNvSpPr/>
            <p:nvPr/>
          </p:nvSpPr>
          <p:spPr>
            <a:xfrm>
              <a:off x="11247173" y="5647744"/>
              <a:ext cx="59884" cy="64465"/>
            </a:xfrm>
            <a:custGeom>
              <a:avLst/>
              <a:gdLst>
                <a:gd name="connsiteX0" fmla="*/ 59884 w 59884"/>
                <a:gd name="connsiteY0" fmla="*/ 64466 h 64465"/>
                <a:gd name="connsiteX1" fmla="*/ 0 w 59884"/>
                <a:gd name="connsiteY1" fmla="*/ 0 h 64465"/>
                <a:gd name="connsiteX2" fmla="*/ 59884 w 59884"/>
                <a:gd name="connsiteY2" fmla="*/ 64466 h 6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884" h="64465">
                  <a:moveTo>
                    <a:pt x="59884" y="64466"/>
                  </a:moveTo>
                  <a:cubicBezTo>
                    <a:pt x="21684" y="56528"/>
                    <a:pt x="13746" y="26745"/>
                    <a:pt x="0" y="0"/>
                  </a:cubicBezTo>
                  <a:cubicBezTo>
                    <a:pt x="33246" y="4902"/>
                    <a:pt x="49069" y="21578"/>
                    <a:pt x="59884" y="6446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3" name="任意多边形: 形状 652">
              <a:extLst>
                <a:ext uri="{FF2B5EF4-FFF2-40B4-BE49-F238E27FC236}">
                  <a16:creationId xmlns:a16="http://schemas.microsoft.com/office/drawing/2014/main" id="{C20F1708-1C29-51C8-5F65-EC0697FB94E7}"/>
                </a:ext>
              </a:extLst>
            </p:cNvPr>
            <p:cNvSpPr/>
            <p:nvPr/>
          </p:nvSpPr>
          <p:spPr>
            <a:xfrm>
              <a:off x="9492902" y="3688087"/>
              <a:ext cx="46027" cy="53916"/>
            </a:xfrm>
            <a:custGeom>
              <a:avLst/>
              <a:gdLst>
                <a:gd name="connsiteX0" fmla="*/ 0 w 46027"/>
                <a:gd name="connsiteY0" fmla="*/ 0 h 53916"/>
                <a:gd name="connsiteX1" fmla="*/ 45446 w 46027"/>
                <a:gd name="connsiteY1" fmla="*/ 53917 h 53916"/>
                <a:gd name="connsiteX2" fmla="*/ 0 w 46027"/>
                <a:gd name="connsiteY2" fmla="*/ 0 h 5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027" h="53916">
                  <a:moveTo>
                    <a:pt x="0" y="0"/>
                  </a:moveTo>
                  <a:cubicBezTo>
                    <a:pt x="38573" y="213"/>
                    <a:pt x="48749" y="13160"/>
                    <a:pt x="45446" y="53917"/>
                  </a:cubicBezTo>
                  <a:cubicBezTo>
                    <a:pt x="13159" y="51040"/>
                    <a:pt x="7725" y="2663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4" name="任意多边形: 形状 653">
              <a:extLst>
                <a:ext uri="{FF2B5EF4-FFF2-40B4-BE49-F238E27FC236}">
                  <a16:creationId xmlns:a16="http://schemas.microsoft.com/office/drawing/2014/main" id="{61717A6D-ABE9-9338-D6C4-46222D5D900A}"/>
                </a:ext>
              </a:extLst>
            </p:cNvPr>
            <p:cNvSpPr/>
            <p:nvPr/>
          </p:nvSpPr>
          <p:spPr>
            <a:xfrm>
              <a:off x="10942639" y="5187745"/>
              <a:ext cx="67023" cy="71232"/>
            </a:xfrm>
            <a:custGeom>
              <a:avLst/>
              <a:gdLst>
                <a:gd name="connsiteX0" fmla="*/ 67023 w 67023"/>
                <a:gd name="connsiteY0" fmla="*/ 71232 h 71232"/>
                <a:gd name="connsiteX1" fmla="*/ 0 w 67023"/>
                <a:gd name="connsiteY1" fmla="*/ 0 h 71232"/>
                <a:gd name="connsiteX2" fmla="*/ 67023 w 67023"/>
                <a:gd name="connsiteY2" fmla="*/ 71232 h 7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023" h="71232">
                  <a:moveTo>
                    <a:pt x="67023" y="71232"/>
                  </a:moveTo>
                  <a:cubicBezTo>
                    <a:pt x="27012" y="61376"/>
                    <a:pt x="12680" y="34897"/>
                    <a:pt x="0" y="0"/>
                  </a:cubicBezTo>
                  <a:cubicBezTo>
                    <a:pt x="40385" y="9217"/>
                    <a:pt x="49495" y="40491"/>
                    <a:pt x="67023" y="712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5" name="任意多边形: 形状 654">
              <a:extLst>
                <a:ext uri="{FF2B5EF4-FFF2-40B4-BE49-F238E27FC236}">
                  <a16:creationId xmlns:a16="http://schemas.microsoft.com/office/drawing/2014/main" id="{EC30B5E3-E1C6-0FFD-C747-68D3E85FFF9C}"/>
                </a:ext>
              </a:extLst>
            </p:cNvPr>
            <p:cNvSpPr/>
            <p:nvPr/>
          </p:nvSpPr>
          <p:spPr>
            <a:xfrm>
              <a:off x="10627501" y="4805692"/>
              <a:ext cx="48749" cy="62068"/>
            </a:xfrm>
            <a:custGeom>
              <a:avLst/>
              <a:gdLst>
                <a:gd name="connsiteX0" fmla="*/ 0 w 48749"/>
                <a:gd name="connsiteY0" fmla="*/ 0 h 62068"/>
                <a:gd name="connsiteX1" fmla="*/ 48749 w 48749"/>
                <a:gd name="connsiteY1" fmla="*/ 62068 h 62068"/>
                <a:gd name="connsiteX2" fmla="*/ 0 w 48749"/>
                <a:gd name="connsiteY2" fmla="*/ 0 h 6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49" h="62068">
                  <a:moveTo>
                    <a:pt x="0" y="0"/>
                  </a:moveTo>
                  <a:cubicBezTo>
                    <a:pt x="35962" y="5647"/>
                    <a:pt x="46405" y="27598"/>
                    <a:pt x="48749" y="62068"/>
                  </a:cubicBezTo>
                  <a:cubicBezTo>
                    <a:pt x="16143" y="51892"/>
                    <a:pt x="4315" y="31061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6" name="任意多边形: 形状 655">
              <a:extLst>
                <a:ext uri="{FF2B5EF4-FFF2-40B4-BE49-F238E27FC236}">
                  <a16:creationId xmlns:a16="http://schemas.microsoft.com/office/drawing/2014/main" id="{F7066CE8-265B-9778-B7F7-080B5BF16225}"/>
                </a:ext>
              </a:extLst>
            </p:cNvPr>
            <p:cNvSpPr/>
            <p:nvPr/>
          </p:nvSpPr>
          <p:spPr>
            <a:xfrm>
              <a:off x="6500991" y="6340408"/>
              <a:ext cx="50921" cy="39965"/>
            </a:xfrm>
            <a:custGeom>
              <a:avLst/>
              <a:gdLst>
                <a:gd name="connsiteX0" fmla="*/ 0 w 50921"/>
                <a:gd name="connsiteY0" fmla="*/ 4847 h 39965"/>
                <a:gd name="connsiteX1" fmla="*/ 50720 w 50921"/>
                <a:gd name="connsiteY1" fmla="*/ 19711 h 39965"/>
                <a:gd name="connsiteX2" fmla="*/ 37721 w 50921"/>
                <a:gd name="connsiteY2" fmla="*/ 38731 h 39965"/>
                <a:gd name="connsiteX3" fmla="*/ 0 w 50921"/>
                <a:gd name="connsiteY3" fmla="*/ 4847 h 3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21" h="39965">
                  <a:moveTo>
                    <a:pt x="0" y="4847"/>
                  </a:moveTo>
                  <a:cubicBezTo>
                    <a:pt x="21258" y="-1387"/>
                    <a:pt x="41184" y="-5915"/>
                    <a:pt x="50720" y="19711"/>
                  </a:cubicBezTo>
                  <a:cubicBezTo>
                    <a:pt x="52372" y="24133"/>
                    <a:pt x="43475" y="37506"/>
                    <a:pt x="37721" y="38731"/>
                  </a:cubicBezTo>
                  <a:cubicBezTo>
                    <a:pt x="12467" y="44166"/>
                    <a:pt x="480" y="31432"/>
                    <a:pt x="0" y="484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7" name="任意多边形: 形状 656">
              <a:extLst>
                <a:ext uri="{FF2B5EF4-FFF2-40B4-BE49-F238E27FC236}">
                  <a16:creationId xmlns:a16="http://schemas.microsoft.com/office/drawing/2014/main" id="{7034F43D-4B63-D9AD-786C-88868A4C7AC0}"/>
                </a:ext>
              </a:extLst>
            </p:cNvPr>
            <p:cNvSpPr/>
            <p:nvPr/>
          </p:nvSpPr>
          <p:spPr>
            <a:xfrm>
              <a:off x="6648982" y="6132943"/>
              <a:ext cx="49455" cy="42630"/>
            </a:xfrm>
            <a:custGeom>
              <a:avLst/>
              <a:gdLst>
                <a:gd name="connsiteX0" fmla="*/ 49456 w 49455"/>
                <a:gd name="connsiteY0" fmla="*/ 38467 h 42630"/>
                <a:gd name="connsiteX1" fmla="*/ 440 w 49455"/>
                <a:gd name="connsiteY1" fmla="*/ 25041 h 42630"/>
                <a:gd name="connsiteX2" fmla="*/ 10190 w 49455"/>
                <a:gd name="connsiteY2" fmla="*/ 0 h 42630"/>
                <a:gd name="connsiteX3" fmla="*/ 49456 w 49455"/>
                <a:gd name="connsiteY3" fmla="*/ 38467 h 4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55" h="42630">
                  <a:moveTo>
                    <a:pt x="49456" y="38467"/>
                  </a:moveTo>
                  <a:cubicBezTo>
                    <a:pt x="29690" y="42622"/>
                    <a:pt x="9604" y="49495"/>
                    <a:pt x="440" y="25041"/>
                  </a:cubicBezTo>
                  <a:cubicBezTo>
                    <a:pt x="-2064" y="18434"/>
                    <a:pt x="6780" y="-53"/>
                    <a:pt x="10190" y="0"/>
                  </a:cubicBezTo>
                  <a:cubicBezTo>
                    <a:pt x="32940" y="426"/>
                    <a:pt x="47431" y="12467"/>
                    <a:pt x="49456" y="384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8" name="任意多边形: 形状 657">
              <a:extLst>
                <a:ext uri="{FF2B5EF4-FFF2-40B4-BE49-F238E27FC236}">
                  <a16:creationId xmlns:a16="http://schemas.microsoft.com/office/drawing/2014/main" id="{1D96DDD6-BC1E-B75B-D18D-E6F314FD40E2}"/>
                </a:ext>
              </a:extLst>
            </p:cNvPr>
            <p:cNvSpPr/>
            <p:nvPr/>
          </p:nvSpPr>
          <p:spPr>
            <a:xfrm>
              <a:off x="8956921" y="3374229"/>
              <a:ext cx="40105" cy="45392"/>
            </a:xfrm>
            <a:custGeom>
              <a:avLst/>
              <a:gdLst>
                <a:gd name="connsiteX0" fmla="*/ 1819 w 40105"/>
                <a:gd name="connsiteY0" fmla="*/ 0 h 45392"/>
                <a:gd name="connsiteX1" fmla="*/ 39433 w 40105"/>
                <a:gd name="connsiteY1" fmla="*/ 45393 h 45392"/>
                <a:gd name="connsiteX2" fmla="*/ 1819 w 40105"/>
                <a:gd name="connsiteY2" fmla="*/ 0 h 4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05" h="45392">
                  <a:moveTo>
                    <a:pt x="1819" y="0"/>
                  </a:moveTo>
                  <a:cubicBezTo>
                    <a:pt x="34105" y="2397"/>
                    <a:pt x="42789" y="12840"/>
                    <a:pt x="39433" y="45393"/>
                  </a:cubicBezTo>
                  <a:cubicBezTo>
                    <a:pt x="5175" y="45446"/>
                    <a:pt x="-4521" y="33725"/>
                    <a:pt x="181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9" name="任意多边形: 形状 658">
              <a:extLst>
                <a:ext uri="{FF2B5EF4-FFF2-40B4-BE49-F238E27FC236}">
                  <a16:creationId xmlns:a16="http://schemas.microsoft.com/office/drawing/2014/main" id="{AD4D3E53-2584-2A9D-20EE-40A2EAE2E264}"/>
                </a:ext>
              </a:extLst>
            </p:cNvPr>
            <p:cNvSpPr/>
            <p:nvPr/>
          </p:nvSpPr>
          <p:spPr>
            <a:xfrm>
              <a:off x="8046773" y="3512641"/>
              <a:ext cx="57074" cy="44387"/>
            </a:xfrm>
            <a:custGeom>
              <a:avLst/>
              <a:gdLst>
                <a:gd name="connsiteX0" fmla="*/ 57075 w 57074"/>
                <a:gd name="connsiteY0" fmla="*/ 28667 h 44387"/>
                <a:gd name="connsiteX1" fmla="*/ 24415 w 57074"/>
                <a:gd name="connsiteY1" fmla="*/ 44011 h 44387"/>
                <a:gd name="connsiteX2" fmla="*/ 14 w 57074"/>
                <a:gd name="connsiteY2" fmla="*/ 13642 h 44387"/>
                <a:gd name="connsiteX3" fmla="*/ 17436 w 57074"/>
                <a:gd name="connsiteY3" fmla="*/ 110 h 44387"/>
                <a:gd name="connsiteX4" fmla="*/ 57075 w 57074"/>
                <a:gd name="connsiteY4" fmla="*/ 28667 h 4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74" h="44387">
                  <a:moveTo>
                    <a:pt x="57075" y="28667"/>
                  </a:moveTo>
                  <a:cubicBezTo>
                    <a:pt x="39280" y="37351"/>
                    <a:pt x="27559" y="46355"/>
                    <a:pt x="24415" y="44011"/>
                  </a:cubicBezTo>
                  <a:cubicBezTo>
                    <a:pt x="14293" y="36339"/>
                    <a:pt x="6887" y="24724"/>
                    <a:pt x="14" y="13642"/>
                  </a:cubicBezTo>
                  <a:cubicBezTo>
                    <a:pt x="-519" y="12790"/>
                    <a:pt x="14133" y="-1382"/>
                    <a:pt x="17436" y="110"/>
                  </a:cubicBezTo>
                  <a:cubicBezTo>
                    <a:pt x="28997" y="5331"/>
                    <a:pt x="38587" y="14708"/>
                    <a:pt x="57075" y="286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0" name="任意多边形: 形状 659">
              <a:extLst>
                <a:ext uri="{FF2B5EF4-FFF2-40B4-BE49-F238E27FC236}">
                  <a16:creationId xmlns:a16="http://schemas.microsoft.com/office/drawing/2014/main" id="{0D2746D4-B2A0-2653-7910-ED74E97D0B61}"/>
                </a:ext>
              </a:extLst>
            </p:cNvPr>
            <p:cNvSpPr/>
            <p:nvPr/>
          </p:nvSpPr>
          <p:spPr>
            <a:xfrm>
              <a:off x="8594841" y="3441719"/>
              <a:ext cx="42688" cy="43835"/>
            </a:xfrm>
            <a:custGeom>
              <a:avLst/>
              <a:gdLst>
                <a:gd name="connsiteX0" fmla="*/ 67 w 42688"/>
                <a:gd name="connsiteY0" fmla="*/ 1451 h 43835"/>
                <a:gd name="connsiteX1" fmla="*/ 42689 w 42688"/>
                <a:gd name="connsiteY1" fmla="*/ 40716 h 43835"/>
                <a:gd name="connsiteX2" fmla="*/ 67 w 42688"/>
                <a:gd name="connsiteY2" fmla="*/ 1451 h 4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688" h="43835">
                  <a:moveTo>
                    <a:pt x="67" y="1451"/>
                  </a:moveTo>
                  <a:cubicBezTo>
                    <a:pt x="35762" y="-5742"/>
                    <a:pt x="41570" y="14823"/>
                    <a:pt x="42689" y="40716"/>
                  </a:cubicBezTo>
                  <a:cubicBezTo>
                    <a:pt x="7206" y="49134"/>
                    <a:pt x="-839" y="41942"/>
                    <a:pt x="67" y="14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1" name="任意多边形: 形状 660">
              <a:extLst>
                <a:ext uri="{FF2B5EF4-FFF2-40B4-BE49-F238E27FC236}">
                  <a16:creationId xmlns:a16="http://schemas.microsoft.com/office/drawing/2014/main" id="{FB3FC7E7-4097-6DC6-529E-92004CA41F46}"/>
                </a:ext>
              </a:extLst>
            </p:cNvPr>
            <p:cNvSpPr/>
            <p:nvPr/>
          </p:nvSpPr>
          <p:spPr>
            <a:xfrm>
              <a:off x="11263423" y="5561701"/>
              <a:ext cx="68567" cy="68408"/>
            </a:xfrm>
            <a:custGeom>
              <a:avLst/>
              <a:gdLst>
                <a:gd name="connsiteX0" fmla="*/ 7992 w 68567"/>
                <a:gd name="connsiteY0" fmla="*/ 0 h 68408"/>
                <a:gd name="connsiteX1" fmla="*/ 68568 w 68567"/>
                <a:gd name="connsiteY1" fmla="*/ 68408 h 68408"/>
                <a:gd name="connsiteX2" fmla="*/ 0 w 68567"/>
                <a:gd name="connsiteY2" fmla="*/ 6979 h 68408"/>
                <a:gd name="connsiteX3" fmla="*/ 7992 w 68567"/>
                <a:gd name="connsiteY3" fmla="*/ 0 h 6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67" h="68408">
                  <a:moveTo>
                    <a:pt x="7992" y="0"/>
                  </a:moveTo>
                  <a:cubicBezTo>
                    <a:pt x="26905" y="21364"/>
                    <a:pt x="45872" y="42729"/>
                    <a:pt x="68568" y="68408"/>
                  </a:cubicBezTo>
                  <a:cubicBezTo>
                    <a:pt x="32606" y="66704"/>
                    <a:pt x="21151" y="55089"/>
                    <a:pt x="0" y="6979"/>
                  </a:cubicBezTo>
                  <a:cubicBezTo>
                    <a:pt x="2664" y="4582"/>
                    <a:pt x="5328" y="2291"/>
                    <a:pt x="799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2" name="任意多边形: 形状 661">
              <a:extLst>
                <a:ext uri="{FF2B5EF4-FFF2-40B4-BE49-F238E27FC236}">
                  <a16:creationId xmlns:a16="http://schemas.microsoft.com/office/drawing/2014/main" id="{80AECE1B-D452-7B19-64AB-1F40A6609A8C}"/>
                </a:ext>
              </a:extLst>
            </p:cNvPr>
            <p:cNvSpPr/>
            <p:nvPr/>
          </p:nvSpPr>
          <p:spPr>
            <a:xfrm>
              <a:off x="9889298" y="3971524"/>
              <a:ext cx="42745" cy="54449"/>
            </a:xfrm>
            <a:custGeom>
              <a:avLst/>
              <a:gdLst>
                <a:gd name="connsiteX0" fmla="*/ 681 w 42745"/>
                <a:gd name="connsiteY0" fmla="*/ 0 h 54449"/>
                <a:gd name="connsiteX1" fmla="*/ 42078 w 42745"/>
                <a:gd name="connsiteY1" fmla="*/ 54450 h 54449"/>
                <a:gd name="connsiteX2" fmla="*/ 681 w 42745"/>
                <a:gd name="connsiteY2" fmla="*/ 0 h 5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45" h="54449">
                  <a:moveTo>
                    <a:pt x="681" y="0"/>
                  </a:moveTo>
                  <a:cubicBezTo>
                    <a:pt x="31263" y="8311"/>
                    <a:pt x="46181" y="23389"/>
                    <a:pt x="42078" y="54450"/>
                  </a:cubicBezTo>
                  <a:cubicBezTo>
                    <a:pt x="9419" y="51306"/>
                    <a:pt x="-3208" y="34524"/>
                    <a:pt x="68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3" name="任意多边形: 形状 662">
              <a:extLst>
                <a:ext uri="{FF2B5EF4-FFF2-40B4-BE49-F238E27FC236}">
                  <a16:creationId xmlns:a16="http://schemas.microsoft.com/office/drawing/2014/main" id="{7674C00D-6386-3B26-2748-03796397F132}"/>
                </a:ext>
              </a:extLst>
            </p:cNvPr>
            <p:cNvSpPr/>
            <p:nvPr/>
          </p:nvSpPr>
          <p:spPr>
            <a:xfrm>
              <a:off x="6921220" y="4307173"/>
              <a:ext cx="46467" cy="51758"/>
            </a:xfrm>
            <a:custGeom>
              <a:avLst/>
              <a:gdLst>
                <a:gd name="connsiteX0" fmla="*/ 20856 w 46467"/>
                <a:gd name="connsiteY0" fmla="*/ 0 h 51758"/>
                <a:gd name="connsiteX1" fmla="*/ 46429 w 46467"/>
                <a:gd name="connsiteY1" fmla="*/ 35962 h 51758"/>
                <a:gd name="connsiteX2" fmla="*/ 26503 w 46467"/>
                <a:gd name="connsiteY2" fmla="*/ 51626 h 51758"/>
                <a:gd name="connsiteX3" fmla="*/ 131 w 46467"/>
                <a:gd name="connsiteY3" fmla="*/ 26532 h 51758"/>
                <a:gd name="connsiteX4" fmla="*/ 20856 w 46467"/>
                <a:gd name="connsiteY4" fmla="*/ 0 h 5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67" h="51758">
                  <a:moveTo>
                    <a:pt x="20856" y="0"/>
                  </a:moveTo>
                  <a:cubicBezTo>
                    <a:pt x="32683" y="15664"/>
                    <a:pt x="41474" y="24934"/>
                    <a:pt x="46429" y="35962"/>
                  </a:cubicBezTo>
                  <a:cubicBezTo>
                    <a:pt x="47388" y="38093"/>
                    <a:pt x="30019" y="53331"/>
                    <a:pt x="26503" y="51626"/>
                  </a:cubicBezTo>
                  <a:cubicBezTo>
                    <a:pt x="15954" y="46352"/>
                    <a:pt x="6577" y="36655"/>
                    <a:pt x="131" y="26532"/>
                  </a:cubicBezTo>
                  <a:cubicBezTo>
                    <a:pt x="-1361" y="24081"/>
                    <a:pt x="10200" y="13319"/>
                    <a:pt x="2085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4" name="任意多边形: 形状 663">
              <a:extLst>
                <a:ext uri="{FF2B5EF4-FFF2-40B4-BE49-F238E27FC236}">
                  <a16:creationId xmlns:a16="http://schemas.microsoft.com/office/drawing/2014/main" id="{B76F3A27-F085-E8AC-A5B0-FF3D70079AA6}"/>
                </a:ext>
              </a:extLst>
            </p:cNvPr>
            <p:cNvSpPr/>
            <p:nvPr/>
          </p:nvSpPr>
          <p:spPr>
            <a:xfrm>
              <a:off x="9843716" y="3815367"/>
              <a:ext cx="49513" cy="63080"/>
            </a:xfrm>
            <a:custGeom>
              <a:avLst/>
              <a:gdLst>
                <a:gd name="connsiteX0" fmla="*/ 49514 w 49513"/>
                <a:gd name="connsiteY0" fmla="*/ 63081 h 63080"/>
                <a:gd name="connsiteX1" fmla="*/ 4388 w 49513"/>
                <a:gd name="connsiteY1" fmla="*/ 0 h 63080"/>
                <a:gd name="connsiteX2" fmla="*/ 49514 w 49513"/>
                <a:gd name="connsiteY2" fmla="*/ 63081 h 6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13" h="63080">
                  <a:moveTo>
                    <a:pt x="49514" y="63081"/>
                  </a:moveTo>
                  <a:cubicBezTo>
                    <a:pt x="4867" y="60683"/>
                    <a:pt x="-7813" y="43261"/>
                    <a:pt x="4388" y="0"/>
                  </a:cubicBezTo>
                  <a:cubicBezTo>
                    <a:pt x="20851" y="23016"/>
                    <a:pt x="33264" y="40438"/>
                    <a:pt x="49514" y="630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5" name="任意多边形: 形状 664">
              <a:extLst>
                <a:ext uri="{FF2B5EF4-FFF2-40B4-BE49-F238E27FC236}">
                  <a16:creationId xmlns:a16="http://schemas.microsoft.com/office/drawing/2014/main" id="{257D93AE-B2A7-9754-7A8B-A3B2D56CAD78}"/>
                </a:ext>
              </a:extLst>
            </p:cNvPr>
            <p:cNvSpPr/>
            <p:nvPr/>
          </p:nvSpPr>
          <p:spPr>
            <a:xfrm>
              <a:off x="10725372" y="4862699"/>
              <a:ext cx="44167" cy="57326"/>
            </a:xfrm>
            <a:custGeom>
              <a:avLst/>
              <a:gdLst>
                <a:gd name="connsiteX0" fmla="*/ 44167 w 44167"/>
                <a:gd name="connsiteY0" fmla="*/ 57327 h 57326"/>
                <a:gd name="connsiteX1" fmla="*/ 0 w 44167"/>
                <a:gd name="connsiteY1" fmla="*/ 0 h 57326"/>
                <a:gd name="connsiteX2" fmla="*/ 44167 w 44167"/>
                <a:gd name="connsiteY2" fmla="*/ 57327 h 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67" h="57326">
                  <a:moveTo>
                    <a:pt x="44167" y="57327"/>
                  </a:moveTo>
                  <a:cubicBezTo>
                    <a:pt x="14225" y="49175"/>
                    <a:pt x="2771" y="28610"/>
                    <a:pt x="0" y="0"/>
                  </a:cubicBezTo>
                  <a:cubicBezTo>
                    <a:pt x="32446" y="6447"/>
                    <a:pt x="42675" y="19766"/>
                    <a:pt x="44167" y="5732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6" name="任意多边形: 形状 665">
              <a:extLst>
                <a:ext uri="{FF2B5EF4-FFF2-40B4-BE49-F238E27FC236}">
                  <a16:creationId xmlns:a16="http://schemas.microsoft.com/office/drawing/2014/main" id="{28E7D6B4-BD2B-B8F9-7F3F-D58FF1C6324A}"/>
                </a:ext>
              </a:extLst>
            </p:cNvPr>
            <p:cNvSpPr/>
            <p:nvPr/>
          </p:nvSpPr>
          <p:spPr>
            <a:xfrm>
              <a:off x="10298992" y="4418044"/>
              <a:ext cx="50579" cy="60203"/>
            </a:xfrm>
            <a:custGeom>
              <a:avLst/>
              <a:gdLst>
                <a:gd name="connsiteX0" fmla="*/ 49548 w 50579"/>
                <a:gd name="connsiteY0" fmla="*/ 60204 h 60203"/>
                <a:gd name="connsiteX1" fmla="*/ 0 w 50579"/>
                <a:gd name="connsiteY1" fmla="*/ 0 h 60203"/>
                <a:gd name="connsiteX2" fmla="*/ 49548 w 50579"/>
                <a:gd name="connsiteY2" fmla="*/ 60204 h 6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79" h="60203">
                  <a:moveTo>
                    <a:pt x="49548" y="60204"/>
                  </a:moveTo>
                  <a:cubicBezTo>
                    <a:pt x="34257" y="41610"/>
                    <a:pt x="18967" y="23069"/>
                    <a:pt x="0" y="0"/>
                  </a:cubicBezTo>
                  <a:cubicBezTo>
                    <a:pt x="42515" y="0"/>
                    <a:pt x="54450" y="13479"/>
                    <a:pt x="49548" y="6020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7" name="任意多边形: 形状 666">
              <a:extLst>
                <a:ext uri="{FF2B5EF4-FFF2-40B4-BE49-F238E27FC236}">
                  <a16:creationId xmlns:a16="http://schemas.microsoft.com/office/drawing/2014/main" id="{0377E728-75BA-AF99-3562-D95DB3CC1ACF}"/>
                </a:ext>
              </a:extLst>
            </p:cNvPr>
            <p:cNvSpPr/>
            <p:nvPr/>
          </p:nvSpPr>
          <p:spPr>
            <a:xfrm>
              <a:off x="7892648" y="3485632"/>
              <a:ext cx="42404" cy="56953"/>
            </a:xfrm>
            <a:custGeom>
              <a:avLst/>
              <a:gdLst>
                <a:gd name="connsiteX0" fmla="*/ 19187 w 42404"/>
                <a:gd name="connsiteY0" fmla="*/ 0 h 56953"/>
                <a:gd name="connsiteX1" fmla="*/ 42310 w 42404"/>
                <a:gd name="connsiteY1" fmla="*/ 41237 h 56953"/>
                <a:gd name="connsiteX2" fmla="*/ 28617 w 42404"/>
                <a:gd name="connsiteY2" fmla="*/ 56954 h 56953"/>
                <a:gd name="connsiteX3" fmla="*/ 167 w 42404"/>
                <a:gd name="connsiteY3" fmla="*/ 27704 h 56953"/>
                <a:gd name="connsiteX4" fmla="*/ 19187 w 42404"/>
                <a:gd name="connsiteY4" fmla="*/ 0 h 5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4" h="56953">
                  <a:moveTo>
                    <a:pt x="19187" y="0"/>
                  </a:moveTo>
                  <a:cubicBezTo>
                    <a:pt x="29949" y="18381"/>
                    <a:pt x="37941" y="29143"/>
                    <a:pt x="42310" y="41237"/>
                  </a:cubicBezTo>
                  <a:cubicBezTo>
                    <a:pt x="43482" y="44434"/>
                    <a:pt x="33466" y="51626"/>
                    <a:pt x="28617" y="56954"/>
                  </a:cubicBezTo>
                  <a:cubicBezTo>
                    <a:pt x="18814" y="47417"/>
                    <a:pt x="7946" y="38680"/>
                    <a:pt x="167" y="27704"/>
                  </a:cubicBezTo>
                  <a:cubicBezTo>
                    <a:pt x="-1431" y="25520"/>
                    <a:pt x="8692" y="14971"/>
                    <a:pt x="1918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8" name="任意多边形: 形状 667">
              <a:extLst>
                <a:ext uri="{FF2B5EF4-FFF2-40B4-BE49-F238E27FC236}">
                  <a16:creationId xmlns:a16="http://schemas.microsoft.com/office/drawing/2014/main" id="{88B8E61A-1B6F-7281-6E46-BD27BF9767AC}"/>
                </a:ext>
              </a:extLst>
            </p:cNvPr>
            <p:cNvSpPr/>
            <p:nvPr/>
          </p:nvSpPr>
          <p:spPr>
            <a:xfrm>
              <a:off x="9325024" y="3491013"/>
              <a:ext cx="46087" cy="47909"/>
            </a:xfrm>
            <a:custGeom>
              <a:avLst/>
              <a:gdLst>
                <a:gd name="connsiteX0" fmla="*/ 0 w 46087"/>
                <a:gd name="connsiteY0" fmla="*/ 0 h 47909"/>
                <a:gd name="connsiteX1" fmla="*/ 44860 w 46087"/>
                <a:gd name="connsiteY1" fmla="*/ 47790 h 47909"/>
                <a:gd name="connsiteX2" fmla="*/ 0 w 46087"/>
                <a:gd name="connsiteY2" fmla="*/ 0 h 4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087" h="47909">
                  <a:moveTo>
                    <a:pt x="0" y="0"/>
                  </a:moveTo>
                  <a:cubicBezTo>
                    <a:pt x="41556" y="426"/>
                    <a:pt x="49655" y="10442"/>
                    <a:pt x="44860" y="47790"/>
                  </a:cubicBezTo>
                  <a:cubicBezTo>
                    <a:pt x="11668" y="49921"/>
                    <a:pt x="11668" y="2322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9" name="任意多边形: 形状 668">
              <a:extLst>
                <a:ext uri="{FF2B5EF4-FFF2-40B4-BE49-F238E27FC236}">
                  <a16:creationId xmlns:a16="http://schemas.microsoft.com/office/drawing/2014/main" id="{69C75EE2-2DFD-C9A8-3966-AA762C4D1549}"/>
                </a:ext>
              </a:extLst>
            </p:cNvPr>
            <p:cNvSpPr/>
            <p:nvPr/>
          </p:nvSpPr>
          <p:spPr>
            <a:xfrm>
              <a:off x="7189231" y="3966480"/>
              <a:ext cx="55621" cy="41642"/>
            </a:xfrm>
            <a:custGeom>
              <a:avLst/>
              <a:gdLst>
                <a:gd name="connsiteX0" fmla="*/ 55622 w 55621"/>
                <a:gd name="connsiteY0" fmla="*/ 23691 h 41642"/>
                <a:gd name="connsiteX1" fmla="*/ 28024 w 55621"/>
                <a:gd name="connsiteY1" fmla="*/ 41433 h 41642"/>
                <a:gd name="connsiteX2" fmla="*/ 0 w 55621"/>
                <a:gd name="connsiteY2" fmla="*/ 16392 h 41642"/>
                <a:gd name="connsiteX3" fmla="*/ 17795 w 55621"/>
                <a:gd name="connsiteY3" fmla="*/ 89 h 41642"/>
                <a:gd name="connsiteX4" fmla="*/ 55622 w 55621"/>
                <a:gd name="connsiteY4" fmla="*/ 23691 h 4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1" h="41642">
                  <a:moveTo>
                    <a:pt x="55622" y="23691"/>
                  </a:moveTo>
                  <a:cubicBezTo>
                    <a:pt x="40704" y="33601"/>
                    <a:pt x="31008" y="43191"/>
                    <a:pt x="28024" y="41433"/>
                  </a:cubicBezTo>
                  <a:cubicBezTo>
                    <a:pt x="17475" y="35199"/>
                    <a:pt x="9164" y="25076"/>
                    <a:pt x="0" y="16392"/>
                  </a:cubicBezTo>
                  <a:cubicBezTo>
                    <a:pt x="6074" y="10585"/>
                    <a:pt x="13959" y="-1136"/>
                    <a:pt x="17795" y="89"/>
                  </a:cubicBezTo>
                  <a:cubicBezTo>
                    <a:pt x="28930" y="3552"/>
                    <a:pt x="38307" y="12236"/>
                    <a:pt x="55622" y="2369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0" name="任意多边形: 形状 669">
              <a:extLst>
                <a:ext uri="{FF2B5EF4-FFF2-40B4-BE49-F238E27FC236}">
                  <a16:creationId xmlns:a16="http://schemas.microsoft.com/office/drawing/2014/main" id="{B894B755-A9E8-790A-D112-20E83A9AEB87}"/>
                </a:ext>
              </a:extLst>
            </p:cNvPr>
            <p:cNvSpPr/>
            <p:nvPr/>
          </p:nvSpPr>
          <p:spPr>
            <a:xfrm>
              <a:off x="6137371" y="6588043"/>
              <a:ext cx="56953" cy="40407"/>
            </a:xfrm>
            <a:custGeom>
              <a:avLst/>
              <a:gdLst>
                <a:gd name="connsiteX0" fmla="*/ 56954 w 56953"/>
                <a:gd name="connsiteY0" fmla="*/ 19178 h 40407"/>
                <a:gd name="connsiteX1" fmla="*/ 22270 w 56953"/>
                <a:gd name="connsiteY1" fmla="*/ 40329 h 40407"/>
                <a:gd name="connsiteX2" fmla="*/ 0 w 56953"/>
                <a:gd name="connsiteY2" fmla="*/ 18752 h 40407"/>
                <a:gd name="connsiteX3" fmla="*/ 23389 w 56953"/>
                <a:gd name="connsiteY3" fmla="*/ 52 h 40407"/>
                <a:gd name="connsiteX4" fmla="*/ 56954 w 56953"/>
                <a:gd name="connsiteY4" fmla="*/ 19178 h 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53" h="40407">
                  <a:moveTo>
                    <a:pt x="56954" y="19178"/>
                  </a:moveTo>
                  <a:cubicBezTo>
                    <a:pt x="39585" y="30420"/>
                    <a:pt x="30049" y="41448"/>
                    <a:pt x="22270" y="40329"/>
                  </a:cubicBezTo>
                  <a:cubicBezTo>
                    <a:pt x="14012" y="39157"/>
                    <a:pt x="7352" y="26424"/>
                    <a:pt x="0" y="18752"/>
                  </a:cubicBezTo>
                  <a:cubicBezTo>
                    <a:pt x="7725" y="12092"/>
                    <a:pt x="14971" y="1011"/>
                    <a:pt x="23389" y="52"/>
                  </a:cubicBezTo>
                  <a:cubicBezTo>
                    <a:pt x="31221" y="-801"/>
                    <a:pt x="40225" y="9056"/>
                    <a:pt x="56954" y="1917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1" name="任意多边形: 形状 670">
              <a:extLst>
                <a:ext uri="{FF2B5EF4-FFF2-40B4-BE49-F238E27FC236}">
                  <a16:creationId xmlns:a16="http://schemas.microsoft.com/office/drawing/2014/main" id="{136A69CB-38B7-2D95-0E69-1F25BE210948}"/>
                </a:ext>
              </a:extLst>
            </p:cNvPr>
            <p:cNvSpPr/>
            <p:nvPr/>
          </p:nvSpPr>
          <p:spPr>
            <a:xfrm>
              <a:off x="6341555" y="5806171"/>
              <a:ext cx="48031" cy="49834"/>
            </a:xfrm>
            <a:custGeom>
              <a:avLst/>
              <a:gdLst>
                <a:gd name="connsiteX0" fmla="*/ 21872 w 48031"/>
                <a:gd name="connsiteY0" fmla="*/ 49835 h 49834"/>
                <a:gd name="connsiteX1" fmla="*/ 29 w 48031"/>
                <a:gd name="connsiteY1" fmla="*/ 15524 h 49834"/>
                <a:gd name="connsiteX2" fmla="*/ 20967 w 48031"/>
                <a:gd name="connsiteY2" fmla="*/ 127 h 49834"/>
                <a:gd name="connsiteX3" fmla="*/ 48032 w 48031"/>
                <a:gd name="connsiteY3" fmla="*/ 20852 h 49834"/>
                <a:gd name="connsiteX4" fmla="*/ 21872 w 48031"/>
                <a:gd name="connsiteY4" fmla="*/ 49835 h 4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31" h="49834">
                  <a:moveTo>
                    <a:pt x="21872" y="49835"/>
                  </a:moveTo>
                  <a:cubicBezTo>
                    <a:pt x="11004" y="33905"/>
                    <a:pt x="2053" y="25434"/>
                    <a:pt x="29" y="15524"/>
                  </a:cubicBezTo>
                  <a:cubicBezTo>
                    <a:pt x="-771" y="11582"/>
                    <a:pt x="15426" y="-1418"/>
                    <a:pt x="20967" y="127"/>
                  </a:cubicBezTo>
                  <a:cubicBezTo>
                    <a:pt x="31143" y="2951"/>
                    <a:pt x="39134" y="13553"/>
                    <a:pt x="48032" y="20852"/>
                  </a:cubicBezTo>
                  <a:cubicBezTo>
                    <a:pt x="41319" y="28311"/>
                    <a:pt x="34659" y="35717"/>
                    <a:pt x="21872" y="498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2" name="任意多边形: 形状 671">
              <a:extLst>
                <a:ext uri="{FF2B5EF4-FFF2-40B4-BE49-F238E27FC236}">
                  <a16:creationId xmlns:a16="http://schemas.microsoft.com/office/drawing/2014/main" id="{7A725CC4-F381-76EF-9113-9AA82B510F1C}"/>
                </a:ext>
              </a:extLst>
            </p:cNvPr>
            <p:cNvSpPr/>
            <p:nvPr/>
          </p:nvSpPr>
          <p:spPr>
            <a:xfrm>
              <a:off x="6243182" y="5447935"/>
              <a:ext cx="53276" cy="41530"/>
            </a:xfrm>
            <a:custGeom>
              <a:avLst/>
              <a:gdLst>
                <a:gd name="connsiteX0" fmla="*/ 53276 w 53276"/>
                <a:gd name="connsiteY0" fmla="*/ 20583 h 41530"/>
                <a:gd name="connsiteX1" fmla="*/ 24027 w 53276"/>
                <a:gd name="connsiteY1" fmla="*/ 41361 h 41530"/>
                <a:gd name="connsiteX2" fmla="*/ 105 w 53276"/>
                <a:gd name="connsiteY2" fmla="*/ 18825 h 41530"/>
                <a:gd name="connsiteX3" fmla="*/ 17900 w 53276"/>
                <a:gd name="connsiteY3" fmla="*/ 18 h 41530"/>
                <a:gd name="connsiteX4" fmla="*/ 53276 w 53276"/>
                <a:gd name="connsiteY4" fmla="*/ 20583 h 4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6" h="41530">
                  <a:moveTo>
                    <a:pt x="53276" y="20583"/>
                  </a:moveTo>
                  <a:cubicBezTo>
                    <a:pt x="38518" y="31558"/>
                    <a:pt x="28928" y="43066"/>
                    <a:pt x="24027" y="41361"/>
                  </a:cubicBezTo>
                  <a:cubicBezTo>
                    <a:pt x="14277" y="37951"/>
                    <a:pt x="5273" y="28255"/>
                    <a:pt x="105" y="18825"/>
                  </a:cubicBezTo>
                  <a:cubicBezTo>
                    <a:pt x="-1333" y="16214"/>
                    <a:pt x="12359" y="-622"/>
                    <a:pt x="17900" y="18"/>
                  </a:cubicBezTo>
                  <a:cubicBezTo>
                    <a:pt x="27916" y="1083"/>
                    <a:pt x="37027" y="10460"/>
                    <a:pt x="53276" y="2058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3" name="任意多边形: 形状 672">
              <a:extLst>
                <a:ext uri="{FF2B5EF4-FFF2-40B4-BE49-F238E27FC236}">
                  <a16:creationId xmlns:a16="http://schemas.microsoft.com/office/drawing/2014/main" id="{68139010-0DC7-A52E-F82D-677C000A16C2}"/>
                </a:ext>
              </a:extLst>
            </p:cNvPr>
            <p:cNvSpPr/>
            <p:nvPr/>
          </p:nvSpPr>
          <p:spPr>
            <a:xfrm>
              <a:off x="8452177" y="3415931"/>
              <a:ext cx="43474" cy="44455"/>
            </a:xfrm>
            <a:custGeom>
              <a:avLst/>
              <a:gdLst>
                <a:gd name="connsiteX0" fmla="*/ 0 w 43474"/>
                <a:gd name="connsiteY0" fmla="*/ 1773 h 44455"/>
                <a:gd name="connsiteX1" fmla="*/ 43475 w 43474"/>
                <a:gd name="connsiteY1" fmla="*/ 40665 h 44455"/>
                <a:gd name="connsiteX2" fmla="*/ 0 w 43474"/>
                <a:gd name="connsiteY2" fmla="*/ 1773 h 4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474" h="44455">
                  <a:moveTo>
                    <a:pt x="0" y="1773"/>
                  </a:moveTo>
                  <a:cubicBezTo>
                    <a:pt x="36602" y="-6432"/>
                    <a:pt x="41663" y="15092"/>
                    <a:pt x="43475" y="40665"/>
                  </a:cubicBezTo>
                  <a:cubicBezTo>
                    <a:pt x="11508" y="50362"/>
                    <a:pt x="2664" y="42850"/>
                    <a:pt x="0" y="177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4" name="任意多边形: 形状 673">
              <a:extLst>
                <a:ext uri="{FF2B5EF4-FFF2-40B4-BE49-F238E27FC236}">
                  <a16:creationId xmlns:a16="http://schemas.microsoft.com/office/drawing/2014/main" id="{E084F893-8C3F-20D8-3E79-0E0A02D44A49}"/>
                </a:ext>
              </a:extLst>
            </p:cNvPr>
            <p:cNvSpPr/>
            <p:nvPr/>
          </p:nvSpPr>
          <p:spPr>
            <a:xfrm>
              <a:off x="11410096" y="5822868"/>
              <a:ext cx="71818" cy="80449"/>
            </a:xfrm>
            <a:custGeom>
              <a:avLst/>
              <a:gdLst>
                <a:gd name="connsiteX0" fmla="*/ 57806 w 71818"/>
                <a:gd name="connsiteY0" fmla="*/ 80449 h 80449"/>
                <a:gd name="connsiteX1" fmla="*/ 0 w 71818"/>
                <a:gd name="connsiteY1" fmla="*/ 10869 h 80449"/>
                <a:gd name="connsiteX2" fmla="*/ 12840 w 71818"/>
                <a:gd name="connsiteY2" fmla="*/ 0 h 80449"/>
                <a:gd name="connsiteX3" fmla="*/ 71818 w 71818"/>
                <a:gd name="connsiteY3" fmla="*/ 68035 h 80449"/>
                <a:gd name="connsiteX4" fmla="*/ 57806 w 71818"/>
                <a:gd name="connsiteY4" fmla="*/ 80449 h 8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18" h="80449">
                  <a:moveTo>
                    <a:pt x="57806" y="80449"/>
                  </a:moveTo>
                  <a:cubicBezTo>
                    <a:pt x="38520" y="57273"/>
                    <a:pt x="19286" y="34097"/>
                    <a:pt x="0" y="10869"/>
                  </a:cubicBezTo>
                  <a:cubicBezTo>
                    <a:pt x="4262" y="7246"/>
                    <a:pt x="8578" y="3623"/>
                    <a:pt x="12840" y="0"/>
                  </a:cubicBezTo>
                  <a:cubicBezTo>
                    <a:pt x="32499" y="22696"/>
                    <a:pt x="52159" y="45392"/>
                    <a:pt x="71818" y="68035"/>
                  </a:cubicBezTo>
                  <a:cubicBezTo>
                    <a:pt x="67130" y="72191"/>
                    <a:pt x="62495" y="76294"/>
                    <a:pt x="57806" y="804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5" name="任意多边形: 形状 674">
              <a:extLst>
                <a:ext uri="{FF2B5EF4-FFF2-40B4-BE49-F238E27FC236}">
                  <a16:creationId xmlns:a16="http://schemas.microsoft.com/office/drawing/2014/main" id="{F65AA13A-5F5D-82F8-7486-75FBFCF04CFE}"/>
                </a:ext>
              </a:extLst>
            </p:cNvPr>
            <p:cNvSpPr/>
            <p:nvPr/>
          </p:nvSpPr>
          <p:spPr>
            <a:xfrm>
              <a:off x="6392511" y="5248797"/>
              <a:ext cx="43412" cy="49552"/>
            </a:xfrm>
            <a:custGeom>
              <a:avLst/>
              <a:gdLst>
                <a:gd name="connsiteX0" fmla="*/ 22756 w 43412"/>
                <a:gd name="connsiteY0" fmla="*/ 49553 h 49552"/>
                <a:gd name="connsiteX1" fmla="*/ 7 w 43412"/>
                <a:gd name="connsiteY1" fmla="*/ 18172 h 49552"/>
                <a:gd name="connsiteX2" fmla="*/ 21744 w 43412"/>
                <a:gd name="connsiteY2" fmla="*/ 4 h 49552"/>
                <a:gd name="connsiteX3" fmla="*/ 43321 w 43412"/>
                <a:gd name="connsiteY3" fmla="*/ 19344 h 49552"/>
                <a:gd name="connsiteX4" fmla="*/ 22756 w 43412"/>
                <a:gd name="connsiteY4" fmla="*/ 49553 h 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12" h="49552">
                  <a:moveTo>
                    <a:pt x="22756" y="49553"/>
                  </a:moveTo>
                  <a:cubicBezTo>
                    <a:pt x="11142" y="34582"/>
                    <a:pt x="-313" y="26164"/>
                    <a:pt x="7" y="18172"/>
                  </a:cubicBezTo>
                  <a:cubicBezTo>
                    <a:pt x="220" y="11406"/>
                    <a:pt x="14232" y="-262"/>
                    <a:pt x="21744" y="4"/>
                  </a:cubicBezTo>
                  <a:cubicBezTo>
                    <a:pt x="29629" y="271"/>
                    <a:pt x="41829" y="11353"/>
                    <a:pt x="43321" y="19344"/>
                  </a:cubicBezTo>
                  <a:cubicBezTo>
                    <a:pt x="44547" y="26110"/>
                    <a:pt x="33145" y="35168"/>
                    <a:pt x="22756" y="4955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6" name="任意多边形: 形状 675">
              <a:extLst>
                <a:ext uri="{FF2B5EF4-FFF2-40B4-BE49-F238E27FC236}">
                  <a16:creationId xmlns:a16="http://schemas.microsoft.com/office/drawing/2014/main" id="{5873EBB7-BFA8-EC40-4238-F1E10EE2CF24}"/>
                </a:ext>
              </a:extLst>
            </p:cNvPr>
            <p:cNvSpPr/>
            <p:nvPr/>
          </p:nvSpPr>
          <p:spPr>
            <a:xfrm>
              <a:off x="7448587" y="3629695"/>
              <a:ext cx="48002" cy="41602"/>
            </a:xfrm>
            <a:custGeom>
              <a:avLst/>
              <a:gdLst>
                <a:gd name="connsiteX0" fmla="*/ 48003 w 48002"/>
                <a:gd name="connsiteY0" fmla="*/ 31327 h 41602"/>
                <a:gd name="connsiteX1" fmla="*/ 53 w 48002"/>
                <a:gd name="connsiteY1" fmla="*/ 20618 h 41602"/>
                <a:gd name="connsiteX2" fmla="*/ 13745 w 48002"/>
                <a:gd name="connsiteY2" fmla="*/ 0 h 41602"/>
                <a:gd name="connsiteX3" fmla="*/ 48003 w 48002"/>
                <a:gd name="connsiteY3" fmla="*/ 31327 h 4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02" h="41602">
                  <a:moveTo>
                    <a:pt x="48003" y="31327"/>
                  </a:moveTo>
                  <a:cubicBezTo>
                    <a:pt x="19179" y="48163"/>
                    <a:pt x="3249" y="44114"/>
                    <a:pt x="53" y="20618"/>
                  </a:cubicBezTo>
                  <a:cubicBezTo>
                    <a:pt x="-800" y="14492"/>
                    <a:pt x="8897" y="6926"/>
                    <a:pt x="13745" y="0"/>
                  </a:cubicBezTo>
                  <a:cubicBezTo>
                    <a:pt x="25146" y="10442"/>
                    <a:pt x="36601" y="20885"/>
                    <a:pt x="48003" y="3132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7" name="任意多边形: 形状 676">
              <a:extLst>
                <a:ext uri="{FF2B5EF4-FFF2-40B4-BE49-F238E27FC236}">
                  <a16:creationId xmlns:a16="http://schemas.microsoft.com/office/drawing/2014/main" id="{AA331C93-8B13-2AD2-7C6D-6C5B2ABC6168}"/>
                </a:ext>
              </a:extLst>
            </p:cNvPr>
            <p:cNvSpPr/>
            <p:nvPr/>
          </p:nvSpPr>
          <p:spPr>
            <a:xfrm>
              <a:off x="9721835" y="3776475"/>
              <a:ext cx="44269" cy="57273"/>
            </a:xfrm>
            <a:custGeom>
              <a:avLst/>
              <a:gdLst>
                <a:gd name="connsiteX0" fmla="*/ 9430 w 44269"/>
                <a:gd name="connsiteY0" fmla="*/ 0 h 57273"/>
                <a:gd name="connsiteX1" fmla="*/ 36708 w 44269"/>
                <a:gd name="connsiteY1" fmla="*/ 57273 h 57273"/>
                <a:gd name="connsiteX2" fmla="*/ 0 w 44269"/>
                <a:gd name="connsiteY2" fmla="*/ 7033 h 57273"/>
                <a:gd name="connsiteX3" fmla="*/ 9430 w 44269"/>
                <a:gd name="connsiteY3" fmla="*/ 0 h 5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69" h="57273">
                  <a:moveTo>
                    <a:pt x="9430" y="0"/>
                  </a:moveTo>
                  <a:cubicBezTo>
                    <a:pt x="45552" y="9270"/>
                    <a:pt x="51573" y="18168"/>
                    <a:pt x="36708" y="57273"/>
                  </a:cubicBezTo>
                  <a:cubicBezTo>
                    <a:pt x="24455" y="40544"/>
                    <a:pt x="12254" y="23762"/>
                    <a:pt x="0" y="7033"/>
                  </a:cubicBezTo>
                  <a:cubicBezTo>
                    <a:pt x="3144" y="4742"/>
                    <a:pt x="6287" y="2397"/>
                    <a:pt x="943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8" name="任意多边形: 形状 677">
              <a:extLst>
                <a:ext uri="{FF2B5EF4-FFF2-40B4-BE49-F238E27FC236}">
                  <a16:creationId xmlns:a16="http://schemas.microsoft.com/office/drawing/2014/main" id="{25ECEEE6-E0D7-DEAB-2953-0E3776FB167D}"/>
                </a:ext>
              </a:extLst>
            </p:cNvPr>
            <p:cNvSpPr/>
            <p:nvPr/>
          </p:nvSpPr>
          <p:spPr>
            <a:xfrm>
              <a:off x="10407572" y="4476155"/>
              <a:ext cx="43670" cy="54996"/>
            </a:xfrm>
            <a:custGeom>
              <a:avLst/>
              <a:gdLst>
                <a:gd name="connsiteX0" fmla="*/ 0 w 43670"/>
                <a:gd name="connsiteY0" fmla="*/ 14 h 54996"/>
                <a:gd name="connsiteX1" fmla="*/ 39532 w 43670"/>
                <a:gd name="connsiteY1" fmla="*/ 54997 h 54996"/>
                <a:gd name="connsiteX2" fmla="*/ 0 w 43670"/>
                <a:gd name="connsiteY2" fmla="*/ 14 h 5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70" h="54996">
                  <a:moveTo>
                    <a:pt x="0" y="14"/>
                  </a:moveTo>
                  <a:cubicBezTo>
                    <a:pt x="37028" y="-625"/>
                    <a:pt x="51573" y="20047"/>
                    <a:pt x="39532" y="54997"/>
                  </a:cubicBezTo>
                  <a:cubicBezTo>
                    <a:pt x="26319" y="36669"/>
                    <a:pt x="13159" y="18342"/>
                    <a:pt x="0" y="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9" name="任意多边形: 形状 678">
              <a:extLst>
                <a:ext uri="{FF2B5EF4-FFF2-40B4-BE49-F238E27FC236}">
                  <a16:creationId xmlns:a16="http://schemas.microsoft.com/office/drawing/2014/main" id="{3D049761-730B-5113-3A84-983A264BAC92}"/>
                </a:ext>
              </a:extLst>
            </p:cNvPr>
            <p:cNvSpPr/>
            <p:nvPr/>
          </p:nvSpPr>
          <p:spPr>
            <a:xfrm>
              <a:off x="9212971" y="3444289"/>
              <a:ext cx="50517" cy="51981"/>
            </a:xfrm>
            <a:custGeom>
              <a:avLst/>
              <a:gdLst>
                <a:gd name="connsiteX0" fmla="*/ 10080 w 50517"/>
                <a:gd name="connsiteY0" fmla="*/ 0 h 51981"/>
                <a:gd name="connsiteX1" fmla="*/ 50517 w 50517"/>
                <a:gd name="connsiteY1" fmla="*/ 51626 h 51981"/>
                <a:gd name="connsiteX2" fmla="*/ 703 w 50517"/>
                <a:gd name="connsiteY2" fmla="*/ 7779 h 51981"/>
                <a:gd name="connsiteX3" fmla="*/ 10080 w 50517"/>
                <a:gd name="connsiteY3" fmla="*/ 0 h 5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17" h="51981">
                  <a:moveTo>
                    <a:pt x="10080" y="0"/>
                  </a:moveTo>
                  <a:cubicBezTo>
                    <a:pt x="22280" y="15557"/>
                    <a:pt x="34427" y="31114"/>
                    <a:pt x="50517" y="51626"/>
                  </a:cubicBezTo>
                  <a:cubicBezTo>
                    <a:pt x="6190" y="54130"/>
                    <a:pt x="-2867" y="43794"/>
                    <a:pt x="703" y="7779"/>
                  </a:cubicBezTo>
                  <a:cubicBezTo>
                    <a:pt x="3846" y="5168"/>
                    <a:pt x="6936" y="2557"/>
                    <a:pt x="1008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0" name="任意多边形: 形状 679">
              <a:extLst>
                <a:ext uri="{FF2B5EF4-FFF2-40B4-BE49-F238E27FC236}">
                  <a16:creationId xmlns:a16="http://schemas.microsoft.com/office/drawing/2014/main" id="{65B7917C-F3D7-9297-98E1-9484E35BE97D}"/>
                </a:ext>
              </a:extLst>
            </p:cNvPr>
            <p:cNvSpPr/>
            <p:nvPr/>
          </p:nvSpPr>
          <p:spPr>
            <a:xfrm>
              <a:off x="11421178" y="5754779"/>
              <a:ext cx="68888" cy="73949"/>
            </a:xfrm>
            <a:custGeom>
              <a:avLst/>
              <a:gdLst>
                <a:gd name="connsiteX0" fmla="*/ 60257 w 68888"/>
                <a:gd name="connsiteY0" fmla="*/ 73949 h 73949"/>
                <a:gd name="connsiteX1" fmla="*/ 0 w 68888"/>
                <a:gd name="connsiteY1" fmla="*/ 7406 h 73949"/>
                <a:gd name="connsiteX2" fmla="*/ 7779 w 68888"/>
                <a:gd name="connsiteY2" fmla="*/ 0 h 73949"/>
                <a:gd name="connsiteX3" fmla="*/ 68888 w 68888"/>
                <a:gd name="connsiteY3" fmla="*/ 65851 h 73949"/>
                <a:gd name="connsiteX4" fmla="*/ 60257 w 68888"/>
                <a:gd name="connsiteY4" fmla="*/ 73949 h 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88" h="73949">
                  <a:moveTo>
                    <a:pt x="60257" y="73949"/>
                  </a:moveTo>
                  <a:cubicBezTo>
                    <a:pt x="40172" y="51786"/>
                    <a:pt x="20086" y="29569"/>
                    <a:pt x="0" y="7406"/>
                  </a:cubicBezTo>
                  <a:cubicBezTo>
                    <a:pt x="2611" y="4955"/>
                    <a:pt x="5168" y="2451"/>
                    <a:pt x="7779" y="0"/>
                  </a:cubicBezTo>
                  <a:cubicBezTo>
                    <a:pt x="39000" y="11295"/>
                    <a:pt x="53225" y="39319"/>
                    <a:pt x="68888" y="65851"/>
                  </a:cubicBezTo>
                  <a:cubicBezTo>
                    <a:pt x="66011" y="68515"/>
                    <a:pt x="63134" y="71232"/>
                    <a:pt x="60257" y="739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1" name="任意多边形: 形状 680">
              <a:extLst>
                <a:ext uri="{FF2B5EF4-FFF2-40B4-BE49-F238E27FC236}">
                  <a16:creationId xmlns:a16="http://schemas.microsoft.com/office/drawing/2014/main" id="{3FD0DA74-66FF-365A-ED3F-B6CC7884C46C}"/>
                </a:ext>
              </a:extLst>
            </p:cNvPr>
            <p:cNvSpPr/>
            <p:nvPr/>
          </p:nvSpPr>
          <p:spPr>
            <a:xfrm>
              <a:off x="11336467" y="5709012"/>
              <a:ext cx="58924" cy="60045"/>
            </a:xfrm>
            <a:custGeom>
              <a:avLst/>
              <a:gdLst>
                <a:gd name="connsiteX0" fmla="*/ 50560 w 58924"/>
                <a:gd name="connsiteY0" fmla="*/ 60046 h 60045"/>
                <a:gd name="connsiteX1" fmla="*/ 0 w 58924"/>
                <a:gd name="connsiteY1" fmla="*/ 2 h 60045"/>
                <a:gd name="connsiteX2" fmla="*/ 58925 w 58924"/>
                <a:gd name="connsiteY2" fmla="*/ 52907 h 60045"/>
                <a:gd name="connsiteX3" fmla="*/ 50560 w 58924"/>
                <a:gd name="connsiteY3" fmla="*/ 60046 h 6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24" h="60045">
                  <a:moveTo>
                    <a:pt x="50560" y="60046"/>
                  </a:moveTo>
                  <a:cubicBezTo>
                    <a:pt x="33724" y="40013"/>
                    <a:pt x="16889" y="20034"/>
                    <a:pt x="0" y="2"/>
                  </a:cubicBezTo>
                  <a:cubicBezTo>
                    <a:pt x="40438" y="-265"/>
                    <a:pt x="49761" y="26268"/>
                    <a:pt x="58925" y="52907"/>
                  </a:cubicBezTo>
                  <a:cubicBezTo>
                    <a:pt x="56154" y="55304"/>
                    <a:pt x="53384" y="57648"/>
                    <a:pt x="50560" y="6004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2" name="任意多边形: 形状 681">
              <a:extLst>
                <a:ext uri="{FF2B5EF4-FFF2-40B4-BE49-F238E27FC236}">
                  <a16:creationId xmlns:a16="http://schemas.microsoft.com/office/drawing/2014/main" id="{2FFA6019-2FDF-EFC0-CD54-01D11971C30F}"/>
                </a:ext>
              </a:extLst>
            </p:cNvPr>
            <p:cNvSpPr/>
            <p:nvPr/>
          </p:nvSpPr>
          <p:spPr>
            <a:xfrm>
              <a:off x="8690146" y="3307028"/>
              <a:ext cx="41691" cy="46573"/>
            </a:xfrm>
            <a:custGeom>
              <a:avLst/>
              <a:gdLst>
                <a:gd name="connsiteX0" fmla="*/ 502 w 41691"/>
                <a:gd name="connsiteY0" fmla="*/ 71 h 46573"/>
                <a:gd name="connsiteX1" fmla="*/ 41685 w 41691"/>
                <a:gd name="connsiteY1" fmla="*/ 36885 h 46573"/>
                <a:gd name="connsiteX2" fmla="*/ 26394 w 41691"/>
                <a:gd name="connsiteY2" fmla="*/ 46475 h 46573"/>
                <a:gd name="connsiteX3" fmla="*/ 502 w 41691"/>
                <a:gd name="connsiteY3" fmla="*/ 71 h 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91" h="46573">
                  <a:moveTo>
                    <a:pt x="502" y="71"/>
                  </a:moveTo>
                  <a:cubicBezTo>
                    <a:pt x="29751" y="-1208"/>
                    <a:pt x="39235" y="15042"/>
                    <a:pt x="41685" y="36885"/>
                  </a:cubicBezTo>
                  <a:cubicBezTo>
                    <a:pt x="42005" y="39656"/>
                    <a:pt x="30657" y="47541"/>
                    <a:pt x="26394" y="46475"/>
                  </a:cubicBezTo>
                  <a:cubicBezTo>
                    <a:pt x="3911" y="40828"/>
                    <a:pt x="-1896" y="24099"/>
                    <a:pt x="502" y="7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3" name="任意多边形: 形状 682">
              <a:extLst>
                <a:ext uri="{FF2B5EF4-FFF2-40B4-BE49-F238E27FC236}">
                  <a16:creationId xmlns:a16="http://schemas.microsoft.com/office/drawing/2014/main" id="{DFA3801A-301A-4543-63A3-AD811928F7B9}"/>
                </a:ext>
              </a:extLst>
            </p:cNvPr>
            <p:cNvSpPr/>
            <p:nvPr/>
          </p:nvSpPr>
          <p:spPr>
            <a:xfrm>
              <a:off x="8305663" y="3392176"/>
              <a:ext cx="40848" cy="41669"/>
            </a:xfrm>
            <a:custGeom>
              <a:avLst/>
              <a:gdLst>
                <a:gd name="connsiteX0" fmla="*/ 0 w 40848"/>
                <a:gd name="connsiteY0" fmla="*/ 1712 h 41669"/>
                <a:gd name="connsiteX1" fmla="*/ 40651 w 40848"/>
                <a:gd name="connsiteY1" fmla="*/ 39593 h 41669"/>
                <a:gd name="connsiteX2" fmla="*/ 0 w 40848"/>
                <a:gd name="connsiteY2" fmla="*/ 1712 h 4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848" h="41669">
                  <a:moveTo>
                    <a:pt x="0" y="1712"/>
                  </a:moveTo>
                  <a:cubicBezTo>
                    <a:pt x="35803" y="-3669"/>
                    <a:pt x="42143" y="2245"/>
                    <a:pt x="40651" y="39593"/>
                  </a:cubicBezTo>
                  <a:cubicBezTo>
                    <a:pt x="11561" y="46625"/>
                    <a:pt x="480" y="36236"/>
                    <a:pt x="0" y="171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4" name="任意多边形: 形状 683">
              <a:extLst>
                <a:ext uri="{FF2B5EF4-FFF2-40B4-BE49-F238E27FC236}">
                  <a16:creationId xmlns:a16="http://schemas.microsoft.com/office/drawing/2014/main" id="{22D32D86-5A9A-C5C7-77F1-853DFEEC2BBE}"/>
                </a:ext>
              </a:extLst>
            </p:cNvPr>
            <p:cNvSpPr/>
            <p:nvPr/>
          </p:nvSpPr>
          <p:spPr>
            <a:xfrm>
              <a:off x="7487285" y="3790700"/>
              <a:ext cx="45092" cy="55675"/>
            </a:xfrm>
            <a:custGeom>
              <a:avLst/>
              <a:gdLst>
                <a:gd name="connsiteX0" fmla="*/ 22145 w 45092"/>
                <a:gd name="connsiteY0" fmla="*/ 0 h 55675"/>
                <a:gd name="connsiteX1" fmla="*/ 45001 w 45092"/>
                <a:gd name="connsiteY1" fmla="*/ 37188 h 55675"/>
                <a:gd name="connsiteX2" fmla="*/ 29177 w 45092"/>
                <a:gd name="connsiteY2" fmla="*/ 55675 h 55675"/>
                <a:gd name="connsiteX3" fmla="*/ 88 w 45092"/>
                <a:gd name="connsiteY3" fmla="*/ 26745 h 55675"/>
                <a:gd name="connsiteX4" fmla="*/ 22145 w 45092"/>
                <a:gd name="connsiteY4" fmla="*/ 0 h 5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92" h="55675">
                  <a:moveTo>
                    <a:pt x="22145" y="0"/>
                  </a:moveTo>
                  <a:cubicBezTo>
                    <a:pt x="33013" y="16676"/>
                    <a:pt x="41804" y="26106"/>
                    <a:pt x="45001" y="37188"/>
                  </a:cubicBezTo>
                  <a:cubicBezTo>
                    <a:pt x="46226" y="41450"/>
                    <a:pt x="34825" y="49388"/>
                    <a:pt x="29177" y="55675"/>
                  </a:cubicBezTo>
                  <a:cubicBezTo>
                    <a:pt x="19161" y="46298"/>
                    <a:pt x="8239" y="37561"/>
                    <a:pt x="88" y="26745"/>
                  </a:cubicBezTo>
                  <a:cubicBezTo>
                    <a:pt x="-1138" y="25094"/>
                    <a:pt x="10690" y="13639"/>
                    <a:pt x="2214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5" name="任意多边形: 形状 684">
              <a:extLst>
                <a:ext uri="{FF2B5EF4-FFF2-40B4-BE49-F238E27FC236}">
                  <a16:creationId xmlns:a16="http://schemas.microsoft.com/office/drawing/2014/main" id="{B395EF67-C4D2-A479-BA7D-23B056410FD4}"/>
                </a:ext>
              </a:extLst>
            </p:cNvPr>
            <p:cNvSpPr/>
            <p:nvPr/>
          </p:nvSpPr>
          <p:spPr>
            <a:xfrm>
              <a:off x="6881168" y="4141639"/>
              <a:ext cx="41565" cy="54982"/>
            </a:xfrm>
            <a:custGeom>
              <a:avLst/>
              <a:gdLst>
                <a:gd name="connsiteX0" fmla="*/ 17700 w 41565"/>
                <a:gd name="connsiteY0" fmla="*/ 54983 h 54982"/>
                <a:gd name="connsiteX1" fmla="*/ 12 w 41565"/>
                <a:gd name="connsiteY1" fmla="*/ 19606 h 54982"/>
                <a:gd name="connsiteX2" fmla="*/ 16954 w 41565"/>
                <a:gd name="connsiteY2" fmla="*/ 0 h 54982"/>
                <a:gd name="connsiteX3" fmla="*/ 41462 w 41565"/>
                <a:gd name="connsiteY3" fmla="*/ 28823 h 54982"/>
                <a:gd name="connsiteX4" fmla="*/ 17700 w 41565"/>
                <a:gd name="connsiteY4" fmla="*/ 54983 h 5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5" h="54982">
                  <a:moveTo>
                    <a:pt x="17700" y="54983"/>
                  </a:moveTo>
                  <a:cubicBezTo>
                    <a:pt x="9069" y="38839"/>
                    <a:pt x="651" y="29463"/>
                    <a:pt x="12" y="19606"/>
                  </a:cubicBezTo>
                  <a:cubicBezTo>
                    <a:pt x="-414" y="13479"/>
                    <a:pt x="10934" y="6553"/>
                    <a:pt x="16954" y="0"/>
                  </a:cubicBezTo>
                  <a:cubicBezTo>
                    <a:pt x="25478" y="9377"/>
                    <a:pt x="35601" y="17955"/>
                    <a:pt x="41462" y="28823"/>
                  </a:cubicBezTo>
                  <a:cubicBezTo>
                    <a:pt x="42847" y="31381"/>
                    <a:pt x="30060" y="41610"/>
                    <a:pt x="17700" y="5498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6" name="任意多边形: 形状 685">
              <a:extLst>
                <a:ext uri="{FF2B5EF4-FFF2-40B4-BE49-F238E27FC236}">
                  <a16:creationId xmlns:a16="http://schemas.microsoft.com/office/drawing/2014/main" id="{C0C312DE-CEB0-3883-E9B8-4CEBDDA094BF}"/>
                </a:ext>
              </a:extLst>
            </p:cNvPr>
            <p:cNvSpPr/>
            <p:nvPr/>
          </p:nvSpPr>
          <p:spPr>
            <a:xfrm>
              <a:off x="7614476" y="3641498"/>
              <a:ext cx="42755" cy="52822"/>
            </a:xfrm>
            <a:custGeom>
              <a:avLst/>
              <a:gdLst>
                <a:gd name="connsiteX0" fmla="*/ 25963 w 42755"/>
                <a:gd name="connsiteY0" fmla="*/ 52823 h 52822"/>
                <a:gd name="connsiteX1" fmla="*/ 70 w 42755"/>
                <a:gd name="connsiteY1" fmla="*/ 16115 h 52822"/>
                <a:gd name="connsiteX2" fmla="*/ 15094 w 42755"/>
                <a:gd name="connsiteY2" fmla="*/ 25 h 52822"/>
                <a:gd name="connsiteX3" fmla="*/ 42532 w 42755"/>
                <a:gd name="connsiteY3" fmla="*/ 25705 h 52822"/>
                <a:gd name="connsiteX4" fmla="*/ 25963 w 42755"/>
                <a:gd name="connsiteY4" fmla="*/ 52823 h 5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55" h="52822">
                  <a:moveTo>
                    <a:pt x="25963" y="52823"/>
                  </a:moveTo>
                  <a:cubicBezTo>
                    <a:pt x="13869" y="36520"/>
                    <a:pt x="5025" y="27196"/>
                    <a:pt x="70" y="16115"/>
                  </a:cubicBezTo>
                  <a:cubicBezTo>
                    <a:pt x="-1155" y="13344"/>
                    <a:pt x="14135" y="-668"/>
                    <a:pt x="15094" y="25"/>
                  </a:cubicBezTo>
                  <a:cubicBezTo>
                    <a:pt x="25324" y="7271"/>
                    <a:pt x="35553" y="15475"/>
                    <a:pt x="42532" y="25705"/>
                  </a:cubicBezTo>
                  <a:cubicBezTo>
                    <a:pt x="44344" y="28369"/>
                    <a:pt x="34807" y="38811"/>
                    <a:pt x="25963" y="528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7" name="任意多边形: 形状 686">
              <a:extLst>
                <a:ext uri="{FF2B5EF4-FFF2-40B4-BE49-F238E27FC236}">
                  <a16:creationId xmlns:a16="http://schemas.microsoft.com/office/drawing/2014/main" id="{1054F723-9829-0243-9EC2-02239DE34A09}"/>
                </a:ext>
              </a:extLst>
            </p:cNvPr>
            <p:cNvSpPr/>
            <p:nvPr/>
          </p:nvSpPr>
          <p:spPr>
            <a:xfrm>
              <a:off x="9997920" y="4022937"/>
              <a:ext cx="54076" cy="55302"/>
            </a:xfrm>
            <a:custGeom>
              <a:avLst/>
              <a:gdLst>
                <a:gd name="connsiteX0" fmla="*/ 0 w 54076"/>
                <a:gd name="connsiteY0" fmla="*/ 0 h 55302"/>
                <a:gd name="connsiteX1" fmla="*/ 54077 w 54076"/>
                <a:gd name="connsiteY1" fmla="*/ 55302 h 55302"/>
                <a:gd name="connsiteX2" fmla="*/ 0 w 54076"/>
                <a:gd name="connsiteY2" fmla="*/ 0 h 5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76" h="55302">
                  <a:moveTo>
                    <a:pt x="0" y="0"/>
                  </a:moveTo>
                  <a:cubicBezTo>
                    <a:pt x="39319" y="320"/>
                    <a:pt x="31967" y="36389"/>
                    <a:pt x="54077" y="55302"/>
                  </a:cubicBezTo>
                  <a:cubicBezTo>
                    <a:pt x="13319" y="54450"/>
                    <a:pt x="693" y="3590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8" name="任意多边形: 形状 687">
              <a:extLst>
                <a:ext uri="{FF2B5EF4-FFF2-40B4-BE49-F238E27FC236}">
                  <a16:creationId xmlns:a16="http://schemas.microsoft.com/office/drawing/2014/main" id="{7A5297C9-A4CD-6E2A-D3ED-0A6D6BD95CB9}"/>
                </a:ext>
              </a:extLst>
            </p:cNvPr>
            <p:cNvSpPr/>
            <p:nvPr/>
          </p:nvSpPr>
          <p:spPr>
            <a:xfrm>
              <a:off x="6783782" y="4499271"/>
              <a:ext cx="46144" cy="38732"/>
            </a:xfrm>
            <a:custGeom>
              <a:avLst/>
              <a:gdLst>
                <a:gd name="connsiteX0" fmla="*/ 46145 w 46144"/>
                <a:gd name="connsiteY0" fmla="*/ 36890 h 38732"/>
                <a:gd name="connsiteX1" fmla="*/ 113 w 46144"/>
                <a:gd name="connsiteY1" fmla="*/ 20267 h 38732"/>
                <a:gd name="connsiteX2" fmla="*/ 12580 w 46144"/>
                <a:gd name="connsiteY2" fmla="*/ 767 h 38732"/>
                <a:gd name="connsiteX3" fmla="*/ 46145 w 46144"/>
                <a:gd name="connsiteY3" fmla="*/ 36890 h 3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144" h="38732">
                  <a:moveTo>
                    <a:pt x="46145" y="36890"/>
                  </a:moveTo>
                  <a:cubicBezTo>
                    <a:pt x="26059" y="36517"/>
                    <a:pt x="5707" y="47385"/>
                    <a:pt x="113" y="20267"/>
                  </a:cubicBezTo>
                  <a:cubicBezTo>
                    <a:pt x="-1059" y="14566"/>
                    <a:pt x="7146" y="1780"/>
                    <a:pt x="12580" y="767"/>
                  </a:cubicBezTo>
                  <a:cubicBezTo>
                    <a:pt x="35649" y="-3495"/>
                    <a:pt x="44706" y="10197"/>
                    <a:pt x="46145" y="368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9" name="任意多边形: 形状 688">
              <a:extLst>
                <a:ext uri="{FF2B5EF4-FFF2-40B4-BE49-F238E27FC236}">
                  <a16:creationId xmlns:a16="http://schemas.microsoft.com/office/drawing/2014/main" id="{F9C227ED-BAF7-F347-C7D9-2169DF303094}"/>
                </a:ext>
              </a:extLst>
            </p:cNvPr>
            <p:cNvSpPr/>
            <p:nvPr/>
          </p:nvSpPr>
          <p:spPr>
            <a:xfrm>
              <a:off x="10099307" y="4073604"/>
              <a:ext cx="42302" cy="55621"/>
            </a:xfrm>
            <a:custGeom>
              <a:avLst/>
              <a:gdLst>
                <a:gd name="connsiteX0" fmla="*/ 0 w 42302"/>
                <a:gd name="connsiteY0" fmla="*/ 0 h 55621"/>
                <a:gd name="connsiteX1" fmla="*/ 41183 w 42302"/>
                <a:gd name="connsiteY1" fmla="*/ 55622 h 55621"/>
                <a:gd name="connsiteX2" fmla="*/ 0 w 42302"/>
                <a:gd name="connsiteY2" fmla="*/ 0 h 5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02" h="55621">
                  <a:moveTo>
                    <a:pt x="0" y="0"/>
                  </a:moveTo>
                  <a:cubicBezTo>
                    <a:pt x="35643" y="6287"/>
                    <a:pt x="46032" y="20405"/>
                    <a:pt x="41183" y="55622"/>
                  </a:cubicBezTo>
                  <a:cubicBezTo>
                    <a:pt x="9643" y="49601"/>
                    <a:pt x="4475" y="2615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0" name="任意多边形: 形状 689">
              <a:extLst>
                <a:ext uri="{FF2B5EF4-FFF2-40B4-BE49-F238E27FC236}">
                  <a16:creationId xmlns:a16="http://schemas.microsoft.com/office/drawing/2014/main" id="{2B03DCE3-3A93-53BF-B822-64D390950D76}"/>
                </a:ext>
              </a:extLst>
            </p:cNvPr>
            <p:cNvSpPr/>
            <p:nvPr/>
          </p:nvSpPr>
          <p:spPr>
            <a:xfrm>
              <a:off x="9081172" y="3410457"/>
              <a:ext cx="45978" cy="50035"/>
            </a:xfrm>
            <a:custGeom>
              <a:avLst/>
              <a:gdLst>
                <a:gd name="connsiteX0" fmla="*/ 0 w 45978"/>
                <a:gd name="connsiteY0" fmla="*/ 0 h 50035"/>
                <a:gd name="connsiteX1" fmla="*/ 45979 w 45978"/>
                <a:gd name="connsiteY1" fmla="*/ 49921 h 50035"/>
                <a:gd name="connsiteX2" fmla="*/ 0 w 45978"/>
                <a:gd name="connsiteY2" fmla="*/ 0 h 5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8" h="50035">
                  <a:moveTo>
                    <a:pt x="0" y="0"/>
                  </a:moveTo>
                  <a:cubicBezTo>
                    <a:pt x="38733" y="3570"/>
                    <a:pt x="44487" y="23229"/>
                    <a:pt x="45979" y="49921"/>
                  </a:cubicBezTo>
                  <a:cubicBezTo>
                    <a:pt x="8578" y="51946"/>
                    <a:pt x="9111" y="26692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1" name="任意多边形: 形状 690">
              <a:extLst>
                <a:ext uri="{FF2B5EF4-FFF2-40B4-BE49-F238E27FC236}">
                  <a16:creationId xmlns:a16="http://schemas.microsoft.com/office/drawing/2014/main" id="{CC8F829A-8E03-C079-8814-7C933AEB0088}"/>
                </a:ext>
              </a:extLst>
            </p:cNvPr>
            <p:cNvSpPr/>
            <p:nvPr/>
          </p:nvSpPr>
          <p:spPr>
            <a:xfrm>
              <a:off x="11190166" y="5431917"/>
              <a:ext cx="64838" cy="73203"/>
            </a:xfrm>
            <a:custGeom>
              <a:avLst/>
              <a:gdLst>
                <a:gd name="connsiteX0" fmla="*/ 51200 w 64838"/>
                <a:gd name="connsiteY0" fmla="*/ 73204 h 73203"/>
                <a:gd name="connsiteX1" fmla="*/ 0 w 64838"/>
                <a:gd name="connsiteY1" fmla="*/ 10070 h 73203"/>
                <a:gd name="connsiteX2" fmla="*/ 11614 w 64838"/>
                <a:gd name="connsiteY2" fmla="*/ 0 h 73203"/>
                <a:gd name="connsiteX3" fmla="*/ 64839 w 64838"/>
                <a:gd name="connsiteY3" fmla="*/ 61482 h 73203"/>
                <a:gd name="connsiteX4" fmla="*/ 51200 w 64838"/>
                <a:gd name="connsiteY4" fmla="*/ 73204 h 73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38" h="73203">
                  <a:moveTo>
                    <a:pt x="51200" y="73204"/>
                  </a:moveTo>
                  <a:cubicBezTo>
                    <a:pt x="34151" y="52159"/>
                    <a:pt x="17102" y="31114"/>
                    <a:pt x="0" y="10070"/>
                  </a:cubicBezTo>
                  <a:cubicBezTo>
                    <a:pt x="3889" y="6713"/>
                    <a:pt x="7725" y="3357"/>
                    <a:pt x="11614" y="0"/>
                  </a:cubicBezTo>
                  <a:cubicBezTo>
                    <a:pt x="29356" y="20512"/>
                    <a:pt x="47097" y="40970"/>
                    <a:pt x="64839" y="61482"/>
                  </a:cubicBezTo>
                  <a:cubicBezTo>
                    <a:pt x="60310" y="65372"/>
                    <a:pt x="55728" y="69314"/>
                    <a:pt x="51200" y="7320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2" name="任意多边形: 形状 691">
              <a:extLst>
                <a:ext uri="{FF2B5EF4-FFF2-40B4-BE49-F238E27FC236}">
                  <a16:creationId xmlns:a16="http://schemas.microsoft.com/office/drawing/2014/main" id="{814D7CD7-F5C0-56A4-AA98-3544E9A34FFA}"/>
                </a:ext>
              </a:extLst>
            </p:cNvPr>
            <p:cNvSpPr/>
            <p:nvPr/>
          </p:nvSpPr>
          <p:spPr>
            <a:xfrm>
              <a:off x="10563142" y="4665838"/>
              <a:ext cx="53916" cy="60736"/>
            </a:xfrm>
            <a:custGeom>
              <a:avLst/>
              <a:gdLst>
                <a:gd name="connsiteX0" fmla="*/ 0 w 53916"/>
                <a:gd name="connsiteY0" fmla="*/ 0 h 60736"/>
                <a:gd name="connsiteX1" fmla="*/ 53917 w 53916"/>
                <a:gd name="connsiteY1" fmla="*/ 60736 h 60736"/>
                <a:gd name="connsiteX2" fmla="*/ 0 w 53916"/>
                <a:gd name="connsiteY2" fmla="*/ 0 h 6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16" h="60736">
                  <a:moveTo>
                    <a:pt x="0" y="0"/>
                  </a:moveTo>
                  <a:cubicBezTo>
                    <a:pt x="40278" y="2344"/>
                    <a:pt x="44220" y="29835"/>
                    <a:pt x="53917" y="60736"/>
                  </a:cubicBezTo>
                  <a:cubicBezTo>
                    <a:pt x="18967" y="52425"/>
                    <a:pt x="11881" y="2690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3" name="任意多边形: 形状 692">
              <a:extLst>
                <a:ext uri="{FF2B5EF4-FFF2-40B4-BE49-F238E27FC236}">
                  <a16:creationId xmlns:a16="http://schemas.microsoft.com/office/drawing/2014/main" id="{0FA7F0E2-0385-30AA-4690-5DC5987FE9A5}"/>
                </a:ext>
              </a:extLst>
            </p:cNvPr>
            <p:cNvSpPr/>
            <p:nvPr/>
          </p:nvSpPr>
          <p:spPr>
            <a:xfrm>
              <a:off x="6184628" y="6014505"/>
              <a:ext cx="46715" cy="44542"/>
            </a:xfrm>
            <a:custGeom>
              <a:avLst/>
              <a:gdLst>
                <a:gd name="connsiteX0" fmla="*/ 25094 w 46715"/>
                <a:gd name="connsiteY0" fmla="*/ 44542 h 44542"/>
                <a:gd name="connsiteX1" fmla="*/ 0 w 46715"/>
                <a:gd name="connsiteY1" fmla="*/ 16519 h 44542"/>
                <a:gd name="connsiteX2" fmla="*/ 24454 w 46715"/>
                <a:gd name="connsiteY2" fmla="*/ 162 h 44542"/>
                <a:gd name="connsiteX3" fmla="*/ 46671 w 46715"/>
                <a:gd name="connsiteY3" fmla="*/ 23764 h 44542"/>
                <a:gd name="connsiteX4" fmla="*/ 25094 w 46715"/>
                <a:gd name="connsiteY4" fmla="*/ 44542 h 4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15" h="44542">
                  <a:moveTo>
                    <a:pt x="25094" y="44542"/>
                  </a:moveTo>
                  <a:cubicBezTo>
                    <a:pt x="14758" y="32981"/>
                    <a:pt x="7406" y="24777"/>
                    <a:pt x="0" y="16519"/>
                  </a:cubicBezTo>
                  <a:cubicBezTo>
                    <a:pt x="8311" y="10605"/>
                    <a:pt x="18274" y="-1543"/>
                    <a:pt x="24454" y="162"/>
                  </a:cubicBezTo>
                  <a:cubicBezTo>
                    <a:pt x="33565" y="2666"/>
                    <a:pt x="40864" y="14494"/>
                    <a:pt x="46671" y="23764"/>
                  </a:cubicBezTo>
                  <a:cubicBezTo>
                    <a:pt x="47524" y="25096"/>
                    <a:pt x="35909" y="34260"/>
                    <a:pt x="25094" y="4454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4" name="任意多边形: 形状 693">
              <a:extLst>
                <a:ext uri="{FF2B5EF4-FFF2-40B4-BE49-F238E27FC236}">
                  <a16:creationId xmlns:a16="http://schemas.microsoft.com/office/drawing/2014/main" id="{229E9AB2-3652-D5B2-BB28-CAB0FC5CFE0E}"/>
                </a:ext>
              </a:extLst>
            </p:cNvPr>
            <p:cNvSpPr/>
            <p:nvPr/>
          </p:nvSpPr>
          <p:spPr>
            <a:xfrm>
              <a:off x="8827681" y="3339385"/>
              <a:ext cx="36841" cy="47630"/>
            </a:xfrm>
            <a:custGeom>
              <a:avLst/>
              <a:gdLst>
                <a:gd name="connsiteX0" fmla="*/ 1435 w 36841"/>
                <a:gd name="connsiteY0" fmla="*/ 0 h 47630"/>
                <a:gd name="connsiteX1" fmla="*/ 35479 w 36841"/>
                <a:gd name="connsiteY1" fmla="*/ 47630 h 47630"/>
                <a:gd name="connsiteX2" fmla="*/ 1435 w 36841"/>
                <a:gd name="connsiteY2" fmla="*/ 0 h 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41" h="47630">
                  <a:moveTo>
                    <a:pt x="1435" y="0"/>
                  </a:moveTo>
                  <a:cubicBezTo>
                    <a:pt x="32975" y="4156"/>
                    <a:pt x="40327" y="21364"/>
                    <a:pt x="35479" y="47630"/>
                  </a:cubicBezTo>
                  <a:cubicBezTo>
                    <a:pt x="3086" y="44434"/>
                    <a:pt x="-3413" y="35749"/>
                    <a:pt x="143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5" name="任意多边形: 形状 694">
              <a:extLst>
                <a:ext uri="{FF2B5EF4-FFF2-40B4-BE49-F238E27FC236}">
                  <a16:creationId xmlns:a16="http://schemas.microsoft.com/office/drawing/2014/main" id="{DE26E1A4-A28C-6D78-084C-D41464765939}"/>
                </a:ext>
              </a:extLst>
            </p:cNvPr>
            <p:cNvSpPr/>
            <p:nvPr/>
          </p:nvSpPr>
          <p:spPr>
            <a:xfrm>
              <a:off x="8549302" y="3279195"/>
              <a:ext cx="42638" cy="44854"/>
            </a:xfrm>
            <a:custGeom>
              <a:avLst/>
              <a:gdLst>
                <a:gd name="connsiteX0" fmla="*/ 0 w 42638"/>
                <a:gd name="connsiteY0" fmla="*/ 3130 h 44854"/>
                <a:gd name="connsiteX1" fmla="*/ 42516 w 42638"/>
                <a:gd name="connsiteY1" fmla="*/ 26519 h 44854"/>
                <a:gd name="connsiteX2" fmla="*/ 31913 w 42638"/>
                <a:gd name="connsiteY2" fmla="*/ 44686 h 44854"/>
                <a:gd name="connsiteX3" fmla="*/ 0 w 42638"/>
                <a:gd name="connsiteY3" fmla="*/ 3130 h 4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38" h="44854">
                  <a:moveTo>
                    <a:pt x="0" y="3130"/>
                  </a:moveTo>
                  <a:cubicBezTo>
                    <a:pt x="27864" y="-6407"/>
                    <a:pt x="38306" y="7126"/>
                    <a:pt x="42516" y="26519"/>
                  </a:cubicBezTo>
                  <a:cubicBezTo>
                    <a:pt x="43688" y="31846"/>
                    <a:pt x="36176" y="44313"/>
                    <a:pt x="31913" y="44686"/>
                  </a:cubicBezTo>
                  <a:cubicBezTo>
                    <a:pt x="2770" y="47137"/>
                    <a:pt x="7672" y="22310"/>
                    <a:pt x="0" y="313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6" name="任意多边形: 形状 695">
              <a:extLst>
                <a:ext uri="{FF2B5EF4-FFF2-40B4-BE49-F238E27FC236}">
                  <a16:creationId xmlns:a16="http://schemas.microsoft.com/office/drawing/2014/main" id="{F07A2761-ECFB-9FFD-5376-05DD0658CF9E}"/>
                </a:ext>
              </a:extLst>
            </p:cNvPr>
            <p:cNvSpPr/>
            <p:nvPr/>
          </p:nvSpPr>
          <p:spPr>
            <a:xfrm>
              <a:off x="8007735" y="3348574"/>
              <a:ext cx="37126" cy="40880"/>
            </a:xfrm>
            <a:custGeom>
              <a:avLst/>
              <a:gdLst>
                <a:gd name="connsiteX0" fmla="*/ 0 w 37126"/>
                <a:gd name="connsiteY0" fmla="*/ 2319 h 40880"/>
                <a:gd name="connsiteX1" fmla="*/ 36548 w 37126"/>
                <a:gd name="connsiteY1" fmla="*/ 39240 h 40880"/>
                <a:gd name="connsiteX2" fmla="*/ 0 w 37126"/>
                <a:gd name="connsiteY2" fmla="*/ 2319 h 4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26" h="40880">
                  <a:moveTo>
                    <a:pt x="0" y="2319"/>
                  </a:moveTo>
                  <a:cubicBezTo>
                    <a:pt x="36069" y="-3542"/>
                    <a:pt x="38786" y="-665"/>
                    <a:pt x="36548" y="39240"/>
                  </a:cubicBezTo>
                  <a:cubicBezTo>
                    <a:pt x="6393" y="44195"/>
                    <a:pt x="1545" y="39560"/>
                    <a:pt x="0" y="23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7" name="任意多边形: 形状 696">
              <a:extLst>
                <a:ext uri="{FF2B5EF4-FFF2-40B4-BE49-F238E27FC236}">
                  <a16:creationId xmlns:a16="http://schemas.microsoft.com/office/drawing/2014/main" id="{691F49C1-577B-1E00-0F81-7CF3A8AAADAE}"/>
                </a:ext>
              </a:extLst>
            </p:cNvPr>
            <p:cNvSpPr/>
            <p:nvPr/>
          </p:nvSpPr>
          <p:spPr>
            <a:xfrm>
              <a:off x="7150824" y="3791499"/>
              <a:ext cx="39506" cy="55035"/>
            </a:xfrm>
            <a:custGeom>
              <a:avLst/>
              <a:gdLst>
                <a:gd name="connsiteX0" fmla="*/ 19281 w 39506"/>
                <a:gd name="connsiteY0" fmla="*/ 55036 h 55035"/>
                <a:gd name="connsiteX1" fmla="*/ 47 w 39506"/>
                <a:gd name="connsiteY1" fmla="*/ 18594 h 55035"/>
                <a:gd name="connsiteX2" fmla="*/ 15604 w 39506"/>
                <a:gd name="connsiteY2" fmla="*/ 0 h 55035"/>
                <a:gd name="connsiteX3" fmla="*/ 39366 w 39506"/>
                <a:gd name="connsiteY3" fmla="*/ 29569 h 55035"/>
                <a:gd name="connsiteX4" fmla="*/ 19281 w 39506"/>
                <a:gd name="connsiteY4" fmla="*/ 55036 h 5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6" h="55035">
                  <a:moveTo>
                    <a:pt x="19281" y="55036"/>
                  </a:moveTo>
                  <a:cubicBezTo>
                    <a:pt x="9957" y="38413"/>
                    <a:pt x="1806" y="29036"/>
                    <a:pt x="47" y="18594"/>
                  </a:cubicBezTo>
                  <a:cubicBezTo>
                    <a:pt x="-805" y="13426"/>
                    <a:pt x="10063" y="6287"/>
                    <a:pt x="15604" y="0"/>
                  </a:cubicBezTo>
                  <a:cubicBezTo>
                    <a:pt x="23862" y="9697"/>
                    <a:pt x="33506" y="18594"/>
                    <a:pt x="39366" y="29569"/>
                  </a:cubicBezTo>
                  <a:cubicBezTo>
                    <a:pt x="40858" y="32286"/>
                    <a:pt x="30203" y="41557"/>
                    <a:pt x="19281" y="550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8" name="任意多边形: 形状 697">
              <a:extLst>
                <a:ext uri="{FF2B5EF4-FFF2-40B4-BE49-F238E27FC236}">
                  <a16:creationId xmlns:a16="http://schemas.microsoft.com/office/drawing/2014/main" id="{19E8463A-5004-9FC3-AB01-23FC5B5EEA11}"/>
                </a:ext>
              </a:extLst>
            </p:cNvPr>
            <p:cNvSpPr/>
            <p:nvPr/>
          </p:nvSpPr>
          <p:spPr>
            <a:xfrm>
              <a:off x="7280280" y="3618773"/>
              <a:ext cx="42677" cy="47044"/>
            </a:xfrm>
            <a:custGeom>
              <a:avLst/>
              <a:gdLst>
                <a:gd name="connsiteX0" fmla="*/ 1228 w 42677"/>
                <a:gd name="connsiteY0" fmla="*/ 0 h 47044"/>
                <a:gd name="connsiteX1" fmla="*/ 42678 w 42677"/>
                <a:gd name="connsiteY1" fmla="*/ 28184 h 47044"/>
                <a:gd name="connsiteX2" fmla="*/ 26961 w 42677"/>
                <a:gd name="connsiteY2" fmla="*/ 47044 h 47044"/>
                <a:gd name="connsiteX3" fmla="*/ 1228 w 42677"/>
                <a:gd name="connsiteY3" fmla="*/ 0 h 4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77" h="47044">
                  <a:moveTo>
                    <a:pt x="1228" y="0"/>
                  </a:moveTo>
                  <a:cubicBezTo>
                    <a:pt x="18916" y="12041"/>
                    <a:pt x="30797" y="20139"/>
                    <a:pt x="42678" y="28184"/>
                  </a:cubicBezTo>
                  <a:cubicBezTo>
                    <a:pt x="37456" y="34790"/>
                    <a:pt x="32235" y="47044"/>
                    <a:pt x="26961" y="47044"/>
                  </a:cubicBezTo>
                  <a:cubicBezTo>
                    <a:pt x="6342" y="47097"/>
                    <a:pt x="-3674" y="34844"/>
                    <a:pt x="122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9" name="任意多边形: 形状 698">
              <a:extLst>
                <a:ext uri="{FF2B5EF4-FFF2-40B4-BE49-F238E27FC236}">
                  <a16:creationId xmlns:a16="http://schemas.microsoft.com/office/drawing/2014/main" id="{FEF04BD6-C006-056D-805A-C00DBEA9D138}"/>
                </a:ext>
              </a:extLst>
            </p:cNvPr>
            <p:cNvSpPr/>
            <p:nvPr/>
          </p:nvSpPr>
          <p:spPr>
            <a:xfrm>
              <a:off x="10052346" y="3930294"/>
              <a:ext cx="45735" cy="54442"/>
            </a:xfrm>
            <a:custGeom>
              <a:avLst/>
              <a:gdLst>
                <a:gd name="connsiteX0" fmla="*/ 33269 w 45735"/>
                <a:gd name="connsiteY0" fmla="*/ 54443 h 54442"/>
                <a:gd name="connsiteX1" fmla="*/ 1143 w 45735"/>
                <a:gd name="connsiteY1" fmla="*/ 16722 h 54442"/>
                <a:gd name="connsiteX2" fmla="*/ 3220 w 45735"/>
                <a:gd name="connsiteY2" fmla="*/ 1325 h 54442"/>
                <a:gd name="connsiteX3" fmla="*/ 19843 w 45735"/>
                <a:gd name="connsiteY3" fmla="*/ 2923 h 54442"/>
                <a:gd name="connsiteX4" fmla="*/ 45736 w 45735"/>
                <a:gd name="connsiteY4" fmla="*/ 45652 h 54442"/>
                <a:gd name="connsiteX5" fmla="*/ 33269 w 45735"/>
                <a:gd name="connsiteY5" fmla="*/ 54443 h 5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35" h="54442">
                  <a:moveTo>
                    <a:pt x="33269" y="54443"/>
                  </a:moveTo>
                  <a:cubicBezTo>
                    <a:pt x="22400" y="41976"/>
                    <a:pt x="10892" y="29988"/>
                    <a:pt x="1143" y="16722"/>
                  </a:cubicBezTo>
                  <a:cubicBezTo>
                    <a:pt x="-1255" y="13472"/>
                    <a:pt x="450" y="2710"/>
                    <a:pt x="3220" y="1325"/>
                  </a:cubicBezTo>
                  <a:cubicBezTo>
                    <a:pt x="7643" y="-913"/>
                    <a:pt x="17552" y="-274"/>
                    <a:pt x="19843" y="2923"/>
                  </a:cubicBezTo>
                  <a:cubicBezTo>
                    <a:pt x="29540" y="16402"/>
                    <a:pt x="37265" y="31267"/>
                    <a:pt x="45736" y="45652"/>
                  </a:cubicBezTo>
                  <a:cubicBezTo>
                    <a:pt x="41580" y="48529"/>
                    <a:pt x="37425" y="51459"/>
                    <a:pt x="33269" y="544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0" name="任意多边形: 形状 699">
              <a:extLst>
                <a:ext uri="{FF2B5EF4-FFF2-40B4-BE49-F238E27FC236}">
                  <a16:creationId xmlns:a16="http://schemas.microsoft.com/office/drawing/2014/main" id="{65AF6B3E-B80D-D5F8-6B3A-54063B99EA5F}"/>
                </a:ext>
              </a:extLst>
            </p:cNvPr>
            <p:cNvSpPr/>
            <p:nvPr/>
          </p:nvSpPr>
          <p:spPr>
            <a:xfrm>
              <a:off x="6135506" y="5835506"/>
              <a:ext cx="45978" cy="44687"/>
            </a:xfrm>
            <a:custGeom>
              <a:avLst/>
              <a:gdLst>
                <a:gd name="connsiteX0" fmla="*/ 20991 w 45978"/>
                <a:gd name="connsiteY0" fmla="*/ 44688 h 44687"/>
                <a:gd name="connsiteX1" fmla="*/ 0 w 45978"/>
                <a:gd name="connsiteY1" fmla="*/ 15385 h 44687"/>
                <a:gd name="connsiteX2" fmla="*/ 23389 w 45978"/>
                <a:gd name="connsiteY2" fmla="*/ 95 h 44687"/>
                <a:gd name="connsiteX3" fmla="*/ 45979 w 45978"/>
                <a:gd name="connsiteY3" fmla="*/ 20287 h 44687"/>
                <a:gd name="connsiteX4" fmla="*/ 20991 w 45978"/>
                <a:gd name="connsiteY4" fmla="*/ 44688 h 4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78" h="44687">
                  <a:moveTo>
                    <a:pt x="20991" y="44688"/>
                  </a:moveTo>
                  <a:cubicBezTo>
                    <a:pt x="11721" y="31742"/>
                    <a:pt x="5861" y="23537"/>
                    <a:pt x="0" y="15385"/>
                  </a:cubicBezTo>
                  <a:cubicBezTo>
                    <a:pt x="7885" y="9845"/>
                    <a:pt x="16782" y="-1131"/>
                    <a:pt x="23389" y="95"/>
                  </a:cubicBezTo>
                  <a:cubicBezTo>
                    <a:pt x="31860" y="1693"/>
                    <a:pt x="38520" y="13094"/>
                    <a:pt x="45979" y="20287"/>
                  </a:cubicBezTo>
                  <a:cubicBezTo>
                    <a:pt x="39372" y="26733"/>
                    <a:pt x="32712" y="33234"/>
                    <a:pt x="20991" y="4468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1" name="任意多边形: 形状 700">
              <a:extLst>
                <a:ext uri="{FF2B5EF4-FFF2-40B4-BE49-F238E27FC236}">
                  <a16:creationId xmlns:a16="http://schemas.microsoft.com/office/drawing/2014/main" id="{0D43F64C-3E40-8746-493A-61B60A9CCD21}"/>
                </a:ext>
              </a:extLst>
            </p:cNvPr>
            <p:cNvSpPr/>
            <p:nvPr/>
          </p:nvSpPr>
          <p:spPr>
            <a:xfrm>
              <a:off x="6197435" y="6765402"/>
              <a:ext cx="43667" cy="43940"/>
            </a:xfrm>
            <a:custGeom>
              <a:avLst/>
              <a:gdLst>
                <a:gd name="connsiteX0" fmla="*/ 2963 w 43667"/>
                <a:gd name="connsiteY0" fmla="*/ 0 h 43940"/>
                <a:gd name="connsiteX1" fmla="*/ 43667 w 43667"/>
                <a:gd name="connsiteY1" fmla="*/ 25414 h 43940"/>
                <a:gd name="connsiteX2" fmla="*/ 22463 w 43667"/>
                <a:gd name="connsiteY2" fmla="*/ 43794 h 43940"/>
                <a:gd name="connsiteX3" fmla="*/ 2963 w 43667"/>
                <a:gd name="connsiteY3" fmla="*/ 0 h 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67" h="43940">
                  <a:moveTo>
                    <a:pt x="2963" y="0"/>
                  </a:moveTo>
                  <a:cubicBezTo>
                    <a:pt x="19692" y="10443"/>
                    <a:pt x="31680" y="17901"/>
                    <a:pt x="43667" y="25414"/>
                  </a:cubicBezTo>
                  <a:cubicBezTo>
                    <a:pt x="36635" y="31860"/>
                    <a:pt x="29975" y="43155"/>
                    <a:pt x="22463" y="43794"/>
                  </a:cubicBezTo>
                  <a:cubicBezTo>
                    <a:pt x="885" y="45552"/>
                    <a:pt x="-4016" y="31434"/>
                    <a:pt x="296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2" name="任意多边形: 形状 701">
              <a:extLst>
                <a:ext uri="{FF2B5EF4-FFF2-40B4-BE49-F238E27FC236}">
                  <a16:creationId xmlns:a16="http://schemas.microsoft.com/office/drawing/2014/main" id="{025B27F4-FA5C-395E-E557-01FD5B9F6AD8}"/>
                </a:ext>
              </a:extLst>
            </p:cNvPr>
            <p:cNvSpPr/>
            <p:nvPr/>
          </p:nvSpPr>
          <p:spPr>
            <a:xfrm>
              <a:off x="6345100" y="5073411"/>
              <a:ext cx="48216" cy="35927"/>
            </a:xfrm>
            <a:custGeom>
              <a:avLst/>
              <a:gdLst>
                <a:gd name="connsiteX0" fmla="*/ 47950 w 48216"/>
                <a:gd name="connsiteY0" fmla="*/ 23070 h 35927"/>
                <a:gd name="connsiteX1" fmla="*/ 25307 w 48216"/>
                <a:gd name="connsiteY1" fmla="*/ 35697 h 35927"/>
                <a:gd name="connsiteX2" fmla="*/ 0 w 48216"/>
                <a:gd name="connsiteY2" fmla="*/ 14439 h 35927"/>
                <a:gd name="connsiteX3" fmla="*/ 22164 w 48216"/>
                <a:gd name="connsiteY3" fmla="*/ 1 h 35927"/>
                <a:gd name="connsiteX4" fmla="*/ 48216 w 48216"/>
                <a:gd name="connsiteY4" fmla="*/ 12095 h 35927"/>
                <a:gd name="connsiteX5" fmla="*/ 47950 w 48216"/>
                <a:gd name="connsiteY5" fmla="*/ 23070 h 3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216" h="35927">
                  <a:moveTo>
                    <a:pt x="47950" y="23070"/>
                  </a:moveTo>
                  <a:cubicBezTo>
                    <a:pt x="40278" y="27652"/>
                    <a:pt x="30794" y="37562"/>
                    <a:pt x="25307" y="35697"/>
                  </a:cubicBezTo>
                  <a:cubicBezTo>
                    <a:pt x="15557" y="32340"/>
                    <a:pt x="8311" y="21898"/>
                    <a:pt x="0" y="14439"/>
                  </a:cubicBezTo>
                  <a:cubicBezTo>
                    <a:pt x="7406" y="9271"/>
                    <a:pt x="14705" y="108"/>
                    <a:pt x="22164" y="1"/>
                  </a:cubicBezTo>
                  <a:cubicBezTo>
                    <a:pt x="30794" y="-106"/>
                    <a:pt x="39532" y="7726"/>
                    <a:pt x="48216" y="12095"/>
                  </a:cubicBezTo>
                  <a:cubicBezTo>
                    <a:pt x="48163" y="15771"/>
                    <a:pt x="48056" y="19394"/>
                    <a:pt x="47950" y="2307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3" name="任意多边形: 形状 702">
              <a:extLst>
                <a:ext uri="{FF2B5EF4-FFF2-40B4-BE49-F238E27FC236}">
                  <a16:creationId xmlns:a16="http://schemas.microsoft.com/office/drawing/2014/main" id="{F66DC4ED-55C7-57D5-2155-F393C01031E0}"/>
                </a:ext>
              </a:extLst>
            </p:cNvPr>
            <p:cNvSpPr/>
            <p:nvPr/>
          </p:nvSpPr>
          <p:spPr>
            <a:xfrm>
              <a:off x="7325314" y="3787929"/>
              <a:ext cx="52572" cy="47033"/>
            </a:xfrm>
            <a:custGeom>
              <a:avLst/>
              <a:gdLst>
                <a:gd name="connsiteX0" fmla="*/ 4943 w 52572"/>
                <a:gd name="connsiteY0" fmla="*/ 0 h 47033"/>
                <a:gd name="connsiteX1" fmla="*/ 52573 w 52572"/>
                <a:gd name="connsiteY1" fmla="*/ 42356 h 47033"/>
                <a:gd name="connsiteX2" fmla="*/ 4943 w 52572"/>
                <a:gd name="connsiteY2" fmla="*/ 0 h 4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72" h="47033">
                  <a:moveTo>
                    <a:pt x="4943" y="0"/>
                  </a:moveTo>
                  <a:cubicBezTo>
                    <a:pt x="21618" y="14811"/>
                    <a:pt x="34405" y="26213"/>
                    <a:pt x="52573" y="42356"/>
                  </a:cubicBezTo>
                  <a:cubicBezTo>
                    <a:pt x="-918" y="53011"/>
                    <a:pt x="-6512" y="48056"/>
                    <a:pt x="494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4" name="任意多边形: 形状 703">
              <a:extLst>
                <a:ext uri="{FF2B5EF4-FFF2-40B4-BE49-F238E27FC236}">
                  <a16:creationId xmlns:a16="http://schemas.microsoft.com/office/drawing/2014/main" id="{E19136FF-C28E-ABDF-E26C-92309276C7E8}"/>
                </a:ext>
              </a:extLst>
            </p:cNvPr>
            <p:cNvSpPr/>
            <p:nvPr/>
          </p:nvSpPr>
          <p:spPr>
            <a:xfrm>
              <a:off x="10969544" y="5108895"/>
              <a:ext cx="59351" cy="70006"/>
            </a:xfrm>
            <a:custGeom>
              <a:avLst/>
              <a:gdLst>
                <a:gd name="connsiteX0" fmla="*/ 46884 w 59351"/>
                <a:gd name="connsiteY0" fmla="*/ 70007 h 70006"/>
                <a:gd name="connsiteX1" fmla="*/ 0 w 59351"/>
                <a:gd name="connsiteY1" fmla="*/ 10496 h 70006"/>
                <a:gd name="connsiteX2" fmla="*/ 13479 w 59351"/>
                <a:gd name="connsiteY2" fmla="*/ 0 h 70006"/>
                <a:gd name="connsiteX3" fmla="*/ 59351 w 59351"/>
                <a:gd name="connsiteY3" fmla="*/ 60257 h 70006"/>
                <a:gd name="connsiteX4" fmla="*/ 46884 w 59351"/>
                <a:gd name="connsiteY4" fmla="*/ 70007 h 7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51" h="70006">
                  <a:moveTo>
                    <a:pt x="46884" y="70007"/>
                  </a:moveTo>
                  <a:cubicBezTo>
                    <a:pt x="31274" y="50187"/>
                    <a:pt x="15664" y="30315"/>
                    <a:pt x="0" y="10496"/>
                  </a:cubicBezTo>
                  <a:cubicBezTo>
                    <a:pt x="4475" y="6979"/>
                    <a:pt x="9004" y="3463"/>
                    <a:pt x="13479" y="0"/>
                  </a:cubicBezTo>
                  <a:cubicBezTo>
                    <a:pt x="28770" y="20086"/>
                    <a:pt x="44061" y="40171"/>
                    <a:pt x="59351" y="60257"/>
                  </a:cubicBezTo>
                  <a:cubicBezTo>
                    <a:pt x="55196" y="63453"/>
                    <a:pt x="51040" y="66704"/>
                    <a:pt x="46884" y="7000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5" name="任意多边形: 形状 704">
              <a:extLst>
                <a:ext uri="{FF2B5EF4-FFF2-40B4-BE49-F238E27FC236}">
                  <a16:creationId xmlns:a16="http://schemas.microsoft.com/office/drawing/2014/main" id="{F7777B40-A1D2-BFEB-B38E-9691BFFEC33A}"/>
                </a:ext>
              </a:extLst>
            </p:cNvPr>
            <p:cNvSpPr/>
            <p:nvPr/>
          </p:nvSpPr>
          <p:spPr>
            <a:xfrm>
              <a:off x="10260152" y="4269346"/>
              <a:ext cx="52957" cy="57326"/>
            </a:xfrm>
            <a:custGeom>
              <a:avLst/>
              <a:gdLst>
                <a:gd name="connsiteX0" fmla="*/ 8631 w 52957"/>
                <a:gd name="connsiteY0" fmla="*/ 0 h 57326"/>
                <a:gd name="connsiteX1" fmla="*/ 52958 w 52957"/>
                <a:gd name="connsiteY1" fmla="*/ 57327 h 57326"/>
                <a:gd name="connsiteX2" fmla="*/ 0 w 52957"/>
                <a:gd name="connsiteY2" fmla="*/ 7406 h 57326"/>
                <a:gd name="connsiteX3" fmla="*/ 8631 w 52957"/>
                <a:gd name="connsiteY3" fmla="*/ 0 h 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57" h="57326">
                  <a:moveTo>
                    <a:pt x="8631" y="0"/>
                  </a:moveTo>
                  <a:cubicBezTo>
                    <a:pt x="22217" y="17528"/>
                    <a:pt x="35802" y="35110"/>
                    <a:pt x="52958" y="57327"/>
                  </a:cubicBezTo>
                  <a:cubicBezTo>
                    <a:pt x="10869" y="54130"/>
                    <a:pt x="3303" y="45712"/>
                    <a:pt x="0" y="7406"/>
                  </a:cubicBezTo>
                  <a:cubicBezTo>
                    <a:pt x="2877" y="4955"/>
                    <a:pt x="5754" y="2504"/>
                    <a:pt x="863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6" name="任意多边形: 形状 705">
              <a:extLst>
                <a:ext uri="{FF2B5EF4-FFF2-40B4-BE49-F238E27FC236}">
                  <a16:creationId xmlns:a16="http://schemas.microsoft.com/office/drawing/2014/main" id="{0A02CCC9-48A6-AAA7-8E34-974162FD7A4D}"/>
                </a:ext>
              </a:extLst>
            </p:cNvPr>
            <p:cNvSpPr/>
            <p:nvPr/>
          </p:nvSpPr>
          <p:spPr>
            <a:xfrm>
              <a:off x="6640525" y="4686846"/>
              <a:ext cx="47630" cy="35664"/>
            </a:xfrm>
            <a:custGeom>
              <a:avLst/>
              <a:gdLst>
                <a:gd name="connsiteX0" fmla="*/ 47257 w 47630"/>
                <a:gd name="connsiteY0" fmla="*/ 25024 h 35664"/>
                <a:gd name="connsiteX1" fmla="*/ 26852 w 47630"/>
                <a:gd name="connsiteY1" fmla="*/ 35413 h 35664"/>
                <a:gd name="connsiteX2" fmla="*/ 0 w 47630"/>
                <a:gd name="connsiteY2" fmla="*/ 15753 h 35664"/>
                <a:gd name="connsiteX3" fmla="*/ 17741 w 47630"/>
                <a:gd name="connsiteY3" fmla="*/ 36 h 35664"/>
                <a:gd name="connsiteX4" fmla="*/ 47630 w 47630"/>
                <a:gd name="connsiteY4" fmla="*/ 14528 h 35664"/>
                <a:gd name="connsiteX5" fmla="*/ 47257 w 47630"/>
                <a:gd name="connsiteY5" fmla="*/ 25024 h 3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30" h="35664">
                  <a:moveTo>
                    <a:pt x="47257" y="25024"/>
                  </a:moveTo>
                  <a:cubicBezTo>
                    <a:pt x="40331" y="28807"/>
                    <a:pt x="31753" y="37224"/>
                    <a:pt x="26852" y="35413"/>
                  </a:cubicBezTo>
                  <a:cubicBezTo>
                    <a:pt x="16836" y="31737"/>
                    <a:pt x="8844" y="22626"/>
                    <a:pt x="0" y="15753"/>
                  </a:cubicBezTo>
                  <a:cubicBezTo>
                    <a:pt x="5967" y="10159"/>
                    <a:pt x="12733" y="-709"/>
                    <a:pt x="17741" y="36"/>
                  </a:cubicBezTo>
                  <a:cubicBezTo>
                    <a:pt x="28184" y="1635"/>
                    <a:pt x="37721" y="9307"/>
                    <a:pt x="47630" y="14528"/>
                  </a:cubicBezTo>
                  <a:cubicBezTo>
                    <a:pt x="47524" y="18044"/>
                    <a:pt x="47364" y="21561"/>
                    <a:pt x="47257" y="250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7" name="任意多边形: 形状 706">
              <a:extLst>
                <a:ext uri="{FF2B5EF4-FFF2-40B4-BE49-F238E27FC236}">
                  <a16:creationId xmlns:a16="http://schemas.microsoft.com/office/drawing/2014/main" id="{FADC0BA2-3445-19DB-BCC5-7D7062A2D83F}"/>
                </a:ext>
              </a:extLst>
            </p:cNvPr>
            <p:cNvSpPr/>
            <p:nvPr/>
          </p:nvSpPr>
          <p:spPr>
            <a:xfrm>
              <a:off x="6088153" y="6398106"/>
              <a:ext cx="42185" cy="48114"/>
            </a:xfrm>
            <a:custGeom>
              <a:avLst/>
              <a:gdLst>
                <a:gd name="connsiteX0" fmla="*/ 17092 w 42185"/>
                <a:gd name="connsiteY0" fmla="*/ 0 h 48114"/>
                <a:gd name="connsiteX1" fmla="*/ 42185 w 42185"/>
                <a:gd name="connsiteY1" fmla="*/ 29995 h 48114"/>
                <a:gd name="connsiteX2" fmla="*/ 17305 w 42185"/>
                <a:gd name="connsiteY2" fmla="*/ 48057 h 48114"/>
                <a:gd name="connsiteX3" fmla="*/ 43 w 42185"/>
                <a:gd name="connsiteY3" fmla="*/ 29249 h 48114"/>
                <a:gd name="connsiteX4" fmla="*/ 17092 w 42185"/>
                <a:gd name="connsiteY4" fmla="*/ 0 h 4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85" h="48114">
                  <a:moveTo>
                    <a:pt x="17092" y="0"/>
                  </a:moveTo>
                  <a:cubicBezTo>
                    <a:pt x="28653" y="13799"/>
                    <a:pt x="35419" y="21897"/>
                    <a:pt x="42185" y="29995"/>
                  </a:cubicBezTo>
                  <a:cubicBezTo>
                    <a:pt x="33981" y="36442"/>
                    <a:pt x="26469" y="46139"/>
                    <a:pt x="17305" y="48057"/>
                  </a:cubicBezTo>
                  <a:cubicBezTo>
                    <a:pt x="12670" y="49069"/>
                    <a:pt x="842" y="36548"/>
                    <a:pt x="43" y="29249"/>
                  </a:cubicBezTo>
                  <a:cubicBezTo>
                    <a:pt x="-703" y="22217"/>
                    <a:pt x="8407" y="14012"/>
                    <a:pt x="1709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8" name="任意多边形: 形状 707">
              <a:extLst>
                <a:ext uri="{FF2B5EF4-FFF2-40B4-BE49-F238E27FC236}">
                  <a16:creationId xmlns:a16="http://schemas.microsoft.com/office/drawing/2014/main" id="{6153AA90-E7FD-29CC-0127-FBAE560BD20C}"/>
                </a:ext>
              </a:extLst>
            </p:cNvPr>
            <p:cNvSpPr/>
            <p:nvPr/>
          </p:nvSpPr>
          <p:spPr>
            <a:xfrm>
              <a:off x="7018077" y="3957032"/>
              <a:ext cx="39007" cy="49843"/>
            </a:xfrm>
            <a:custGeom>
              <a:avLst/>
              <a:gdLst>
                <a:gd name="connsiteX0" fmla="*/ 17501 w 39007"/>
                <a:gd name="connsiteY0" fmla="*/ 0 h 49843"/>
                <a:gd name="connsiteX1" fmla="*/ 38972 w 39007"/>
                <a:gd name="connsiteY1" fmla="*/ 35323 h 49843"/>
                <a:gd name="connsiteX2" fmla="*/ 20645 w 39007"/>
                <a:gd name="connsiteY2" fmla="*/ 49708 h 49843"/>
                <a:gd name="connsiteX3" fmla="*/ 186 w 39007"/>
                <a:gd name="connsiteY3" fmla="*/ 26639 h 49843"/>
                <a:gd name="connsiteX4" fmla="*/ 17501 w 39007"/>
                <a:gd name="connsiteY4" fmla="*/ 0 h 49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07" h="49843">
                  <a:moveTo>
                    <a:pt x="17501" y="0"/>
                  </a:moveTo>
                  <a:cubicBezTo>
                    <a:pt x="27837" y="15983"/>
                    <a:pt x="35829" y="24934"/>
                    <a:pt x="38972" y="35323"/>
                  </a:cubicBezTo>
                  <a:cubicBezTo>
                    <a:pt x="39878" y="38307"/>
                    <a:pt x="23362" y="51306"/>
                    <a:pt x="20645" y="49708"/>
                  </a:cubicBezTo>
                  <a:cubicBezTo>
                    <a:pt x="12014" y="44700"/>
                    <a:pt x="3702" y="35856"/>
                    <a:pt x="186" y="26639"/>
                  </a:cubicBezTo>
                  <a:cubicBezTo>
                    <a:pt x="-1466" y="22377"/>
                    <a:pt x="8178" y="13746"/>
                    <a:pt x="1750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9" name="任意多边形: 形状 708">
              <a:extLst>
                <a:ext uri="{FF2B5EF4-FFF2-40B4-BE49-F238E27FC236}">
                  <a16:creationId xmlns:a16="http://schemas.microsoft.com/office/drawing/2014/main" id="{BA0CC8B1-682E-CBD4-E9ED-C32A1432D377}"/>
                </a:ext>
              </a:extLst>
            </p:cNvPr>
            <p:cNvSpPr/>
            <p:nvPr/>
          </p:nvSpPr>
          <p:spPr>
            <a:xfrm>
              <a:off x="10515704" y="4514796"/>
              <a:ext cx="50581" cy="64945"/>
            </a:xfrm>
            <a:custGeom>
              <a:avLst/>
              <a:gdLst>
                <a:gd name="connsiteX0" fmla="*/ 21 w 50581"/>
                <a:gd name="connsiteY0" fmla="*/ 0 h 64945"/>
                <a:gd name="connsiteX1" fmla="*/ 50582 w 50581"/>
                <a:gd name="connsiteY1" fmla="*/ 64945 h 64945"/>
                <a:gd name="connsiteX2" fmla="*/ 21 w 50581"/>
                <a:gd name="connsiteY2" fmla="*/ 0 h 6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81" h="64945">
                  <a:moveTo>
                    <a:pt x="21" y="0"/>
                  </a:moveTo>
                  <a:cubicBezTo>
                    <a:pt x="19627" y="25147"/>
                    <a:pt x="33746" y="43315"/>
                    <a:pt x="50582" y="64945"/>
                  </a:cubicBezTo>
                  <a:cubicBezTo>
                    <a:pt x="10784" y="61376"/>
                    <a:pt x="-565" y="47790"/>
                    <a:pt x="2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0" name="任意多边形: 形状 709">
              <a:extLst>
                <a:ext uri="{FF2B5EF4-FFF2-40B4-BE49-F238E27FC236}">
                  <a16:creationId xmlns:a16="http://schemas.microsoft.com/office/drawing/2014/main" id="{517EB5F7-137A-808D-FA52-1C4830D6E3C7}"/>
                </a:ext>
              </a:extLst>
            </p:cNvPr>
            <p:cNvSpPr/>
            <p:nvPr/>
          </p:nvSpPr>
          <p:spPr>
            <a:xfrm>
              <a:off x="9563334" y="3584911"/>
              <a:ext cx="42811" cy="42333"/>
            </a:xfrm>
            <a:custGeom>
              <a:avLst/>
              <a:gdLst>
                <a:gd name="connsiteX0" fmla="*/ 0 w 42811"/>
                <a:gd name="connsiteY0" fmla="*/ 6904 h 42333"/>
                <a:gd name="connsiteX1" fmla="*/ 42782 w 42811"/>
                <a:gd name="connsiteY1" fmla="*/ 22567 h 42333"/>
                <a:gd name="connsiteX2" fmla="*/ 32873 w 42811"/>
                <a:gd name="connsiteY2" fmla="*/ 42333 h 42333"/>
                <a:gd name="connsiteX3" fmla="*/ 0 w 42811"/>
                <a:gd name="connsiteY3" fmla="*/ 6904 h 4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11" h="42333">
                  <a:moveTo>
                    <a:pt x="0" y="6904"/>
                  </a:moveTo>
                  <a:cubicBezTo>
                    <a:pt x="29782" y="-7588"/>
                    <a:pt x="41077" y="2215"/>
                    <a:pt x="42782" y="22567"/>
                  </a:cubicBezTo>
                  <a:cubicBezTo>
                    <a:pt x="43315" y="28854"/>
                    <a:pt x="36389" y="35727"/>
                    <a:pt x="32873" y="42333"/>
                  </a:cubicBezTo>
                  <a:cubicBezTo>
                    <a:pt x="21897" y="30506"/>
                    <a:pt x="10975" y="18731"/>
                    <a:pt x="0" y="690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1" name="任意多边形: 形状 710">
              <a:extLst>
                <a:ext uri="{FF2B5EF4-FFF2-40B4-BE49-F238E27FC236}">
                  <a16:creationId xmlns:a16="http://schemas.microsoft.com/office/drawing/2014/main" id="{90A2B07C-01DA-9C03-E1D3-8EFF9FC72A12}"/>
                </a:ext>
              </a:extLst>
            </p:cNvPr>
            <p:cNvSpPr/>
            <p:nvPr/>
          </p:nvSpPr>
          <p:spPr>
            <a:xfrm>
              <a:off x="6975419" y="3792582"/>
              <a:ext cx="49503" cy="41538"/>
            </a:xfrm>
            <a:custGeom>
              <a:avLst/>
              <a:gdLst>
                <a:gd name="connsiteX0" fmla="*/ 49504 w 49503"/>
                <a:gd name="connsiteY0" fmla="*/ 22732 h 41538"/>
                <a:gd name="connsiteX1" fmla="*/ 24676 w 49503"/>
                <a:gd name="connsiteY1" fmla="*/ 41379 h 41538"/>
                <a:gd name="connsiteX2" fmla="*/ 115 w 49503"/>
                <a:gd name="connsiteY2" fmla="*/ 17990 h 41538"/>
                <a:gd name="connsiteX3" fmla="*/ 14340 w 49503"/>
                <a:gd name="connsiteY3" fmla="*/ 36 h 41538"/>
                <a:gd name="connsiteX4" fmla="*/ 49504 w 49503"/>
                <a:gd name="connsiteY4" fmla="*/ 22732 h 4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03" h="41538">
                  <a:moveTo>
                    <a:pt x="49504" y="22732"/>
                  </a:moveTo>
                  <a:cubicBezTo>
                    <a:pt x="37197" y="32269"/>
                    <a:pt x="27660" y="42978"/>
                    <a:pt x="24676" y="41379"/>
                  </a:cubicBezTo>
                  <a:cubicBezTo>
                    <a:pt x="14873" y="36211"/>
                    <a:pt x="6029" y="27421"/>
                    <a:pt x="115" y="17990"/>
                  </a:cubicBezTo>
                  <a:cubicBezTo>
                    <a:pt x="-1376" y="15646"/>
                    <a:pt x="12050" y="-870"/>
                    <a:pt x="14340" y="36"/>
                  </a:cubicBezTo>
                  <a:cubicBezTo>
                    <a:pt x="25049" y="4245"/>
                    <a:pt x="34213" y="12236"/>
                    <a:pt x="49504" y="227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2" name="任意多边形: 形状 711">
              <a:extLst>
                <a:ext uri="{FF2B5EF4-FFF2-40B4-BE49-F238E27FC236}">
                  <a16:creationId xmlns:a16="http://schemas.microsoft.com/office/drawing/2014/main" id="{8E463BCF-FD94-87A7-7A9E-D5DED114459D}"/>
                </a:ext>
              </a:extLst>
            </p:cNvPr>
            <p:cNvSpPr/>
            <p:nvPr/>
          </p:nvSpPr>
          <p:spPr>
            <a:xfrm>
              <a:off x="8160938" y="3370684"/>
              <a:ext cx="38227" cy="42451"/>
            </a:xfrm>
            <a:custGeom>
              <a:avLst/>
              <a:gdLst>
                <a:gd name="connsiteX0" fmla="*/ 875 w 38227"/>
                <a:gd name="connsiteY0" fmla="*/ 1413 h 42451"/>
                <a:gd name="connsiteX1" fmla="*/ 38223 w 38227"/>
                <a:gd name="connsiteY1" fmla="*/ 21765 h 42451"/>
                <a:gd name="connsiteX2" fmla="*/ 23838 w 38227"/>
                <a:gd name="connsiteY2" fmla="*/ 42437 h 42451"/>
                <a:gd name="connsiteX3" fmla="*/ 875 w 38227"/>
                <a:gd name="connsiteY3" fmla="*/ 1413 h 4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27" h="42451">
                  <a:moveTo>
                    <a:pt x="875" y="1413"/>
                  </a:moveTo>
                  <a:cubicBezTo>
                    <a:pt x="19842" y="-1304"/>
                    <a:pt x="37264" y="-2583"/>
                    <a:pt x="38223" y="21765"/>
                  </a:cubicBezTo>
                  <a:cubicBezTo>
                    <a:pt x="38489" y="28851"/>
                    <a:pt x="28047" y="42970"/>
                    <a:pt x="23838" y="42437"/>
                  </a:cubicBezTo>
                  <a:cubicBezTo>
                    <a:pt x="502" y="39720"/>
                    <a:pt x="-1789" y="22458"/>
                    <a:pt x="875" y="14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3" name="任意多边形: 形状 712">
              <a:extLst>
                <a:ext uri="{FF2B5EF4-FFF2-40B4-BE49-F238E27FC236}">
                  <a16:creationId xmlns:a16="http://schemas.microsoft.com/office/drawing/2014/main" id="{48E786C5-C955-E3CB-01DA-117C8D43D998}"/>
                </a:ext>
              </a:extLst>
            </p:cNvPr>
            <p:cNvSpPr/>
            <p:nvPr/>
          </p:nvSpPr>
          <p:spPr>
            <a:xfrm>
              <a:off x="9452832" y="3535263"/>
              <a:ext cx="37621" cy="45950"/>
            </a:xfrm>
            <a:custGeom>
              <a:avLst/>
              <a:gdLst>
                <a:gd name="connsiteX0" fmla="*/ 34475 w 37621"/>
                <a:gd name="connsiteY0" fmla="*/ 45949 h 45950"/>
                <a:gd name="connsiteX1" fmla="*/ 4 w 37621"/>
                <a:gd name="connsiteY1" fmla="*/ 8229 h 45950"/>
                <a:gd name="connsiteX2" fmla="*/ 16414 w 37621"/>
                <a:gd name="connsiteY2" fmla="*/ 184 h 45950"/>
                <a:gd name="connsiteX3" fmla="*/ 34475 w 37621"/>
                <a:gd name="connsiteY3" fmla="*/ 45949 h 4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21" h="45950">
                  <a:moveTo>
                    <a:pt x="34475" y="45949"/>
                  </a:moveTo>
                  <a:cubicBezTo>
                    <a:pt x="7303" y="46109"/>
                    <a:pt x="2721" y="27302"/>
                    <a:pt x="4" y="8229"/>
                  </a:cubicBezTo>
                  <a:cubicBezTo>
                    <a:pt x="-262" y="6151"/>
                    <a:pt x="11992" y="-1255"/>
                    <a:pt x="16414" y="184"/>
                  </a:cubicBezTo>
                  <a:cubicBezTo>
                    <a:pt x="39803" y="7749"/>
                    <a:pt x="40389" y="25278"/>
                    <a:pt x="34475" y="459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4" name="任意多边形: 形状 713">
              <a:extLst>
                <a:ext uri="{FF2B5EF4-FFF2-40B4-BE49-F238E27FC236}">
                  <a16:creationId xmlns:a16="http://schemas.microsoft.com/office/drawing/2014/main" id="{0A0882E0-0EA0-352B-418A-685E0F241513}"/>
                </a:ext>
              </a:extLst>
            </p:cNvPr>
            <p:cNvSpPr/>
            <p:nvPr/>
          </p:nvSpPr>
          <p:spPr>
            <a:xfrm>
              <a:off x="9168281" y="3289411"/>
              <a:ext cx="50400" cy="48142"/>
            </a:xfrm>
            <a:custGeom>
              <a:avLst/>
              <a:gdLst>
                <a:gd name="connsiteX0" fmla="*/ 8951 w 50400"/>
                <a:gd name="connsiteY0" fmla="*/ 0 h 48142"/>
                <a:gd name="connsiteX1" fmla="*/ 50400 w 50400"/>
                <a:gd name="connsiteY1" fmla="*/ 46138 h 48142"/>
                <a:gd name="connsiteX2" fmla="*/ 0 w 50400"/>
                <a:gd name="connsiteY2" fmla="*/ 8418 h 48142"/>
                <a:gd name="connsiteX3" fmla="*/ 8951 w 50400"/>
                <a:gd name="connsiteY3" fmla="*/ 0 h 4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0" h="48142">
                  <a:moveTo>
                    <a:pt x="8951" y="0"/>
                  </a:moveTo>
                  <a:cubicBezTo>
                    <a:pt x="21631" y="14119"/>
                    <a:pt x="34311" y="28184"/>
                    <a:pt x="50400" y="46138"/>
                  </a:cubicBezTo>
                  <a:cubicBezTo>
                    <a:pt x="13213" y="53065"/>
                    <a:pt x="2238" y="42409"/>
                    <a:pt x="0" y="8418"/>
                  </a:cubicBezTo>
                  <a:cubicBezTo>
                    <a:pt x="2984" y="5594"/>
                    <a:pt x="5967" y="2770"/>
                    <a:pt x="895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5" name="任意多边形: 形状 714">
              <a:extLst>
                <a:ext uri="{FF2B5EF4-FFF2-40B4-BE49-F238E27FC236}">
                  <a16:creationId xmlns:a16="http://schemas.microsoft.com/office/drawing/2014/main" id="{41FF3864-C2F3-8F2F-3785-102630C5445C}"/>
                </a:ext>
              </a:extLst>
            </p:cNvPr>
            <p:cNvSpPr/>
            <p:nvPr/>
          </p:nvSpPr>
          <p:spPr>
            <a:xfrm>
              <a:off x="9355232" y="3933058"/>
              <a:ext cx="46191" cy="46244"/>
            </a:xfrm>
            <a:custGeom>
              <a:avLst/>
              <a:gdLst>
                <a:gd name="connsiteX0" fmla="*/ 33884 w 46191"/>
                <a:gd name="connsiteY0" fmla="*/ 46245 h 46244"/>
                <a:gd name="connsiteX1" fmla="*/ 0 w 46191"/>
                <a:gd name="connsiteY1" fmla="*/ 17102 h 46244"/>
                <a:gd name="connsiteX2" fmla="*/ 30635 w 46191"/>
                <a:gd name="connsiteY2" fmla="*/ 0 h 46244"/>
                <a:gd name="connsiteX3" fmla="*/ 46192 w 46191"/>
                <a:gd name="connsiteY3" fmla="*/ 37241 h 46244"/>
                <a:gd name="connsiteX4" fmla="*/ 33884 w 46191"/>
                <a:gd name="connsiteY4" fmla="*/ 46245 h 4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1" h="46244">
                  <a:moveTo>
                    <a:pt x="33884" y="46245"/>
                  </a:moveTo>
                  <a:cubicBezTo>
                    <a:pt x="22590" y="36548"/>
                    <a:pt x="11295" y="26799"/>
                    <a:pt x="0" y="17102"/>
                  </a:cubicBezTo>
                  <a:cubicBezTo>
                    <a:pt x="10229" y="11401"/>
                    <a:pt x="20459" y="5701"/>
                    <a:pt x="30635" y="0"/>
                  </a:cubicBezTo>
                  <a:cubicBezTo>
                    <a:pt x="35803" y="12414"/>
                    <a:pt x="40970" y="24827"/>
                    <a:pt x="46192" y="37241"/>
                  </a:cubicBezTo>
                  <a:cubicBezTo>
                    <a:pt x="42089" y="40278"/>
                    <a:pt x="37987" y="43261"/>
                    <a:pt x="33884" y="4624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6" name="任意多边形: 形状 715">
              <a:extLst>
                <a:ext uri="{FF2B5EF4-FFF2-40B4-BE49-F238E27FC236}">
                  <a16:creationId xmlns:a16="http://schemas.microsoft.com/office/drawing/2014/main" id="{D28A7CC8-2AA6-64B0-57C8-50D16A1B3442}"/>
                </a:ext>
              </a:extLst>
            </p:cNvPr>
            <p:cNvSpPr/>
            <p:nvPr/>
          </p:nvSpPr>
          <p:spPr>
            <a:xfrm>
              <a:off x="6835201" y="3972091"/>
              <a:ext cx="56207" cy="36370"/>
            </a:xfrm>
            <a:custGeom>
              <a:avLst/>
              <a:gdLst>
                <a:gd name="connsiteX0" fmla="*/ 56208 w 56207"/>
                <a:gd name="connsiteY0" fmla="*/ 17813 h 36370"/>
                <a:gd name="connsiteX1" fmla="*/ 27545 w 56207"/>
                <a:gd name="connsiteY1" fmla="*/ 36194 h 36370"/>
                <a:gd name="connsiteX2" fmla="*/ 0 w 56207"/>
                <a:gd name="connsiteY2" fmla="*/ 16322 h 36370"/>
                <a:gd name="connsiteX3" fmla="*/ 17582 w 56207"/>
                <a:gd name="connsiteY3" fmla="*/ 19 h 36370"/>
                <a:gd name="connsiteX4" fmla="*/ 56208 w 56207"/>
                <a:gd name="connsiteY4" fmla="*/ 17813 h 3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07" h="36370">
                  <a:moveTo>
                    <a:pt x="56208" y="17813"/>
                  </a:moveTo>
                  <a:cubicBezTo>
                    <a:pt x="40438" y="28309"/>
                    <a:pt x="31913" y="37792"/>
                    <a:pt x="27545" y="36194"/>
                  </a:cubicBezTo>
                  <a:cubicBezTo>
                    <a:pt x="17315" y="32411"/>
                    <a:pt x="9057" y="23301"/>
                    <a:pt x="0" y="16322"/>
                  </a:cubicBezTo>
                  <a:cubicBezTo>
                    <a:pt x="5914" y="10514"/>
                    <a:pt x="12360" y="-514"/>
                    <a:pt x="17582" y="19"/>
                  </a:cubicBezTo>
                  <a:cubicBezTo>
                    <a:pt x="27917" y="1137"/>
                    <a:pt x="37561" y="8650"/>
                    <a:pt x="56208" y="178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" name="任意多边形: 形状 716">
              <a:extLst>
                <a:ext uri="{FF2B5EF4-FFF2-40B4-BE49-F238E27FC236}">
                  <a16:creationId xmlns:a16="http://schemas.microsoft.com/office/drawing/2014/main" id="{5765636F-1B41-F42D-84BF-A19987AA51C9}"/>
                </a:ext>
              </a:extLst>
            </p:cNvPr>
            <p:cNvSpPr/>
            <p:nvPr/>
          </p:nvSpPr>
          <p:spPr>
            <a:xfrm>
              <a:off x="6495607" y="4877978"/>
              <a:ext cx="41600" cy="46309"/>
            </a:xfrm>
            <a:custGeom>
              <a:avLst/>
              <a:gdLst>
                <a:gd name="connsiteX0" fmla="*/ 22486 w 41600"/>
                <a:gd name="connsiteY0" fmla="*/ 46309 h 46309"/>
                <a:gd name="connsiteX1" fmla="*/ 56 w 41600"/>
                <a:gd name="connsiteY1" fmla="*/ 17060 h 46309"/>
                <a:gd name="connsiteX2" fmla="*/ 18383 w 41600"/>
                <a:gd name="connsiteY2" fmla="*/ 64 h 46309"/>
                <a:gd name="connsiteX3" fmla="*/ 41399 w 41600"/>
                <a:gd name="connsiteY3" fmla="*/ 19404 h 46309"/>
                <a:gd name="connsiteX4" fmla="*/ 22486 w 41600"/>
                <a:gd name="connsiteY4" fmla="*/ 46309 h 4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0" h="46309">
                  <a:moveTo>
                    <a:pt x="22486" y="46309"/>
                  </a:moveTo>
                  <a:cubicBezTo>
                    <a:pt x="11884" y="33416"/>
                    <a:pt x="2240" y="26170"/>
                    <a:pt x="56" y="17060"/>
                  </a:cubicBezTo>
                  <a:cubicBezTo>
                    <a:pt x="-1010" y="12744"/>
                    <a:pt x="13429" y="-1055"/>
                    <a:pt x="18383" y="64"/>
                  </a:cubicBezTo>
                  <a:cubicBezTo>
                    <a:pt x="27441" y="2089"/>
                    <a:pt x="37510" y="10826"/>
                    <a:pt x="41399" y="19404"/>
                  </a:cubicBezTo>
                  <a:cubicBezTo>
                    <a:pt x="43264" y="23506"/>
                    <a:pt x="31809" y="33576"/>
                    <a:pt x="22486" y="463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" name="任意多边形: 形状 717">
              <a:extLst>
                <a:ext uri="{FF2B5EF4-FFF2-40B4-BE49-F238E27FC236}">
                  <a16:creationId xmlns:a16="http://schemas.microsoft.com/office/drawing/2014/main" id="{CC81A60B-AED3-A60A-E658-8399F9C95E15}"/>
                </a:ext>
              </a:extLst>
            </p:cNvPr>
            <p:cNvSpPr/>
            <p:nvPr/>
          </p:nvSpPr>
          <p:spPr>
            <a:xfrm>
              <a:off x="11042800" y="5254822"/>
              <a:ext cx="45925" cy="51679"/>
            </a:xfrm>
            <a:custGeom>
              <a:avLst/>
              <a:gdLst>
                <a:gd name="connsiteX0" fmla="*/ 45925 w 45925"/>
                <a:gd name="connsiteY0" fmla="*/ 51679 h 51679"/>
                <a:gd name="connsiteX1" fmla="*/ 0 w 45925"/>
                <a:gd name="connsiteY1" fmla="*/ 0 h 51679"/>
                <a:gd name="connsiteX2" fmla="*/ 45925 w 45925"/>
                <a:gd name="connsiteY2" fmla="*/ 51679 h 5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25" h="51679">
                  <a:moveTo>
                    <a:pt x="45925" y="51679"/>
                  </a:moveTo>
                  <a:cubicBezTo>
                    <a:pt x="13959" y="48589"/>
                    <a:pt x="5754" y="25573"/>
                    <a:pt x="0" y="0"/>
                  </a:cubicBezTo>
                  <a:cubicBezTo>
                    <a:pt x="27917" y="2131"/>
                    <a:pt x="34471" y="9483"/>
                    <a:pt x="45925" y="516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" name="任意多边形: 形状 718">
              <a:extLst>
                <a:ext uri="{FF2B5EF4-FFF2-40B4-BE49-F238E27FC236}">
                  <a16:creationId xmlns:a16="http://schemas.microsoft.com/office/drawing/2014/main" id="{7EA984AE-4A08-1D9F-2300-8A2762448142}"/>
                </a:ext>
              </a:extLst>
            </p:cNvPr>
            <p:cNvSpPr/>
            <p:nvPr/>
          </p:nvSpPr>
          <p:spPr>
            <a:xfrm>
              <a:off x="10346302" y="4329390"/>
              <a:ext cx="46163" cy="55675"/>
            </a:xfrm>
            <a:custGeom>
              <a:avLst/>
              <a:gdLst>
                <a:gd name="connsiteX0" fmla="*/ 0 w 46163"/>
                <a:gd name="connsiteY0" fmla="*/ 0 h 55675"/>
                <a:gd name="connsiteX1" fmla="*/ 45925 w 46163"/>
                <a:gd name="connsiteY1" fmla="*/ 55675 h 55675"/>
                <a:gd name="connsiteX2" fmla="*/ 0 w 46163"/>
                <a:gd name="connsiteY2" fmla="*/ 0 h 5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63" h="55675">
                  <a:moveTo>
                    <a:pt x="0" y="0"/>
                  </a:moveTo>
                  <a:cubicBezTo>
                    <a:pt x="42515" y="5541"/>
                    <a:pt x="47470" y="11135"/>
                    <a:pt x="45925" y="55675"/>
                  </a:cubicBezTo>
                  <a:cubicBezTo>
                    <a:pt x="32073" y="38893"/>
                    <a:pt x="18221" y="22110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" name="任意多边形: 形状 719">
              <a:extLst>
                <a:ext uri="{FF2B5EF4-FFF2-40B4-BE49-F238E27FC236}">
                  <a16:creationId xmlns:a16="http://schemas.microsoft.com/office/drawing/2014/main" id="{099D1C84-05FA-A62E-CF22-9F07A05442AF}"/>
                </a:ext>
              </a:extLst>
            </p:cNvPr>
            <p:cNvSpPr/>
            <p:nvPr/>
          </p:nvSpPr>
          <p:spPr>
            <a:xfrm>
              <a:off x="11501361" y="5895432"/>
              <a:ext cx="59351" cy="68621"/>
            </a:xfrm>
            <a:custGeom>
              <a:avLst/>
              <a:gdLst>
                <a:gd name="connsiteX0" fmla="*/ 59351 w 59351"/>
                <a:gd name="connsiteY0" fmla="*/ 68622 h 68621"/>
                <a:gd name="connsiteX1" fmla="*/ 0 w 59351"/>
                <a:gd name="connsiteY1" fmla="*/ 0 h 68621"/>
                <a:gd name="connsiteX2" fmla="*/ 59351 w 59351"/>
                <a:gd name="connsiteY2" fmla="*/ 68622 h 6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351" h="68621">
                  <a:moveTo>
                    <a:pt x="59351" y="68622"/>
                  </a:moveTo>
                  <a:cubicBezTo>
                    <a:pt x="36815" y="42569"/>
                    <a:pt x="20299" y="23442"/>
                    <a:pt x="0" y="0"/>
                  </a:cubicBezTo>
                  <a:cubicBezTo>
                    <a:pt x="39052" y="3463"/>
                    <a:pt x="52852" y="19233"/>
                    <a:pt x="59351" y="6862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" name="任意多边形: 形状 720">
              <a:extLst>
                <a:ext uri="{FF2B5EF4-FFF2-40B4-BE49-F238E27FC236}">
                  <a16:creationId xmlns:a16="http://schemas.microsoft.com/office/drawing/2014/main" id="{7A343D4B-0999-8449-8B98-035562B0FC5D}"/>
                </a:ext>
              </a:extLst>
            </p:cNvPr>
            <p:cNvSpPr/>
            <p:nvPr/>
          </p:nvSpPr>
          <p:spPr>
            <a:xfrm>
              <a:off x="6694495" y="4152289"/>
              <a:ext cx="56527" cy="34414"/>
            </a:xfrm>
            <a:custGeom>
              <a:avLst/>
              <a:gdLst>
                <a:gd name="connsiteX0" fmla="*/ 56528 w 56527"/>
                <a:gd name="connsiteY0" fmla="*/ 20998 h 34414"/>
                <a:gd name="connsiteX1" fmla="*/ 24295 w 56527"/>
                <a:gd name="connsiteY1" fmla="*/ 34051 h 34414"/>
                <a:gd name="connsiteX2" fmla="*/ 0 w 56527"/>
                <a:gd name="connsiteY2" fmla="*/ 13699 h 34414"/>
                <a:gd name="connsiteX3" fmla="*/ 20885 w 56527"/>
                <a:gd name="connsiteY3" fmla="*/ 60 h 34414"/>
                <a:gd name="connsiteX4" fmla="*/ 56528 w 56527"/>
                <a:gd name="connsiteY4" fmla="*/ 20998 h 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27" h="34414">
                  <a:moveTo>
                    <a:pt x="56528" y="20998"/>
                  </a:moveTo>
                  <a:cubicBezTo>
                    <a:pt x="38999" y="28563"/>
                    <a:pt x="29782" y="36182"/>
                    <a:pt x="24295" y="34051"/>
                  </a:cubicBezTo>
                  <a:cubicBezTo>
                    <a:pt x="14971" y="30481"/>
                    <a:pt x="7992" y="20838"/>
                    <a:pt x="0" y="13699"/>
                  </a:cubicBezTo>
                  <a:cubicBezTo>
                    <a:pt x="7033" y="8797"/>
                    <a:pt x="14651" y="-846"/>
                    <a:pt x="20885" y="60"/>
                  </a:cubicBezTo>
                  <a:cubicBezTo>
                    <a:pt x="30262" y="1392"/>
                    <a:pt x="38680" y="9969"/>
                    <a:pt x="56528" y="2099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" name="任意多边形: 形状 721">
              <a:extLst>
                <a:ext uri="{FF2B5EF4-FFF2-40B4-BE49-F238E27FC236}">
                  <a16:creationId xmlns:a16="http://schemas.microsoft.com/office/drawing/2014/main" id="{6184ADEE-86E1-230F-1F49-4748E16EC7C8}"/>
                </a:ext>
              </a:extLst>
            </p:cNvPr>
            <p:cNvSpPr/>
            <p:nvPr/>
          </p:nvSpPr>
          <p:spPr>
            <a:xfrm>
              <a:off x="6741094" y="4326830"/>
              <a:ext cx="41948" cy="44435"/>
            </a:xfrm>
            <a:custGeom>
              <a:avLst/>
              <a:gdLst>
                <a:gd name="connsiteX0" fmla="*/ 17973 w 41948"/>
                <a:gd name="connsiteY0" fmla="*/ 44435 h 44435"/>
                <a:gd name="connsiteX1" fmla="*/ 19 w 41948"/>
                <a:gd name="connsiteY1" fmla="*/ 15506 h 44435"/>
                <a:gd name="connsiteX2" fmla="*/ 17653 w 41948"/>
                <a:gd name="connsiteY2" fmla="*/ 108 h 44435"/>
                <a:gd name="connsiteX3" fmla="*/ 41948 w 41948"/>
                <a:gd name="connsiteY3" fmla="*/ 23710 h 44435"/>
                <a:gd name="connsiteX4" fmla="*/ 17973 w 41948"/>
                <a:gd name="connsiteY4" fmla="*/ 44435 h 4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48" h="44435">
                  <a:moveTo>
                    <a:pt x="17973" y="44435"/>
                  </a:moveTo>
                  <a:cubicBezTo>
                    <a:pt x="9768" y="32128"/>
                    <a:pt x="1191" y="24297"/>
                    <a:pt x="19" y="15506"/>
                  </a:cubicBezTo>
                  <a:cubicBezTo>
                    <a:pt x="-621" y="10977"/>
                    <a:pt x="15416" y="-1277"/>
                    <a:pt x="17653" y="108"/>
                  </a:cubicBezTo>
                  <a:cubicBezTo>
                    <a:pt x="27030" y="5863"/>
                    <a:pt x="34063" y="15506"/>
                    <a:pt x="41948" y="23710"/>
                  </a:cubicBezTo>
                  <a:cubicBezTo>
                    <a:pt x="35715" y="29092"/>
                    <a:pt x="29481" y="34473"/>
                    <a:pt x="17973" y="444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" name="任意多边形: 形状 722">
              <a:extLst>
                <a:ext uri="{FF2B5EF4-FFF2-40B4-BE49-F238E27FC236}">
                  <a16:creationId xmlns:a16="http://schemas.microsoft.com/office/drawing/2014/main" id="{58C28FB7-2D4E-3E26-D4C9-9C15DA3261C4}"/>
                </a:ext>
              </a:extLst>
            </p:cNvPr>
            <p:cNvSpPr/>
            <p:nvPr/>
          </p:nvSpPr>
          <p:spPr>
            <a:xfrm>
              <a:off x="6300778" y="4886301"/>
              <a:ext cx="42543" cy="44627"/>
            </a:xfrm>
            <a:custGeom>
              <a:avLst/>
              <a:gdLst>
                <a:gd name="connsiteX0" fmla="*/ 18056 w 42543"/>
                <a:gd name="connsiteY0" fmla="*/ 0 h 44627"/>
                <a:gd name="connsiteX1" fmla="*/ 42511 w 42543"/>
                <a:gd name="connsiteY1" fmla="*/ 30208 h 44627"/>
                <a:gd name="connsiteX2" fmla="*/ 25622 w 42543"/>
                <a:gd name="connsiteY2" fmla="*/ 44540 h 44627"/>
                <a:gd name="connsiteX3" fmla="*/ 102 w 42543"/>
                <a:gd name="connsiteY3" fmla="*/ 24561 h 44627"/>
                <a:gd name="connsiteX4" fmla="*/ 18056 w 42543"/>
                <a:gd name="connsiteY4" fmla="*/ 0 h 44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" h="44627">
                  <a:moveTo>
                    <a:pt x="18056" y="0"/>
                  </a:moveTo>
                  <a:cubicBezTo>
                    <a:pt x="29085" y="12840"/>
                    <a:pt x="37183" y="20778"/>
                    <a:pt x="42511" y="30208"/>
                  </a:cubicBezTo>
                  <a:cubicBezTo>
                    <a:pt x="43310" y="31647"/>
                    <a:pt x="29191" y="45872"/>
                    <a:pt x="25622" y="44540"/>
                  </a:cubicBezTo>
                  <a:cubicBezTo>
                    <a:pt x="15765" y="40864"/>
                    <a:pt x="6975" y="32819"/>
                    <a:pt x="102" y="24561"/>
                  </a:cubicBezTo>
                  <a:cubicBezTo>
                    <a:pt x="-1124" y="23069"/>
                    <a:pt x="8946" y="12200"/>
                    <a:pt x="1805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" name="任意多边形: 形状 723">
              <a:extLst>
                <a:ext uri="{FF2B5EF4-FFF2-40B4-BE49-F238E27FC236}">
                  <a16:creationId xmlns:a16="http://schemas.microsoft.com/office/drawing/2014/main" id="{53B691D1-FE36-6BDD-9633-F132FE454FDD}"/>
                </a:ext>
              </a:extLst>
            </p:cNvPr>
            <p:cNvSpPr/>
            <p:nvPr/>
          </p:nvSpPr>
          <p:spPr>
            <a:xfrm>
              <a:off x="10660054" y="4728919"/>
              <a:ext cx="43101" cy="56686"/>
            </a:xfrm>
            <a:custGeom>
              <a:avLst/>
              <a:gdLst>
                <a:gd name="connsiteX0" fmla="*/ 43101 w 43101"/>
                <a:gd name="connsiteY0" fmla="*/ 56687 h 56686"/>
                <a:gd name="connsiteX1" fmla="*/ 0 w 43101"/>
                <a:gd name="connsiteY1" fmla="*/ 2024 h 56686"/>
                <a:gd name="connsiteX2" fmla="*/ 43101 w 43101"/>
                <a:gd name="connsiteY2" fmla="*/ 56687 h 5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01" h="56686">
                  <a:moveTo>
                    <a:pt x="43101" y="56687"/>
                  </a:moveTo>
                  <a:cubicBezTo>
                    <a:pt x="29356" y="39265"/>
                    <a:pt x="15664" y="21896"/>
                    <a:pt x="0" y="2024"/>
                  </a:cubicBezTo>
                  <a:cubicBezTo>
                    <a:pt x="32180" y="-5328"/>
                    <a:pt x="41716" y="6126"/>
                    <a:pt x="43101" y="566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" name="任意多边形: 形状 724">
              <a:extLst>
                <a:ext uri="{FF2B5EF4-FFF2-40B4-BE49-F238E27FC236}">
                  <a16:creationId xmlns:a16="http://schemas.microsoft.com/office/drawing/2014/main" id="{36051B32-7CD8-265D-A4FB-885D3EE5EF09}"/>
                </a:ext>
              </a:extLst>
            </p:cNvPr>
            <p:cNvSpPr/>
            <p:nvPr/>
          </p:nvSpPr>
          <p:spPr>
            <a:xfrm>
              <a:off x="9944909" y="3877063"/>
              <a:ext cx="47896" cy="51466"/>
            </a:xfrm>
            <a:custGeom>
              <a:avLst/>
              <a:gdLst>
                <a:gd name="connsiteX0" fmla="*/ 47897 w 47896"/>
                <a:gd name="connsiteY0" fmla="*/ 51466 h 51466"/>
                <a:gd name="connsiteX1" fmla="*/ 0 w 47896"/>
                <a:gd name="connsiteY1" fmla="*/ 0 h 51466"/>
                <a:gd name="connsiteX2" fmla="*/ 47897 w 47896"/>
                <a:gd name="connsiteY2" fmla="*/ 51466 h 5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96" h="51466">
                  <a:moveTo>
                    <a:pt x="47897" y="51466"/>
                  </a:moveTo>
                  <a:cubicBezTo>
                    <a:pt x="11188" y="49282"/>
                    <a:pt x="8898" y="24454"/>
                    <a:pt x="0" y="0"/>
                  </a:cubicBezTo>
                  <a:cubicBezTo>
                    <a:pt x="35803" y="2131"/>
                    <a:pt x="38094" y="26958"/>
                    <a:pt x="47897" y="5146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" name="任意多边形: 形状 725">
              <a:extLst>
                <a:ext uri="{FF2B5EF4-FFF2-40B4-BE49-F238E27FC236}">
                  <a16:creationId xmlns:a16="http://schemas.microsoft.com/office/drawing/2014/main" id="{F158E92F-7986-BC05-666D-B416D867B378}"/>
                </a:ext>
              </a:extLst>
            </p:cNvPr>
            <p:cNvSpPr/>
            <p:nvPr/>
          </p:nvSpPr>
          <p:spPr>
            <a:xfrm>
              <a:off x="9036472" y="3257811"/>
              <a:ext cx="45096" cy="42415"/>
            </a:xfrm>
            <a:custGeom>
              <a:avLst/>
              <a:gdLst>
                <a:gd name="connsiteX0" fmla="*/ 0 w 45096"/>
                <a:gd name="connsiteY0" fmla="*/ 1924 h 42415"/>
                <a:gd name="connsiteX1" fmla="*/ 45073 w 45096"/>
                <a:gd name="connsiteY1" fmla="*/ 29309 h 42415"/>
                <a:gd name="connsiteX2" fmla="*/ 32393 w 45096"/>
                <a:gd name="connsiteY2" fmla="*/ 42415 h 42415"/>
                <a:gd name="connsiteX3" fmla="*/ 0 w 45096"/>
                <a:gd name="connsiteY3" fmla="*/ 1924 h 4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96" h="42415">
                  <a:moveTo>
                    <a:pt x="0" y="1924"/>
                  </a:moveTo>
                  <a:cubicBezTo>
                    <a:pt x="36495" y="-5801"/>
                    <a:pt x="42462" y="11035"/>
                    <a:pt x="45073" y="29309"/>
                  </a:cubicBezTo>
                  <a:cubicBezTo>
                    <a:pt x="45606" y="32985"/>
                    <a:pt x="36868" y="37993"/>
                    <a:pt x="32393" y="42415"/>
                  </a:cubicBezTo>
                  <a:cubicBezTo>
                    <a:pt x="22856" y="30534"/>
                    <a:pt x="13373" y="18653"/>
                    <a:pt x="0" y="19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" name="任意多边形: 形状 726">
              <a:extLst>
                <a:ext uri="{FF2B5EF4-FFF2-40B4-BE49-F238E27FC236}">
                  <a16:creationId xmlns:a16="http://schemas.microsoft.com/office/drawing/2014/main" id="{3E03130B-048D-2BD5-BEDD-1EC536324EFE}"/>
                </a:ext>
              </a:extLst>
            </p:cNvPr>
            <p:cNvSpPr/>
            <p:nvPr/>
          </p:nvSpPr>
          <p:spPr>
            <a:xfrm>
              <a:off x="8906794" y="3221526"/>
              <a:ext cx="44099" cy="50409"/>
            </a:xfrm>
            <a:custGeom>
              <a:avLst/>
              <a:gdLst>
                <a:gd name="connsiteX0" fmla="*/ 40758 w 44099"/>
                <a:gd name="connsiteY0" fmla="*/ 50409 h 50409"/>
                <a:gd name="connsiteX1" fmla="*/ 0 w 44099"/>
                <a:gd name="connsiteY1" fmla="*/ 2086 h 50409"/>
                <a:gd name="connsiteX2" fmla="*/ 40758 w 44099"/>
                <a:gd name="connsiteY2" fmla="*/ 50409 h 5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99" h="50409">
                  <a:moveTo>
                    <a:pt x="40758" y="50409"/>
                  </a:moveTo>
                  <a:cubicBezTo>
                    <a:pt x="24987" y="31709"/>
                    <a:pt x="14172" y="18922"/>
                    <a:pt x="0" y="2086"/>
                  </a:cubicBezTo>
                  <a:cubicBezTo>
                    <a:pt x="41983" y="-4840"/>
                    <a:pt x="49761" y="4058"/>
                    <a:pt x="40758" y="504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8" name="任意多边形: 形状 727">
              <a:extLst>
                <a:ext uri="{FF2B5EF4-FFF2-40B4-BE49-F238E27FC236}">
                  <a16:creationId xmlns:a16="http://schemas.microsoft.com/office/drawing/2014/main" id="{B25A0A79-D4ED-0856-23FE-95D86C09F4AD}"/>
                </a:ext>
              </a:extLst>
            </p:cNvPr>
            <p:cNvSpPr/>
            <p:nvPr/>
          </p:nvSpPr>
          <p:spPr>
            <a:xfrm>
              <a:off x="8117981" y="3205208"/>
              <a:ext cx="41913" cy="38356"/>
            </a:xfrm>
            <a:custGeom>
              <a:avLst/>
              <a:gdLst>
                <a:gd name="connsiteX0" fmla="*/ 41809 w 41913"/>
                <a:gd name="connsiteY0" fmla="*/ 34069 h 38356"/>
                <a:gd name="connsiteX1" fmla="*/ 145 w 41913"/>
                <a:gd name="connsiteY1" fmla="*/ 16594 h 38356"/>
                <a:gd name="connsiteX2" fmla="*/ 11014 w 41913"/>
                <a:gd name="connsiteY2" fmla="*/ 24 h 38356"/>
                <a:gd name="connsiteX3" fmla="*/ 41809 w 41913"/>
                <a:gd name="connsiteY3" fmla="*/ 34069 h 38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3" h="38356">
                  <a:moveTo>
                    <a:pt x="41809" y="34069"/>
                  </a:moveTo>
                  <a:cubicBezTo>
                    <a:pt x="20924" y="43605"/>
                    <a:pt x="6645" y="36999"/>
                    <a:pt x="145" y="16594"/>
                  </a:cubicBezTo>
                  <a:cubicBezTo>
                    <a:pt x="-1187" y="12385"/>
                    <a:pt x="6965" y="184"/>
                    <a:pt x="11014" y="24"/>
                  </a:cubicBezTo>
                  <a:cubicBezTo>
                    <a:pt x="32698" y="-615"/>
                    <a:pt x="43087" y="11426"/>
                    <a:pt x="41809" y="3406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9" name="任意多边形: 形状 728">
              <a:extLst>
                <a:ext uri="{FF2B5EF4-FFF2-40B4-BE49-F238E27FC236}">
                  <a16:creationId xmlns:a16="http://schemas.microsoft.com/office/drawing/2014/main" id="{27F5D3B3-FDEB-91AF-966F-542D316BE42D}"/>
                </a:ext>
              </a:extLst>
            </p:cNvPr>
            <p:cNvSpPr/>
            <p:nvPr/>
          </p:nvSpPr>
          <p:spPr>
            <a:xfrm>
              <a:off x="9796794" y="3666989"/>
              <a:ext cx="42358" cy="56474"/>
            </a:xfrm>
            <a:custGeom>
              <a:avLst/>
              <a:gdLst>
                <a:gd name="connsiteX0" fmla="*/ 9007 w 42358"/>
                <a:gd name="connsiteY0" fmla="*/ 0 h 56474"/>
                <a:gd name="connsiteX1" fmla="*/ 42359 w 42358"/>
                <a:gd name="connsiteY1" fmla="*/ 56474 h 56474"/>
                <a:gd name="connsiteX2" fmla="*/ 9007 w 42358"/>
                <a:gd name="connsiteY2" fmla="*/ 0 h 5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58" h="56474">
                  <a:moveTo>
                    <a:pt x="9007" y="0"/>
                  </a:moveTo>
                  <a:cubicBezTo>
                    <a:pt x="21900" y="21791"/>
                    <a:pt x="31277" y="37721"/>
                    <a:pt x="42359" y="56474"/>
                  </a:cubicBezTo>
                  <a:cubicBezTo>
                    <a:pt x="1548" y="53224"/>
                    <a:pt x="-10226" y="35803"/>
                    <a:pt x="900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0" name="任意多边形: 形状 729">
              <a:extLst>
                <a:ext uri="{FF2B5EF4-FFF2-40B4-BE49-F238E27FC236}">
                  <a16:creationId xmlns:a16="http://schemas.microsoft.com/office/drawing/2014/main" id="{EE5B3C9D-8E33-324C-FDCC-30A0FCE61A0D}"/>
                </a:ext>
              </a:extLst>
            </p:cNvPr>
            <p:cNvSpPr/>
            <p:nvPr/>
          </p:nvSpPr>
          <p:spPr>
            <a:xfrm>
              <a:off x="8511886" y="3115086"/>
              <a:ext cx="43063" cy="40385"/>
            </a:xfrm>
            <a:custGeom>
              <a:avLst/>
              <a:gdLst>
                <a:gd name="connsiteX0" fmla="*/ 43063 w 43063"/>
                <a:gd name="connsiteY0" fmla="*/ 34524 h 40385"/>
                <a:gd name="connsiteX1" fmla="*/ 15 w 43063"/>
                <a:gd name="connsiteY1" fmla="*/ 17155 h 40385"/>
                <a:gd name="connsiteX2" fmla="*/ 12748 w 43063"/>
                <a:gd name="connsiteY2" fmla="*/ 0 h 40385"/>
                <a:gd name="connsiteX3" fmla="*/ 43063 w 43063"/>
                <a:gd name="connsiteY3" fmla="*/ 34524 h 4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63" h="40385">
                  <a:moveTo>
                    <a:pt x="43063" y="34524"/>
                  </a:moveTo>
                  <a:cubicBezTo>
                    <a:pt x="11789" y="48056"/>
                    <a:pt x="1613" y="36442"/>
                    <a:pt x="15" y="17155"/>
                  </a:cubicBezTo>
                  <a:cubicBezTo>
                    <a:pt x="-411" y="11828"/>
                    <a:pt x="8273" y="5754"/>
                    <a:pt x="12748" y="0"/>
                  </a:cubicBezTo>
                  <a:cubicBezTo>
                    <a:pt x="22871" y="11508"/>
                    <a:pt x="32994" y="23016"/>
                    <a:pt x="43063" y="345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1" name="任意多边形: 形状 730">
              <a:extLst>
                <a:ext uri="{FF2B5EF4-FFF2-40B4-BE49-F238E27FC236}">
                  <a16:creationId xmlns:a16="http://schemas.microsoft.com/office/drawing/2014/main" id="{386C6D5A-84FF-9D05-C754-BEB02C29ECEC}"/>
                </a:ext>
              </a:extLst>
            </p:cNvPr>
            <p:cNvSpPr/>
            <p:nvPr/>
          </p:nvSpPr>
          <p:spPr>
            <a:xfrm>
              <a:off x="6597530" y="4513443"/>
              <a:ext cx="52425" cy="35076"/>
            </a:xfrm>
            <a:custGeom>
              <a:avLst/>
              <a:gdLst>
                <a:gd name="connsiteX0" fmla="*/ 52425 w 52425"/>
                <a:gd name="connsiteY0" fmla="*/ 17336 h 35076"/>
                <a:gd name="connsiteX1" fmla="*/ 23495 w 52425"/>
                <a:gd name="connsiteY1" fmla="*/ 34864 h 35076"/>
                <a:gd name="connsiteX2" fmla="*/ 0 w 52425"/>
                <a:gd name="connsiteY2" fmla="*/ 14566 h 35076"/>
                <a:gd name="connsiteX3" fmla="*/ 17582 w 52425"/>
                <a:gd name="connsiteY3" fmla="*/ 21 h 35076"/>
                <a:gd name="connsiteX4" fmla="*/ 52425 w 52425"/>
                <a:gd name="connsiteY4" fmla="*/ 17336 h 3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25" h="35076">
                  <a:moveTo>
                    <a:pt x="52425" y="17336"/>
                  </a:moveTo>
                  <a:cubicBezTo>
                    <a:pt x="36921" y="27139"/>
                    <a:pt x="28024" y="36622"/>
                    <a:pt x="23495" y="34864"/>
                  </a:cubicBezTo>
                  <a:cubicBezTo>
                    <a:pt x="14385" y="31348"/>
                    <a:pt x="7672" y="21651"/>
                    <a:pt x="0" y="14566"/>
                  </a:cubicBezTo>
                  <a:cubicBezTo>
                    <a:pt x="5914" y="9344"/>
                    <a:pt x="12307" y="-512"/>
                    <a:pt x="17582" y="21"/>
                  </a:cubicBezTo>
                  <a:cubicBezTo>
                    <a:pt x="26799" y="926"/>
                    <a:pt x="35376" y="8332"/>
                    <a:pt x="52425" y="173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2" name="任意多边形: 形状 731">
              <a:extLst>
                <a:ext uri="{FF2B5EF4-FFF2-40B4-BE49-F238E27FC236}">
                  <a16:creationId xmlns:a16="http://schemas.microsoft.com/office/drawing/2014/main" id="{90240798-4C39-153A-82C5-35D38D0E1AF6}"/>
                </a:ext>
              </a:extLst>
            </p:cNvPr>
            <p:cNvSpPr/>
            <p:nvPr/>
          </p:nvSpPr>
          <p:spPr>
            <a:xfrm>
              <a:off x="10616546" y="4581446"/>
              <a:ext cx="42016" cy="56261"/>
            </a:xfrm>
            <a:custGeom>
              <a:avLst/>
              <a:gdLst>
                <a:gd name="connsiteX0" fmla="*/ 4722 w 42016"/>
                <a:gd name="connsiteY0" fmla="*/ 0 h 56261"/>
                <a:gd name="connsiteX1" fmla="*/ 42016 w 42016"/>
                <a:gd name="connsiteY1" fmla="*/ 56261 h 56261"/>
                <a:gd name="connsiteX2" fmla="*/ 4722 w 42016"/>
                <a:gd name="connsiteY2" fmla="*/ 0 h 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16" h="56261">
                  <a:moveTo>
                    <a:pt x="4722" y="0"/>
                  </a:moveTo>
                  <a:cubicBezTo>
                    <a:pt x="16496" y="17741"/>
                    <a:pt x="28218" y="35483"/>
                    <a:pt x="42016" y="56261"/>
                  </a:cubicBezTo>
                  <a:cubicBezTo>
                    <a:pt x="4402" y="52106"/>
                    <a:pt x="-7745" y="36122"/>
                    <a:pt x="472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3" name="任意多边形: 形状 732">
              <a:extLst>
                <a:ext uri="{FF2B5EF4-FFF2-40B4-BE49-F238E27FC236}">
                  <a16:creationId xmlns:a16="http://schemas.microsoft.com/office/drawing/2014/main" id="{2A17686E-A9A8-30D6-6CD1-D33A0668AB50}"/>
                </a:ext>
              </a:extLst>
            </p:cNvPr>
            <p:cNvSpPr/>
            <p:nvPr/>
          </p:nvSpPr>
          <p:spPr>
            <a:xfrm>
              <a:off x="6088089" y="5655558"/>
              <a:ext cx="54982" cy="34606"/>
            </a:xfrm>
            <a:custGeom>
              <a:avLst/>
              <a:gdLst>
                <a:gd name="connsiteX0" fmla="*/ 54982 w 54982"/>
                <a:gd name="connsiteY0" fmla="*/ 21276 h 34606"/>
                <a:gd name="connsiteX1" fmla="*/ 20938 w 54982"/>
                <a:gd name="connsiteY1" fmla="*/ 34436 h 34606"/>
                <a:gd name="connsiteX2" fmla="*/ 0 w 54982"/>
                <a:gd name="connsiteY2" fmla="*/ 16907 h 34606"/>
                <a:gd name="connsiteX3" fmla="*/ 20618 w 54982"/>
                <a:gd name="connsiteY3" fmla="*/ 18 h 34606"/>
                <a:gd name="connsiteX4" fmla="*/ 54982 w 54982"/>
                <a:gd name="connsiteY4" fmla="*/ 21276 h 3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82" h="34606">
                  <a:moveTo>
                    <a:pt x="54982" y="21276"/>
                  </a:moveTo>
                  <a:cubicBezTo>
                    <a:pt x="37507" y="28522"/>
                    <a:pt x="28397" y="35821"/>
                    <a:pt x="20938" y="34436"/>
                  </a:cubicBezTo>
                  <a:cubicBezTo>
                    <a:pt x="13160" y="32944"/>
                    <a:pt x="6926" y="23087"/>
                    <a:pt x="0" y="16907"/>
                  </a:cubicBezTo>
                  <a:cubicBezTo>
                    <a:pt x="6926" y="10833"/>
                    <a:pt x="14225" y="-515"/>
                    <a:pt x="20618" y="18"/>
                  </a:cubicBezTo>
                  <a:cubicBezTo>
                    <a:pt x="29676" y="711"/>
                    <a:pt x="38094" y="10141"/>
                    <a:pt x="54982" y="212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4" name="任意多边形: 形状 733">
              <a:extLst>
                <a:ext uri="{FF2B5EF4-FFF2-40B4-BE49-F238E27FC236}">
                  <a16:creationId xmlns:a16="http://schemas.microsoft.com/office/drawing/2014/main" id="{202C6DB3-7061-FD37-F60A-683FE59606B4}"/>
                </a:ext>
              </a:extLst>
            </p:cNvPr>
            <p:cNvSpPr/>
            <p:nvPr/>
          </p:nvSpPr>
          <p:spPr>
            <a:xfrm>
              <a:off x="6450616" y="4691091"/>
              <a:ext cx="40307" cy="45382"/>
            </a:xfrm>
            <a:custGeom>
              <a:avLst/>
              <a:gdLst>
                <a:gd name="connsiteX0" fmla="*/ 17289 w 40307"/>
                <a:gd name="connsiteY0" fmla="*/ 0 h 45382"/>
                <a:gd name="connsiteX1" fmla="*/ 40252 w 40307"/>
                <a:gd name="connsiteY1" fmla="*/ 30315 h 45382"/>
                <a:gd name="connsiteX2" fmla="*/ 23310 w 40307"/>
                <a:gd name="connsiteY2" fmla="*/ 45286 h 45382"/>
                <a:gd name="connsiteX3" fmla="*/ 187 w 40307"/>
                <a:gd name="connsiteY3" fmla="*/ 24987 h 45382"/>
                <a:gd name="connsiteX4" fmla="*/ 17289 w 40307"/>
                <a:gd name="connsiteY4" fmla="*/ 0 h 4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07" h="45382">
                  <a:moveTo>
                    <a:pt x="17289" y="0"/>
                  </a:moveTo>
                  <a:cubicBezTo>
                    <a:pt x="27945" y="13213"/>
                    <a:pt x="36256" y="20832"/>
                    <a:pt x="40252" y="30315"/>
                  </a:cubicBezTo>
                  <a:cubicBezTo>
                    <a:pt x="41317" y="32766"/>
                    <a:pt x="26719" y="46671"/>
                    <a:pt x="23310" y="45286"/>
                  </a:cubicBezTo>
                  <a:cubicBezTo>
                    <a:pt x="14093" y="41610"/>
                    <a:pt x="5142" y="33618"/>
                    <a:pt x="187" y="24987"/>
                  </a:cubicBezTo>
                  <a:cubicBezTo>
                    <a:pt x="-1518" y="22004"/>
                    <a:pt x="8765" y="12094"/>
                    <a:pt x="1728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5" name="任意多边形: 形状 734">
              <a:extLst>
                <a:ext uri="{FF2B5EF4-FFF2-40B4-BE49-F238E27FC236}">
                  <a16:creationId xmlns:a16="http://schemas.microsoft.com/office/drawing/2014/main" id="{5CB1ABEC-2557-C8EF-189B-1FE3B6DD3C87}"/>
                </a:ext>
              </a:extLst>
            </p:cNvPr>
            <p:cNvSpPr/>
            <p:nvPr/>
          </p:nvSpPr>
          <p:spPr>
            <a:xfrm>
              <a:off x="6289052" y="5624675"/>
              <a:ext cx="46458" cy="42660"/>
            </a:xfrm>
            <a:custGeom>
              <a:avLst/>
              <a:gdLst>
                <a:gd name="connsiteX0" fmla="*/ 0 w 46458"/>
                <a:gd name="connsiteY0" fmla="*/ 0 h 42660"/>
                <a:gd name="connsiteX1" fmla="*/ 46458 w 46458"/>
                <a:gd name="connsiteY1" fmla="*/ 20086 h 42660"/>
                <a:gd name="connsiteX2" fmla="*/ 33085 w 46458"/>
                <a:gd name="connsiteY2" fmla="*/ 40598 h 42660"/>
                <a:gd name="connsiteX3" fmla="*/ 0 w 46458"/>
                <a:gd name="connsiteY3" fmla="*/ 0 h 42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58" h="42660">
                  <a:moveTo>
                    <a:pt x="0" y="0"/>
                  </a:moveTo>
                  <a:cubicBezTo>
                    <a:pt x="19873" y="8631"/>
                    <a:pt x="33192" y="14332"/>
                    <a:pt x="46458" y="20086"/>
                  </a:cubicBezTo>
                  <a:cubicBezTo>
                    <a:pt x="42089" y="27171"/>
                    <a:pt x="39159" y="38573"/>
                    <a:pt x="33085" y="40598"/>
                  </a:cubicBezTo>
                  <a:cubicBezTo>
                    <a:pt x="10336" y="48323"/>
                    <a:pt x="2664" y="34257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6" name="任意多边形: 形状 735">
              <a:extLst>
                <a:ext uri="{FF2B5EF4-FFF2-40B4-BE49-F238E27FC236}">
                  <a16:creationId xmlns:a16="http://schemas.microsoft.com/office/drawing/2014/main" id="{D0CF5991-1010-44E7-EBF4-443A4B95B2F0}"/>
                </a:ext>
              </a:extLst>
            </p:cNvPr>
            <p:cNvSpPr/>
            <p:nvPr/>
          </p:nvSpPr>
          <p:spPr>
            <a:xfrm>
              <a:off x="7855216" y="3331021"/>
              <a:ext cx="49000" cy="39650"/>
            </a:xfrm>
            <a:custGeom>
              <a:avLst/>
              <a:gdLst>
                <a:gd name="connsiteX0" fmla="*/ 49001 w 49000"/>
                <a:gd name="connsiteY0" fmla="*/ 32180 h 39650"/>
                <a:gd name="connsiteX1" fmla="*/ 145 w 49000"/>
                <a:gd name="connsiteY1" fmla="*/ 19926 h 39650"/>
                <a:gd name="connsiteX2" fmla="*/ 7977 w 49000"/>
                <a:gd name="connsiteY2" fmla="*/ 0 h 39650"/>
                <a:gd name="connsiteX3" fmla="*/ 49001 w 49000"/>
                <a:gd name="connsiteY3" fmla="*/ 32180 h 3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00" h="39650">
                  <a:moveTo>
                    <a:pt x="49001" y="32180"/>
                  </a:moveTo>
                  <a:cubicBezTo>
                    <a:pt x="19805" y="44327"/>
                    <a:pt x="4567" y="42622"/>
                    <a:pt x="145" y="19926"/>
                  </a:cubicBezTo>
                  <a:cubicBezTo>
                    <a:pt x="-1027" y="14012"/>
                    <a:pt x="5206" y="6660"/>
                    <a:pt x="7977" y="0"/>
                  </a:cubicBezTo>
                  <a:cubicBezTo>
                    <a:pt x="20124" y="9537"/>
                    <a:pt x="32271" y="19073"/>
                    <a:pt x="49001" y="321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7" name="任意多边形: 形状 736">
              <a:extLst>
                <a:ext uri="{FF2B5EF4-FFF2-40B4-BE49-F238E27FC236}">
                  <a16:creationId xmlns:a16="http://schemas.microsoft.com/office/drawing/2014/main" id="{AFB0B4B2-F9A0-0198-2060-83EFA3C9DA43}"/>
                </a:ext>
              </a:extLst>
            </p:cNvPr>
            <p:cNvSpPr/>
            <p:nvPr/>
          </p:nvSpPr>
          <p:spPr>
            <a:xfrm>
              <a:off x="8265758" y="3228449"/>
              <a:ext cx="47363" cy="39265"/>
            </a:xfrm>
            <a:custGeom>
              <a:avLst/>
              <a:gdLst>
                <a:gd name="connsiteX0" fmla="*/ 47364 w 47363"/>
                <a:gd name="connsiteY0" fmla="*/ 28675 h 39265"/>
                <a:gd name="connsiteX1" fmla="*/ 24135 w 47363"/>
                <a:gd name="connsiteY1" fmla="*/ 39011 h 39265"/>
                <a:gd name="connsiteX2" fmla="*/ 0 w 47363"/>
                <a:gd name="connsiteY2" fmla="*/ 9868 h 39265"/>
                <a:gd name="connsiteX3" fmla="*/ 18381 w 47363"/>
                <a:gd name="connsiteY3" fmla="*/ 278 h 39265"/>
                <a:gd name="connsiteX4" fmla="*/ 47364 w 47363"/>
                <a:gd name="connsiteY4" fmla="*/ 28675 h 39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3" h="39265">
                  <a:moveTo>
                    <a:pt x="47364" y="28675"/>
                  </a:moveTo>
                  <a:cubicBezTo>
                    <a:pt x="34950" y="34376"/>
                    <a:pt x="25786" y="40609"/>
                    <a:pt x="24135" y="39011"/>
                  </a:cubicBezTo>
                  <a:cubicBezTo>
                    <a:pt x="15078" y="30380"/>
                    <a:pt x="7885" y="19778"/>
                    <a:pt x="0" y="9868"/>
                  </a:cubicBezTo>
                  <a:cubicBezTo>
                    <a:pt x="6287" y="6405"/>
                    <a:pt x="15450" y="-1586"/>
                    <a:pt x="18381" y="278"/>
                  </a:cubicBezTo>
                  <a:cubicBezTo>
                    <a:pt x="27811" y="6352"/>
                    <a:pt x="34950" y="15995"/>
                    <a:pt x="47364" y="286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8" name="任意多边形: 形状 737">
              <a:extLst>
                <a:ext uri="{FF2B5EF4-FFF2-40B4-BE49-F238E27FC236}">
                  <a16:creationId xmlns:a16="http://schemas.microsoft.com/office/drawing/2014/main" id="{AF17303D-25BF-6E1A-1CAD-12E54B04964C}"/>
                </a:ext>
              </a:extLst>
            </p:cNvPr>
            <p:cNvSpPr/>
            <p:nvPr/>
          </p:nvSpPr>
          <p:spPr>
            <a:xfrm>
              <a:off x="9291245" y="3338037"/>
              <a:ext cx="35846" cy="45835"/>
            </a:xfrm>
            <a:custGeom>
              <a:avLst/>
              <a:gdLst>
                <a:gd name="connsiteX0" fmla="*/ 32819 w 35846"/>
                <a:gd name="connsiteY0" fmla="*/ 45835 h 45835"/>
                <a:gd name="connsiteX1" fmla="*/ 0 w 35846"/>
                <a:gd name="connsiteY1" fmla="*/ 7848 h 45835"/>
                <a:gd name="connsiteX2" fmla="*/ 13533 w 35846"/>
                <a:gd name="connsiteY2" fmla="*/ 123 h 45835"/>
                <a:gd name="connsiteX3" fmla="*/ 32819 w 35846"/>
                <a:gd name="connsiteY3" fmla="*/ 45835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46" h="45835">
                  <a:moveTo>
                    <a:pt x="32819" y="45835"/>
                  </a:moveTo>
                  <a:cubicBezTo>
                    <a:pt x="8791" y="41946"/>
                    <a:pt x="427" y="27614"/>
                    <a:pt x="0" y="7848"/>
                  </a:cubicBezTo>
                  <a:cubicBezTo>
                    <a:pt x="-53" y="5185"/>
                    <a:pt x="9857" y="-942"/>
                    <a:pt x="13533" y="123"/>
                  </a:cubicBezTo>
                  <a:cubicBezTo>
                    <a:pt x="35110" y="6516"/>
                    <a:pt x="39852" y="22074"/>
                    <a:pt x="32819" y="458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9" name="任意多边形: 形状 738">
              <a:extLst>
                <a:ext uri="{FF2B5EF4-FFF2-40B4-BE49-F238E27FC236}">
                  <a16:creationId xmlns:a16="http://schemas.microsoft.com/office/drawing/2014/main" id="{6BAA9FD0-A2B1-8846-CACC-E5AB96BD9A7B}"/>
                </a:ext>
              </a:extLst>
            </p:cNvPr>
            <p:cNvSpPr/>
            <p:nvPr/>
          </p:nvSpPr>
          <p:spPr>
            <a:xfrm>
              <a:off x="6554268" y="4337361"/>
              <a:ext cx="51412" cy="35152"/>
            </a:xfrm>
            <a:custGeom>
              <a:avLst/>
              <a:gdLst>
                <a:gd name="connsiteX0" fmla="*/ 51413 w 51412"/>
                <a:gd name="connsiteY0" fmla="*/ 19040 h 35152"/>
                <a:gd name="connsiteX1" fmla="*/ 21844 w 51412"/>
                <a:gd name="connsiteY1" fmla="*/ 35024 h 35152"/>
                <a:gd name="connsiteX2" fmla="*/ 0 w 51412"/>
                <a:gd name="connsiteY2" fmla="*/ 18028 h 35152"/>
                <a:gd name="connsiteX3" fmla="*/ 15983 w 51412"/>
                <a:gd name="connsiteY3" fmla="*/ 20 h 35152"/>
                <a:gd name="connsiteX4" fmla="*/ 51413 w 51412"/>
                <a:gd name="connsiteY4" fmla="*/ 19040 h 3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2" h="35152">
                  <a:moveTo>
                    <a:pt x="51413" y="19040"/>
                  </a:moveTo>
                  <a:cubicBezTo>
                    <a:pt x="36069" y="27831"/>
                    <a:pt x="27917" y="36302"/>
                    <a:pt x="21844" y="35024"/>
                  </a:cubicBezTo>
                  <a:cubicBezTo>
                    <a:pt x="13746" y="33319"/>
                    <a:pt x="7192" y="24048"/>
                    <a:pt x="0" y="18028"/>
                  </a:cubicBezTo>
                  <a:cubicBezTo>
                    <a:pt x="5381" y="11635"/>
                    <a:pt x="11614" y="-566"/>
                    <a:pt x="15983" y="20"/>
                  </a:cubicBezTo>
                  <a:cubicBezTo>
                    <a:pt x="25680" y="1459"/>
                    <a:pt x="34417" y="9291"/>
                    <a:pt x="51413" y="1904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0" name="任意多边形: 形状 739">
              <a:extLst>
                <a:ext uri="{FF2B5EF4-FFF2-40B4-BE49-F238E27FC236}">
                  <a16:creationId xmlns:a16="http://schemas.microsoft.com/office/drawing/2014/main" id="{BFC3E83D-022D-C1A4-45A1-9A33F59F7E2C}"/>
                </a:ext>
              </a:extLst>
            </p:cNvPr>
            <p:cNvSpPr/>
            <p:nvPr/>
          </p:nvSpPr>
          <p:spPr>
            <a:xfrm>
              <a:off x="10908647" y="4977245"/>
              <a:ext cx="51732" cy="61429"/>
            </a:xfrm>
            <a:custGeom>
              <a:avLst/>
              <a:gdLst>
                <a:gd name="connsiteX0" fmla="*/ 38520 w 51732"/>
                <a:gd name="connsiteY0" fmla="*/ 61429 h 61429"/>
                <a:gd name="connsiteX1" fmla="*/ 0 w 51732"/>
                <a:gd name="connsiteY1" fmla="*/ 10656 h 61429"/>
                <a:gd name="connsiteX2" fmla="*/ 14172 w 51732"/>
                <a:gd name="connsiteY2" fmla="*/ 0 h 61429"/>
                <a:gd name="connsiteX3" fmla="*/ 51733 w 51732"/>
                <a:gd name="connsiteY3" fmla="*/ 51733 h 61429"/>
                <a:gd name="connsiteX4" fmla="*/ 38520 w 51732"/>
                <a:gd name="connsiteY4" fmla="*/ 61429 h 6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32" h="61429">
                  <a:moveTo>
                    <a:pt x="38520" y="61429"/>
                  </a:moveTo>
                  <a:cubicBezTo>
                    <a:pt x="25680" y="44487"/>
                    <a:pt x="12840" y="27598"/>
                    <a:pt x="0" y="10656"/>
                  </a:cubicBezTo>
                  <a:cubicBezTo>
                    <a:pt x="4742" y="7086"/>
                    <a:pt x="9430" y="3570"/>
                    <a:pt x="14172" y="0"/>
                  </a:cubicBezTo>
                  <a:cubicBezTo>
                    <a:pt x="26692" y="17262"/>
                    <a:pt x="39212" y="34524"/>
                    <a:pt x="51733" y="51733"/>
                  </a:cubicBezTo>
                  <a:cubicBezTo>
                    <a:pt x="47311" y="54983"/>
                    <a:pt x="42942" y="58233"/>
                    <a:pt x="38520" y="614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1" name="任意多边形: 形状 740">
              <a:extLst>
                <a:ext uri="{FF2B5EF4-FFF2-40B4-BE49-F238E27FC236}">
                  <a16:creationId xmlns:a16="http://schemas.microsoft.com/office/drawing/2014/main" id="{2A524407-432D-1EC6-8A80-A78F2BB903C5}"/>
                </a:ext>
              </a:extLst>
            </p:cNvPr>
            <p:cNvSpPr/>
            <p:nvPr/>
          </p:nvSpPr>
          <p:spPr>
            <a:xfrm>
              <a:off x="7814221" y="3162318"/>
              <a:ext cx="46094" cy="40496"/>
            </a:xfrm>
            <a:custGeom>
              <a:avLst/>
              <a:gdLst>
                <a:gd name="connsiteX0" fmla="*/ 46095 w 46094"/>
                <a:gd name="connsiteY0" fmla="*/ 25279 h 40496"/>
                <a:gd name="connsiteX1" fmla="*/ 23079 w 46094"/>
                <a:gd name="connsiteY1" fmla="*/ 40357 h 40496"/>
                <a:gd name="connsiteX2" fmla="*/ 63 w 46094"/>
                <a:gd name="connsiteY2" fmla="*/ 14677 h 40496"/>
                <a:gd name="connsiteX3" fmla="*/ 13009 w 46094"/>
                <a:gd name="connsiteY3" fmla="*/ 25 h 40496"/>
                <a:gd name="connsiteX4" fmla="*/ 46095 w 46094"/>
                <a:gd name="connsiteY4" fmla="*/ 25279 h 4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94" h="40496">
                  <a:moveTo>
                    <a:pt x="46095" y="25279"/>
                  </a:moveTo>
                  <a:cubicBezTo>
                    <a:pt x="34161" y="33271"/>
                    <a:pt x="24784" y="41689"/>
                    <a:pt x="23079" y="40357"/>
                  </a:cubicBezTo>
                  <a:cubicBezTo>
                    <a:pt x="14075" y="33324"/>
                    <a:pt x="6137" y="24373"/>
                    <a:pt x="63" y="14677"/>
                  </a:cubicBezTo>
                  <a:cubicBezTo>
                    <a:pt x="-1003" y="12972"/>
                    <a:pt x="11784" y="-667"/>
                    <a:pt x="13009" y="25"/>
                  </a:cubicBezTo>
                  <a:cubicBezTo>
                    <a:pt x="22919" y="5779"/>
                    <a:pt x="31603" y="13718"/>
                    <a:pt x="46095" y="252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2" name="任意多边形: 形状 741">
              <a:extLst>
                <a:ext uri="{FF2B5EF4-FFF2-40B4-BE49-F238E27FC236}">
                  <a16:creationId xmlns:a16="http://schemas.microsoft.com/office/drawing/2014/main" id="{6120DCCA-7713-76BA-8928-2D49B4E40673}"/>
                </a:ext>
              </a:extLst>
            </p:cNvPr>
            <p:cNvSpPr/>
            <p:nvPr/>
          </p:nvSpPr>
          <p:spPr>
            <a:xfrm>
              <a:off x="8646800" y="3147479"/>
              <a:ext cx="40353" cy="41128"/>
            </a:xfrm>
            <a:custGeom>
              <a:avLst/>
              <a:gdLst>
                <a:gd name="connsiteX0" fmla="*/ 12467 w 40353"/>
                <a:gd name="connsiteY0" fmla="*/ 0 h 41128"/>
                <a:gd name="connsiteX1" fmla="*/ 40278 w 40353"/>
                <a:gd name="connsiteY1" fmla="*/ 33831 h 41128"/>
                <a:gd name="connsiteX2" fmla="*/ 20938 w 40353"/>
                <a:gd name="connsiteY2" fmla="*/ 40704 h 41128"/>
                <a:gd name="connsiteX3" fmla="*/ 0 w 40353"/>
                <a:gd name="connsiteY3" fmla="*/ 7779 h 41128"/>
                <a:gd name="connsiteX4" fmla="*/ 12467 w 40353"/>
                <a:gd name="connsiteY4" fmla="*/ 0 h 4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3" h="41128">
                  <a:moveTo>
                    <a:pt x="12467" y="0"/>
                  </a:moveTo>
                  <a:cubicBezTo>
                    <a:pt x="31061" y="2824"/>
                    <a:pt x="41343" y="14332"/>
                    <a:pt x="40278" y="33831"/>
                  </a:cubicBezTo>
                  <a:cubicBezTo>
                    <a:pt x="40118" y="36708"/>
                    <a:pt x="22696" y="42782"/>
                    <a:pt x="20938" y="40704"/>
                  </a:cubicBezTo>
                  <a:cubicBezTo>
                    <a:pt x="12520" y="31008"/>
                    <a:pt x="6713" y="18967"/>
                    <a:pt x="0" y="7779"/>
                  </a:cubicBezTo>
                  <a:cubicBezTo>
                    <a:pt x="4155" y="5168"/>
                    <a:pt x="8311" y="2611"/>
                    <a:pt x="1246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3" name="任意多边形: 形状 742">
              <a:extLst>
                <a:ext uri="{FF2B5EF4-FFF2-40B4-BE49-F238E27FC236}">
                  <a16:creationId xmlns:a16="http://schemas.microsoft.com/office/drawing/2014/main" id="{82FC5DAA-A311-35A2-2178-38223A4F7774}"/>
                </a:ext>
              </a:extLst>
            </p:cNvPr>
            <p:cNvSpPr/>
            <p:nvPr/>
          </p:nvSpPr>
          <p:spPr>
            <a:xfrm>
              <a:off x="10201973" y="4125017"/>
              <a:ext cx="49281" cy="61802"/>
            </a:xfrm>
            <a:custGeom>
              <a:avLst/>
              <a:gdLst>
                <a:gd name="connsiteX0" fmla="*/ 33512 w 49281"/>
                <a:gd name="connsiteY0" fmla="*/ 61802 h 61802"/>
                <a:gd name="connsiteX1" fmla="*/ 0 w 49281"/>
                <a:gd name="connsiteY1" fmla="*/ 8844 h 61802"/>
                <a:gd name="connsiteX2" fmla="*/ 12893 w 49281"/>
                <a:gd name="connsiteY2" fmla="*/ 0 h 61802"/>
                <a:gd name="connsiteX3" fmla="*/ 49282 w 49281"/>
                <a:gd name="connsiteY3" fmla="*/ 51093 h 61802"/>
                <a:gd name="connsiteX4" fmla="*/ 33512 w 49281"/>
                <a:gd name="connsiteY4" fmla="*/ 61802 h 6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81" h="61802">
                  <a:moveTo>
                    <a:pt x="33512" y="61802"/>
                  </a:moveTo>
                  <a:cubicBezTo>
                    <a:pt x="22323" y="44167"/>
                    <a:pt x="11188" y="26479"/>
                    <a:pt x="0" y="8844"/>
                  </a:cubicBezTo>
                  <a:cubicBezTo>
                    <a:pt x="4315" y="5914"/>
                    <a:pt x="8578" y="2930"/>
                    <a:pt x="12893" y="0"/>
                  </a:cubicBezTo>
                  <a:cubicBezTo>
                    <a:pt x="25041" y="17049"/>
                    <a:pt x="37135" y="34044"/>
                    <a:pt x="49282" y="51093"/>
                  </a:cubicBezTo>
                  <a:cubicBezTo>
                    <a:pt x="44007" y="54663"/>
                    <a:pt x="38733" y="58232"/>
                    <a:pt x="33512" y="618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4" name="任意多边形: 形状 743">
              <a:extLst>
                <a:ext uri="{FF2B5EF4-FFF2-40B4-BE49-F238E27FC236}">
                  <a16:creationId xmlns:a16="http://schemas.microsoft.com/office/drawing/2014/main" id="{3F516EE9-D469-0A3B-2578-86790A538544}"/>
                </a:ext>
              </a:extLst>
            </p:cNvPr>
            <p:cNvSpPr/>
            <p:nvPr/>
          </p:nvSpPr>
          <p:spPr>
            <a:xfrm>
              <a:off x="7735348" y="3486854"/>
              <a:ext cx="39760" cy="38119"/>
            </a:xfrm>
            <a:custGeom>
              <a:avLst/>
              <a:gdLst>
                <a:gd name="connsiteX0" fmla="*/ 32 w 39760"/>
                <a:gd name="connsiteY0" fmla="*/ 2774 h 38119"/>
                <a:gd name="connsiteX1" fmla="*/ 39724 w 39760"/>
                <a:gd name="connsiteY1" fmla="*/ 20036 h 38119"/>
                <a:gd name="connsiteX2" fmla="*/ 26085 w 39760"/>
                <a:gd name="connsiteY2" fmla="*/ 38098 h 38119"/>
                <a:gd name="connsiteX3" fmla="*/ 32 w 39760"/>
                <a:gd name="connsiteY3" fmla="*/ 2774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0" h="38119">
                  <a:moveTo>
                    <a:pt x="32" y="2774"/>
                  </a:moveTo>
                  <a:cubicBezTo>
                    <a:pt x="18999" y="-1062"/>
                    <a:pt x="36634" y="-4791"/>
                    <a:pt x="39724" y="20036"/>
                  </a:cubicBezTo>
                  <a:cubicBezTo>
                    <a:pt x="40416" y="25684"/>
                    <a:pt x="31093" y="37938"/>
                    <a:pt x="26085" y="38098"/>
                  </a:cubicBezTo>
                  <a:cubicBezTo>
                    <a:pt x="3175" y="38790"/>
                    <a:pt x="-394" y="22754"/>
                    <a:pt x="32" y="27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5" name="任意多边形: 形状 744">
              <a:extLst>
                <a:ext uri="{FF2B5EF4-FFF2-40B4-BE49-F238E27FC236}">
                  <a16:creationId xmlns:a16="http://schemas.microsoft.com/office/drawing/2014/main" id="{B20D1139-931D-124B-E27C-BB7621B78030}"/>
                </a:ext>
              </a:extLst>
            </p:cNvPr>
            <p:cNvSpPr/>
            <p:nvPr/>
          </p:nvSpPr>
          <p:spPr>
            <a:xfrm>
              <a:off x="6030922" y="6228216"/>
              <a:ext cx="42941" cy="40478"/>
            </a:xfrm>
            <a:custGeom>
              <a:avLst/>
              <a:gdLst>
                <a:gd name="connsiteX0" fmla="*/ 20938 w 42941"/>
                <a:gd name="connsiteY0" fmla="*/ 40479 h 40478"/>
                <a:gd name="connsiteX1" fmla="*/ 0 w 42941"/>
                <a:gd name="connsiteY1" fmla="*/ 16237 h 40478"/>
                <a:gd name="connsiteX2" fmla="*/ 22536 w 42941"/>
                <a:gd name="connsiteY2" fmla="*/ 41 h 40478"/>
                <a:gd name="connsiteX3" fmla="*/ 42942 w 42941"/>
                <a:gd name="connsiteY3" fmla="*/ 19860 h 40478"/>
                <a:gd name="connsiteX4" fmla="*/ 20938 w 42941"/>
                <a:gd name="connsiteY4" fmla="*/ 40479 h 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41" h="40478">
                  <a:moveTo>
                    <a:pt x="20938" y="40479"/>
                  </a:moveTo>
                  <a:cubicBezTo>
                    <a:pt x="12094" y="30302"/>
                    <a:pt x="6020" y="23270"/>
                    <a:pt x="0" y="16237"/>
                  </a:cubicBezTo>
                  <a:cubicBezTo>
                    <a:pt x="7565" y="10377"/>
                    <a:pt x="15770" y="-758"/>
                    <a:pt x="22536" y="41"/>
                  </a:cubicBezTo>
                  <a:cubicBezTo>
                    <a:pt x="29995" y="946"/>
                    <a:pt x="36176" y="12774"/>
                    <a:pt x="42942" y="19860"/>
                  </a:cubicBezTo>
                  <a:cubicBezTo>
                    <a:pt x="36868" y="25614"/>
                    <a:pt x="30741" y="31315"/>
                    <a:pt x="20938" y="404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6" name="任意多边形: 形状 745">
              <a:extLst>
                <a:ext uri="{FF2B5EF4-FFF2-40B4-BE49-F238E27FC236}">
                  <a16:creationId xmlns:a16="http://schemas.microsoft.com/office/drawing/2014/main" id="{7C78F434-F695-241E-225D-727826B109E0}"/>
                </a:ext>
              </a:extLst>
            </p:cNvPr>
            <p:cNvSpPr/>
            <p:nvPr/>
          </p:nvSpPr>
          <p:spPr>
            <a:xfrm>
              <a:off x="7532818" y="3302115"/>
              <a:ext cx="49548" cy="37440"/>
            </a:xfrm>
            <a:custGeom>
              <a:avLst/>
              <a:gdLst>
                <a:gd name="connsiteX0" fmla="*/ 49548 w 49548"/>
                <a:gd name="connsiteY0" fmla="*/ 26668 h 37440"/>
                <a:gd name="connsiteX1" fmla="*/ 22750 w 49548"/>
                <a:gd name="connsiteY1" fmla="*/ 37004 h 37440"/>
                <a:gd name="connsiteX2" fmla="*/ 0 w 49548"/>
                <a:gd name="connsiteY2" fmla="*/ 14574 h 37440"/>
                <a:gd name="connsiteX3" fmla="*/ 15930 w 49548"/>
                <a:gd name="connsiteY3" fmla="*/ 83 h 37440"/>
                <a:gd name="connsiteX4" fmla="*/ 49548 w 49548"/>
                <a:gd name="connsiteY4" fmla="*/ 26668 h 3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48" h="37440">
                  <a:moveTo>
                    <a:pt x="49548" y="26668"/>
                  </a:moveTo>
                  <a:cubicBezTo>
                    <a:pt x="35536" y="32422"/>
                    <a:pt x="26532" y="39242"/>
                    <a:pt x="22750" y="37004"/>
                  </a:cubicBezTo>
                  <a:cubicBezTo>
                    <a:pt x="13852" y="31836"/>
                    <a:pt x="7459" y="22300"/>
                    <a:pt x="0" y="14574"/>
                  </a:cubicBezTo>
                  <a:cubicBezTo>
                    <a:pt x="5488" y="9460"/>
                    <a:pt x="13799" y="-1036"/>
                    <a:pt x="15930" y="83"/>
                  </a:cubicBezTo>
                  <a:cubicBezTo>
                    <a:pt x="26000" y="5517"/>
                    <a:pt x="34417" y="14095"/>
                    <a:pt x="49548" y="266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7" name="任意多边形: 形状 746">
              <a:extLst>
                <a:ext uri="{FF2B5EF4-FFF2-40B4-BE49-F238E27FC236}">
                  <a16:creationId xmlns:a16="http://schemas.microsoft.com/office/drawing/2014/main" id="{06C9C186-EF04-7C0F-610E-67F07889F36B}"/>
                </a:ext>
              </a:extLst>
            </p:cNvPr>
            <p:cNvSpPr/>
            <p:nvPr/>
          </p:nvSpPr>
          <p:spPr>
            <a:xfrm>
              <a:off x="10811469" y="4919599"/>
              <a:ext cx="43591" cy="58978"/>
            </a:xfrm>
            <a:custGeom>
              <a:avLst/>
              <a:gdLst>
                <a:gd name="connsiteX0" fmla="*/ 41983 w 43591"/>
                <a:gd name="connsiteY0" fmla="*/ 58978 h 58978"/>
                <a:gd name="connsiteX1" fmla="*/ 0 w 43591"/>
                <a:gd name="connsiteY1" fmla="*/ 0 h 58978"/>
                <a:gd name="connsiteX2" fmla="*/ 41983 w 43591"/>
                <a:gd name="connsiteY2" fmla="*/ 58978 h 58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591" h="58978">
                  <a:moveTo>
                    <a:pt x="41983" y="58978"/>
                  </a:moveTo>
                  <a:cubicBezTo>
                    <a:pt x="29409" y="41343"/>
                    <a:pt x="16889" y="23708"/>
                    <a:pt x="0" y="0"/>
                  </a:cubicBezTo>
                  <a:cubicBezTo>
                    <a:pt x="39745" y="9750"/>
                    <a:pt x="47577" y="20512"/>
                    <a:pt x="41983" y="5897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8" name="任意多边形: 形状 747">
              <a:extLst>
                <a:ext uri="{FF2B5EF4-FFF2-40B4-BE49-F238E27FC236}">
                  <a16:creationId xmlns:a16="http://schemas.microsoft.com/office/drawing/2014/main" id="{8C834BAC-34BB-2865-F997-EB02EF202993}"/>
                </a:ext>
              </a:extLst>
            </p:cNvPr>
            <p:cNvSpPr/>
            <p:nvPr/>
          </p:nvSpPr>
          <p:spPr>
            <a:xfrm>
              <a:off x="10306237" y="4186606"/>
              <a:ext cx="46085" cy="49494"/>
            </a:xfrm>
            <a:custGeom>
              <a:avLst/>
              <a:gdLst>
                <a:gd name="connsiteX0" fmla="*/ 46085 w 46085"/>
                <a:gd name="connsiteY0" fmla="*/ 49495 h 49494"/>
                <a:gd name="connsiteX1" fmla="*/ 0 w 46085"/>
                <a:gd name="connsiteY1" fmla="*/ 0 h 49494"/>
                <a:gd name="connsiteX2" fmla="*/ 46085 w 46085"/>
                <a:gd name="connsiteY2" fmla="*/ 49495 h 4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085" h="49494">
                  <a:moveTo>
                    <a:pt x="46085" y="49495"/>
                  </a:moveTo>
                  <a:cubicBezTo>
                    <a:pt x="9910" y="46884"/>
                    <a:pt x="2611" y="27651"/>
                    <a:pt x="0" y="0"/>
                  </a:cubicBezTo>
                  <a:cubicBezTo>
                    <a:pt x="33458" y="1439"/>
                    <a:pt x="33032" y="28131"/>
                    <a:pt x="46085" y="4949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9" name="任意多边形: 形状 748">
              <a:extLst>
                <a:ext uri="{FF2B5EF4-FFF2-40B4-BE49-F238E27FC236}">
                  <a16:creationId xmlns:a16="http://schemas.microsoft.com/office/drawing/2014/main" id="{85A60421-5820-90DE-7949-56DEDC3C31C0}"/>
                </a:ext>
              </a:extLst>
            </p:cNvPr>
            <p:cNvSpPr/>
            <p:nvPr/>
          </p:nvSpPr>
          <p:spPr>
            <a:xfrm>
              <a:off x="8405985" y="3257746"/>
              <a:ext cx="44493" cy="40348"/>
            </a:xfrm>
            <a:custGeom>
              <a:avLst/>
              <a:gdLst>
                <a:gd name="connsiteX0" fmla="*/ 0 w 44493"/>
                <a:gd name="connsiteY0" fmla="*/ 7902 h 40348"/>
                <a:gd name="connsiteX1" fmla="*/ 44380 w 44493"/>
                <a:gd name="connsiteY1" fmla="*/ 20902 h 40348"/>
                <a:gd name="connsiteX2" fmla="*/ 34524 w 44493"/>
                <a:gd name="connsiteY2" fmla="*/ 40348 h 40348"/>
                <a:gd name="connsiteX3" fmla="*/ 0 w 44493"/>
                <a:gd name="connsiteY3" fmla="*/ 7902 h 4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93" h="40348">
                  <a:moveTo>
                    <a:pt x="0" y="7902"/>
                  </a:moveTo>
                  <a:cubicBezTo>
                    <a:pt x="28717" y="-7868"/>
                    <a:pt x="40651" y="1776"/>
                    <a:pt x="44380" y="20902"/>
                  </a:cubicBezTo>
                  <a:cubicBezTo>
                    <a:pt x="45499" y="26550"/>
                    <a:pt x="38040" y="33849"/>
                    <a:pt x="34524" y="40348"/>
                  </a:cubicBezTo>
                  <a:cubicBezTo>
                    <a:pt x="23016" y="29533"/>
                    <a:pt x="11508" y="18718"/>
                    <a:pt x="0" y="79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" name="任意多边形: 形状 749">
              <a:extLst>
                <a:ext uri="{FF2B5EF4-FFF2-40B4-BE49-F238E27FC236}">
                  <a16:creationId xmlns:a16="http://schemas.microsoft.com/office/drawing/2014/main" id="{7ADBB930-940D-10D1-4F13-235B2060907B}"/>
                </a:ext>
              </a:extLst>
            </p:cNvPr>
            <p:cNvSpPr/>
            <p:nvPr/>
          </p:nvSpPr>
          <p:spPr>
            <a:xfrm>
              <a:off x="5930601" y="5866226"/>
              <a:ext cx="39372" cy="41086"/>
            </a:xfrm>
            <a:custGeom>
              <a:avLst/>
              <a:gdLst>
                <a:gd name="connsiteX0" fmla="*/ 21418 w 39372"/>
                <a:gd name="connsiteY0" fmla="*/ 41087 h 41086"/>
                <a:gd name="connsiteX1" fmla="*/ 0 w 39372"/>
                <a:gd name="connsiteY1" fmla="*/ 15673 h 41086"/>
                <a:gd name="connsiteX2" fmla="*/ 20938 w 39372"/>
                <a:gd name="connsiteY2" fmla="*/ 10 h 41086"/>
                <a:gd name="connsiteX3" fmla="*/ 39266 w 39372"/>
                <a:gd name="connsiteY3" fmla="*/ 17911 h 41086"/>
                <a:gd name="connsiteX4" fmla="*/ 21418 w 39372"/>
                <a:gd name="connsiteY4" fmla="*/ 41087 h 4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2" h="41086">
                  <a:moveTo>
                    <a:pt x="21418" y="41087"/>
                  </a:moveTo>
                  <a:cubicBezTo>
                    <a:pt x="12041" y="29952"/>
                    <a:pt x="6020" y="22813"/>
                    <a:pt x="0" y="15673"/>
                  </a:cubicBezTo>
                  <a:cubicBezTo>
                    <a:pt x="6979" y="10026"/>
                    <a:pt x="14278" y="-363"/>
                    <a:pt x="20938" y="10"/>
                  </a:cubicBezTo>
                  <a:cubicBezTo>
                    <a:pt x="27758" y="383"/>
                    <a:pt x="37188" y="10399"/>
                    <a:pt x="39266" y="17911"/>
                  </a:cubicBezTo>
                  <a:cubicBezTo>
                    <a:pt x="40544" y="22546"/>
                    <a:pt x="30102" y="30378"/>
                    <a:pt x="21418" y="410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" name="任意多边形: 形状 750">
              <a:extLst>
                <a:ext uri="{FF2B5EF4-FFF2-40B4-BE49-F238E27FC236}">
                  <a16:creationId xmlns:a16="http://schemas.microsoft.com/office/drawing/2014/main" id="{F44FB12B-3A38-C4E1-67E8-8B2B19E6DED2}"/>
                </a:ext>
              </a:extLst>
            </p:cNvPr>
            <p:cNvSpPr/>
            <p:nvPr/>
          </p:nvSpPr>
          <p:spPr>
            <a:xfrm>
              <a:off x="9681131" y="3631300"/>
              <a:ext cx="38155" cy="42616"/>
            </a:xfrm>
            <a:custGeom>
              <a:avLst/>
              <a:gdLst>
                <a:gd name="connsiteX0" fmla="*/ 0 w 38155"/>
                <a:gd name="connsiteY0" fmla="*/ 47 h 42616"/>
                <a:gd name="connsiteX1" fmla="*/ 37881 w 38155"/>
                <a:gd name="connsiteY1" fmla="*/ 42615 h 42616"/>
                <a:gd name="connsiteX2" fmla="*/ 0 w 38155"/>
                <a:gd name="connsiteY2" fmla="*/ 47 h 4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55" h="42616">
                  <a:moveTo>
                    <a:pt x="0" y="47"/>
                  </a:moveTo>
                  <a:cubicBezTo>
                    <a:pt x="32659" y="-699"/>
                    <a:pt x="39745" y="7239"/>
                    <a:pt x="37881" y="42615"/>
                  </a:cubicBezTo>
                  <a:cubicBezTo>
                    <a:pt x="8312" y="42775"/>
                    <a:pt x="4422" y="21944"/>
                    <a:pt x="0" y="4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2" name="任意多边形: 形状 751">
              <a:extLst>
                <a:ext uri="{FF2B5EF4-FFF2-40B4-BE49-F238E27FC236}">
                  <a16:creationId xmlns:a16="http://schemas.microsoft.com/office/drawing/2014/main" id="{BBCE991A-3F71-0EC3-A594-449093560FDC}"/>
                </a:ext>
              </a:extLst>
            </p:cNvPr>
            <p:cNvSpPr/>
            <p:nvPr/>
          </p:nvSpPr>
          <p:spPr>
            <a:xfrm>
              <a:off x="11354208" y="5633199"/>
              <a:ext cx="45373" cy="60150"/>
            </a:xfrm>
            <a:custGeom>
              <a:avLst/>
              <a:gdLst>
                <a:gd name="connsiteX0" fmla="*/ 7299 w 45373"/>
                <a:gd name="connsiteY0" fmla="*/ 0 h 60150"/>
                <a:gd name="connsiteX1" fmla="*/ 45339 w 45373"/>
                <a:gd name="connsiteY1" fmla="*/ 60151 h 60150"/>
                <a:gd name="connsiteX2" fmla="*/ 0 w 45373"/>
                <a:gd name="connsiteY2" fmla="*/ 6820 h 60150"/>
                <a:gd name="connsiteX3" fmla="*/ 7299 w 45373"/>
                <a:gd name="connsiteY3" fmla="*/ 0 h 6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73" h="60150">
                  <a:moveTo>
                    <a:pt x="7299" y="0"/>
                  </a:moveTo>
                  <a:cubicBezTo>
                    <a:pt x="36388" y="6766"/>
                    <a:pt x="46032" y="29143"/>
                    <a:pt x="45339" y="60151"/>
                  </a:cubicBezTo>
                  <a:cubicBezTo>
                    <a:pt x="30209" y="42356"/>
                    <a:pt x="15131" y="24614"/>
                    <a:pt x="0" y="6820"/>
                  </a:cubicBezTo>
                  <a:cubicBezTo>
                    <a:pt x="2451" y="4582"/>
                    <a:pt x="4902" y="2291"/>
                    <a:pt x="729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3" name="任意多边形: 形状 752">
              <a:extLst>
                <a:ext uri="{FF2B5EF4-FFF2-40B4-BE49-F238E27FC236}">
                  <a16:creationId xmlns:a16="http://schemas.microsoft.com/office/drawing/2014/main" id="{5E603C4E-1DAD-7966-8EBD-526F09753639}"/>
                </a:ext>
              </a:extLst>
            </p:cNvPr>
            <p:cNvSpPr/>
            <p:nvPr/>
          </p:nvSpPr>
          <p:spPr>
            <a:xfrm>
              <a:off x="11122983" y="5301759"/>
              <a:ext cx="58232" cy="68301"/>
            </a:xfrm>
            <a:custGeom>
              <a:avLst/>
              <a:gdLst>
                <a:gd name="connsiteX0" fmla="*/ 46405 w 58232"/>
                <a:gd name="connsiteY0" fmla="*/ 68302 h 68301"/>
                <a:gd name="connsiteX1" fmla="*/ 0 w 58232"/>
                <a:gd name="connsiteY1" fmla="*/ 8684 h 68301"/>
                <a:gd name="connsiteX2" fmla="*/ 10816 w 58232"/>
                <a:gd name="connsiteY2" fmla="*/ 0 h 68301"/>
                <a:gd name="connsiteX3" fmla="*/ 58233 w 58232"/>
                <a:gd name="connsiteY3" fmla="*/ 58872 h 68301"/>
                <a:gd name="connsiteX4" fmla="*/ 46405 w 58232"/>
                <a:gd name="connsiteY4" fmla="*/ 68302 h 6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32" h="68301">
                  <a:moveTo>
                    <a:pt x="46405" y="68302"/>
                  </a:moveTo>
                  <a:cubicBezTo>
                    <a:pt x="30954" y="48429"/>
                    <a:pt x="15451" y="28557"/>
                    <a:pt x="0" y="8684"/>
                  </a:cubicBezTo>
                  <a:cubicBezTo>
                    <a:pt x="3623" y="5807"/>
                    <a:pt x="7246" y="2877"/>
                    <a:pt x="10816" y="0"/>
                  </a:cubicBezTo>
                  <a:cubicBezTo>
                    <a:pt x="26639" y="19606"/>
                    <a:pt x="42462" y="39212"/>
                    <a:pt x="58233" y="58872"/>
                  </a:cubicBezTo>
                  <a:cubicBezTo>
                    <a:pt x="54290" y="61962"/>
                    <a:pt x="50347" y="65105"/>
                    <a:pt x="46405" y="683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" name="任意多边形: 形状 753">
              <a:extLst>
                <a:ext uri="{FF2B5EF4-FFF2-40B4-BE49-F238E27FC236}">
                  <a16:creationId xmlns:a16="http://schemas.microsoft.com/office/drawing/2014/main" id="{D7D8D5F5-C3AD-7734-CA0D-211E6752E19A}"/>
                </a:ext>
              </a:extLst>
            </p:cNvPr>
            <p:cNvSpPr/>
            <p:nvPr/>
          </p:nvSpPr>
          <p:spPr>
            <a:xfrm>
              <a:off x="9124753" y="3139967"/>
              <a:ext cx="39372" cy="46351"/>
            </a:xfrm>
            <a:custGeom>
              <a:avLst/>
              <a:gdLst>
                <a:gd name="connsiteX0" fmla="*/ 25787 w 39372"/>
                <a:gd name="connsiteY0" fmla="*/ 46352 h 46351"/>
                <a:gd name="connsiteX1" fmla="*/ 0 w 39372"/>
                <a:gd name="connsiteY1" fmla="*/ 8418 h 46351"/>
                <a:gd name="connsiteX2" fmla="*/ 6020 w 39372"/>
                <a:gd name="connsiteY2" fmla="*/ 0 h 46351"/>
                <a:gd name="connsiteX3" fmla="*/ 31274 w 39372"/>
                <a:gd name="connsiteY3" fmla="*/ 7565 h 46351"/>
                <a:gd name="connsiteX4" fmla="*/ 39372 w 39372"/>
                <a:gd name="connsiteY4" fmla="*/ 40598 h 46351"/>
                <a:gd name="connsiteX5" fmla="*/ 25787 w 39372"/>
                <a:gd name="connsiteY5" fmla="*/ 46352 h 4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72" h="46351">
                  <a:moveTo>
                    <a:pt x="25787" y="46352"/>
                  </a:moveTo>
                  <a:cubicBezTo>
                    <a:pt x="17209" y="33725"/>
                    <a:pt x="8578" y="21098"/>
                    <a:pt x="0" y="8418"/>
                  </a:cubicBezTo>
                  <a:cubicBezTo>
                    <a:pt x="2025" y="5594"/>
                    <a:pt x="3996" y="2824"/>
                    <a:pt x="6020" y="0"/>
                  </a:cubicBezTo>
                  <a:cubicBezTo>
                    <a:pt x="14758" y="2291"/>
                    <a:pt x="27545" y="1918"/>
                    <a:pt x="31274" y="7565"/>
                  </a:cubicBezTo>
                  <a:cubicBezTo>
                    <a:pt x="37188" y="16463"/>
                    <a:pt x="36975" y="29356"/>
                    <a:pt x="39372" y="40598"/>
                  </a:cubicBezTo>
                  <a:cubicBezTo>
                    <a:pt x="34844" y="42516"/>
                    <a:pt x="30315" y="44434"/>
                    <a:pt x="25787" y="4635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5" name="任意多边形: 形状 754">
              <a:extLst>
                <a:ext uri="{FF2B5EF4-FFF2-40B4-BE49-F238E27FC236}">
                  <a16:creationId xmlns:a16="http://schemas.microsoft.com/office/drawing/2014/main" id="{6585E461-DA04-79E1-E24C-5F1CB1C75BBB}"/>
                </a:ext>
              </a:extLst>
            </p:cNvPr>
            <p:cNvSpPr/>
            <p:nvPr/>
          </p:nvSpPr>
          <p:spPr>
            <a:xfrm>
              <a:off x="9002585" y="3095883"/>
              <a:ext cx="36390" cy="41793"/>
            </a:xfrm>
            <a:custGeom>
              <a:avLst/>
              <a:gdLst>
                <a:gd name="connsiteX0" fmla="*/ 36391 w 36390"/>
                <a:gd name="connsiteY0" fmla="*/ 41793 h 41793"/>
                <a:gd name="connsiteX1" fmla="*/ 2 w 36390"/>
                <a:gd name="connsiteY1" fmla="*/ 24 h 41793"/>
                <a:gd name="connsiteX2" fmla="*/ 36391 w 36390"/>
                <a:gd name="connsiteY2" fmla="*/ 41793 h 4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0" h="41793">
                  <a:moveTo>
                    <a:pt x="36391" y="41793"/>
                  </a:moveTo>
                  <a:cubicBezTo>
                    <a:pt x="3412" y="41154"/>
                    <a:pt x="-104" y="23572"/>
                    <a:pt x="2" y="24"/>
                  </a:cubicBezTo>
                  <a:cubicBezTo>
                    <a:pt x="29412" y="-722"/>
                    <a:pt x="34260" y="16220"/>
                    <a:pt x="36391" y="4179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6" name="任意多边形: 形状 755">
              <a:extLst>
                <a:ext uri="{FF2B5EF4-FFF2-40B4-BE49-F238E27FC236}">
                  <a16:creationId xmlns:a16="http://schemas.microsoft.com/office/drawing/2014/main" id="{60585D82-65A7-C492-F393-6A375900929F}"/>
                </a:ext>
              </a:extLst>
            </p:cNvPr>
            <p:cNvSpPr/>
            <p:nvPr/>
          </p:nvSpPr>
          <p:spPr>
            <a:xfrm>
              <a:off x="8777010" y="3186217"/>
              <a:ext cx="44735" cy="41125"/>
            </a:xfrm>
            <a:custGeom>
              <a:avLst/>
              <a:gdLst>
                <a:gd name="connsiteX0" fmla="*/ 0 w 44735"/>
                <a:gd name="connsiteY0" fmla="*/ 2819 h 41125"/>
                <a:gd name="connsiteX1" fmla="*/ 44700 w 44735"/>
                <a:gd name="connsiteY1" fmla="*/ 27113 h 41125"/>
                <a:gd name="connsiteX2" fmla="*/ 33299 w 44735"/>
                <a:gd name="connsiteY2" fmla="*/ 41126 h 41125"/>
                <a:gd name="connsiteX3" fmla="*/ 0 w 44735"/>
                <a:gd name="connsiteY3" fmla="*/ 2819 h 4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35" h="41125">
                  <a:moveTo>
                    <a:pt x="0" y="2819"/>
                  </a:moveTo>
                  <a:cubicBezTo>
                    <a:pt x="36388" y="-6771"/>
                    <a:pt x="41929" y="9798"/>
                    <a:pt x="44700" y="27113"/>
                  </a:cubicBezTo>
                  <a:cubicBezTo>
                    <a:pt x="45339" y="31109"/>
                    <a:pt x="37294" y="36437"/>
                    <a:pt x="33299" y="41126"/>
                  </a:cubicBezTo>
                  <a:cubicBezTo>
                    <a:pt x="23442" y="29777"/>
                    <a:pt x="13532" y="18429"/>
                    <a:pt x="0" y="28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7" name="任意多边形: 形状 756">
              <a:extLst>
                <a:ext uri="{FF2B5EF4-FFF2-40B4-BE49-F238E27FC236}">
                  <a16:creationId xmlns:a16="http://schemas.microsoft.com/office/drawing/2014/main" id="{9102502C-4171-8C3F-5FD0-61D8FCAEA478}"/>
                </a:ext>
              </a:extLst>
            </p:cNvPr>
            <p:cNvSpPr/>
            <p:nvPr/>
          </p:nvSpPr>
          <p:spPr>
            <a:xfrm>
              <a:off x="7697561" y="3315996"/>
              <a:ext cx="36333" cy="48962"/>
            </a:xfrm>
            <a:custGeom>
              <a:avLst/>
              <a:gdLst>
                <a:gd name="connsiteX0" fmla="*/ 21036 w 36333"/>
                <a:gd name="connsiteY0" fmla="*/ 48962 h 48962"/>
                <a:gd name="connsiteX1" fmla="*/ 98 w 36333"/>
                <a:gd name="connsiteY1" fmla="*/ 16356 h 48962"/>
                <a:gd name="connsiteX2" fmla="*/ 13311 w 36333"/>
                <a:gd name="connsiteY2" fmla="*/ 0 h 48962"/>
                <a:gd name="connsiteX3" fmla="*/ 36114 w 36333"/>
                <a:gd name="connsiteY3" fmla="*/ 23655 h 48962"/>
                <a:gd name="connsiteX4" fmla="*/ 21036 w 36333"/>
                <a:gd name="connsiteY4" fmla="*/ 48962 h 4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3" h="48962">
                  <a:moveTo>
                    <a:pt x="21036" y="48962"/>
                  </a:moveTo>
                  <a:cubicBezTo>
                    <a:pt x="10753" y="33831"/>
                    <a:pt x="3028" y="25840"/>
                    <a:pt x="98" y="16356"/>
                  </a:cubicBezTo>
                  <a:cubicBezTo>
                    <a:pt x="-1074" y="12627"/>
                    <a:pt x="8569" y="5541"/>
                    <a:pt x="13311" y="0"/>
                  </a:cubicBezTo>
                  <a:cubicBezTo>
                    <a:pt x="21196" y="7725"/>
                    <a:pt x="30520" y="14545"/>
                    <a:pt x="36114" y="23655"/>
                  </a:cubicBezTo>
                  <a:cubicBezTo>
                    <a:pt x="37819" y="26479"/>
                    <a:pt x="29294" y="35536"/>
                    <a:pt x="21036" y="4896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8" name="任意多边形: 形状 757">
              <a:extLst>
                <a:ext uri="{FF2B5EF4-FFF2-40B4-BE49-F238E27FC236}">
                  <a16:creationId xmlns:a16="http://schemas.microsoft.com/office/drawing/2014/main" id="{80D52E5C-36EE-CACE-8D35-C90B465B9A53}"/>
                </a:ext>
              </a:extLst>
            </p:cNvPr>
            <p:cNvSpPr/>
            <p:nvPr/>
          </p:nvSpPr>
          <p:spPr>
            <a:xfrm>
              <a:off x="6043431" y="5478072"/>
              <a:ext cx="36565" cy="43723"/>
            </a:xfrm>
            <a:custGeom>
              <a:avLst/>
              <a:gdLst>
                <a:gd name="connsiteX0" fmla="*/ 17806 w 36565"/>
                <a:gd name="connsiteY0" fmla="*/ 43724 h 43723"/>
                <a:gd name="connsiteX1" fmla="*/ 65 w 36565"/>
                <a:gd name="connsiteY1" fmla="*/ 18737 h 43723"/>
                <a:gd name="connsiteX2" fmla="*/ 17486 w 36565"/>
                <a:gd name="connsiteY2" fmla="*/ 36 h 43723"/>
                <a:gd name="connsiteX3" fmla="*/ 36560 w 36565"/>
                <a:gd name="connsiteY3" fmla="*/ 15434 h 43723"/>
                <a:gd name="connsiteX4" fmla="*/ 17806 w 36565"/>
                <a:gd name="connsiteY4" fmla="*/ 43724 h 4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65" h="43723">
                  <a:moveTo>
                    <a:pt x="17806" y="43724"/>
                  </a:moveTo>
                  <a:cubicBezTo>
                    <a:pt x="9015" y="32003"/>
                    <a:pt x="-894" y="24491"/>
                    <a:pt x="65" y="18737"/>
                  </a:cubicBezTo>
                  <a:cubicBezTo>
                    <a:pt x="1290" y="11331"/>
                    <a:pt x="10613" y="889"/>
                    <a:pt x="17486" y="36"/>
                  </a:cubicBezTo>
                  <a:cubicBezTo>
                    <a:pt x="23560" y="-710"/>
                    <a:pt x="36879" y="10266"/>
                    <a:pt x="36560" y="15434"/>
                  </a:cubicBezTo>
                  <a:cubicBezTo>
                    <a:pt x="36027" y="23585"/>
                    <a:pt x="26757" y="31150"/>
                    <a:pt x="17806" y="437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9" name="任意多边形: 形状 758">
              <a:extLst>
                <a:ext uri="{FF2B5EF4-FFF2-40B4-BE49-F238E27FC236}">
                  <a16:creationId xmlns:a16="http://schemas.microsoft.com/office/drawing/2014/main" id="{40A0973B-CAEB-FE33-1F59-0C4D987D0A6F}"/>
                </a:ext>
              </a:extLst>
            </p:cNvPr>
            <p:cNvSpPr/>
            <p:nvPr/>
          </p:nvSpPr>
          <p:spPr>
            <a:xfrm>
              <a:off x="7575204" y="3473864"/>
              <a:ext cx="50104" cy="37335"/>
            </a:xfrm>
            <a:custGeom>
              <a:avLst/>
              <a:gdLst>
                <a:gd name="connsiteX0" fmla="*/ 50104 w 50104"/>
                <a:gd name="connsiteY0" fmla="*/ 21145 h 37335"/>
                <a:gd name="connsiteX1" fmla="*/ 23412 w 50104"/>
                <a:gd name="connsiteY1" fmla="*/ 37128 h 37335"/>
                <a:gd name="connsiteX2" fmla="*/ 23 w 50104"/>
                <a:gd name="connsiteY2" fmla="*/ 12407 h 37335"/>
                <a:gd name="connsiteX3" fmla="*/ 12543 w 50104"/>
                <a:gd name="connsiteY3" fmla="*/ 47 h 37335"/>
                <a:gd name="connsiteX4" fmla="*/ 50104 w 50104"/>
                <a:gd name="connsiteY4" fmla="*/ 21145 h 3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04" h="37335">
                  <a:moveTo>
                    <a:pt x="50104" y="21145"/>
                  </a:moveTo>
                  <a:cubicBezTo>
                    <a:pt x="35240" y="30309"/>
                    <a:pt x="25916" y="38780"/>
                    <a:pt x="23412" y="37128"/>
                  </a:cubicBezTo>
                  <a:cubicBezTo>
                    <a:pt x="14195" y="30841"/>
                    <a:pt x="6790" y="21518"/>
                    <a:pt x="23" y="12407"/>
                  </a:cubicBezTo>
                  <a:cubicBezTo>
                    <a:pt x="-563" y="11608"/>
                    <a:pt x="10039" y="-859"/>
                    <a:pt x="12543" y="47"/>
                  </a:cubicBezTo>
                  <a:cubicBezTo>
                    <a:pt x="23093" y="3883"/>
                    <a:pt x="32469" y="10756"/>
                    <a:pt x="50104" y="2114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0" name="任意多边形: 形状 759">
              <a:extLst>
                <a:ext uri="{FF2B5EF4-FFF2-40B4-BE49-F238E27FC236}">
                  <a16:creationId xmlns:a16="http://schemas.microsoft.com/office/drawing/2014/main" id="{C816AF8B-FB03-B479-E337-1369081D1502}"/>
                </a:ext>
              </a:extLst>
            </p:cNvPr>
            <p:cNvSpPr/>
            <p:nvPr/>
          </p:nvSpPr>
          <p:spPr>
            <a:xfrm>
              <a:off x="6798424" y="3787663"/>
              <a:ext cx="34598" cy="47310"/>
            </a:xfrm>
            <a:custGeom>
              <a:avLst/>
              <a:gdLst>
                <a:gd name="connsiteX0" fmla="*/ 17065 w 34598"/>
                <a:gd name="connsiteY0" fmla="*/ 0 h 47310"/>
                <a:gd name="connsiteX1" fmla="*/ 34593 w 34598"/>
                <a:gd name="connsiteY1" fmla="*/ 29196 h 47310"/>
                <a:gd name="connsiteX2" fmla="*/ 19462 w 34598"/>
                <a:gd name="connsiteY2" fmla="*/ 47310 h 47310"/>
                <a:gd name="connsiteX3" fmla="*/ 176 w 34598"/>
                <a:gd name="connsiteY3" fmla="*/ 25999 h 47310"/>
                <a:gd name="connsiteX4" fmla="*/ 17065 w 34598"/>
                <a:gd name="connsiteY4" fmla="*/ 0 h 4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98" h="47310">
                  <a:moveTo>
                    <a:pt x="17065" y="0"/>
                  </a:moveTo>
                  <a:cubicBezTo>
                    <a:pt x="25962" y="13959"/>
                    <a:pt x="34220" y="21418"/>
                    <a:pt x="34593" y="29196"/>
                  </a:cubicBezTo>
                  <a:cubicBezTo>
                    <a:pt x="34860" y="34950"/>
                    <a:pt x="24897" y="41237"/>
                    <a:pt x="19462" y="47310"/>
                  </a:cubicBezTo>
                  <a:cubicBezTo>
                    <a:pt x="12643" y="40331"/>
                    <a:pt x="3159" y="34311"/>
                    <a:pt x="176" y="25999"/>
                  </a:cubicBezTo>
                  <a:cubicBezTo>
                    <a:pt x="-1422" y="21524"/>
                    <a:pt x="8167" y="13053"/>
                    <a:pt x="1706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1" name="任意多边形: 形状 760">
              <a:extLst>
                <a:ext uri="{FF2B5EF4-FFF2-40B4-BE49-F238E27FC236}">
                  <a16:creationId xmlns:a16="http://schemas.microsoft.com/office/drawing/2014/main" id="{7D17D261-49EE-5683-A377-6446BDC7CBD6}"/>
                </a:ext>
              </a:extLst>
            </p:cNvPr>
            <p:cNvSpPr/>
            <p:nvPr/>
          </p:nvSpPr>
          <p:spPr>
            <a:xfrm>
              <a:off x="9405792" y="3380995"/>
              <a:ext cx="35409" cy="49654"/>
            </a:xfrm>
            <a:custGeom>
              <a:avLst/>
              <a:gdLst>
                <a:gd name="connsiteX0" fmla="*/ 10389 w 35409"/>
                <a:gd name="connsiteY0" fmla="*/ 0 h 49654"/>
                <a:gd name="connsiteX1" fmla="*/ 27811 w 35409"/>
                <a:gd name="connsiteY1" fmla="*/ 49655 h 49654"/>
                <a:gd name="connsiteX2" fmla="*/ 0 w 35409"/>
                <a:gd name="connsiteY2" fmla="*/ 7672 h 49654"/>
                <a:gd name="connsiteX3" fmla="*/ 10389 w 35409"/>
                <a:gd name="connsiteY3" fmla="*/ 0 h 4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09" h="49654">
                  <a:moveTo>
                    <a:pt x="10389" y="0"/>
                  </a:moveTo>
                  <a:cubicBezTo>
                    <a:pt x="37454" y="3623"/>
                    <a:pt x="41397" y="21098"/>
                    <a:pt x="27811" y="49655"/>
                  </a:cubicBezTo>
                  <a:cubicBezTo>
                    <a:pt x="18541" y="35643"/>
                    <a:pt x="9271" y="21684"/>
                    <a:pt x="0" y="7672"/>
                  </a:cubicBezTo>
                  <a:cubicBezTo>
                    <a:pt x="3463" y="5168"/>
                    <a:pt x="6926" y="2557"/>
                    <a:pt x="1038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2" name="任意多边形: 形状 761">
              <a:extLst>
                <a:ext uri="{FF2B5EF4-FFF2-40B4-BE49-F238E27FC236}">
                  <a16:creationId xmlns:a16="http://schemas.microsoft.com/office/drawing/2014/main" id="{425734D7-90D0-6939-0BBB-4806649A9E54}"/>
                </a:ext>
              </a:extLst>
            </p:cNvPr>
            <p:cNvSpPr/>
            <p:nvPr/>
          </p:nvSpPr>
          <p:spPr>
            <a:xfrm>
              <a:off x="10549823" y="4444789"/>
              <a:ext cx="41343" cy="48589"/>
            </a:xfrm>
            <a:custGeom>
              <a:avLst/>
              <a:gdLst>
                <a:gd name="connsiteX0" fmla="*/ 0 w 41343"/>
                <a:gd name="connsiteY0" fmla="*/ 0 h 48589"/>
                <a:gd name="connsiteX1" fmla="*/ 41343 w 41343"/>
                <a:gd name="connsiteY1" fmla="*/ 48589 h 48589"/>
                <a:gd name="connsiteX2" fmla="*/ 0 w 41343"/>
                <a:gd name="connsiteY2" fmla="*/ 0 h 4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43" h="48589">
                  <a:moveTo>
                    <a:pt x="0" y="0"/>
                  </a:moveTo>
                  <a:cubicBezTo>
                    <a:pt x="35483" y="3836"/>
                    <a:pt x="34470" y="27278"/>
                    <a:pt x="41343" y="48589"/>
                  </a:cubicBezTo>
                  <a:cubicBezTo>
                    <a:pt x="9430" y="47364"/>
                    <a:pt x="10176" y="2306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3" name="任意多边形: 形状 762">
              <a:extLst>
                <a:ext uri="{FF2B5EF4-FFF2-40B4-BE49-F238E27FC236}">
                  <a16:creationId xmlns:a16="http://schemas.microsoft.com/office/drawing/2014/main" id="{A4CDD976-94FF-A48F-2B63-76CADB891E5E}"/>
                </a:ext>
              </a:extLst>
            </p:cNvPr>
            <p:cNvSpPr/>
            <p:nvPr/>
          </p:nvSpPr>
          <p:spPr>
            <a:xfrm>
              <a:off x="8610813" y="2986741"/>
              <a:ext cx="43499" cy="35128"/>
            </a:xfrm>
            <a:custGeom>
              <a:avLst/>
              <a:gdLst>
                <a:gd name="connsiteX0" fmla="*/ 43499 w 43499"/>
                <a:gd name="connsiteY0" fmla="*/ 25680 h 35128"/>
                <a:gd name="connsiteX1" fmla="*/ 131 w 43499"/>
                <a:gd name="connsiteY1" fmla="*/ 14492 h 35128"/>
                <a:gd name="connsiteX2" fmla="*/ 7324 w 43499"/>
                <a:gd name="connsiteY2" fmla="*/ 0 h 35128"/>
                <a:gd name="connsiteX3" fmla="*/ 43499 w 43499"/>
                <a:gd name="connsiteY3" fmla="*/ 25680 h 35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9" h="35128">
                  <a:moveTo>
                    <a:pt x="43499" y="25680"/>
                  </a:moveTo>
                  <a:cubicBezTo>
                    <a:pt x="15635" y="44114"/>
                    <a:pt x="5086" y="32979"/>
                    <a:pt x="131" y="14492"/>
                  </a:cubicBezTo>
                  <a:cubicBezTo>
                    <a:pt x="-934" y="10602"/>
                    <a:pt x="4766" y="4848"/>
                    <a:pt x="7324" y="0"/>
                  </a:cubicBezTo>
                  <a:cubicBezTo>
                    <a:pt x="19418" y="8578"/>
                    <a:pt x="31458" y="17155"/>
                    <a:pt x="43499" y="256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4" name="任意多边形: 形状 763">
              <a:extLst>
                <a:ext uri="{FF2B5EF4-FFF2-40B4-BE49-F238E27FC236}">
                  <a16:creationId xmlns:a16="http://schemas.microsoft.com/office/drawing/2014/main" id="{0642722F-A642-C595-9BF8-4C9BD42F9947}"/>
                </a:ext>
              </a:extLst>
            </p:cNvPr>
            <p:cNvSpPr/>
            <p:nvPr/>
          </p:nvSpPr>
          <p:spPr>
            <a:xfrm>
              <a:off x="10700492" y="4639572"/>
              <a:ext cx="52744" cy="59404"/>
            </a:xfrm>
            <a:custGeom>
              <a:avLst/>
              <a:gdLst>
                <a:gd name="connsiteX0" fmla="*/ 8098 w 52744"/>
                <a:gd name="connsiteY0" fmla="*/ 0 h 59404"/>
                <a:gd name="connsiteX1" fmla="*/ 52745 w 52744"/>
                <a:gd name="connsiteY1" fmla="*/ 59405 h 59404"/>
                <a:gd name="connsiteX2" fmla="*/ 0 w 52744"/>
                <a:gd name="connsiteY2" fmla="*/ 5488 h 59404"/>
                <a:gd name="connsiteX3" fmla="*/ 8098 w 52744"/>
                <a:gd name="connsiteY3" fmla="*/ 0 h 5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44" h="59404">
                  <a:moveTo>
                    <a:pt x="8098" y="0"/>
                  </a:moveTo>
                  <a:cubicBezTo>
                    <a:pt x="21577" y="17901"/>
                    <a:pt x="35057" y="35856"/>
                    <a:pt x="52745" y="59405"/>
                  </a:cubicBezTo>
                  <a:cubicBezTo>
                    <a:pt x="14598" y="52745"/>
                    <a:pt x="5115" y="31008"/>
                    <a:pt x="0" y="5488"/>
                  </a:cubicBezTo>
                  <a:cubicBezTo>
                    <a:pt x="2664" y="3676"/>
                    <a:pt x="5381" y="1812"/>
                    <a:pt x="809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5" name="任意多边形: 形状 764">
              <a:extLst>
                <a:ext uri="{FF2B5EF4-FFF2-40B4-BE49-F238E27FC236}">
                  <a16:creationId xmlns:a16="http://schemas.microsoft.com/office/drawing/2014/main" id="{8B5EFA65-C84E-C90A-9DC1-F3788878F301}"/>
                </a:ext>
              </a:extLst>
            </p:cNvPr>
            <p:cNvSpPr/>
            <p:nvPr/>
          </p:nvSpPr>
          <p:spPr>
            <a:xfrm>
              <a:off x="5882011" y="5678379"/>
              <a:ext cx="41183" cy="38103"/>
            </a:xfrm>
            <a:custGeom>
              <a:avLst/>
              <a:gdLst>
                <a:gd name="connsiteX0" fmla="*/ 22057 w 41183"/>
                <a:gd name="connsiteY0" fmla="*/ 0 h 38103"/>
                <a:gd name="connsiteX1" fmla="*/ 41184 w 41183"/>
                <a:gd name="connsiteY1" fmla="*/ 26799 h 38103"/>
                <a:gd name="connsiteX2" fmla="*/ 18327 w 41183"/>
                <a:gd name="connsiteY2" fmla="*/ 38040 h 38103"/>
                <a:gd name="connsiteX3" fmla="*/ 0 w 41183"/>
                <a:gd name="connsiteY3" fmla="*/ 21045 h 38103"/>
                <a:gd name="connsiteX4" fmla="*/ 22057 w 41183"/>
                <a:gd name="connsiteY4" fmla="*/ 0 h 3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83" h="38103">
                  <a:moveTo>
                    <a:pt x="22057" y="0"/>
                  </a:moveTo>
                  <a:cubicBezTo>
                    <a:pt x="30208" y="11455"/>
                    <a:pt x="35696" y="19127"/>
                    <a:pt x="41184" y="26799"/>
                  </a:cubicBezTo>
                  <a:cubicBezTo>
                    <a:pt x="33512" y="30901"/>
                    <a:pt x="25360" y="38893"/>
                    <a:pt x="18327" y="38040"/>
                  </a:cubicBezTo>
                  <a:cubicBezTo>
                    <a:pt x="11615" y="37188"/>
                    <a:pt x="6074" y="27065"/>
                    <a:pt x="0" y="21045"/>
                  </a:cubicBezTo>
                  <a:cubicBezTo>
                    <a:pt x="6127" y="15184"/>
                    <a:pt x="12254" y="9377"/>
                    <a:pt x="2205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6" name="任意多边形: 形状 765">
              <a:extLst>
                <a:ext uri="{FF2B5EF4-FFF2-40B4-BE49-F238E27FC236}">
                  <a16:creationId xmlns:a16="http://schemas.microsoft.com/office/drawing/2014/main" id="{7A671ACD-89CD-20D3-AC0D-4A6EC69070BE}"/>
                </a:ext>
              </a:extLst>
            </p:cNvPr>
            <p:cNvSpPr/>
            <p:nvPr/>
          </p:nvSpPr>
          <p:spPr>
            <a:xfrm>
              <a:off x="10393613" y="4244998"/>
              <a:ext cx="41687" cy="53970"/>
            </a:xfrm>
            <a:custGeom>
              <a:avLst/>
              <a:gdLst>
                <a:gd name="connsiteX0" fmla="*/ 41237 w 41687"/>
                <a:gd name="connsiteY0" fmla="*/ 53970 h 53970"/>
                <a:gd name="connsiteX1" fmla="*/ 0 w 41687"/>
                <a:gd name="connsiteY1" fmla="*/ 0 h 53970"/>
                <a:gd name="connsiteX2" fmla="*/ 41237 w 41687"/>
                <a:gd name="connsiteY2" fmla="*/ 53970 h 5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87" h="53970">
                  <a:moveTo>
                    <a:pt x="41237" y="53970"/>
                  </a:moveTo>
                  <a:cubicBezTo>
                    <a:pt x="28930" y="37827"/>
                    <a:pt x="16623" y="21737"/>
                    <a:pt x="0" y="0"/>
                  </a:cubicBezTo>
                  <a:cubicBezTo>
                    <a:pt x="37774" y="7565"/>
                    <a:pt x="43581" y="14971"/>
                    <a:pt x="41237" y="5397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7" name="任意多边形: 形状 766">
              <a:extLst>
                <a:ext uri="{FF2B5EF4-FFF2-40B4-BE49-F238E27FC236}">
                  <a16:creationId xmlns:a16="http://schemas.microsoft.com/office/drawing/2014/main" id="{7CE9BD1D-2ACF-EA75-65E0-FC48FA296C2E}"/>
                </a:ext>
              </a:extLst>
            </p:cNvPr>
            <p:cNvSpPr/>
            <p:nvPr/>
          </p:nvSpPr>
          <p:spPr>
            <a:xfrm>
              <a:off x="9635472" y="3473272"/>
              <a:ext cx="44380" cy="52531"/>
            </a:xfrm>
            <a:custGeom>
              <a:avLst/>
              <a:gdLst>
                <a:gd name="connsiteX0" fmla="*/ 16836 w 44380"/>
                <a:gd name="connsiteY0" fmla="*/ 0 h 52531"/>
                <a:gd name="connsiteX1" fmla="*/ 44380 w 44380"/>
                <a:gd name="connsiteY1" fmla="*/ 42409 h 52531"/>
                <a:gd name="connsiteX2" fmla="*/ 29462 w 44380"/>
                <a:gd name="connsiteY2" fmla="*/ 52532 h 52531"/>
                <a:gd name="connsiteX3" fmla="*/ 0 w 44380"/>
                <a:gd name="connsiteY3" fmla="*/ 11242 h 52531"/>
                <a:gd name="connsiteX4" fmla="*/ 16836 w 44380"/>
                <a:gd name="connsiteY4" fmla="*/ 0 h 5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80" h="52531">
                  <a:moveTo>
                    <a:pt x="16836" y="0"/>
                  </a:moveTo>
                  <a:cubicBezTo>
                    <a:pt x="26000" y="14119"/>
                    <a:pt x="35216" y="28290"/>
                    <a:pt x="44380" y="42409"/>
                  </a:cubicBezTo>
                  <a:cubicBezTo>
                    <a:pt x="39425" y="45765"/>
                    <a:pt x="34417" y="49175"/>
                    <a:pt x="29462" y="52532"/>
                  </a:cubicBezTo>
                  <a:cubicBezTo>
                    <a:pt x="19659" y="38786"/>
                    <a:pt x="9803" y="24987"/>
                    <a:pt x="0" y="11242"/>
                  </a:cubicBezTo>
                  <a:cubicBezTo>
                    <a:pt x="5594" y="7512"/>
                    <a:pt x="11188" y="3729"/>
                    <a:pt x="1683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8" name="任意多边形: 形状 767">
              <a:extLst>
                <a:ext uri="{FF2B5EF4-FFF2-40B4-BE49-F238E27FC236}">
                  <a16:creationId xmlns:a16="http://schemas.microsoft.com/office/drawing/2014/main" id="{A3C69156-3A4B-4435-3B50-4CA6B483D630}"/>
                </a:ext>
              </a:extLst>
            </p:cNvPr>
            <p:cNvSpPr/>
            <p:nvPr/>
          </p:nvSpPr>
          <p:spPr>
            <a:xfrm>
              <a:off x="11287824" y="5501870"/>
              <a:ext cx="50826" cy="60843"/>
            </a:xfrm>
            <a:custGeom>
              <a:avLst/>
              <a:gdLst>
                <a:gd name="connsiteX0" fmla="*/ 38147 w 50826"/>
                <a:gd name="connsiteY0" fmla="*/ 60843 h 60843"/>
                <a:gd name="connsiteX1" fmla="*/ 0 w 50826"/>
                <a:gd name="connsiteY1" fmla="*/ 8578 h 60843"/>
                <a:gd name="connsiteX2" fmla="*/ 11508 w 50826"/>
                <a:gd name="connsiteY2" fmla="*/ 0 h 60843"/>
                <a:gd name="connsiteX3" fmla="*/ 50827 w 50826"/>
                <a:gd name="connsiteY3" fmla="*/ 51466 h 60843"/>
                <a:gd name="connsiteX4" fmla="*/ 38147 w 50826"/>
                <a:gd name="connsiteY4" fmla="*/ 60843 h 6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26" h="60843">
                  <a:moveTo>
                    <a:pt x="38147" y="60843"/>
                  </a:moveTo>
                  <a:cubicBezTo>
                    <a:pt x="25414" y="43421"/>
                    <a:pt x="12734" y="26000"/>
                    <a:pt x="0" y="8578"/>
                  </a:cubicBezTo>
                  <a:cubicBezTo>
                    <a:pt x="3836" y="5701"/>
                    <a:pt x="7672" y="2877"/>
                    <a:pt x="11508" y="0"/>
                  </a:cubicBezTo>
                  <a:cubicBezTo>
                    <a:pt x="24615" y="17155"/>
                    <a:pt x="37721" y="34311"/>
                    <a:pt x="50827" y="51466"/>
                  </a:cubicBezTo>
                  <a:cubicBezTo>
                    <a:pt x="46565" y="54556"/>
                    <a:pt x="42356" y="57700"/>
                    <a:pt x="38147" y="608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9" name="任意多边形: 形状 768">
              <a:extLst>
                <a:ext uri="{FF2B5EF4-FFF2-40B4-BE49-F238E27FC236}">
                  <a16:creationId xmlns:a16="http://schemas.microsoft.com/office/drawing/2014/main" id="{2B3AE411-C30C-5187-3333-DF866AB07071}"/>
                </a:ext>
              </a:extLst>
            </p:cNvPr>
            <p:cNvSpPr/>
            <p:nvPr/>
          </p:nvSpPr>
          <p:spPr>
            <a:xfrm>
              <a:off x="5927457" y="6630044"/>
              <a:ext cx="42568" cy="32426"/>
            </a:xfrm>
            <a:custGeom>
              <a:avLst/>
              <a:gdLst>
                <a:gd name="connsiteX0" fmla="*/ 42569 w 42568"/>
                <a:gd name="connsiteY0" fmla="*/ 32426 h 32426"/>
                <a:gd name="connsiteX1" fmla="*/ 0 w 42568"/>
                <a:gd name="connsiteY1" fmla="*/ 22516 h 32426"/>
                <a:gd name="connsiteX2" fmla="*/ 9110 w 42568"/>
                <a:gd name="connsiteY2" fmla="*/ 2804 h 32426"/>
                <a:gd name="connsiteX3" fmla="*/ 42569 w 42568"/>
                <a:gd name="connsiteY3" fmla="*/ 32426 h 3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68" h="32426">
                  <a:moveTo>
                    <a:pt x="42569" y="32426"/>
                  </a:moveTo>
                  <a:cubicBezTo>
                    <a:pt x="25840" y="28537"/>
                    <a:pt x="12893" y="25500"/>
                    <a:pt x="0" y="22516"/>
                  </a:cubicBezTo>
                  <a:cubicBezTo>
                    <a:pt x="2930" y="15697"/>
                    <a:pt x="4209" y="4828"/>
                    <a:pt x="9110" y="2804"/>
                  </a:cubicBezTo>
                  <a:cubicBezTo>
                    <a:pt x="26852" y="-4442"/>
                    <a:pt x="39319" y="1312"/>
                    <a:pt x="42569" y="3242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0" name="任意多边形: 形状 769">
              <a:extLst>
                <a:ext uri="{FF2B5EF4-FFF2-40B4-BE49-F238E27FC236}">
                  <a16:creationId xmlns:a16="http://schemas.microsoft.com/office/drawing/2014/main" id="{6E3391C0-4341-B648-6308-DB3D7B090986}"/>
                </a:ext>
              </a:extLst>
            </p:cNvPr>
            <p:cNvSpPr/>
            <p:nvPr/>
          </p:nvSpPr>
          <p:spPr>
            <a:xfrm>
              <a:off x="6195870" y="5273038"/>
              <a:ext cx="44433" cy="36180"/>
            </a:xfrm>
            <a:custGeom>
              <a:avLst/>
              <a:gdLst>
                <a:gd name="connsiteX0" fmla="*/ 34417 w 44433"/>
                <a:gd name="connsiteY0" fmla="*/ 36181 h 36180"/>
                <a:gd name="connsiteX1" fmla="*/ 0 w 44433"/>
                <a:gd name="connsiteY1" fmla="*/ 17693 h 36180"/>
                <a:gd name="connsiteX2" fmla="*/ 15877 w 44433"/>
                <a:gd name="connsiteY2" fmla="*/ 58 h 36180"/>
                <a:gd name="connsiteX3" fmla="*/ 44434 w 44433"/>
                <a:gd name="connsiteY3" fmla="*/ 20357 h 36180"/>
                <a:gd name="connsiteX4" fmla="*/ 34417 w 44433"/>
                <a:gd name="connsiteY4" fmla="*/ 36181 h 3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33" h="36180">
                  <a:moveTo>
                    <a:pt x="34417" y="36181"/>
                  </a:moveTo>
                  <a:cubicBezTo>
                    <a:pt x="22963" y="30000"/>
                    <a:pt x="11508" y="23873"/>
                    <a:pt x="0" y="17693"/>
                  </a:cubicBezTo>
                  <a:cubicBezTo>
                    <a:pt x="5434" y="11460"/>
                    <a:pt x="13746" y="-954"/>
                    <a:pt x="15877" y="58"/>
                  </a:cubicBezTo>
                  <a:cubicBezTo>
                    <a:pt x="26319" y="4853"/>
                    <a:pt x="35057" y="13271"/>
                    <a:pt x="44434" y="20357"/>
                  </a:cubicBezTo>
                  <a:cubicBezTo>
                    <a:pt x="41130" y="25632"/>
                    <a:pt x="37774" y="30906"/>
                    <a:pt x="34417" y="361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1" name="任意多边形: 形状 770">
              <a:extLst>
                <a:ext uri="{FF2B5EF4-FFF2-40B4-BE49-F238E27FC236}">
                  <a16:creationId xmlns:a16="http://schemas.microsoft.com/office/drawing/2014/main" id="{F36031F8-26E5-29D9-C71E-114072CDB5A4}"/>
                </a:ext>
              </a:extLst>
            </p:cNvPr>
            <p:cNvSpPr/>
            <p:nvPr/>
          </p:nvSpPr>
          <p:spPr>
            <a:xfrm>
              <a:off x="7659463" y="3138529"/>
              <a:ext cx="35387" cy="45000"/>
            </a:xfrm>
            <a:custGeom>
              <a:avLst/>
              <a:gdLst>
                <a:gd name="connsiteX0" fmla="*/ 13902 w 35387"/>
                <a:gd name="connsiteY0" fmla="*/ 0 h 45000"/>
                <a:gd name="connsiteX1" fmla="*/ 35373 w 35387"/>
                <a:gd name="connsiteY1" fmla="*/ 33512 h 45000"/>
                <a:gd name="connsiteX2" fmla="*/ 18644 w 35387"/>
                <a:gd name="connsiteY2" fmla="*/ 44860 h 45000"/>
                <a:gd name="connsiteX3" fmla="*/ 210 w 35387"/>
                <a:gd name="connsiteY3" fmla="*/ 24454 h 45000"/>
                <a:gd name="connsiteX4" fmla="*/ 13902 w 35387"/>
                <a:gd name="connsiteY4" fmla="*/ 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87" h="45000">
                  <a:moveTo>
                    <a:pt x="13902" y="0"/>
                  </a:moveTo>
                  <a:cubicBezTo>
                    <a:pt x="24344" y="15397"/>
                    <a:pt x="31057" y="23922"/>
                    <a:pt x="35373" y="33512"/>
                  </a:cubicBezTo>
                  <a:cubicBezTo>
                    <a:pt x="35906" y="34737"/>
                    <a:pt x="21521" y="46405"/>
                    <a:pt x="18644" y="44860"/>
                  </a:cubicBezTo>
                  <a:cubicBezTo>
                    <a:pt x="10865" y="40598"/>
                    <a:pt x="3513" y="32659"/>
                    <a:pt x="210" y="24454"/>
                  </a:cubicBezTo>
                  <a:cubicBezTo>
                    <a:pt x="-1389" y="20512"/>
                    <a:pt x="6443" y="12733"/>
                    <a:pt x="1390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2" name="任意多边形: 形状 771">
              <a:extLst>
                <a:ext uri="{FF2B5EF4-FFF2-40B4-BE49-F238E27FC236}">
                  <a16:creationId xmlns:a16="http://schemas.microsoft.com/office/drawing/2014/main" id="{54CAF690-8A01-60C0-0BBF-08848CDC383C}"/>
                </a:ext>
              </a:extLst>
            </p:cNvPr>
            <p:cNvSpPr/>
            <p:nvPr/>
          </p:nvSpPr>
          <p:spPr>
            <a:xfrm>
              <a:off x="10841571" y="4844318"/>
              <a:ext cx="43527" cy="54875"/>
            </a:xfrm>
            <a:custGeom>
              <a:avLst/>
              <a:gdLst>
                <a:gd name="connsiteX0" fmla="*/ 43528 w 43527"/>
                <a:gd name="connsiteY0" fmla="*/ 54876 h 54875"/>
                <a:gd name="connsiteX1" fmla="*/ 0 w 43527"/>
                <a:gd name="connsiteY1" fmla="*/ 0 h 54875"/>
                <a:gd name="connsiteX2" fmla="*/ 43528 w 43527"/>
                <a:gd name="connsiteY2" fmla="*/ 54876 h 5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527" h="54875">
                  <a:moveTo>
                    <a:pt x="43528" y="54876"/>
                  </a:moveTo>
                  <a:cubicBezTo>
                    <a:pt x="30155" y="37987"/>
                    <a:pt x="16729" y="21098"/>
                    <a:pt x="0" y="0"/>
                  </a:cubicBezTo>
                  <a:cubicBezTo>
                    <a:pt x="34897" y="5115"/>
                    <a:pt x="42675" y="14385"/>
                    <a:pt x="43528" y="548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3" name="任意多边形: 形状 772">
              <a:extLst>
                <a:ext uri="{FF2B5EF4-FFF2-40B4-BE49-F238E27FC236}">
                  <a16:creationId xmlns:a16="http://schemas.microsoft.com/office/drawing/2014/main" id="{6FBF80AF-3D54-B2D7-58E7-59DFA3EE54F1}"/>
                </a:ext>
              </a:extLst>
            </p:cNvPr>
            <p:cNvSpPr/>
            <p:nvPr/>
          </p:nvSpPr>
          <p:spPr>
            <a:xfrm>
              <a:off x="7071594" y="3452712"/>
              <a:ext cx="45552" cy="33781"/>
            </a:xfrm>
            <a:custGeom>
              <a:avLst/>
              <a:gdLst>
                <a:gd name="connsiteX0" fmla="*/ 45552 w 45552"/>
                <a:gd name="connsiteY0" fmla="*/ 23331 h 33781"/>
                <a:gd name="connsiteX1" fmla="*/ 19127 w 45552"/>
                <a:gd name="connsiteY1" fmla="*/ 33347 h 33781"/>
                <a:gd name="connsiteX2" fmla="*/ 0 w 45552"/>
                <a:gd name="connsiteY2" fmla="*/ 11929 h 33781"/>
                <a:gd name="connsiteX3" fmla="*/ 17475 w 45552"/>
                <a:gd name="connsiteY3" fmla="*/ 155 h 33781"/>
                <a:gd name="connsiteX4" fmla="*/ 45552 w 45552"/>
                <a:gd name="connsiteY4" fmla="*/ 23331 h 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52" h="33781">
                  <a:moveTo>
                    <a:pt x="45552" y="23331"/>
                  </a:moveTo>
                  <a:cubicBezTo>
                    <a:pt x="32286" y="28712"/>
                    <a:pt x="23122" y="35584"/>
                    <a:pt x="19127" y="33347"/>
                  </a:cubicBezTo>
                  <a:cubicBezTo>
                    <a:pt x="11242" y="28925"/>
                    <a:pt x="6233" y="19388"/>
                    <a:pt x="0" y="11929"/>
                  </a:cubicBezTo>
                  <a:cubicBezTo>
                    <a:pt x="5967" y="7667"/>
                    <a:pt x="13852" y="-1284"/>
                    <a:pt x="17475" y="155"/>
                  </a:cubicBezTo>
                  <a:cubicBezTo>
                    <a:pt x="26106" y="3671"/>
                    <a:pt x="32712" y="12142"/>
                    <a:pt x="45552" y="2333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4" name="任意多边形: 形状 773">
              <a:extLst>
                <a:ext uri="{FF2B5EF4-FFF2-40B4-BE49-F238E27FC236}">
                  <a16:creationId xmlns:a16="http://schemas.microsoft.com/office/drawing/2014/main" id="{4C8999C7-5D77-6712-AB4B-98BCD83A61AB}"/>
                </a:ext>
              </a:extLst>
            </p:cNvPr>
            <p:cNvSpPr/>
            <p:nvPr/>
          </p:nvSpPr>
          <p:spPr>
            <a:xfrm>
              <a:off x="7960744" y="3185655"/>
              <a:ext cx="44146" cy="36465"/>
            </a:xfrm>
            <a:custGeom>
              <a:avLst/>
              <a:gdLst>
                <a:gd name="connsiteX0" fmla="*/ 0 w 44146"/>
                <a:gd name="connsiteY0" fmla="*/ 6897 h 36465"/>
                <a:gd name="connsiteX1" fmla="*/ 44061 w 44146"/>
                <a:gd name="connsiteY1" fmla="*/ 18724 h 36465"/>
                <a:gd name="connsiteX2" fmla="*/ 32979 w 44146"/>
                <a:gd name="connsiteY2" fmla="*/ 36466 h 36465"/>
                <a:gd name="connsiteX3" fmla="*/ 0 w 44146"/>
                <a:gd name="connsiteY3" fmla="*/ 6897 h 3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46" h="36465">
                  <a:moveTo>
                    <a:pt x="0" y="6897"/>
                  </a:moveTo>
                  <a:cubicBezTo>
                    <a:pt x="26958" y="-5517"/>
                    <a:pt x="40012" y="-935"/>
                    <a:pt x="44061" y="18724"/>
                  </a:cubicBezTo>
                  <a:cubicBezTo>
                    <a:pt x="45073" y="23679"/>
                    <a:pt x="36921" y="30499"/>
                    <a:pt x="32979" y="36466"/>
                  </a:cubicBezTo>
                  <a:cubicBezTo>
                    <a:pt x="23069" y="27568"/>
                    <a:pt x="13106" y="18618"/>
                    <a:pt x="0" y="68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5" name="任意多边形: 形状 774">
              <a:extLst>
                <a:ext uri="{FF2B5EF4-FFF2-40B4-BE49-F238E27FC236}">
                  <a16:creationId xmlns:a16="http://schemas.microsoft.com/office/drawing/2014/main" id="{DBC79662-AB0B-6087-7F52-9CCFC666A6ED}"/>
                </a:ext>
              </a:extLst>
            </p:cNvPr>
            <p:cNvSpPr/>
            <p:nvPr/>
          </p:nvSpPr>
          <p:spPr>
            <a:xfrm>
              <a:off x="10996982" y="5038089"/>
              <a:ext cx="50347" cy="57646"/>
            </a:xfrm>
            <a:custGeom>
              <a:avLst/>
              <a:gdLst>
                <a:gd name="connsiteX0" fmla="*/ 11614 w 50347"/>
                <a:gd name="connsiteY0" fmla="*/ 0 h 57646"/>
                <a:gd name="connsiteX1" fmla="*/ 50347 w 50347"/>
                <a:gd name="connsiteY1" fmla="*/ 49175 h 57646"/>
                <a:gd name="connsiteX2" fmla="*/ 40171 w 50347"/>
                <a:gd name="connsiteY2" fmla="*/ 57646 h 57646"/>
                <a:gd name="connsiteX3" fmla="*/ 0 w 50347"/>
                <a:gd name="connsiteY3" fmla="*/ 9697 h 57646"/>
                <a:gd name="connsiteX4" fmla="*/ 11614 w 50347"/>
                <a:gd name="connsiteY4" fmla="*/ 0 h 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47" h="57646">
                  <a:moveTo>
                    <a:pt x="11614" y="0"/>
                  </a:moveTo>
                  <a:cubicBezTo>
                    <a:pt x="24508" y="16409"/>
                    <a:pt x="37401" y="32766"/>
                    <a:pt x="50347" y="49175"/>
                  </a:cubicBezTo>
                  <a:cubicBezTo>
                    <a:pt x="46938" y="51999"/>
                    <a:pt x="43528" y="54823"/>
                    <a:pt x="40171" y="57646"/>
                  </a:cubicBezTo>
                  <a:cubicBezTo>
                    <a:pt x="26798" y="41663"/>
                    <a:pt x="13373" y="25680"/>
                    <a:pt x="0" y="9697"/>
                  </a:cubicBezTo>
                  <a:cubicBezTo>
                    <a:pt x="3836" y="6447"/>
                    <a:pt x="7725" y="3197"/>
                    <a:pt x="1161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6" name="任意多边形: 形状 775">
              <a:extLst>
                <a:ext uri="{FF2B5EF4-FFF2-40B4-BE49-F238E27FC236}">
                  <a16:creationId xmlns:a16="http://schemas.microsoft.com/office/drawing/2014/main" id="{3F2D4D45-BB5B-CBDA-58F9-4AF735740777}"/>
                </a:ext>
              </a:extLst>
            </p:cNvPr>
            <p:cNvSpPr/>
            <p:nvPr/>
          </p:nvSpPr>
          <p:spPr>
            <a:xfrm>
              <a:off x="7409374" y="3464554"/>
              <a:ext cx="47843" cy="35734"/>
            </a:xfrm>
            <a:custGeom>
              <a:avLst/>
              <a:gdLst>
                <a:gd name="connsiteX0" fmla="*/ 47843 w 47843"/>
                <a:gd name="connsiteY0" fmla="*/ 24434 h 35734"/>
                <a:gd name="connsiteX1" fmla="*/ 21524 w 47843"/>
                <a:gd name="connsiteY1" fmla="*/ 35356 h 35734"/>
                <a:gd name="connsiteX2" fmla="*/ 0 w 47843"/>
                <a:gd name="connsiteY2" fmla="*/ 12447 h 35734"/>
                <a:gd name="connsiteX3" fmla="*/ 17209 w 47843"/>
                <a:gd name="connsiteY3" fmla="*/ 140 h 35734"/>
                <a:gd name="connsiteX4" fmla="*/ 47843 w 47843"/>
                <a:gd name="connsiteY4" fmla="*/ 24434 h 3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43" h="35734">
                  <a:moveTo>
                    <a:pt x="47843" y="24434"/>
                  </a:moveTo>
                  <a:cubicBezTo>
                    <a:pt x="33778" y="30561"/>
                    <a:pt x="24721" y="37434"/>
                    <a:pt x="21524" y="35356"/>
                  </a:cubicBezTo>
                  <a:cubicBezTo>
                    <a:pt x="13000" y="29762"/>
                    <a:pt x="7033" y="20385"/>
                    <a:pt x="0" y="12447"/>
                  </a:cubicBezTo>
                  <a:cubicBezTo>
                    <a:pt x="5861" y="8025"/>
                    <a:pt x="13799" y="-1246"/>
                    <a:pt x="17209" y="140"/>
                  </a:cubicBezTo>
                  <a:cubicBezTo>
                    <a:pt x="26319" y="4082"/>
                    <a:pt x="33512" y="12553"/>
                    <a:pt x="47843" y="2443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7" name="任意多边形: 形状 776">
              <a:extLst>
                <a:ext uri="{FF2B5EF4-FFF2-40B4-BE49-F238E27FC236}">
                  <a16:creationId xmlns:a16="http://schemas.microsoft.com/office/drawing/2014/main" id="{5039FBE2-A391-5975-FE0C-EB90AFC9D1A4}"/>
                </a:ext>
              </a:extLst>
            </p:cNvPr>
            <p:cNvSpPr/>
            <p:nvPr/>
          </p:nvSpPr>
          <p:spPr>
            <a:xfrm>
              <a:off x="9518634" y="3428945"/>
              <a:ext cx="41050" cy="48003"/>
            </a:xfrm>
            <a:custGeom>
              <a:avLst/>
              <a:gdLst>
                <a:gd name="connsiteX0" fmla="*/ 0 w 41050"/>
                <a:gd name="connsiteY0" fmla="*/ 0 h 48003"/>
                <a:gd name="connsiteX1" fmla="*/ 40438 w 41050"/>
                <a:gd name="connsiteY1" fmla="*/ 41716 h 48003"/>
                <a:gd name="connsiteX2" fmla="*/ 30688 w 41050"/>
                <a:gd name="connsiteY2" fmla="*/ 48003 h 48003"/>
                <a:gd name="connsiteX3" fmla="*/ 0 w 41050"/>
                <a:gd name="connsiteY3" fmla="*/ 0 h 4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50" h="48003">
                  <a:moveTo>
                    <a:pt x="0" y="0"/>
                  </a:moveTo>
                  <a:cubicBezTo>
                    <a:pt x="41823" y="1385"/>
                    <a:pt x="42462" y="20672"/>
                    <a:pt x="40438" y="41716"/>
                  </a:cubicBezTo>
                  <a:cubicBezTo>
                    <a:pt x="37188" y="43794"/>
                    <a:pt x="33938" y="45925"/>
                    <a:pt x="30688" y="48003"/>
                  </a:cubicBezTo>
                  <a:cubicBezTo>
                    <a:pt x="21844" y="34151"/>
                    <a:pt x="12947" y="20246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8" name="任意多边形: 形状 777">
              <a:extLst>
                <a:ext uri="{FF2B5EF4-FFF2-40B4-BE49-F238E27FC236}">
                  <a16:creationId xmlns:a16="http://schemas.microsoft.com/office/drawing/2014/main" id="{9585B800-B6F4-2985-C4B4-A839EB3604C9}"/>
                </a:ext>
              </a:extLst>
            </p:cNvPr>
            <p:cNvSpPr/>
            <p:nvPr/>
          </p:nvSpPr>
          <p:spPr>
            <a:xfrm>
              <a:off x="11062993" y="5173520"/>
              <a:ext cx="47310" cy="60043"/>
            </a:xfrm>
            <a:custGeom>
              <a:avLst/>
              <a:gdLst>
                <a:gd name="connsiteX0" fmla="*/ 35270 w 47310"/>
                <a:gd name="connsiteY0" fmla="*/ 60044 h 60043"/>
                <a:gd name="connsiteX1" fmla="*/ 0 w 47310"/>
                <a:gd name="connsiteY1" fmla="*/ 8471 h 60043"/>
                <a:gd name="connsiteX2" fmla="*/ 12413 w 47310"/>
                <a:gd name="connsiteY2" fmla="*/ 0 h 60043"/>
                <a:gd name="connsiteX3" fmla="*/ 47310 w 47310"/>
                <a:gd name="connsiteY3" fmla="*/ 51786 h 60043"/>
                <a:gd name="connsiteX4" fmla="*/ 35270 w 47310"/>
                <a:gd name="connsiteY4" fmla="*/ 60044 h 6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10" h="60043">
                  <a:moveTo>
                    <a:pt x="35270" y="60044"/>
                  </a:moveTo>
                  <a:cubicBezTo>
                    <a:pt x="23495" y="42835"/>
                    <a:pt x="11774" y="25680"/>
                    <a:pt x="0" y="8471"/>
                  </a:cubicBezTo>
                  <a:cubicBezTo>
                    <a:pt x="4155" y="5648"/>
                    <a:pt x="8311" y="2824"/>
                    <a:pt x="12413" y="0"/>
                  </a:cubicBezTo>
                  <a:cubicBezTo>
                    <a:pt x="24028" y="17262"/>
                    <a:pt x="35696" y="34524"/>
                    <a:pt x="47310" y="51786"/>
                  </a:cubicBezTo>
                  <a:cubicBezTo>
                    <a:pt x="43368" y="54556"/>
                    <a:pt x="39319" y="57273"/>
                    <a:pt x="35270" y="600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9" name="任意多边形: 形状 778">
              <a:extLst>
                <a:ext uri="{FF2B5EF4-FFF2-40B4-BE49-F238E27FC236}">
                  <a16:creationId xmlns:a16="http://schemas.microsoft.com/office/drawing/2014/main" id="{6DED2D22-A687-56FF-A1AC-1878900AAC71}"/>
                </a:ext>
              </a:extLst>
            </p:cNvPr>
            <p:cNvSpPr/>
            <p:nvPr/>
          </p:nvSpPr>
          <p:spPr>
            <a:xfrm>
              <a:off x="6409140" y="4525840"/>
              <a:ext cx="46777" cy="32900"/>
            </a:xfrm>
            <a:custGeom>
              <a:avLst/>
              <a:gdLst>
                <a:gd name="connsiteX0" fmla="*/ 46778 w 46777"/>
                <a:gd name="connsiteY0" fmla="*/ 20656 h 32900"/>
                <a:gd name="connsiteX1" fmla="*/ 20405 w 46777"/>
                <a:gd name="connsiteY1" fmla="*/ 32590 h 32900"/>
                <a:gd name="connsiteX2" fmla="*/ 0 w 46777"/>
                <a:gd name="connsiteY2" fmla="*/ 13091 h 32900"/>
                <a:gd name="connsiteX3" fmla="*/ 16942 w 46777"/>
                <a:gd name="connsiteY3" fmla="*/ 91 h 32900"/>
                <a:gd name="connsiteX4" fmla="*/ 46778 w 46777"/>
                <a:gd name="connsiteY4" fmla="*/ 20656 h 3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77" h="32900">
                  <a:moveTo>
                    <a:pt x="46778" y="20656"/>
                  </a:moveTo>
                  <a:cubicBezTo>
                    <a:pt x="33139" y="27156"/>
                    <a:pt x="24668" y="34508"/>
                    <a:pt x="20405" y="32590"/>
                  </a:cubicBezTo>
                  <a:cubicBezTo>
                    <a:pt x="12307" y="28861"/>
                    <a:pt x="6660" y="19857"/>
                    <a:pt x="0" y="13091"/>
                  </a:cubicBezTo>
                  <a:cubicBezTo>
                    <a:pt x="5754" y="8456"/>
                    <a:pt x="12733" y="-1028"/>
                    <a:pt x="16942" y="91"/>
                  </a:cubicBezTo>
                  <a:cubicBezTo>
                    <a:pt x="25520" y="2382"/>
                    <a:pt x="32659" y="10320"/>
                    <a:pt x="46778" y="2065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0" name="任意多边形: 形状 779">
              <a:extLst>
                <a:ext uri="{FF2B5EF4-FFF2-40B4-BE49-F238E27FC236}">
                  <a16:creationId xmlns:a16="http://schemas.microsoft.com/office/drawing/2014/main" id="{2B51C136-37F1-EBF1-02E2-27A75690D47B}"/>
                </a:ext>
              </a:extLst>
            </p:cNvPr>
            <p:cNvSpPr/>
            <p:nvPr/>
          </p:nvSpPr>
          <p:spPr>
            <a:xfrm>
              <a:off x="10934274" y="4902231"/>
              <a:ext cx="48535" cy="57966"/>
            </a:xfrm>
            <a:custGeom>
              <a:avLst/>
              <a:gdLst>
                <a:gd name="connsiteX0" fmla="*/ 11241 w 48535"/>
                <a:gd name="connsiteY0" fmla="*/ 0 h 57966"/>
                <a:gd name="connsiteX1" fmla="*/ 48536 w 48535"/>
                <a:gd name="connsiteY1" fmla="*/ 49548 h 57966"/>
                <a:gd name="connsiteX2" fmla="*/ 37721 w 48535"/>
                <a:gd name="connsiteY2" fmla="*/ 57966 h 57966"/>
                <a:gd name="connsiteX3" fmla="*/ 0 w 48535"/>
                <a:gd name="connsiteY3" fmla="*/ 9697 h 57966"/>
                <a:gd name="connsiteX4" fmla="*/ 11241 w 48535"/>
                <a:gd name="connsiteY4" fmla="*/ 0 h 5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35" h="57966">
                  <a:moveTo>
                    <a:pt x="11241" y="0"/>
                  </a:moveTo>
                  <a:cubicBezTo>
                    <a:pt x="23655" y="16516"/>
                    <a:pt x="36069" y="33032"/>
                    <a:pt x="48536" y="49548"/>
                  </a:cubicBezTo>
                  <a:cubicBezTo>
                    <a:pt x="44913" y="52372"/>
                    <a:pt x="41343" y="55142"/>
                    <a:pt x="37721" y="57966"/>
                  </a:cubicBezTo>
                  <a:cubicBezTo>
                    <a:pt x="25147" y="41876"/>
                    <a:pt x="12573" y="25786"/>
                    <a:pt x="0" y="9697"/>
                  </a:cubicBezTo>
                  <a:cubicBezTo>
                    <a:pt x="3783" y="6447"/>
                    <a:pt x="7512" y="3197"/>
                    <a:pt x="1124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1" name="任意多边形: 形状 780">
              <a:extLst>
                <a:ext uri="{FF2B5EF4-FFF2-40B4-BE49-F238E27FC236}">
                  <a16:creationId xmlns:a16="http://schemas.microsoft.com/office/drawing/2014/main" id="{836C8A63-9D60-5EAE-DFA9-067ACC37CABA}"/>
                </a:ext>
              </a:extLst>
            </p:cNvPr>
            <p:cNvSpPr/>
            <p:nvPr/>
          </p:nvSpPr>
          <p:spPr>
            <a:xfrm>
              <a:off x="6657412" y="3978132"/>
              <a:ext cx="35306" cy="40808"/>
            </a:xfrm>
            <a:custGeom>
              <a:avLst/>
              <a:gdLst>
                <a:gd name="connsiteX0" fmla="*/ 22911 w 35306"/>
                <a:gd name="connsiteY0" fmla="*/ 40809 h 40808"/>
                <a:gd name="connsiteX1" fmla="*/ 55 w 35306"/>
                <a:gd name="connsiteY1" fmla="*/ 13744 h 40808"/>
                <a:gd name="connsiteX2" fmla="*/ 14387 w 35306"/>
                <a:gd name="connsiteY2" fmla="*/ 51 h 40808"/>
                <a:gd name="connsiteX3" fmla="*/ 35005 w 35306"/>
                <a:gd name="connsiteY3" fmla="*/ 16088 h 40808"/>
                <a:gd name="connsiteX4" fmla="*/ 22911 w 35306"/>
                <a:gd name="connsiteY4" fmla="*/ 40809 h 4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06" h="40808">
                  <a:moveTo>
                    <a:pt x="22911" y="40809"/>
                  </a:moveTo>
                  <a:cubicBezTo>
                    <a:pt x="11883" y="28448"/>
                    <a:pt x="4317" y="21948"/>
                    <a:pt x="55" y="13744"/>
                  </a:cubicBezTo>
                  <a:cubicBezTo>
                    <a:pt x="-904" y="11879"/>
                    <a:pt x="10977" y="-908"/>
                    <a:pt x="14387" y="51"/>
                  </a:cubicBezTo>
                  <a:cubicBezTo>
                    <a:pt x="22378" y="2449"/>
                    <a:pt x="30849" y="8895"/>
                    <a:pt x="35005" y="16088"/>
                  </a:cubicBezTo>
                  <a:cubicBezTo>
                    <a:pt x="36923" y="19498"/>
                    <a:pt x="29304" y="28342"/>
                    <a:pt x="22911" y="408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2" name="任意多边形: 形状 781">
              <a:extLst>
                <a:ext uri="{FF2B5EF4-FFF2-40B4-BE49-F238E27FC236}">
                  <a16:creationId xmlns:a16="http://schemas.microsoft.com/office/drawing/2014/main" id="{B6BCE92A-E042-C4F4-8464-027B3C0477ED}"/>
                </a:ext>
              </a:extLst>
            </p:cNvPr>
            <p:cNvSpPr/>
            <p:nvPr/>
          </p:nvSpPr>
          <p:spPr>
            <a:xfrm>
              <a:off x="8745523" y="3023429"/>
              <a:ext cx="38306" cy="43281"/>
            </a:xfrm>
            <a:custGeom>
              <a:avLst/>
              <a:gdLst>
                <a:gd name="connsiteX0" fmla="*/ 20352 w 38306"/>
                <a:gd name="connsiteY0" fmla="*/ 43281 h 43281"/>
                <a:gd name="connsiteX1" fmla="*/ 0 w 38306"/>
                <a:gd name="connsiteY1" fmla="*/ 8065 h 43281"/>
                <a:gd name="connsiteX2" fmla="*/ 14225 w 38306"/>
                <a:gd name="connsiteY2" fmla="*/ 73 h 43281"/>
                <a:gd name="connsiteX3" fmla="*/ 38307 w 38306"/>
                <a:gd name="connsiteY3" fmla="*/ 32093 h 43281"/>
                <a:gd name="connsiteX4" fmla="*/ 20352 w 38306"/>
                <a:gd name="connsiteY4" fmla="*/ 43281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6" h="43281">
                  <a:moveTo>
                    <a:pt x="20352" y="43281"/>
                  </a:moveTo>
                  <a:cubicBezTo>
                    <a:pt x="13586" y="31560"/>
                    <a:pt x="6766" y="19839"/>
                    <a:pt x="0" y="8065"/>
                  </a:cubicBezTo>
                  <a:cubicBezTo>
                    <a:pt x="4902" y="5241"/>
                    <a:pt x="13533" y="-726"/>
                    <a:pt x="14225" y="73"/>
                  </a:cubicBezTo>
                  <a:cubicBezTo>
                    <a:pt x="22909" y="10142"/>
                    <a:pt x="30475" y="21277"/>
                    <a:pt x="38307" y="32093"/>
                  </a:cubicBezTo>
                  <a:cubicBezTo>
                    <a:pt x="32340" y="35822"/>
                    <a:pt x="26319" y="39552"/>
                    <a:pt x="20352" y="432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3" name="任意多边形: 形状 782">
              <a:extLst>
                <a:ext uri="{FF2B5EF4-FFF2-40B4-BE49-F238E27FC236}">
                  <a16:creationId xmlns:a16="http://schemas.microsoft.com/office/drawing/2014/main" id="{72D0A684-F422-2E9D-31E8-C00E6E3D688F}"/>
                </a:ext>
              </a:extLst>
            </p:cNvPr>
            <p:cNvSpPr/>
            <p:nvPr/>
          </p:nvSpPr>
          <p:spPr>
            <a:xfrm>
              <a:off x="10007456" y="3780364"/>
              <a:ext cx="40650" cy="42494"/>
            </a:xfrm>
            <a:custGeom>
              <a:avLst/>
              <a:gdLst>
                <a:gd name="connsiteX0" fmla="*/ 9484 w 40650"/>
                <a:gd name="connsiteY0" fmla="*/ 0 h 42494"/>
                <a:gd name="connsiteX1" fmla="*/ 40651 w 40650"/>
                <a:gd name="connsiteY1" fmla="*/ 41077 h 42494"/>
                <a:gd name="connsiteX2" fmla="*/ 0 w 40650"/>
                <a:gd name="connsiteY2" fmla="*/ 7459 h 42494"/>
                <a:gd name="connsiteX3" fmla="*/ 9484 w 40650"/>
                <a:gd name="connsiteY3" fmla="*/ 0 h 4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50" h="42494">
                  <a:moveTo>
                    <a:pt x="9484" y="0"/>
                  </a:moveTo>
                  <a:cubicBezTo>
                    <a:pt x="19873" y="13692"/>
                    <a:pt x="30262" y="27385"/>
                    <a:pt x="40651" y="41077"/>
                  </a:cubicBezTo>
                  <a:cubicBezTo>
                    <a:pt x="6766" y="47950"/>
                    <a:pt x="2344" y="28717"/>
                    <a:pt x="0" y="7459"/>
                  </a:cubicBezTo>
                  <a:cubicBezTo>
                    <a:pt x="3197" y="4955"/>
                    <a:pt x="6340" y="2504"/>
                    <a:pt x="948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4" name="任意多边形: 形状 783">
              <a:extLst>
                <a:ext uri="{FF2B5EF4-FFF2-40B4-BE49-F238E27FC236}">
                  <a16:creationId xmlns:a16="http://schemas.microsoft.com/office/drawing/2014/main" id="{7F4059EA-55ED-0A0A-4BB4-FE3183CB5510}"/>
                </a:ext>
              </a:extLst>
            </p:cNvPr>
            <p:cNvSpPr/>
            <p:nvPr/>
          </p:nvSpPr>
          <p:spPr>
            <a:xfrm>
              <a:off x="10641993" y="4502702"/>
              <a:ext cx="43208" cy="55408"/>
            </a:xfrm>
            <a:custGeom>
              <a:avLst/>
              <a:gdLst>
                <a:gd name="connsiteX0" fmla="*/ 12733 w 43208"/>
                <a:gd name="connsiteY0" fmla="*/ 0 h 55408"/>
                <a:gd name="connsiteX1" fmla="*/ 43208 w 43208"/>
                <a:gd name="connsiteY1" fmla="*/ 46991 h 55408"/>
                <a:gd name="connsiteX2" fmla="*/ 30581 w 43208"/>
                <a:gd name="connsiteY2" fmla="*/ 55409 h 55408"/>
                <a:gd name="connsiteX3" fmla="*/ 0 w 43208"/>
                <a:gd name="connsiteY3" fmla="*/ 9110 h 55408"/>
                <a:gd name="connsiteX4" fmla="*/ 12733 w 43208"/>
                <a:gd name="connsiteY4" fmla="*/ 0 h 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8" h="55408">
                  <a:moveTo>
                    <a:pt x="12733" y="0"/>
                  </a:moveTo>
                  <a:cubicBezTo>
                    <a:pt x="22909" y="15663"/>
                    <a:pt x="33086" y="31327"/>
                    <a:pt x="43208" y="46991"/>
                  </a:cubicBezTo>
                  <a:cubicBezTo>
                    <a:pt x="38999" y="49814"/>
                    <a:pt x="34790" y="52585"/>
                    <a:pt x="30581" y="55409"/>
                  </a:cubicBezTo>
                  <a:cubicBezTo>
                    <a:pt x="20352" y="39958"/>
                    <a:pt x="10176" y="24508"/>
                    <a:pt x="0" y="9110"/>
                  </a:cubicBezTo>
                  <a:cubicBezTo>
                    <a:pt x="4209" y="6020"/>
                    <a:pt x="8471" y="2984"/>
                    <a:pt x="1273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5" name="任意多边形: 形状 784">
              <a:extLst>
                <a:ext uri="{FF2B5EF4-FFF2-40B4-BE49-F238E27FC236}">
                  <a16:creationId xmlns:a16="http://schemas.microsoft.com/office/drawing/2014/main" id="{5CFEA55C-7856-899B-EE2A-68681FFB2B99}"/>
                </a:ext>
              </a:extLst>
            </p:cNvPr>
            <p:cNvSpPr/>
            <p:nvPr/>
          </p:nvSpPr>
          <p:spPr>
            <a:xfrm>
              <a:off x="5875292" y="6447982"/>
              <a:ext cx="35969" cy="38458"/>
            </a:xfrm>
            <a:custGeom>
              <a:avLst/>
              <a:gdLst>
                <a:gd name="connsiteX0" fmla="*/ 15777 w 35969"/>
                <a:gd name="connsiteY0" fmla="*/ 38459 h 38458"/>
                <a:gd name="connsiteX1" fmla="*/ 7 w 35969"/>
                <a:gd name="connsiteY1" fmla="*/ 13685 h 38458"/>
                <a:gd name="connsiteX2" fmla="*/ 15138 w 35969"/>
                <a:gd name="connsiteY2" fmla="*/ 46 h 38458"/>
                <a:gd name="connsiteX3" fmla="*/ 35969 w 35969"/>
                <a:gd name="connsiteY3" fmla="*/ 14324 h 38458"/>
                <a:gd name="connsiteX4" fmla="*/ 15777 w 35969"/>
                <a:gd name="connsiteY4" fmla="*/ 38459 h 38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9" h="38458">
                  <a:moveTo>
                    <a:pt x="15777" y="38459"/>
                  </a:moveTo>
                  <a:cubicBezTo>
                    <a:pt x="8105" y="27217"/>
                    <a:pt x="486" y="20664"/>
                    <a:pt x="7" y="13685"/>
                  </a:cubicBezTo>
                  <a:cubicBezTo>
                    <a:pt x="-313" y="9156"/>
                    <a:pt x="10662" y="-753"/>
                    <a:pt x="15138" y="46"/>
                  </a:cubicBezTo>
                  <a:cubicBezTo>
                    <a:pt x="22650" y="1324"/>
                    <a:pt x="29096" y="9210"/>
                    <a:pt x="35969" y="14324"/>
                  </a:cubicBezTo>
                  <a:cubicBezTo>
                    <a:pt x="30535" y="20771"/>
                    <a:pt x="25101" y="27270"/>
                    <a:pt x="15777" y="3845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6" name="任意多边形: 形状 785">
              <a:extLst>
                <a:ext uri="{FF2B5EF4-FFF2-40B4-BE49-F238E27FC236}">
                  <a16:creationId xmlns:a16="http://schemas.microsoft.com/office/drawing/2014/main" id="{94CD904A-04B4-DC4B-E853-E4F7D7ACC5E4}"/>
                </a:ext>
              </a:extLst>
            </p:cNvPr>
            <p:cNvSpPr/>
            <p:nvPr/>
          </p:nvSpPr>
          <p:spPr>
            <a:xfrm>
              <a:off x="11148077" y="5235162"/>
              <a:ext cx="50720" cy="57326"/>
            </a:xfrm>
            <a:custGeom>
              <a:avLst/>
              <a:gdLst>
                <a:gd name="connsiteX0" fmla="*/ 11348 w 50720"/>
                <a:gd name="connsiteY0" fmla="*/ 0 h 57326"/>
                <a:gd name="connsiteX1" fmla="*/ 50720 w 50720"/>
                <a:gd name="connsiteY1" fmla="*/ 48642 h 57326"/>
                <a:gd name="connsiteX2" fmla="*/ 40598 w 50720"/>
                <a:gd name="connsiteY2" fmla="*/ 57327 h 57326"/>
                <a:gd name="connsiteX3" fmla="*/ 0 w 50720"/>
                <a:gd name="connsiteY3" fmla="*/ 9750 h 57326"/>
                <a:gd name="connsiteX4" fmla="*/ 11348 w 50720"/>
                <a:gd name="connsiteY4" fmla="*/ 0 h 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57326">
                  <a:moveTo>
                    <a:pt x="11348" y="0"/>
                  </a:moveTo>
                  <a:cubicBezTo>
                    <a:pt x="24455" y="16196"/>
                    <a:pt x="37561" y="32393"/>
                    <a:pt x="50720" y="48642"/>
                  </a:cubicBezTo>
                  <a:cubicBezTo>
                    <a:pt x="47364" y="51520"/>
                    <a:pt x="43954" y="54450"/>
                    <a:pt x="40598" y="57327"/>
                  </a:cubicBezTo>
                  <a:cubicBezTo>
                    <a:pt x="27065" y="41450"/>
                    <a:pt x="13532" y="25573"/>
                    <a:pt x="0" y="9750"/>
                  </a:cubicBezTo>
                  <a:cubicBezTo>
                    <a:pt x="3729" y="6500"/>
                    <a:pt x="7565" y="3250"/>
                    <a:pt x="1134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7" name="任意多边形: 形状 786">
              <a:extLst>
                <a:ext uri="{FF2B5EF4-FFF2-40B4-BE49-F238E27FC236}">
                  <a16:creationId xmlns:a16="http://schemas.microsoft.com/office/drawing/2014/main" id="{55E78585-2640-E61A-369F-96110A7ACA11}"/>
                </a:ext>
              </a:extLst>
            </p:cNvPr>
            <p:cNvSpPr/>
            <p:nvPr/>
          </p:nvSpPr>
          <p:spPr>
            <a:xfrm>
              <a:off x="9903086" y="3724795"/>
              <a:ext cx="39745" cy="45242"/>
            </a:xfrm>
            <a:custGeom>
              <a:avLst/>
              <a:gdLst>
                <a:gd name="connsiteX0" fmla="*/ 10283 w 39745"/>
                <a:gd name="connsiteY0" fmla="*/ 0 h 45242"/>
                <a:gd name="connsiteX1" fmla="*/ 39745 w 39745"/>
                <a:gd name="connsiteY1" fmla="*/ 45126 h 45242"/>
                <a:gd name="connsiteX2" fmla="*/ 0 w 39745"/>
                <a:gd name="connsiteY2" fmla="*/ 6447 h 45242"/>
                <a:gd name="connsiteX3" fmla="*/ 10283 w 39745"/>
                <a:gd name="connsiteY3" fmla="*/ 0 h 4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45" h="45242">
                  <a:moveTo>
                    <a:pt x="10283" y="0"/>
                  </a:moveTo>
                  <a:cubicBezTo>
                    <a:pt x="19180" y="13639"/>
                    <a:pt x="28077" y="27225"/>
                    <a:pt x="39745" y="45126"/>
                  </a:cubicBezTo>
                  <a:cubicBezTo>
                    <a:pt x="1119" y="47044"/>
                    <a:pt x="3090" y="24774"/>
                    <a:pt x="0" y="6447"/>
                  </a:cubicBezTo>
                  <a:cubicBezTo>
                    <a:pt x="3410" y="4262"/>
                    <a:pt x="6873" y="2131"/>
                    <a:pt x="1028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8" name="任意多边形: 形状 787">
              <a:extLst>
                <a:ext uri="{FF2B5EF4-FFF2-40B4-BE49-F238E27FC236}">
                  <a16:creationId xmlns:a16="http://schemas.microsoft.com/office/drawing/2014/main" id="{85EC8BCC-3979-FBCA-E4D4-7F55C7C7EE32}"/>
                </a:ext>
              </a:extLst>
            </p:cNvPr>
            <p:cNvSpPr/>
            <p:nvPr/>
          </p:nvSpPr>
          <p:spPr>
            <a:xfrm>
              <a:off x="10461648" y="4385491"/>
              <a:ext cx="41663" cy="50080"/>
            </a:xfrm>
            <a:custGeom>
              <a:avLst/>
              <a:gdLst>
                <a:gd name="connsiteX0" fmla="*/ 41663 w 41663"/>
                <a:gd name="connsiteY0" fmla="*/ 50081 h 50080"/>
                <a:gd name="connsiteX1" fmla="*/ 0 w 41663"/>
                <a:gd name="connsiteY1" fmla="*/ 5274 h 50080"/>
                <a:gd name="connsiteX2" fmla="*/ 7779 w 41663"/>
                <a:gd name="connsiteY2" fmla="*/ 0 h 50080"/>
                <a:gd name="connsiteX3" fmla="*/ 41663 w 41663"/>
                <a:gd name="connsiteY3" fmla="*/ 50081 h 5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63" h="50080">
                  <a:moveTo>
                    <a:pt x="41663" y="50081"/>
                  </a:moveTo>
                  <a:cubicBezTo>
                    <a:pt x="2824" y="45499"/>
                    <a:pt x="373" y="26106"/>
                    <a:pt x="0" y="5274"/>
                  </a:cubicBezTo>
                  <a:cubicBezTo>
                    <a:pt x="2611" y="3516"/>
                    <a:pt x="5168" y="1758"/>
                    <a:pt x="7779" y="0"/>
                  </a:cubicBezTo>
                  <a:cubicBezTo>
                    <a:pt x="17529" y="14438"/>
                    <a:pt x="27278" y="28876"/>
                    <a:pt x="41663" y="500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9" name="任意多边形: 形状 788">
              <a:extLst>
                <a:ext uri="{FF2B5EF4-FFF2-40B4-BE49-F238E27FC236}">
                  <a16:creationId xmlns:a16="http://schemas.microsoft.com/office/drawing/2014/main" id="{8AE21FD3-9512-44D8-981D-3AF1CD11FCD4}"/>
                </a:ext>
              </a:extLst>
            </p:cNvPr>
            <p:cNvSpPr/>
            <p:nvPr/>
          </p:nvSpPr>
          <p:spPr>
            <a:xfrm>
              <a:off x="8226546" y="3058506"/>
              <a:ext cx="36884" cy="42462"/>
            </a:xfrm>
            <a:custGeom>
              <a:avLst/>
              <a:gdLst>
                <a:gd name="connsiteX0" fmla="*/ 15983 w 36884"/>
                <a:gd name="connsiteY0" fmla="*/ 0 h 42462"/>
                <a:gd name="connsiteX1" fmla="*/ 36868 w 36884"/>
                <a:gd name="connsiteY1" fmla="*/ 30901 h 42462"/>
                <a:gd name="connsiteX2" fmla="*/ 22270 w 36884"/>
                <a:gd name="connsiteY2" fmla="*/ 42462 h 42462"/>
                <a:gd name="connsiteX3" fmla="*/ 0 w 36884"/>
                <a:gd name="connsiteY3" fmla="*/ 11774 h 42462"/>
                <a:gd name="connsiteX4" fmla="*/ 15983 w 36884"/>
                <a:gd name="connsiteY4" fmla="*/ 0 h 4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84" h="42462">
                  <a:moveTo>
                    <a:pt x="15983" y="0"/>
                  </a:moveTo>
                  <a:cubicBezTo>
                    <a:pt x="23176" y="10176"/>
                    <a:pt x="30794" y="20086"/>
                    <a:pt x="36868" y="30901"/>
                  </a:cubicBezTo>
                  <a:cubicBezTo>
                    <a:pt x="37347" y="31753"/>
                    <a:pt x="27385" y="38466"/>
                    <a:pt x="22270" y="42462"/>
                  </a:cubicBezTo>
                  <a:cubicBezTo>
                    <a:pt x="14864" y="32233"/>
                    <a:pt x="7406" y="22004"/>
                    <a:pt x="0" y="11774"/>
                  </a:cubicBezTo>
                  <a:cubicBezTo>
                    <a:pt x="5274" y="7832"/>
                    <a:pt x="10602" y="3889"/>
                    <a:pt x="1598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0" name="任意多边形: 形状 789">
              <a:extLst>
                <a:ext uri="{FF2B5EF4-FFF2-40B4-BE49-F238E27FC236}">
                  <a16:creationId xmlns:a16="http://schemas.microsoft.com/office/drawing/2014/main" id="{15AE5FD7-FD77-7F20-2077-2EB5A263BA85}"/>
                </a:ext>
              </a:extLst>
            </p:cNvPr>
            <p:cNvSpPr/>
            <p:nvPr/>
          </p:nvSpPr>
          <p:spPr>
            <a:xfrm>
              <a:off x="10153278" y="3980688"/>
              <a:ext cx="43474" cy="55355"/>
            </a:xfrm>
            <a:custGeom>
              <a:avLst/>
              <a:gdLst>
                <a:gd name="connsiteX0" fmla="*/ 29516 w 43474"/>
                <a:gd name="connsiteY0" fmla="*/ 55355 h 55355"/>
                <a:gd name="connsiteX1" fmla="*/ 0 w 43474"/>
                <a:gd name="connsiteY1" fmla="*/ 8578 h 55355"/>
                <a:gd name="connsiteX2" fmla="*/ 12573 w 43474"/>
                <a:gd name="connsiteY2" fmla="*/ 0 h 55355"/>
                <a:gd name="connsiteX3" fmla="*/ 43474 w 43474"/>
                <a:gd name="connsiteY3" fmla="*/ 44860 h 55355"/>
                <a:gd name="connsiteX4" fmla="*/ 29516 w 43474"/>
                <a:gd name="connsiteY4" fmla="*/ 55355 h 5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74" h="55355">
                  <a:moveTo>
                    <a:pt x="29516" y="55355"/>
                  </a:moveTo>
                  <a:cubicBezTo>
                    <a:pt x="19659" y="39745"/>
                    <a:pt x="9803" y="24135"/>
                    <a:pt x="0" y="8578"/>
                  </a:cubicBezTo>
                  <a:cubicBezTo>
                    <a:pt x="4209" y="5701"/>
                    <a:pt x="8364" y="2877"/>
                    <a:pt x="12573" y="0"/>
                  </a:cubicBezTo>
                  <a:cubicBezTo>
                    <a:pt x="22856" y="14971"/>
                    <a:pt x="33192" y="29889"/>
                    <a:pt x="43474" y="44860"/>
                  </a:cubicBezTo>
                  <a:cubicBezTo>
                    <a:pt x="38786" y="48376"/>
                    <a:pt x="34151" y="51839"/>
                    <a:pt x="29516" y="553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1" name="任意多边形: 形状 790">
              <a:extLst>
                <a:ext uri="{FF2B5EF4-FFF2-40B4-BE49-F238E27FC236}">
                  <a16:creationId xmlns:a16="http://schemas.microsoft.com/office/drawing/2014/main" id="{A454EF1E-E20B-3F58-6A72-1171E8ECB873}"/>
                </a:ext>
              </a:extLst>
            </p:cNvPr>
            <p:cNvSpPr/>
            <p:nvPr/>
          </p:nvSpPr>
          <p:spPr>
            <a:xfrm>
              <a:off x="6218006" y="4528701"/>
              <a:ext cx="32108" cy="42760"/>
            </a:xfrm>
            <a:custGeom>
              <a:avLst/>
              <a:gdLst>
                <a:gd name="connsiteX0" fmla="*/ 18249 w 32108"/>
                <a:gd name="connsiteY0" fmla="*/ 0 h 42760"/>
                <a:gd name="connsiteX1" fmla="*/ 32101 w 32108"/>
                <a:gd name="connsiteY1" fmla="*/ 28397 h 42760"/>
                <a:gd name="connsiteX2" fmla="*/ 17822 w 32108"/>
                <a:gd name="connsiteY2" fmla="*/ 42675 h 42760"/>
                <a:gd name="connsiteX3" fmla="*/ 81 w 32108"/>
                <a:gd name="connsiteY3" fmla="*/ 25467 h 42760"/>
                <a:gd name="connsiteX4" fmla="*/ 18249 w 32108"/>
                <a:gd name="connsiteY4" fmla="*/ 0 h 42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08" h="42760">
                  <a:moveTo>
                    <a:pt x="18249" y="0"/>
                  </a:moveTo>
                  <a:cubicBezTo>
                    <a:pt x="25548" y="14012"/>
                    <a:pt x="32367" y="21311"/>
                    <a:pt x="32101" y="28397"/>
                  </a:cubicBezTo>
                  <a:cubicBezTo>
                    <a:pt x="31941" y="33618"/>
                    <a:pt x="20380" y="43794"/>
                    <a:pt x="17822" y="42675"/>
                  </a:cubicBezTo>
                  <a:cubicBezTo>
                    <a:pt x="10470" y="39479"/>
                    <a:pt x="1413" y="32393"/>
                    <a:pt x="81" y="25467"/>
                  </a:cubicBezTo>
                  <a:cubicBezTo>
                    <a:pt x="-985" y="20139"/>
                    <a:pt x="8659" y="12733"/>
                    <a:pt x="1824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2" name="任意多边形: 形状 791">
              <a:extLst>
                <a:ext uri="{FF2B5EF4-FFF2-40B4-BE49-F238E27FC236}">
                  <a16:creationId xmlns:a16="http://schemas.microsoft.com/office/drawing/2014/main" id="{D75C7E9F-88BF-2929-AD9C-92D0503E005C}"/>
                </a:ext>
              </a:extLst>
            </p:cNvPr>
            <p:cNvSpPr/>
            <p:nvPr/>
          </p:nvSpPr>
          <p:spPr>
            <a:xfrm>
              <a:off x="8372633" y="3091585"/>
              <a:ext cx="41663" cy="35301"/>
            </a:xfrm>
            <a:custGeom>
              <a:avLst/>
              <a:gdLst>
                <a:gd name="connsiteX0" fmla="*/ 41663 w 41663"/>
                <a:gd name="connsiteY0" fmla="*/ 22170 h 35301"/>
                <a:gd name="connsiteX1" fmla="*/ 22270 w 41663"/>
                <a:gd name="connsiteY1" fmla="*/ 35170 h 35301"/>
                <a:gd name="connsiteX2" fmla="*/ 0 w 41663"/>
                <a:gd name="connsiteY2" fmla="*/ 13539 h 35301"/>
                <a:gd name="connsiteX3" fmla="*/ 16250 w 41663"/>
                <a:gd name="connsiteY3" fmla="*/ 113 h 35301"/>
                <a:gd name="connsiteX4" fmla="*/ 41663 w 41663"/>
                <a:gd name="connsiteY4" fmla="*/ 22170 h 35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63" h="35301">
                  <a:moveTo>
                    <a:pt x="41663" y="22170"/>
                  </a:moveTo>
                  <a:cubicBezTo>
                    <a:pt x="31967" y="28829"/>
                    <a:pt x="23975" y="36395"/>
                    <a:pt x="22270" y="35170"/>
                  </a:cubicBezTo>
                  <a:cubicBezTo>
                    <a:pt x="13906" y="29256"/>
                    <a:pt x="7246" y="20944"/>
                    <a:pt x="0" y="13539"/>
                  </a:cubicBezTo>
                  <a:cubicBezTo>
                    <a:pt x="5594" y="8744"/>
                    <a:pt x="13479" y="-1166"/>
                    <a:pt x="16250" y="113"/>
                  </a:cubicBezTo>
                  <a:cubicBezTo>
                    <a:pt x="24508" y="3896"/>
                    <a:pt x="30741" y="12047"/>
                    <a:pt x="41663" y="2217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3" name="任意多边形: 形状 792">
              <a:extLst>
                <a:ext uri="{FF2B5EF4-FFF2-40B4-BE49-F238E27FC236}">
                  <a16:creationId xmlns:a16="http://schemas.microsoft.com/office/drawing/2014/main" id="{BADC6061-5C6B-DB4D-2B44-19059F6796BE}"/>
                </a:ext>
              </a:extLst>
            </p:cNvPr>
            <p:cNvSpPr/>
            <p:nvPr/>
          </p:nvSpPr>
          <p:spPr>
            <a:xfrm>
              <a:off x="10787814" y="4702067"/>
              <a:ext cx="46511" cy="56527"/>
            </a:xfrm>
            <a:custGeom>
              <a:avLst/>
              <a:gdLst>
                <a:gd name="connsiteX0" fmla="*/ 13213 w 46511"/>
                <a:gd name="connsiteY0" fmla="*/ 0 h 56527"/>
                <a:gd name="connsiteX1" fmla="*/ 46511 w 46511"/>
                <a:gd name="connsiteY1" fmla="*/ 49175 h 56527"/>
                <a:gd name="connsiteX2" fmla="*/ 36548 w 46511"/>
                <a:gd name="connsiteY2" fmla="*/ 56528 h 56527"/>
                <a:gd name="connsiteX3" fmla="*/ 0 w 46511"/>
                <a:gd name="connsiteY3" fmla="*/ 8738 h 56527"/>
                <a:gd name="connsiteX4" fmla="*/ 13213 w 46511"/>
                <a:gd name="connsiteY4" fmla="*/ 0 h 56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11" h="56527">
                  <a:moveTo>
                    <a:pt x="13213" y="0"/>
                  </a:moveTo>
                  <a:cubicBezTo>
                    <a:pt x="24295" y="16410"/>
                    <a:pt x="35376" y="32819"/>
                    <a:pt x="46511" y="49175"/>
                  </a:cubicBezTo>
                  <a:cubicBezTo>
                    <a:pt x="43208" y="51626"/>
                    <a:pt x="39852" y="54077"/>
                    <a:pt x="36548" y="56528"/>
                  </a:cubicBezTo>
                  <a:cubicBezTo>
                    <a:pt x="24348" y="40598"/>
                    <a:pt x="12200" y="24668"/>
                    <a:pt x="0" y="8738"/>
                  </a:cubicBezTo>
                  <a:cubicBezTo>
                    <a:pt x="4422" y="5861"/>
                    <a:pt x="8791" y="2930"/>
                    <a:pt x="1321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4" name="任意多边形: 形状 793">
              <a:extLst>
                <a:ext uri="{FF2B5EF4-FFF2-40B4-BE49-F238E27FC236}">
                  <a16:creationId xmlns:a16="http://schemas.microsoft.com/office/drawing/2014/main" id="{33CB744B-0061-38CB-4288-C56D12764275}"/>
                </a:ext>
              </a:extLst>
            </p:cNvPr>
            <p:cNvSpPr/>
            <p:nvPr/>
          </p:nvSpPr>
          <p:spPr>
            <a:xfrm>
              <a:off x="7930831" y="3018567"/>
              <a:ext cx="33768" cy="38713"/>
            </a:xfrm>
            <a:custGeom>
              <a:avLst/>
              <a:gdLst>
                <a:gd name="connsiteX0" fmla="*/ 18139 w 33768"/>
                <a:gd name="connsiteY0" fmla="*/ 38713 h 38713"/>
                <a:gd name="connsiteX1" fmla="*/ 25 w 33768"/>
                <a:gd name="connsiteY1" fmla="*/ 11648 h 38713"/>
                <a:gd name="connsiteX2" fmla="*/ 15102 w 33768"/>
                <a:gd name="connsiteY2" fmla="*/ 87 h 38713"/>
                <a:gd name="connsiteX3" fmla="*/ 33696 w 33768"/>
                <a:gd name="connsiteY3" fmla="*/ 21345 h 38713"/>
                <a:gd name="connsiteX4" fmla="*/ 18139 w 33768"/>
                <a:gd name="connsiteY4" fmla="*/ 38713 h 3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68" h="38713">
                  <a:moveTo>
                    <a:pt x="18139" y="38713"/>
                  </a:moveTo>
                  <a:cubicBezTo>
                    <a:pt x="9934" y="27205"/>
                    <a:pt x="3434" y="20066"/>
                    <a:pt x="25" y="11648"/>
                  </a:cubicBezTo>
                  <a:cubicBezTo>
                    <a:pt x="-668" y="9943"/>
                    <a:pt x="13504" y="-1085"/>
                    <a:pt x="15102" y="87"/>
                  </a:cubicBezTo>
                  <a:cubicBezTo>
                    <a:pt x="22668" y="5521"/>
                    <a:pt x="29114" y="13193"/>
                    <a:pt x="33696" y="21345"/>
                  </a:cubicBezTo>
                  <a:cubicBezTo>
                    <a:pt x="34655" y="23050"/>
                    <a:pt x="25971" y="30136"/>
                    <a:pt x="18139" y="387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5" name="任意多边形: 形状 794">
              <a:extLst>
                <a:ext uri="{FF2B5EF4-FFF2-40B4-BE49-F238E27FC236}">
                  <a16:creationId xmlns:a16="http://schemas.microsoft.com/office/drawing/2014/main" id="{C512E378-D508-C655-66EC-A201ED4C1BC7}"/>
                </a:ext>
              </a:extLst>
            </p:cNvPr>
            <p:cNvSpPr/>
            <p:nvPr/>
          </p:nvSpPr>
          <p:spPr>
            <a:xfrm>
              <a:off x="10760163" y="4784807"/>
              <a:ext cx="44327" cy="54396"/>
            </a:xfrm>
            <a:custGeom>
              <a:avLst/>
              <a:gdLst>
                <a:gd name="connsiteX0" fmla="*/ 13159 w 44327"/>
                <a:gd name="connsiteY0" fmla="*/ 0 h 54396"/>
                <a:gd name="connsiteX1" fmla="*/ 44327 w 44327"/>
                <a:gd name="connsiteY1" fmla="*/ 45765 h 54396"/>
                <a:gd name="connsiteX2" fmla="*/ 32127 w 44327"/>
                <a:gd name="connsiteY2" fmla="*/ 54396 h 54396"/>
                <a:gd name="connsiteX3" fmla="*/ 0 w 44327"/>
                <a:gd name="connsiteY3" fmla="*/ 9270 h 54396"/>
                <a:gd name="connsiteX4" fmla="*/ 13159 w 44327"/>
                <a:gd name="connsiteY4" fmla="*/ 0 h 5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7" h="54396">
                  <a:moveTo>
                    <a:pt x="13159" y="0"/>
                  </a:moveTo>
                  <a:cubicBezTo>
                    <a:pt x="23549" y="15237"/>
                    <a:pt x="33938" y="30528"/>
                    <a:pt x="44327" y="45765"/>
                  </a:cubicBezTo>
                  <a:cubicBezTo>
                    <a:pt x="40278" y="48642"/>
                    <a:pt x="36175" y="51520"/>
                    <a:pt x="32127" y="54396"/>
                  </a:cubicBezTo>
                  <a:cubicBezTo>
                    <a:pt x="21418" y="39372"/>
                    <a:pt x="10709" y="24348"/>
                    <a:pt x="0" y="9270"/>
                  </a:cubicBezTo>
                  <a:cubicBezTo>
                    <a:pt x="4369" y="6180"/>
                    <a:pt x="8738" y="3090"/>
                    <a:pt x="1315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6" name="任意多边形: 形状 795">
              <a:extLst>
                <a:ext uri="{FF2B5EF4-FFF2-40B4-BE49-F238E27FC236}">
                  <a16:creationId xmlns:a16="http://schemas.microsoft.com/office/drawing/2014/main" id="{DA0BC04F-A4DD-488E-3621-B215BA105DFF}"/>
                </a:ext>
              </a:extLst>
            </p:cNvPr>
            <p:cNvSpPr/>
            <p:nvPr/>
          </p:nvSpPr>
          <p:spPr>
            <a:xfrm>
              <a:off x="9246493" y="3190253"/>
              <a:ext cx="31702" cy="35970"/>
            </a:xfrm>
            <a:custGeom>
              <a:avLst/>
              <a:gdLst>
                <a:gd name="connsiteX0" fmla="*/ 0 w 31702"/>
                <a:gd name="connsiteY0" fmla="*/ 2459 h 35970"/>
                <a:gd name="connsiteX1" fmla="*/ 27491 w 31702"/>
                <a:gd name="connsiteY1" fmla="*/ 35971 h 35970"/>
                <a:gd name="connsiteX2" fmla="*/ 0 w 31702"/>
                <a:gd name="connsiteY2" fmla="*/ 2459 h 35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02" h="35970">
                  <a:moveTo>
                    <a:pt x="0" y="2459"/>
                  </a:moveTo>
                  <a:cubicBezTo>
                    <a:pt x="35323" y="-2815"/>
                    <a:pt x="35323" y="-2815"/>
                    <a:pt x="27491" y="35971"/>
                  </a:cubicBezTo>
                  <a:cubicBezTo>
                    <a:pt x="18328" y="24836"/>
                    <a:pt x="9164" y="13648"/>
                    <a:pt x="0" y="245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7" name="任意多边形: 形状 796">
              <a:extLst>
                <a:ext uri="{FF2B5EF4-FFF2-40B4-BE49-F238E27FC236}">
                  <a16:creationId xmlns:a16="http://schemas.microsoft.com/office/drawing/2014/main" id="{1E904B28-E044-E2BD-F90B-0C849523CC4E}"/>
                </a:ext>
              </a:extLst>
            </p:cNvPr>
            <p:cNvSpPr/>
            <p:nvPr/>
          </p:nvSpPr>
          <p:spPr>
            <a:xfrm>
              <a:off x="9955191" y="3630707"/>
              <a:ext cx="39691" cy="50720"/>
            </a:xfrm>
            <a:custGeom>
              <a:avLst/>
              <a:gdLst>
                <a:gd name="connsiteX0" fmla="*/ 13266 w 39691"/>
                <a:gd name="connsiteY0" fmla="*/ 0 h 50720"/>
                <a:gd name="connsiteX1" fmla="*/ 39692 w 39691"/>
                <a:gd name="connsiteY1" fmla="*/ 42249 h 50720"/>
                <a:gd name="connsiteX2" fmla="*/ 25893 w 39691"/>
                <a:gd name="connsiteY2" fmla="*/ 50720 h 50720"/>
                <a:gd name="connsiteX3" fmla="*/ 0 w 39691"/>
                <a:gd name="connsiteY3" fmla="*/ 8151 h 50720"/>
                <a:gd name="connsiteX4" fmla="*/ 13266 w 39691"/>
                <a:gd name="connsiteY4" fmla="*/ 0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91" h="50720">
                  <a:moveTo>
                    <a:pt x="13266" y="0"/>
                  </a:moveTo>
                  <a:cubicBezTo>
                    <a:pt x="22057" y="14065"/>
                    <a:pt x="30848" y="28184"/>
                    <a:pt x="39692" y="42249"/>
                  </a:cubicBezTo>
                  <a:cubicBezTo>
                    <a:pt x="35110" y="45073"/>
                    <a:pt x="30475" y="47897"/>
                    <a:pt x="25893" y="50720"/>
                  </a:cubicBezTo>
                  <a:cubicBezTo>
                    <a:pt x="17262" y="36548"/>
                    <a:pt x="8631" y="22323"/>
                    <a:pt x="0" y="8151"/>
                  </a:cubicBezTo>
                  <a:cubicBezTo>
                    <a:pt x="4422" y="5434"/>
                    <a:pt x="8844" y="2717"/>
                    <a:pt x="1326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387D33C2-BC43-6E98-C874-641E2A04F4BC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749935" y="2784475"/>
            <a:ext cx="1591945" cy="997585"/>
          </a:xfrm>
          <a:prstGeom prst="rect">
            <a:avLst/>
          </a:prstGeom>
          <a:noFill/>
        </p:spPr>
        <p:txBody>
          <a:bodyPr wrap="square" rtlCol="0"/>
          <a:lstStyle/>
          <a:p>
            <a:pPr algn="ctr"/>
            <a:r>
              <a:rPr lang="zh-CN" altLang="en-US" sz="54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4" name="Text1">
            <a:extLst>
              <a:ext uri="{FF2B5EF4-FFF2-40B4-BE49-F238E27FC236}">
                <a16:creationId xmlns:a16="http://schemas.microsoft.com/office/drawing/2014/main" id="{2AA8B1F8-97C7-4DB4-B7A7-A222F6FD66FC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098422" y="1438871"/>
            <a:ext cx="411304" cy="415440"/>
          </a:xfrm>
          <a:prstGeom prst="ellipse">
            <a:avLst/>
          </a:prstGeom>
          <a:solidFill>
            <a:schemeClr val="accent1"/>
          </a:solidFill>
          <a:ln w="101600"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</a:t>
            </a:r>
          </a:p>
        </p:txBody>
      </p:sp>
      <p:sp>
        <p:nvSpPr>
          <p:cNvPr id="800" name="Text4">
            <a:extLst>
              <a:ext uri="{FF2B5EF4-FFF2-40B4-BE49-F238E27FC236}">
                <a16:creationId xmlns:a16="http://schemas.microsoft.com/office/drawing/2014/main" id="{9775137D-A601-DA8C-E396-0AD6941CB45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102786" y="3060945"/>
            <a:ext cx="411304" cy="415440"/>
          </a:xfrm>
          <a:prstGeom prst="ellipse">
            <a:avLst/>
          </a:prstGeom>
          <a:solidFill>
            <a:schemeClr val="accent1"/>
          </a:solidFill>
          <a:ln w="101600"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3</a:t>
            </a:r>
          </a:p>
        </p:txBody>
      </p:sp>
      <p:sp>
        <p:nvSpPr>
          <p:cNvPr id="803" name="Text7">
            <a:extLst>
              <a:ext uri="{FF2B5EF4-FFF2-40B4-BE49-F238E27FC236}">
                <a16:creationId xmlns:a16="http://schemas.microsoft.com/office/drawing/2014/main" id="{5D159FCC-AF6E-62C4-03BE-33807C9434F6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098422" y="3878596"/>
            <a:ext cx="411304" cy="415440"/>
          </a:xfrm>
          <a:prstGeom prst="ellipse">
            <a:avLst/>
          </a:prstGeom>
          <a:solidFill>
            <a:schemeClr val="accent1"/>
          </a:solidFill>
          <a:ln w="101600"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</a:p>
        </p:txBody>
      </p:sp>
      <p:sp>
        <p:nvSpPr>
          <p:cNvPr id="804" name="Text8">
            <a:extLst>
              <a:ext uri="{FF2B5EF4-FFF2-40B4-BE49-F238E27FC236}">
                <a16:creationId xmlns:a16="http://schemas.microsoft.com/office/drawing/2014/main" id="{FC559102-53CE-5130-530B-DCAE4D3D85D6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3764262" y="1339584"/>
            <a:ext cx="6590580" cy="64046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数据预处理</a:t>
            </a:r>
          </a:p>
        </p:txBody>
      </p:sp>
      <p:sp>
        <p:nvSpPr>
          <p:cNvPr id="807" name="Text11">
            <a:extLst>
              <a:ext uri="{FF2B5EF4-FFF2-40B4-BE49-F238E27FC236}">
                <a16:creationId xmlns:a16="http://schemas.microsoft.com/office/drawing/2014/main" id="{EE7F70D9-3B32-8436-D3D4-FDF9E2965E2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3764262" y="2948432"/>
            <a:ext cx="6590580" cy="64046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模型训练</a:t>
            </a:r>
          </a:p>
        </p:txBody>
      </p:sp>
      <p:sp>
        <p:nvSpPr>
          <p:cNvPr id="810" name="Text14">
            <a:extLst>
              <a:ext uri="{FF2B5EF4-FFF2-40B4-BE49-F238E27FC236}">
                <a16:creationId xmlns:a16="http://schemas.microsoft.com/office/drawing/2014/main" id="{91D9F74E-396D-381B-772E-47CCA95138B7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3764262" y="3782060"/>
            <a:ext cx="6590580" cy="64046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模型优化与预测结果分析</a:t>
            </a:r>
          </a:p>
        </p:txBody>
      </p:sp>
      <p:sp>
        <p:nvSpPr>
          <p:cNvPr id="814" name="Text4">
            <a:extLst>
              <a:ext uri="{FF2B5EF4-FFF2-40B4-BE49-F238E27FC236}">
                <a16:creationId xmlns:a16="http://schemas.microsoft.com/office/drawing/2014/main" id="{6271C0CF-66FC-EC57-8850-72130706754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3098422" y="2256522"/>
            <a:ext cx="411304" cy="415440"/>
          </a:xfrm>
          <a:prstGeom prst="ellipse">
            <a:avLst/>
          </a:prstGeom>
          <a:solidFill>
            <a:schemeClr val="accent1"/>
          </a:solidFill>
          <a:ln w="101600"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endParaRPr kumimoji="0" lang="en-US" altLang="zh-CN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15" name="Text11">
            <a:extLst>
              <a:ext uri="{FF2B5EF4-FFF2-40B4-BE49-F238E27FC236}">
                <a16:creationId xmlns:a16="http://schemas.microsoft.com/office/drawing/2014/main" id="{09CFBCFC-8F23-D13C-4E29-DFF432E26753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3764262" y="2144008"/>
            <a:ext cx="6590580" cy="64046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/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模型构建</a:t>
            </a:r>
          </a:p>
        </p:txBody>
      </p:sp>
      <p:sp>
        <p:nvSpPr>
          <p:cNvPr id="3" name="Text7">
            <a:extLst>
              <a:ext uri="{FF2B5EF4-FFF2-40B4-BE49-F238E27FC236}">
                <a16:creationId xmlns:a16="http://schemas.microsoft.com/office/drawing/2014/main" id="{DBDBABE0-A5DC-2D5D-8763-AA5BAAB028D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3098422" y="4788650"/>
            <a:ext cx="411304" cy="415440"/>
          </a:xfrm>
          <a:prstGeom prst="ellipse">
            <a:avLst/>
          </a:prstGeom>
          <a:solidFill>
            <a:schemeClr val="accent1"/>
          </a:solidFill>
          <a:ln w="101600">
            <a:solidFill>
              <a:schemeClr val="accent1">
                <a:alpha val="3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5</a:t>
            </a:r>
            <a:endParaRPr kumimoji="0" lang="en-US" altLang="zh-CN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98" name="Text14">
            <a:extLst>
              <a:ext uri="{FF2B5EF4-FFF2-40B4-BE49-F238E27FC236}">
                <a16:creationId xmlns:a16="http://schemas.microsoft.com/office/drawing/2014/main" id="{09CD428C-471D-1DDA-1017-E77ACAF4538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3764262" y="4674080"/>
            <a:ext cx="6590580" cy="64046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algn="l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Viterbi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1688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任意多边形: 形状 798">
            <a:extLst>
              <a:ext uri="{FF2B5EF4-FFF2-40B4-BE49-F238E27FC236}">
                <a16:creationId xmlns:a16="http://schemas.microsoft.com/office/drawing/2014/main" id="{2FB96D09-712E-31F8-B938-71DEB334E749}"/>
              </a:ext>
            </a:extLst>
          </p:cNvPr>
          <p:cNvSpPr/>
          <p:nvPr/>
        </p:nvSpPr>
        <p:spPr>
          <a:xfrm>
            <a:off x="11415784" y="-2"/>
            <a:ext cx="331106" cy="1560492"/>
          </a:xfrm>
          <a:custGeom>
            <a:avLst/>
            <a:gdLst>
              <a:gd name="connsiteX0" fmla="*/ 0 w 331106"/>
              <a:gd name="connsiteY0" fmla="*/ 0 h 1560492"/>
              <a:gd name="connsiteX1" fmla="*/ 331105 w 331106"/>
              <a:gd name="connsiteY1" fmla="*/ 0 h 1560492"/>
              <a:gd name="connsiteX2" fmla="*/ 331105 w 331106"/>
              <a:gd name="connsiteY2" fmla="*/ 1394934 h 1560492"/>
              <a:gd name="connsiteX3" fmla="*/ 331106 w 331106"/>
              <a:gd name="connsiteY3" fmla="*/ 1394939 h 1560492"/>
              <a:gd name="connsiteX4" fmla="*/ 165553 w 331106"/>
              <a:gd name="connsiteY4" fmla="*/ 1560492 h 1560492"/>
              <a:gd name="connsiteX5" fmla="*/ 0 w 331106"/>
              <a:gd name="connsiteY5" fmla="*/ 1394939 h 156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106" h="1560492">
                <a:moveTo>
                  <a:pt x="0" y="0"/>
                </a:moveTo>
                <a:lnTo>
                  <a:pt x="331105" y="0"/>
                </a:lnTo>
                <a:lnTo>
                  <a:pt x="331105" y="1394934"/>
                </a:lnTo>
                <a:lnTo>
                  <a:pt x="331106" y="1394939"/>
                </a:lnTo>
                <a:cubicBezTo>
                  <a:pt x="331106" y="1486371"/>
                  <a:pt x="256985" y="1560492"/>
                  <a:pt x="165553" y="1560492"/>
                </a:cubicBezTo>
                <a:cubicBezTo>
                  <a:pt x="74121" y="1560492"/>
                  <a:pt x="0" y="1486371"/>
                  <a:pt x="0" y="139493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4" name="圆">
            <a:extLst>
              <a:ext uri="{FF2B5EF4-FFF2-40B4-BE49-F238E27FC236}">
                <a16:creationId xmlns:a16="http://schemas.microsoft.com/office/drawing/2014/main" id="{206B4F82-FB17-7EB4-DDBB-185D329C45C8}"/>
              </a:ext>
            </a:extLst>
          </p:cNvPr>
          <p:cNvSpPr/>
          <p:nvPr/>
        </p:nvSpPr>
        <p:spPr>
          <a:xfrm>
            <a:off x="11415785" y="1742682"/>
            <a:ext cx="331105" cy="331105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5" name="点">
            <a:extLst>
              <a:ext uri="{FF2B5EF4-FFF2-40B4-BE49-F238E27FC236}">
                <a16:creationId xmlns:a16="http://schemas.microsoft.com/office/drawing/2014/main" id="{0B7597BD-EAFD-212E-575F-25AFE3CD63DF}"/>
              </a:ext>
            </a:extLst>
          </p:cNvPr>
          <p:cNvGrpSpPr/>
          <p:nvPr/>
        </p:nvGrpSpPr>
        <p:grpSpPr>
          <a:xfrm>
            <a:off x="-466845" y="2954137"/>
            <a:ext cx="6356231" cy="3903863"/>
            <a:chOff x="5835980" y="2952750"/>
            <a:chExt cx="6356231" cy="3903863"/>
          </a:xfr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alpha val="44000"/>
                </a:schemeClr>
              </a:gs>
            </a:gsLst>
            <a:lin ang="4800000" scaled="0"/>
          </a:gradFill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7552B7CE-0541-BF4B-DD63-1CF3D7130937}"/>
                </a:ext>
              </a:extLst>
            </p:cNvPr>
            <p:cNvSpPr/>
            <p:nvPr/>
          </p:nvSpPr>
          <p:spPr>
            <a:xfrm>
              <a:off x="11152819" y="6737347"/>
              <a:ext cx="152611" cy="119266"/>
            </a:xfrm>
            <a:custGeom>
              <a:avLst/>
              <a:gdLst>
                <a:gd name="connsiteX0" fmla="*/ 120194 w 152611"/>
                <a:gd name="connsiteY0" fmla="*/ 119267 h 119266"/>
                <a:gd name="connsiteX1" fmla="*/ 0 w 152611"/>
                <a:gd name="connsiteY1" fmla="*/ 6691 h 119266"/>
                <a:gd name="connsiteX2" fmla="*/ 117104 w 152611"/>
                <a:gd name="connsiteY2" fmla="*/ 39777 h 119266"/>
                <a:gd name="connsiteX3" fmla="*/ 151362 w 152611"/>
                <a:gd name="connsiteY3" fmla="*/ 84530 h 119266"/>
                <a:gd name="connsiteX4" fmla="*/ 145980 w 152611"/>
                <a:gd name="connsiteY4" fmla="*/ 119267 h 119266"/>
                <a:gd name="connsiteX5" fmla="*/ 120194 w 152611"/>
                <a:gd name="connsiteY5" fmla="*/ 119267 h 11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2611" h="119266">
                  <a:moveTo>
                    <a:pt x="120194" y="119267"/>
                  </a:moveTo>
                  <a:cubicBezTo>
                    <a:pt x="57486" y="105734"/>
                    <a:pt x="25520" y="59969"/>
                    <a:pt x="0" y="6691"/>
                  </a:cubicBezTo>
                  <a:cubicBezTo>
                    <a:pt x="33565" y="-10358"/>
                    <a:pt x="91851" y="6798"/>
                    <a:pt x="117104" y="39777"/>
                  </a:cubicBezTo>
                  <a:cubicBezTo>
                    <a:pt x="128559" y="54748"/>
                    <a:pt x="143423" y="67960"/>
                    <a:pt x="151362" y="84530"/>
                  </a:cubicBezTo>
                  <a:cubicBezTo>
                    <a:pt x="155517" y="93267"/>
                    <a:pt x="148165" y="107493"/>
                    <a:pt x="145980" y="119267"/>
                  </a:cubicBezTo>
                  <a:cubicBezTo>
                    <a:pt x="137350" y="119267"/>
                    <a:pt x="128772" y="119267"/>
                    <a:pt x="120194" y="1192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106EE459-BE7E-3CD0-2AAE-E8098C386717}"/>
                </a:ext>
              </a:extLst>
            </p:cNvPr>
            <p:cNvSpPr/>
            <p:nvPr/>
          </p:nvSpPr>
          <p:spPr>
            <a:xfrm>
              <a:off x="7090462" y="6799288"/>
              <a:ext cx="69062" cy="57325"/>
            </a:xfrm>
            <a:custGeom>
              <a:avLst/>
              <a:gdLst>
                <a:gd name="connsiteX0" fmla="*/ 27484 w 69062"/>
                <a:gd name="connsiteY0" fmla="*/ 57325 h 57325"/>
                <a:gd name="connsiteX1" fmla="*/ 25086 w 69062"/>
                <a:gd name="connsiteY1" fmla="*/ 55194 h 57325"/>
                <a:gd name="connsiteX2" fmla="*/ 2443 w 69062"/>
                <a:gd name="connsiteY2" fmla="*/ 12998 h 57325"/>
                <a:gd name="connsiteX3" fmla="*/ 38193 w 69062"/>
                <a:gd name="connsiteY3" fmla="*/ 212 h 57325"/>
                <a:gd name="connsiteX4" fmla="*/ 66749 w 69062"/>
                <a:gd name="connsiteY4" fmla="*/ 22535 h 57325"/>
                <a:gd name="connsiteX5" fmla="*/ 40377 w 69062"/>
                <a:gd name="connsiteY5" fmla="*/ 57325 h 57325"/>
                <a:gd name="connsiteX6" fmla="*/ 27484 w 69062"/>
                <a:gd name="connsiteY6" fmla="*/ 57325 h 57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9062" h="57325">
                  <a:moveTo>
                    <a:pt x="27484" y="57325"/>
                  </a:moveTo>
                  <a:cubicBezTo>
                    <a:pt x="26685" y="56579"/>
                    <a:pt x="26045" y="55514"/>
                    <a:pt x="25086" y="55194"/>
                  </a:cubicBezTo>
                  <a:cubicBezTo>
                    <a:pt x="4095" y="48215"/>
                    <a:pt x="-4696" y="31006"/>
                    <a:pt x="2443" y="12998"/>
                  </a:cubicBezTo>
                  <a:cubicBezTo>
                    <a:pt x="5693" y="4847"/>
                    <a:pt x="26418" y="-1227"/>
                    <a:pt x="38193" y="212"/>
                  </a:cubicBezTo>
                  <a:cubicBezTo>
                    <a:pt x="48742" y="1490"/>
                    <a:pt x="62647" y="12465"/>
                    <a:pt x="66749" y="22535"/>
                  </a:cubicBezTo>
                  <a:cubicBezTo>
                    <a:pt x="75753" y="44645"/>
                    <a:pt x="56680" y="51145"/>
                    <a:pt x="40377" y="57325"/>
                  </a:cubicBezTo>
                  <a:cubicBezTo>
                    <a:pt x="36061" y="57325"/>
                    <a:pt x="31746" y="57325"/>
                    <a:pt x="27484" y="5732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B847FA2F-81A6-0DA0-377C-AC6F77C9F29D}"/>
                </a:ext>
              </a:extLst>
            </p:cNvPr>
            <p:cNvSpPr/>
            <p:nvPr/>
          </p:nvSpPr>
          <p:spPr>
            <a:xfrm>
              <a:off x="8476192" y="2952750"/>
              <a:ext cx="38212" cy="43794"/>
            </a:xfrm>
            <a:custGeom>
              <a:avLst/>
              <a:gdLst>
                <a:gd name="connsiteX0" fmla="*/ 20311 w 38212"/>
                <a:gd name="connsiteY0" fmla="*/ 0 h 43794"/>
                <a:gd name="connsiteX1" fmla="*/ 38213 w 38212"/>
                <a:gd name="connsiteY1" fmla="*/ 43794 h 43794"/>
                <a:gd name="connsiteX2" fmla="*/ 971 w 38212"/>
                <a:gd name="connsiteY2" fmla="*/ 0 h 43794"/>
                <a:gd name="connsiteX3" fmla="*/ 20311 w 38212"/>
                <a:gd name="connsiteY3" fmla="*/ 0 h 4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12" h="43794">
                  <a:moveTo>
                    <a:pt x="20311" y="0"/>
                  </a:moveTo>
                  <a:cubicBezTo>
                    <a:pt x="25639" y="13053"/>
                    <a:pt x="30967" y="26106"/>
                    <a:pt x="38213" y="43794"/>
                  </a:cubicBezTo>
                  <a:cubicBezTo>
                    <a:pt x="865" y="41290"/>
                    <a:pt x="-2278" y="22909"/>
                    <a:pt x="971" y="0"/>
                  </a:cubicBezTo>
                  <a:cubicBezTo>
                    <a:pt x="7418" y="0"/>
                    <a:pt x="13865" y="0"/>
                    <a:pt x="2031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3E4ABC91-40AF-EDC2-91B5-7213EB3F3448}"/>
                </a:ext>
              </a:extLst>
            </p:cNvPr>
            <p:cNvSpPr/>
            <p:nvPr/>
          </p:nvSpPr>
          <p:spPr>
            <a:xfrm>
              <a:off x="5835980" y="5505090"/>
              <a:ext cx="38626" cy="30811"/>
            </a:xfrm>
            <a:custGeom>
              <a:avLst/>
              <a:gdLst>
                <a:gd name="connsiteX0" fmla="*/ 0 w 38626"/>
                <a:gd name="connsiteY0" fmla="*/ 5145 h 30811"/>
                <a:gd name="connsiteX1" fmla="*/ 14438 w 38626"/>
                <a:gd name="connsiteY1" fmla="*/ 350 h 30811"/>
                <a:gd name="connsiteX2" fmla="*/ 38626 w 38626"/>
                <a:gd name="connsiteY2" fmla="*/ 18358 h 30811"/>
                <a:gd name="connsiteX3" fmla="*/ 13905 w 38626"/>
                <a:gd name="connsiteY3" fmla="*/ 30665 h 30811"/>
                <a:gd name="connsiteX4" fmla="*/ 0 w 38626"/>
                <a:gd name="connsiteY4" fmla="*/ 24484 h 30811"/>
                <a:gd name="connsiteX5" fmla="*/ 0 w 38626"/>
                <a:gd name="connsiteY5" fmla="*/ 5145 h 3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26" h="30811">
                  <a:moveTo>
                    <a:pt x="0" y="5145"/>
                  </a:moveTo>
                  <a:cubicBezTo>
                    <a:pt x="4902" y="3333"/>
                    <a:pt x="11295" y="-1302"/>
                    <a:pt x="14438" y="350"/>
                  </a:cubicBezTo>
                  <a:cubicBezTo>
                    <a:pt x="23229" y="4985"/>
                    <a:pt x="30688" y="12177"/>
                    <a:pt x="38626" y="18358"/>
                  </a:cubicBezTo>
                  <a:cubicBezTo>
                    <a:pt x="30422" y="22620"/>
                    <a:pt x="22590" y="28107"/>
                    <a:pt x="13905" y="30665"/>
                  </a:cubicBezTo>
                  <a:cubicBezTo>
                    <a:pt x="10176" y="31730"/>
                    <a:pt x="4688" y="26722"/>
                    <a:pt x="0" y="24484"/>
                  </a:cubicBezTo>
                  <a:cubicBezTo>
                    <a:pt x="0" y="17985"/>
                    <a:pt x="0" y="11591"/>
                    <a:pt x="0" y="514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CFCFF925-377B-D15C-991F-86146EBA3F3E}"/>
                </a:ext>
              </a:extLst>
            </p:cNvPr>
            <p:cNvSpPr/>
            <p:nvPr/>
          </p:nvSpPr>
          <p:spPr>
            <a:xfrm>
              <a:off x="11435616" y="6685688"/>
              <a:ext cx="248326" cy="128840"/>
            </a:xfrm>
            <a:custGeom>
              <a:avLst/>
              <a:gdLst>
                <a:gd name="connsiteX0" fmla="*/ 137989 w 248326"/>
                <a:gd name="connsiteY0" fmla="*/ 105394 h 128840"/>
                <a:gd name="connsiteX1" fmla="*/ 0 w 248326"/>
                <a:gd name="connsiteY1" fmla="*/ 2036 h 128840"/>
                <a:gd name="connsiteX2" fmla="*/ 118169 w 248326"/>
                <a:gd name="connsiteY2" fmla="*/ 54141 h 128840"/>
                <a:gd name="connsiteX3" fmla="*/ 116997 w 248326"/>
                <a:gd name="connsiteY3" fmla="*/ 28142 h 128840"/>
                <a:gd name="connsiteX4" fmla="*/ 248327 w 248326"/>
                <a:gd name="connsiteY4" fmla="*/ 126652 h 128840"/>
                <a:gd name="connsiteX5" fmla="*/ 135165 w 248326"/>
                <a:gd name="connsiteY5" fmla="*/ 78170 h 128840"/>
                <a:gd name="connsiteX6" fmla="*/ 137989 w 248326"/>
                <a:gd name="connsiteY6" fmla="*/ 105394 h 128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26" h="128840">
                  <a:moveTo>
                    <a:pt x="137989" y="105394"/>
                  </a:moveTo>
                  <a:cubicBezTo>
                    <a:pt x="72990" y="106087"/>
                    <a:pt x="34310" y="76411"/>
                    <a:pt x="0" y="2036"/>
                  </a:cubicBezTo>
                  <a:cubicBezTo>
                    <a:pt x="34896" y="-5796"/>
                    <a:pt x="67822" y="8429"/>
                    <a:pt x="118169" y="54141"/>
                  </a:cubicBezTo>
                  <a:cubicBezTo>
                    <a:pt x="117743" y="44178"/>
                    <a:pt x="117371" y="36133"/>
                    <a:pt x="116997" y="28142"/>
                  </a:cubicBezTo>
                  <a:cubicBezTo>
                    <a:pt x="169796" y="22548"/>
                    <a:pt x="217746" y="59096"/>
                    <a:pt x="248327" y="126652"/>
                  </a:cubicBezTo>
                  <a:cubicBezTo>
                    <a:pt x="214442" y="134217"/>
                    <a:pt x="188070" y="123136"/>
                    <a:pt x="135165" y="78170"/>
                  </a:cubicBezTo>
                  <a:cubicBezTo>
                    <a:pt x="136177" y="87919"/>
                    <a:pt x="136977" y="95485"/>
                    <a:pt x="137989" y="10539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EF246C60-4C0B-F260-D475-4252B6318E5D}"/>
                </a:ext>
              </a:extLst>
            </p:cNvPr>
            <p:cNvSpPr/>
            <p:nvPr/>
          </p:nvSpPr>
          <p:spPr>
            <a:xfrm>
              <a:off x="10760661" y="6688254"/>
              <a:ext cx="150543" cy="114977"/>
            </a:xfrm>
            <a:custGeom>
              <a:avLst/>
              <a:gdLst>
                <a:gd name="connsiteX0" fmla="*/ 150543 w 150543"/>
                <a:gd name="connsiteY0" fmla="*/ 107836 h 114977"/>
                <a:gd name="connsiteX1" fmla="*/ 354 w 150543"/>
                <a:gd name="connsiteY1" fmla="*/ 23071 h 114977"/>
                <a:gd name="connsiteX2" fmla="*/ 12288 w 150543"/>
                <a:gd name="connsiteY2" fmla="*/ 1920 h 114977"/>
                <a:gd name="connsiteX3" fmla="*/ 150543 w 150543"/>
                <a:gd name="connsiteY3" fmla="*/ 107836 h 114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0543" h="114977">
                  <a:moveTo>
                    <a:pt x="150543" y="107836"/>
                  </a:moveTo>
                  <a:cubicBezTo>
                    <a:pt x="63062" y="134155"/>
                    <a:pt x="33599" y="83648"/>
                    <a:pt x="354" y="23071"/>
                  </a:cubicBezTo>
                  <a:cubicBezTo>
                    <a:pt x="-1831" y="19075"/>
                    <a:pt x="6587" y="3305"/>
                    <a:pt x="12288" y="1920"/>
                  </a:cubicBezTo>
                  <a:cubicBezTo>
                    <a:pt x="67270" y="-11506"/>
                    <a:pt x="144683" y="47792"/>
                    <a:pt x="150543" y="1078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B54A8463-8E80-9C40-FC0E-1338486E3AE2}"/>
                </a:ext>
              </a:extLst>
            </p:cNvPr>
            <p:cNvSpPr/>
            <p:nvPr/>
          </p:nvSpPr>
          <p:spPr>
            <a:xfrm>
              <a:off x="10796716" y="6561914"/>
              <a:ext cx="162012" cy="120482"/>
            </a:xfrm>
            <a:custGeom>
              <a:avLst/>
              <a:gdLst>
                <a:gd name="connsiteX0" fmla="*/ 162013 w 162012"/>
                <a:gd name="connsiteY0" fmla="*/ 110519 h 120482"/>
                <a:gd name="connsiteX1" fmla="*/ 49117 w 162012"/>
                <a:gd name="connsiteY1" fmla="*/ 88302 h 120482"/>
                <a:gd name="connsiteX2" fmla="*/ 5376 w 162012"/>
                <a:gd name="connsiteY2" fmla="*/ 28951 h 120482"/>
                <a:gd name="connsiteX3" fmla="*/ 22638 w 162012"/>
                <a:gd name="connsiteY3" fmla="*/ 21 h 120482"/>
                <a:gd name="connsiteX4" fmla="*/ 74691 w 162012"/>
                <a:gd name="connsiteY4" fmla="*/ 12914 h 120482"/>
                <a:gd name="connsiteX5" fmla="*/ 162013 w 162012"/>
                <a:gd name="connsiteY5" fmla="*/ 110519 h 12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012" h="120482">
                  <a:moveTo>
                    <a:pt x="162013" y="110519"/>
                  </a:moveTo>
                  <a:cubicBezTo>
                    <a:pt x="117259" y="129326"/>
                    <a:pt x="76768" y="121281"/>
                    <a:pt x="49117" y="88302"/>
                  </a:cubicBezTo>
                  <a:cubicBezTo>
                    <a:pt x="33400" y="69495"/>
                    <a:pt x="19015" y="49410"/>
                    <a:pt x="5376" y="28951"/>
                  </a:cubicBezTo>
                  <a:cubicBezTo>
                    <a:pt x="-7943" y="8972"/>
                    <a:pt x="5643" y="-511"/>
                    <a:pt x="22638" y="21"/>
                  </a:cubicBezTo>
                  <a:cubicBezTo>
                    <a:pt x="40273" y="554"/>
                    <a:pt x="60146" y="3857"/>
                    <a:pt x="74691" y="12914"/>
                  </a:cubicBezTo>
                  <a:cubicBezTo>
                    <a:pt x="112784" y="36517"/>
                    <a:pt x="146775" y="65393"/>
                    <a:pt x="162013" y="1105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19046E06-76E9-D0DD-48EC-89582FCE83D1}"/>
                </a:ext>
              </a:extLst>
            </p:cNvPr>
            <p:cNvSpPr/>
            <p:nvPr/>
          </p:nvSpPr>
          <p:spPr>
            <a:xfrm>
              <a:off x="10623754" y="6682503"/>
              <a:ext cx="148230" cy="110084"/>
            </a:xfrm>
            <a:custGeom>
              <a:avLst/>
              <a:gdLst>
                <a:gd name="connsiteX0" fmla="*/ 338 w 148230"/>
                <a:gd name="connsiteY0" fmla="*/ 1597 h 110084"/>
                <a:gd name="connsiteX1" fmla="*/ 140032 w 148230"/>
                <a:gd name="connsiteY1" fmla="*/ 66330 h 110084"/>
                <a:gd name="connsiteX2" fmla="*/ 112061 w 148230"/>
                <a:gd name="connsiteY2" fmla="*/ 109804 h 110084"/>
                <a:gd name="connsiteX3" fmla="*/ 338 w 148230"/>
                <a:gd name="connsiteY3" fmla="*/ 1597 h 110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230" h="110084">
                  <a:moveTo>
                    <a:pt x="338" y="1597"/>
                  </a:moveTo>
                  <a:cubicBezTo>
                    <a:pt x="68320" y="-6394"/>
                    <a:pt x="115897" y="15663"/>
                    <a:pt x="140032" y="66330"/>
                  </a:cubicBezTo>
                  <a:cubicBezTo>
                    <a:pt x="156335" y="100587"/>
                    <a:pt x="148982" y="112095"/>
                    <a:pt x="112061" y="109804"/>
                  </a:cubicBezTo>
                  <a:cubicBezTo>
                    <a:pt x="50046" y="106022"/>
                    <a:pt x="-4830" y="52851"/>
                    <a:pt x="338" y="15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47F99CDA-4926-06C3-1D46-4617DB94392C}"/>
                </a:ext>
              </a:extLst>
            </p:cNvPr>
            <p:cNvSpPr/>
            <p:nvPr/>
          </p:nvSpPr>
          <p:spPr>
            <a:xfrm>
              <a:off x="11024866" y="6716654"/>
              <a:ext cx="169456" cy="119127"/>
            </a:xfrm>
            <a:custGeom>
              <a:avLst/>
              <a:gdLst>
                <a:gd name="connsiteX0" fmla="*/ 169456 w 169456"/>
                <a:gd name="connsiteY0" fmla="*/ 110230 h 119127"/>
                <a:gd name="connsiteX1" fmla="*/ 47451 w 169456"/>
                <a:gd name="connsiteY1" fmla="*/ 86255 h 119127"/>
                <a:gd name="connsiteX2" fmla="*/ 6161 w 169456"/>
                <a:gd name="connsiteY2" fmla="*/ 29142 h 119127"/>
                <a:gd name="connsiteX3" fmla="*/ 20759 w 169456"/>
                <a:gd name="connsiteY3" fmla="*/ 212 h 119127"/>
                <a:gd name="connsiteX4" fmla="*/ 89486 w 169456"/>
                <a:gd name="connsiteY4" fmla="*/ 19978 h 119127"/>
                <a:gd name="connsiteX5" fmla="*/ 169456 w 169456"/>
                <a:gd name="connsiteY5" fmla="*/ 110230 h 11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9456" h="119127">
                  <a:moveTo>
                    <a:pt x="169456" y="110230"/>
                  </a:moveTo>
                  <a:cubicBezTo>
                    <a:pt x="115273" y="125947"/>
                    <a:pt x="77073" y="122537"/>
                    <a:pt x="47451" y="86255"/>
                  </a:cubicBezTo>
                  <a:cubicBezTo>
                    <a:pt x="32586" y="68088"/>
                    <a:pt x="19533" y="48428"/>
                    <a:pt x="6161" y="29142"/>
                  </a:cubicBezTo>
                  <a:cubicBezTo>
                    <a:pt x="-6520" y="10868"/>
                    <a:pt x="1365" y="-1812"/>
                    <a:pt x="20759" y="212"/>
                  </a:cubicBezTo>
                  <a:cubicBezTo>
                    <a:pt x="44414" y="2716"/>
                    <a:pt x="72385" y="6019"/>
                    <a:pt x="89486" y="19978"/>
                  </a:cubicBezTo>
                  <a:cubicBezTo>
                    <a:pt x="118257" y="43527"/>
                    <a:pt x="139834" y="75813"/>
                    <a:pt x="169456" y="11023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7BBD3751-9886-91D0-9459-03A967981C4E}"/>
                </a:ext>
              </a:extLst>
            </p:cNvPr>
            <p:cNvSpPr/>
            <p:nvPr/>
          </p:nvSpPr>
          <p:spPr>
            <a:xfrm>
              <a:off x="10891865" y="6704249"/>
              <a:ext cx="157279" cy="117893"/>
            </a:xfrm>
            <a:custGeom>
              <a:avLst/>
              <a:gdLst>
                <a:gd name="connsiteX0" fmla="*/ 127920 w 157279"/>
                <a:gd name="connsiteY0" fmla="*/ 117894 h 117893"/>
                <a:gd name="connsiteX1" fmla="*/ 27438 w 157279"/>
                <a:gd name="connsiteY1" fmla="*/ 56518 h 117893"/>
                <a:gd name="connsiteX2" fmla="*/ 17369 w 157279"/>
                <a:gd name="connsiteY2" fmla="*/ 40162 h 117893"/>
                <a:gd name="connsiteX3" fmla="*/ 0 w 157279"/>
                <a:gd name="connsiteY3" fmla="*/ 5638 h 117893"/>
                <a:gd name="connsiteX4" fmla="*/ 45180 w 157279"/>
                <a:gd name="connsiteY4" fmla="*/ 1003 h 117893"/>
                <a:gd name="connsiteX5" fmla="*/ 150509 w 157279"/>
                <a:gd name="connsiteY5" fmla="*/ 79214 h 117893"/>
                <a:gd name="connsiteX6" fmla="*/ 155784 w 157279"/>
                <a:gd name="connsiteY6" fmla="*/ 108410 h 117893"/>
                <a:gd name="connsiteX7" fmla="*/ 127920 w 157279"/>
                <a:gd name="connsiteY7" fmla="*/ 117894 h 117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7279" h="117893">
                  <a:moveTo>
                    <a:pt x="127920" y="117894"/>
                  </a:moveTo>
                  <a:cubicBezTo>
                    <a:pt x="82634" y="114697"/>
                    <a:pt x="49015" y="95943"/>
                    <a:pt x="27438" y="56518"/>
                  </a:cubicBezTo>
                  <a:cubicBezTo>
                    <a:pt x="24348" y="50924"/>
                    <a:pt x="20352" y="45809"/>
                    <a:pt x="17369" y="40162"/>
                  </a:cubicBezTo>
                  <a:cubicBezTo>
                    <a:pt x="11348" y="28760"/>
                    <a:pt x="5754" y="17146"/>
                    <a:pt x="0" y="5638"/>
                  </a:cubicBezTo>
                  <a:cubicBezTo>
                    <a:pt x="15131" y="3826"/>
                    <a:pt x="31327" y="-2407"/>
                    <a:pt x="45180" y="1003"/>
                  </a:cubicBezTo>
                  <a:cubicBezTo>
                    <a:pt x="90625" y="12084"/>
                    <a:pt x="126055" y="39256"/>
                    <a:pt x="150509" y="79214"/>
                  </a:cubicBezTo>
                  <a:cubicBezTo>
                    <a:pt x="155571" y="87472"/>
                    <a:pt x="159567" y="101591"/>
                    <a:pt x="155784" y="108410"/>
                  </a:cubicBezTo>
                  <a:cubicBezTo>
                    <a:pt x="152161" y="114750"/>
                    <a:pt x="137616" y="114963"/>
                    <a:pt x="127920" y="11789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81E7FE26-867C-FB99-3E97-63E1419CF904}"/>
                </a:ext>
              </a:extLst>
            </p:cNvPr>
            <p:cNvSpPr/>
            <p:nvPr/>
          </p:nvSpPr>
          <p:spPr>
            <a:xfrm>
              <a:off x="10245244" y="6518584"/>
              <a:ext cx="144496" cy="112132"/>
            </a:xfrm>
            <a:custGeom>
              <a:avLst/>
              <a:gdLst>
                <a:gd name="connsiteX0" fmla="*/ 101485 w 144496"/>
                <a:gd name="connsiteY0" fmla="*/ 112132 h 112132"/>
                <a:gd name="connsiteX1" fmla="*/ 44 w 144496"/>
                <a:gd name="connsiteY1" fmla="*/ 21134 h 112132"/>
                <a:gd name="connsiteX2" fmla="*/ 14749 w 144496"/>
                <a:gd name="connsiteY2" fmla="*/ 2273 h 112132"/>
                <a:gd name="connsiteX3" fmla="*/ 144160 w 144496"/>
                <a:gd name="connsiteY3" fmla="*/ 89809 h 112132"/>
                <a:gd name="connsiteX4" fmla="*/ 101485 w 144496"/>
                <a:gd name="connsiteY4" fmla="*/ 112132 h 112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96" h="112132">
                  <a:moveTo>
                    <a:pt x="101485" y="112132"/>
                  </a:moveTo>
                  <a:cubicBezTo>
                    <a:pt x="57584" y="112185"/>
                    <a:pt x="5958" y="66952"/>
                    <a:pt x="44" y="21134"/>
                  </a:cubicBezTo>
                  <a:cubicBezTo>
                    <a:pt x="-702" y="15380"/>
                    <a:pt x="8196" y="4404"/>
                    <a:pt x="14749" y="2273"/>
                  </a:cubicBezTo>
                  <a:cubicBezTo>
                    <a:pt x="58276" y="-11952"/>
                    <a:pt x="138992" y="43404"/>
                    <a:pt x="144160" y="89809"/>
                  </a:cubicBezTo>
                  <a:cubicBezTo>
                    <a:pt x="146238" y="108562"/>
                    <a:pt x="139472" y="112079"/>
                    <a:pt x="101485" y="1121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1C745340-8208-BC1A-A342-9AF167121199}"/>
                </a:ext>
              </a:extLst>
            </p:cNvPr>
            <p:cNvSpPr/>
            <p:nvPr/>
          </p:nvSpPr>
          <p:spPr>
            <a:xfrm>
              <a:off x="10330681" y="6663287"/>
              <a:ext cx="149707" cy="110244"/>
            </a:xfrm>
            <a:custGeom>
              <a:avLst/>
              <a:gdLst>
                <a:gd name="connsiteX0" fmla="*/ 116956 w 149707"/>
                <a:gd name="connsiteY0" fmla="*/ 110213 h 110244"/>
                <a:gd name="connsiteX1" fmla="*/ 6618 w 149707"/>
                <a:gd name="connsiteY1" fmla="*/ 38022 h 110244"/>
                <a:gd name="connsiteX2" fmla="*/ 28888 w 149707"/>
                <a:gd name="connsiteY2" fmla="*/ 461 h 110244"/>
                <a:gd name="connsiteX3" fmla="*/ 148975 w 149707"/>
                <a:gd name="connsiteY3" fmla="*/ 88210 h 110244"/>
                <a:gd name="connsiteX4" fmla="*/ 116956 w 149707"/>
                <a:gd name="connsiteY4" fmla="*/ 110213 h 110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9707" h="110244">
                  <a:moveTo>
                    <a:pt x="116956" y="110213"/>
                  </a:moveTo>
                  <a:cubicBezTo>
                    <a:pt x="66555" y="107176"/>
                    <a:pt x="31019" y="80165"/>
                    <a:pt x="6618" y="38022"/>
                  </a:cubicBezTo>
                  <a:cubicBezTo>
                    <a:pt x="-7075" y="14420"/>
                    <a:pt x="544" y="3445"/>
                    <a:pt x="28888" y="461"/>
                  </a:cubicBezTo>
                  <a:cubicBezTo>
                    <a:pt x="79928" y="-4920"/>
                    <a:pt x="139492" y="37543"/>
                    <a:pt x="148975" y="88210"/>
                  </a:cubicBezTo>
                  <a:cubicBezTo>
                    <a:pt x="153930" y="114955"/>
                    <a:pt x="132672" y="109521"/>
                    <a:pt x="116956" y="1102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2296C9A9-AF3E-E8CE-C9CB-25AE7DA8030D}"/>
                </a:ext>
              </a:extLst>
            </p:cNvPr>
            <p:cNvSpPr/>
            <p:nvPr/>
          </p:nvSpPr>
          <p:spPr>
            <a:xfrm>
              <a:off x="10669620" y="6549445"/>
              <a:ext cx="147504" cy="115694"/>
            </a:xfrm>
            <a:custGeom>
              <a:avLst/>
              <a:gdLst>
                <a:gd name="connsiteX0" fmla="*/ 115583 w 147504"/>
                <a:gd name="connsiteY0" fmla="*/ 115529 h 115694"/>
                <a:gd name="connsiteX1" fmla="*/ 130 w 147504"/>
                <a:gd name="connsiteY1" fmla="*/ 22506 h 115694"/>
                <a:gd name="connsiteX2" fmla="*/ 14409 w 147504"/>
                <a:gd name="connsiteY2" fmla="*/ 1568 h 115694"/>
                <a:gd name="connsiteX3" fmla="*/ 146910 w 147504"/>
                <a:gd name="connsiteY3" fmla="*/ 93206 h 115694"/>
                <a:gd name="connsiteX4" fmla="*/ 115583 w 147504"/>
                <a:gd name="connsiteY4" fmla="*/ 115529 h 1156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504" h="115694">
                  <a:moveTo>
                    <a:pt x="115583" y="115529"/>
                  </a:moveTo>
                  <a:cubicBezTo>
                    <a:pt x="67153" y="113398"/>
                    <a:pt x="10519" y="68911"/>
                    <a:pt x="130" y="22506"/>
                  </a:cubicBezTo>
                  <a:cubicBezTo>
                    <a:pt x="-1202" y="16592"/>
                    <a:pt x="7962" y="3273"/>
                    <a:pt x="14409" y="1568"/>
                  </a:cubicBezTo>
                  <a:cubicBezTo>
                    <a:pt x="58895" y="-10206"/>
                    <a:pt x="139717" y="46694"/>
                    <a:pt x="146910" y="93206"/>
                  </a:cubicBezTo>
                  <a:cubicBezTo>
                    <a:pt x="149734" y="111906"/>
                    <a:pt x="143021" y="116701"/>
                    <a:pt x="115583" y="1155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23E943BF-FED1-2563-0450-E7CC89372737}"/>
                </a:ext>
              </a:extLst>
            </p:cNvPr>
            <p:cNvSpPr/>
            <p:nvPr/>
          </p:nvSpPr>
          <p:spPr>
            <a:xfrm>
              <a:off x="10531069" y="6542073"/>
              <a:ext cx="146805" cy="109931"/>
            </a:xfrm>
            <a:custGeom>
              <a:avLst/>
              <a:gdLst>
                <a:gd name="connsiteX0" fmla="*/ 0 w 146805"/>
                <a:gd name="connsiteY0" fmla="*/ 3772 h 109931"/>
                <a:gd name="connsiteX1" fmla="*/ 144010 w 146805"/>
                <a:gd name="connsiteY1" fmla="*/ 78840 h 109931"/>
                <a:gd name="connsiteX2" fmla="*/ 126108 w 146805"/>
                <a:gd name="connsiteY2" fmla="*/ 109422 h 109931"/>
                <a:gd name="connsiteX3" fmla="*/ 0 w 146805"/>
                <a:gd name="connsiteY3" fmla="*/ 3772 h 10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05" h="109931">
                  <a:moveTo>
                    <a:pt x="0" y="3772"/>
                  </a:moveTo>
                  <a:cubicBezTo>
                    <a:pt x="60150" y="-11892"/>
                    <a:pt x="126002" y="22792"/>
                    <a:pt x="144010" y="78840"/>
                  </a:cubicBezTo>
                  <a:cubicBezTo>
                    <a:pt x="149870" y="97008"/>
                    <a:pt x="147685" y="107184"/>
                    <a:pt x="126108" y="109422"/>
                  </a:cubicBezTo>
                  <a:cubicBezTo>
                    <a:pt x="66863" y="115655"/>
                    <a:pt x="4422" y="63869"/>
                    <a:pt x="0" y="37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81144F24-9650-BC5F-B1FF-C9094C4972C2}"/>
                </a:ext>
              </a:extLst>
            </p:cNvPr>
            <p:cNvSpPr/>
            <p:nvPr/>
          </p:nvSpPr>
          <p:spPr>
            <a:xfrm>
              <a:off x="10481308" y="6673118"/>
              <a:ext cx="148972" cy="106948"/>
            </a:xfrm>
            <a:custGeom>
              <a:avLst/>
              <a:gdLst>
                <a:gd name="connsiteX0" fmla="*/ 0 w 148972"/>
                <a:gd name="connsiteY0" fmla="*/ 2298 h 106948"/>
                <a:gd name="connsiteX1" fmla="*/ 143157 w 148972"/>
                <a:gd name="connsiteY1" fmla="*/ 72038 h 106948"/>
                <a:gd name="connsiteX2" fmla="*/ 120301 w 148972"/>
                <a:gd name="connsiteY2" fmla="*/ 106935 h 106948"/>
                <a:gd name="connsiteX3" fmla="*/ 0 w 148972"/>
                <a:gd name="connsiteY3" fmla="*/ 2298 h 106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8972" h="106948">
                  <a:moveTo>
                    <a:pt x="0" y="2298"/>
                  </a:moveTo>
                  <a:cubicBezTo>
                    <a:pt x="56634" y="-9051"/>
                    <a:pt x="120834" y="22810"/>
                    <a:pt x="143157" y="72038"/>
                  </a:cubicBezTo>
                  <a:cubicBezTo>
                    <a:pt x="154985" y="98091"/>
                    <a:pt x="149444" y="106562"/>
                    <a:pt x="120301" y="106935"/>
                  </a:cubicBezTo>
                  <a:cubicBezTo>
                    <a:pt x="54503" y="107841"/>
                    <a:pt x="2078" y="63194"/>
                    <a:pt x="0" y="229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3AEDCC4B-945A-801C-D66F-91EFC5A9D66C}"/>
                </a:ext>
              </a:extLst>
            </p:cNvPr>
            <p:cNvSpPr/>
            <p:nvPr/>
          </p:nvSpPr>
          <p:spPr>
            <a:xfrm>
              <a:off x="10097018" y="6517712"/>
              <a:ext cx="139924" cy="105904"/>
            </a:xfrm>
            <a:custGeom>
              <a:avLst/>
              <a:gdLst>
                <a:gd name="connsiteX0" fmla="*/ 31485 w 139924"/>
                <a:gd name="connsiteY0" fmla="*/ 2 h 105904"/>
                <a:gd name="connsiteX1" fmla="*/ 137667 w 139924"/>
                <a:gd name="connsiteY1" fmla="*/ 70808 h 105904"/>
                <a:gd name="connsiteX2" fmla="*/ 112307 w 139924"/>
                <a:gd name="connsiteY2" fmla="*/ 105865 h 105904"/>
                <a:gd name="connsiteX3" fmla="*/ 4953 w 139924"/>
                <a:gd name="connsiteY3" fmla="*/ 37137 h 105904"/>
                <a:gd name="connsiteX4" fmla="*/ 31485 w 139924"/>
                <a:gd name="connsiteY4" fmla="*/ 2 h 105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9924" h="105904">
                  <a:moveTo>
                    <a:pt x="31485" y="2"/>
                  </a:moveTo>
                  <a:cubicBezTo>
                    <a:pt x="84123" y="269"/>
                    <a:pt x="125680" y="28239"/>
                    <a:pt x="137667" y="70808"/>
                  </a:cubicBezTo>
                  <a:cubicBezTo>
                    <a:pt x="144114" y="93717"/>
                    <a:pt x="137081" y="105066"/>
                    <a:pt x="112307" y="105865"/>
                  </a:cubicBezTo>
                  <a:cubicBezTo>
                    <a:pt x="70538" y="107197"/>
                    <a:pt x="18645" y="74591"/>
                    <a:pt x="4953" y="37137"/>
                  </a:cubicBezTo>
                  <a:cubicBezTo>
                    <a:pt x="-5756" y="7834"/>
                    <a:pt x="-55" y="-158"/>
                    <a:pt x="31485" y="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>
              <a:extLst>
                <a:ext uri="{FF2B5EF4-FFF2-40B4-BE49-F238E27FC236}">
                  <a16:creationId xmlns:a16="http://schemas.microsoft.com/office/drawing/2014/main" id="{3A660E1E-E497-EA9E-8BAF-D55730BE56CB}"/>
                </a:ext>
              </a:extLst>
            </p:cNvPr>
            <p:cNvSpPr/>
            <p:nvPr/>
          </p:nvSpPr>
          <p:spPr>
            <a:xfrm>
              <a:off x="10188313" y="6658699"/>
              <a:ext cx="141274" cy="107504"/>
            </a:xfrm>
            <a:custGeom>
              <a:avLst/>
              <a:gdLst>
                <a:gd name="connsiteX0" fmla="*/ 104871 w 141274"/>
                <a:gd name="connsiteY0" fmla="*/ 107502 h 107504"/>
                <a:gd name="connsiteX1" fmla="*/ 2579 w 141274"/>
                <a:gd name="connsiteY1" fmla="*/ 36057 h 107504"/>
                <a:gd name="connsiteX2" fmla="*/ 29857 w 141274"/>
                <a:gd name="connsiteY2" fmla="*/ 254 h 107504"/>
                <a:gd name="connsiteX3" fmla="*/ 132149 w 141274"/>
                <a:gd name="connsiteY3" fmla="*/ 63921 h 107504"/>
                <a:gd name="connsiteX4" fmla="*/ 104871 w 141274"/>
                <a:gd name="connsiteY4" fmla="*/ 107502 h 107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274" h="107504">
                  <a:moveTo>
                    <a:pt x="104871" y="107502"/>
                  </a:moveTo>
                  <a:cubicBezTo>
                    <a:pt x="52606" y="107236"/>
                    <a:pt x="15631" y="81396"/>
                    <a:pt x="2579" y="36057"/>
                  </a:cubicBezTo>
                  <a:cubicBezTo>
                    <a:pt x="-4774" y="10590"/>
                    <a:pt x="3378" y="-1983"/>
                    <a:pt x="29857" y="254"/>
                  </a:cubicBezTo>
                  <a:cubicBezTo>
                    <a:pt x="74184" y="3931"/>
                    <a:pt x="109560" y="25295"/>
                    <a:pt x="132149" y="63921"/>
                  </a:cubicBezTo>
                  <a:cubicBezTo>
                    <a:pt x="150264" y="94982"/>
                    <a:pt x="141526" y="107715"/>
                    <a:pt x="104871" y="1075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5760A2BF-2494-D6CB-4264-7090E29F3F24}"/>
                </a:ext>
              </a:extLst>
            </p:cNvPr>
            <p:cNvSpPr/>
            <p:nvPr/>
          </p:nvSpPr>
          <p:spPr>
            <a:xfrm>
              <a:off x="10935659" y="6585839"/>
              <a:ext cx="149693" cy="113757"/>
            </a:xfrm>
            <a:custGeom>
              <a:avLst/>
              <a:gdLst>
                <a:gd name="connsiteX0" fmla="*/ 136338 w 149693"/>
                <a:gd name="connsiteY0" fmla="*/ 62832 h 113757"/>
                <a:gd name="connsiteX1" fmla="*/ 149497 w 149693"/>
                <a:gd name="connsiteY1" fmla="*/ 102097 h 113757"/>
                <a:gd name="connsiteX2" fmla="*/ 147845 w 149693"/>
                <a:gd name="connsiteY2" fmla="*/ 111048 h 113757"/>
                <a:gd name="connsiteX3" fmla="*/ 0 w 149693"/>
                <a:gd name="connsiteY3" fmla="*/ 1776 h 113757"/>
                <a:gd name="connsiteX4" fmla="*/ 137456 w 149693"/>
                <a:gd name="connsiteY4" fmla="*/ 63950 h 113757"/>
                <a:gd name="connsiteX5" fmla="*/ 136338 w 149693"/>
                <a:gd name="connsiteY5" fmla="*/ 62832 h 113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693" h="113757">
                  <a:moveTo>
                    <a:pt x="136338" y="62832"/>
                  </a:moveTo>
                  <a:cubicBezTo>
                    <a:pt x="140813" y="75885"/>
                    <a:pt x="145501" y="88884"/>
                    <a:pt x="149497" y="102097"/>
                  </a:cubicBezTo>
                  <a:cubicBezTo>
                    <a:pt x="150296" y="104761"/>
                    <a:pt x="148431" y="108171"/>
                    <a:pt x="147845" y="111048"/>
                  </a:cubicBezTo>
                  <a:cubicBezTo>
                    <a:pt x="85670" y="126978"/>
                    <a:pt x="8205" y="70344"/>
                    <a:pt x="0" y="1776"/>
                  </a:cubicBezTo>
                  <a:cubicBezTo>
                    <a:pt x="59884" y="-7974"/>
                    <a:pt x="100535" y="23779"/>
                    <a:pt x="137456" y="63950"/>
                  </a:cubicBezTo>
                  <a:lnTo>
                    <a:pt x="136338" y="62832"/>
                  </a:ln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F91F85B3-40E4-856A-D73B-C5B1BD35393D}"/>
                </a:ext>
              </a:extLst>
            </p:cNvPr>
            <p:cNvSpPr/>
            <p:nvPr/>
          </p:nvSpPr>
          <p:spPr>
            <a:xfrm>
              <a:off x="10034308" y="6658086"/>
              <a:ext cx="141093" cy="105899"/>
            </a:xfrm>
            <a:custGeom>
              <a:avLst/>
              <a:gdLst>
                <a:gd name="connsiteX0" fmla="*/ 107301 w 141093"/>
                <a:gd name="connsiteY0" fmla="*/ 105877 h 105899"/>
                <a:gd name="connsiteX1" fmla="*/ 5594 w 141093"/>
                <a:gd name="connsiteY1" fmla="*/ 41411 h 105899"/>
                <a:gd name="connsiteX2" fmla="*/ 29623 w 141093"/>
                <a:gd name="connsiteY2" fmla="*/ 281 h 105899"/>
                <a:gd name="connsiteX3" fmla="*/ 135965 w 141093"/>
                <a:gd name="connsiteY3" fmla="*/ 65972 h 105899"/>
                <a:gd name="connsiteX4" fmla="*/ 107301 w 141093"/>
                <a:gd name="connsiteY4" fmla="*/ 105877 h 105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093" h="105899">
                  <a:moveTo>
                    <a:pt x="107301" y="105877"/>
                  </a:moveTo>
                  <a:cubicBezTo>
                    <a:pt x="59352" y="106730"/>
                    <a:pt x="26106" y="83181"/>
                    <a:pt x="5594" y="41411"/>
                  </a:cubicBezTo>
                  <a:cubicBezTo>
                    <a:pt x="-6873" y="16051"/>
                    <a:pt x="1652" y="3105"/>
                    <a:pt x="29623" y="281"/>
                  </a:cubicBezTo>
                  <a:cubicBezTo>
                    <a:pt x="66704" y="-3448"/>
                    <a:pt x="121686" y="30543"/>
                    <a:pt x="135965" y="65972"/>
                  </a:cubicBezTo>
                  <a:cubicBezTo>
                    <a:pt x="147686" y="95275"/>
                    <a:pt x="139801" y="106303"/>
                    <a:pt x="107301" y="10587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" name="任意多边形: 形状 24">
              <a:extLst>
                <a:ext uri="{FF2B5EF4-FFF2-40B4-BE49-F238E27FC236}">
                  <a16:creationId xmlns:a16="http://schemas.microsoft.com/office/drawing/2014/main" id="{0FEEAB5B-0C51-9E81-7D58-8E460CB7B46F}"/>
                </a:ext>
              </a:extLst>
            </p:cNvPr>
            <p:cNvSpPr/>
            <p:nvPr/>
          </p:nvSpPr>
          <p:spPr>
            <a:xfrm>
              <a:off x="10388743" y="6528481"/>
              <a:ext cx="148656" cy="107990"/>
            </a:xfrm>
            <a:custGeom>
              <a:avLst/>
              <a:gdLst>
                <a:gd name="connsiteX0" fmla="*/ 100450 w 148656"/>
                <a:gd name="connsiteY0" fmla="*/ 107990 h 107990"/>
                <a:gd name="connsiteX1" fmla="*/ 8067 w 148656"/>
                <a:gd name="connsiteY1" fmla="*/ 40274 h 107990"/>
                <a:gd name="connsiteX2" fmla="*/ 33214 w 148656"/>
                <a:gd name="connsiteY2" fmla="*/ 369 h 107990"/>
                <a:gd name="connsiteX3" fmla="*/ 139396 w 148656"/>
                <a:gd name="connsiteY3" fmla="*/ 68564 h 107990"/>
                <a:gd name="connsiteX4" fmla="*/ 100450 w 148656"/>
                <a:gd name="connsiteY4" fmla="*/ 107990 h 107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8656" h="107990">
                  <a:moveTo>
                    <a:pt x="100450" y="107990"/>
                  </a:moveTo>
                  <a:cubicBezTo>
                    <a:pt x="67045" y="106711"/>
                    <a:pt x="30870" y="83429"/>
                    <a:pt x="8067" y="40274"/>
                  </a:cubicBezTo>
                  <a:cubicBezTo>
                    <a:pt x="-8023" y="9852"/>
                    <a:pt x="-245" y="-2348"/>
                    <a:pt x="33214" y="369"/>
                  </a:cubicBezTo>
                  <a:cubicBezTo>
                    <a:pt x="80311" y="4205"/>
                    <a:pt x="116060" y="27594"/>
                    <a:pt x="139396" y="68564"/>
                  </a:cubicBezTo>
                  <a:cubicBezTo>
                    <a:pt x="157191" y="99785"/>
                    <a:pt x="151969" y="108096"/>
                    <a:pt x="100450" y="1079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F344CB77-D3FF-E94A-C2DF-D53C85F831E9}"/>
                </a:ext>
              </a:extLst>
            </p:cNvPr>
            <p:cNvSpPr/>
            <p:nvPr/>
          </p:nvSpPr>
          <p:spPr>
            <a:xfrm>
              <a:off x="10580679" y="6412459"/>
              <a:ext cx="142595" cy="113609"/>
            </a:xfrm>
            <a:custGeom>
              <a:avLst/>
              <a:gdLst>
                <a:gd name="connsiteX0" fmla="*/ 33077 w 142595"/>
                <a:gd name="connsiteY0" fmla="*/ 86 h 113609"/>
                <a:gd name="connsiteX1" fmla="*/ 142509 w 142595"/>
                <a:gd name="connsiteY1" fmla="*/ 91670 h 113609"/>
                <a:gd name="connsiteX2" fmla="*/ 124341 w 142595"/>
                <a:gd name="connsiteY2" fmla="*/ 112928 h 113609"/>
                <a:gd name="connsiteX3" fmla="*/ 1483 w 142595"/>
                <a:gd name="connsiteY3" fmla="*/ 22515 h 113609"/>
                <a:gd name="connsiteX4" fmla="*/ 33077 w 142595"/>
                <a:gd name="connsiteY4" fmla="*/ 86 h 1136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595" h="113609">
                  <a:moveTo>
                    <a:pt x="33077" y="86"/>
                  </a:moveTo>
                  <a:cubicBezTo>
                    <a:pt x="79215" y="778"/>
                    <a:pt x="132812" y="44306"/>
                    <a:pt x="142509" y="91670"/>
                  </a:cubicBezTo>
                  <a:cubicBezTo>
                    <a:pt x="143734" y="97584"/>
                    <a:pt x="131747" y="111649"/>
                    <a:pt x="124341" y="112928"/>
                  </a:cubicBezTo>
                  <a:cubicBezTo>
                    <a:pt x="81559" y="120333"/>
                    <a:pt x="9368" y="65937"/>
                    <a:pt x="1483" y="22515"/>
                  </a:cubicBezTo>
                  <a:cubicBezTo>
                    <a:pt x="-2460" y="885"/>
                    <a:pt x="-595" y="-447"/>
                    <a:pt x="33077" y="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9BD2CEB3-4A72-97A8-96B1-1042C0724E19}"/>
                </a:ext>
              </a:extLst>
            </p:cNvPr>
            <p:cNvSpPr/>
            <p:nvPr/>
          </p:nvSpPr>
          <p:spPr>
            <a:xfrm>
              <a:off x="10158995" y="6377831"/>
              <a:ext cx="144211" cy="109835"/>
            </a:xfrm>
            <a:custGeom>
              <a:avLst/>
              <a:gdLst>
                <a:gd name="connsiteX0" fmla="*/ 32642 w 144211"/>
                <a:gd name="connsiteY0" fmla="*/ 30 h 109835"/>
                <a:gd name="connsiteX1" fmla="*/ 137066 w 144211"/>
                <a:gd name="connsiteY1" fmla="*/ 69344 h 109835"/>
                <a:gd name="connsiteX2" fmla="*/ 112239 w 144211"/>
                <a:gd name="connsiteY2" fmla="*/ 109835 h 109835"/>
                <a:gd name="connsiteX3" fmla="*/ 5417 w 144211"/>
                <a:gd name="connsiteY3" fmla="*/ 38017 h 109835"/>
                <a:gd name="connsiteX4" fmla="*/ 32642 w 144211"/>
                <a:gd name="connsiteY4" fmla="*/ 30 h 10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211" h="109835">
                  <a:moveTo>
                    <a:pt x="32642" y="30"/>
                  </a:moveTo>
                  <a:cubicBezTo>
                    <a:pt x="80592" y="3120"/>
                    <a:pt x="113784" y="29706"/>
                    <a:pt x="137066" y="69344"/>
                  </a:cubicBezTo>
                  <a:cubicBezTo>
                    <a:pt x="152357" y="95397"/>
                    <a:pt x="142660" y="109675"/>
                    <a:pt x="112239" y="109835"/>
                  </a:cubicBezTo>
                  <a:cubicBezTo>
                    <a:pt x="73773" y="109995"/>
                    <a:pt x="20122" y="73926"/>
                    <a:pt x="5417" y="38017"/>
                  </a:cubicBezTo>
                  <a:cubicBezTo>
                    <a:pt x="-6410" y="8927"/>
                    <a:pt x="463" y="-609"/>
                    <a:pt x="32642" y="3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51C7D375-5B0B-B083-68A8-0DF92AA72DCA}"/>
                </a:ext>
              </a:extLst>
            </p:cNvPr>
            <p:cNvSpPr/>
            <p:nvPr/>
          </p:nvSpPr>
          <p:spPr>
            <a:xfrm>
              <a:off x="10712404" y="6424331"/>
              <a:ext cx="146855" cy="114816"/>
            </a:xfrm>
            <a:custGeom>
              <a:avLst/>
              <a:gdLst>
                <a:gd name="connsiteX0" fmla="*/ 146855 w 146855"/>
                <a:gd name="connsiteY0" fmla="*/ 114375 h 114816"/>
                <a:gd name="connsiteX1" fmla="*/ 4285 w 146855"/>
                <a:gd name="connsiteY1" fmla="*/ 33180 h 114816"/>
                <a:gd name="connsiteX2" fmla="*/ 15420 w 146855"/>
                <a:gd name="connsiteY2" fmla="*/ 894 h 114816"/>
                <a:gd name="connsiteX3" fmla="*/ 146855 w 146855"/>
                <a:gd name="connsiteY3" fmla="*/ 114375 h 114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6855" h="114816">
                  <a:moveTo>
                    <a:pt x="146855" y="114375"/>
                  </a:moveTo>
                  <a:cubicBezTo>
                    <a:pt x="76689" y="118957"/>
                    <a:pt x="22612" y="87630"/>
                    <a:pt x="4285" y="33180"/>
                  </a:cubicBezTo>
                  <a:cubicBezTo>
                    <a:pt x="-191" y="19861"/>
                    <a:pt x="-6105" y="5529"/>
                    <a:pt x="15420" y="894"/>
                  </a:cubicBezTo>
                  <a:cubicBezTo>
                    <a:pt x="61185" y="-8909"/>
                    <a:pt x="146909" y="64081"/>
                    <a:pt x="146855" y="1143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" name="任意多边形: 形状 28">
              <a:extLst>
                <a:ext uri="{FF2B5EF4-FFF2-40B4-BE49-F238E27FC236}">
                  <a16:creationId xmlns:a16="http://schemas.microsoft.com/office/drawing/2014/main" id="{C9D95E6F-3184-C4FE-FBEB-BA1FAD9C79F8}"/>
                </a:ext>
              </a:extLst>
            </p:cNvPr>
            <p:cNvSpPr/>
            <p:nvPr/>
          </p:nvSpPr>
          <p:spPr>
            <a:xfrm>
              <a:off x="10844984" y="6446736"/>
              <a:ext cx="145628" cy="117366"/>
            </a:xfrm>
            <a:custGeom>
              <a:avLst/>
              <a:gdLst>
                <a:gd name="connsiteX0" fmla="*/ 10279 w 145628"/>
                <a:gd name="connsiteY0" fmla="*/ 13 h 117366"/>
                <a:gd name="connsiteX1" fmla="*/ 143048 w 145628"/>
                <a:gd name="connsiteY1" fmla="*/ 89200 h 117366"/>
                <a:gd name="connsiteX2" fmla="*/ 120937 w 145628"/>
                <a:gd name="connsiteY2" fmla="*/ 117330 h 117366"/>
                <a:gd name="connsiteX3" fmla="*/ 423 w 145628"/>
                <a:gd name="connsiteY3" fmla="*/ 20844 h 117366"/>
                <a:gd name="connsiteX4" fmla="*/ 10279 w 145628"/>
                <a:gd name="connsiteY4" fmla="*/ 13 h 117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5628" h="117366">
                  <a:moveTo>
                    <a:pt x="10279" y="13"/>
                  </a:moveTo>
                  <a:cubicBezTo>
                    <a:pt x="64463" y="-893"/>
                    <a:pt x="129781" y="46311"/>
                    <a:pt x="143048" y="89200"/>
                  </a:cubicBezTo>
                  <a:cubicBezTo>
                    <a:pt x="149068" y="108752"/>
                    <a:pt x="145658" y="118023"/>
                    <a:pt x="120937" y="117330"/>
                  </a:cubicBezTo>
                  <a:cubicBezTo>
                    <a:pt x="55512" y="115519"/>
                    <a:pt x="28714" y="67142"/>
                    <a:pt x="423" y="20844"/>
                  </a:cubicBezTo>
                  <a:cubicBezTo>
                    <a:pt x="-2187" y="16582"/>
                    <a:pt x="8042" y="4488"/>
                    <a:pt x="10279" y="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9E01AE79-4E10-2E40-6BAE-FBE825300D04}"/>
                </a:ext>
              </a:extLst>
            </p:cNvPr>
            <p:cNvSpPr/>
            <p:nvPr/>
          </p:nvSpPr>
          <p:spPr>
            <a:xfrm>
              <a:off x="9880259" y="6660527"/>
              <a:ext cx="135934" cy="103466"/>
            </a:xfrm>
            <a:custGeom>
              <a:avLst/>
              <a:gdLst>
                <a:gd name="connsiteX0" fmla="*/ 135935 w 135934"/>
                <a:gd name="connsiteY0" fmla="*/ 97736 h 103466"/>
                <a:gd name="connsiteX1" fmla="*/ 5990 w 135934"/>
                <a:gd name="connsiteY1" fmla="*/ 44191 h 103466"/>
                <a:gd name="connsiteX2" fmla="*/ 32576 w 135934"/>
                <a:gd name="connsiteY2" fmla="*/ 344 h 103466"/>
                <a:gd name="connsiteX3" fmla="*/ 135935 w 135934"/>
                <a:gd name="connsiteY3" fmla="*/ 97736 h 103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5934" h="103466">
                  <a:moveTo>
                    <a:pt x="135935" y="97736"/>
                  </a:moveTo>
                  <a:cubicBezTo>
                    <a:pt x="79567" y="114891"/>
                    <a:pt x="26822" y="92514"/>
                    <a:pt x="5990" y="44191"/>
                  </a:cubicBezTo>
                  <a:cubicBezTo>
                    <a:pt x="-6743" y="14676"/>
                    <a:pt x="237" y="3168"/>
                    <a:pt x="32576" y="344"/>
                  </a:cubicBezTo>
                  <a:cubicBezTo>
                    <a:pt x="83989" y="-4184"/>
                    <a:pt x="127783" y="36413"/>
                    <a:pt x="135935" y="977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67D9375D-D314-558A-E33E-AA44331EA5AA}"/>
                </a:ext>
              </a:extLst>
            </p:cNvPr>
            <p:cNvSpPr/>
            <p:nvPr/>
          </p:nvSpPr>
          <p:spPr>
            <a:xfrm>
              <a:off x="10305186" y="6385725"/>
              <a:ext cx="137698" cy="109239"/>
            </a:xfrm>
            <a:custGeom>
              <a:avLst/>
              <a:gdLst>
                <a:gd name="connsiteX0" fmla="*/ 121086 w 137698"/>
                <a:gd name="connsiteY0" fmla="*/ 109240 h 109239"/>
                <a:gd name="connsiteX1" fmla="*/ 4035 w 137698"/>
                <a:gd name="connsiteY1" fmla="*/ 38487 h 109239"/>
                <a:gd name="connsiteX2" fmla="*/ 30141 w 137698"/>
                <a:gd name="connsiteY2" fmla="*/ 20 h 109239"/>
                <a:gd name="connsiteX3" fmla="*/ 137655 w 137698"/>
                <a:gd name="connsiteY3" fmla="*/ 88994 h 109239"/>
                <a:gd name="connsiteX4" fmla="*/ 121086 w 137698"/>
                <a:gd name="connsiteY4" fmla="*/ 109240 h 10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698" h="109239">
                  <a:moveTo>
                    <a:pt x="121086" y="109240"/>
                  </a:moveTo>
                  <a:cubicBezTo>
                    <a:pt x="61681" y="108068"/>
                    <a:pt x="17620" y="78392"/>
                    <a:pt x="4035" y="38487"/>
                  </a:cubicBezTo>
                  <a:cubicBezTo>
                    <a:pt x="-5449" y="10570"/>
                    <a:pt x="1211" y="713"/>
                    <a:pt x="30141" y="20"/>
                  </a:cubicBezTo>
                  <a:cubicBezTo>
                    <a:pt x="75800" y="-1098"/>
                    <a:pt x="132274" y="43815"/>
                    <a:pt x="137655" y="88994"/>
                  </a:cubicBezTo>
                  <a:cubicBezTo>
                    <a:pt x="138614" y="96719"/>
                    <a:pt x="123536" y="106363"/>
                    <a:pt x="121086" y="10924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DF8EC2D8-1A30-92CC-3065-80DAD3B2D2BF}"/>
                </a:ext>
              </a:extLst>
            </p:cNvPr>
            <p:cNvSpPr/>
            <p:nvPr/>
          </p:nvSpPr>
          <p:spPr>
            <a:xfrm>
              <a:off x="9863484" y="6365679"/>
              <a:ext cx="136678" cy="110692"/>
            </a:xfrm>
            <a:custGeom>
              <a:avLst/>
              <a:gdLst>
                <a:gd name="connsiteX0" fmla="*/ 107370 w 136678"/>
                <a:gd name="connsiteY0" fmla="*/ 110692 h 110692"/>
                <a:gd name="connsiteX1" fmla="*/ 2361 w 136678"/>
                <a:gd name="connsiteY1" fmla="*/ 34665 h 110692"/>
                <a:gd name="connsiteX2" fmla="*/ 19462 w 136678"/>
                <a:gd name="connsiteY2" fmla="*/ 1473 h 110692"/>
                <a:gd name="connsiteX3" fmla="*/ 136673 w 136678"/>
                <a:gd name="connsiteY3" fmla="*/ 86504 h 110692"/>
                <a:gd name="connsiteX4" fmla="*/ 107370 w 136678"/>
                <a:gd name="connsiteY4" fmla="*/ 110692 h 11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78" h="110692">
                  <a:moveTo>
                    <a:pt x="107370" y="110692"/>
                  </a:moveTo>
                  <a:cubicBezTo>
                    <a:pt x="55052" y="103766"/>
                    <a:pt x="14454" y="75210"/>
                    <a:pt x="2361" y="34665"/>
                  </a:cubicBezTo>
                  <a:cubicBezTo>
                    <a:pt x="-2754" y="17457"/>
                    <a:pt x="-623" y="5682"/>
                    <a:pt x="19462" y="1473"/>
                  </a:cubicBezTo>
                  <a:cubicBezTo>
                    <a:pt x="68265" y="-8863"/>
                    <a:pt x="134009" y="36850"/>
                    <a:pt x="136673" y="86504"/>
                  </a:cubicBezTo>
                  <a:cubicBezTo>
                    <a:pt x="137046" y="94016"/>
                    <a:pt x="117600" y="102594"/>
                    <a:pt x="107370" y="11069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57D17E9A-7953-2E20-4D96-5CF91F82AC0D}"/>
                </a:ext>
              </a:extLst>
            </p:cNvPr>
            <p:cNvSpPr/>
            <p:nvPr/>
          </p:nvSpPr>
          <p:spPr>
            <a:xfrm>
              <a:off x="10444907" y="6397728"/>
              <a:ext cx="138637" cy="110191"/>
            </a:xfrm>
            <a:custGeom>
              <a:avLst/>
              <a:gdLst>
                <a:gd name="connsiteX0" fmla="*/ 34376 w 138637"/>
                <a:gd name="connsiteY0" fmla="*/ 5 h 110191"/>
                <a:gd name="connsiteX1" fmla="*/ 138587 w 138637"/>
                <a:gd name="connsiteY1" fmla="*/ 89192 h 110191"/>
                <a:gd name="connsiteX2" fmla="*/ 121165 w 138637"/>
                <a:gd name="connsiteY2" fmla="*/ 109651 h 110191"/>
                <a:gd name="connsiteX3" fmla="*/ 7311 w 138637"/>
                <a:gd name="connsiteY3" fmla="*/ 42308 h 110191"/>
                <a:gd name="connsiteX4" fmla="*/ 34376 w 138637"/>
                <a:gd name="connsiteY4" fmla="*/ 5 h 110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637" h="110191">
                  <a:moveTo>
                    <a:pt x="34376" y="5"/>
                  </a:moveTo>
                  <a:cubicBezTo>
                    <a:pt x="79342" y="378"/>
                    <a:pt x="131767" y="44013"/>
                    <a:pt x="138587" y="89192"/>
                  </a:cubicBezTo>
                  <a:cubicBezTo>
                    <a:pt x="139493" y="95319"/>
                    <a:pt x="127984" y="108851"/>
                    <a:pt x="121165" y="109651"/>
                  </a:cubicBezTo>
                  <a:cubicBezTo>
                    <a:pt x="76305" y="114712"/>
                    <a:pt x="25638" y="83598"/>
                    <a:pt x="7311" y="42308"/>
                  </a:cubicBezTo>
                  <a:cubicBezTo>
                    <a:pt x="-7234" y="9489"/>
                    <a:pt x="-1001" y="-261"/>
                    <a:pt x="34376" y="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BBFEF4DA-4BAA-9D55-0AB8-30DB7198108D}"/>
                </a:ext>
              </a:extLst>
            </p:cNvPr>
            <p:cNvSpPr/>
            <p:nvPr/>
          </p:nvSpPr>
          <p:spPr>
            <a:xfrm>
              <a:off x="10219808" y="6243698"/>
              <a:ext cx="136582" cy="110081"/>
            </a:xfrm>
            <a:custGeom>
              <a:avLst/>
              <a:gdLst>
                <a:gd name="connsiteX0" fmla="*/ 108220 w 136582"/>
                <a:gd name="connsiteY0" fmla="*/ 110082 h 110081"/>
                <a:gd name="connsiteX1" fmla="*/ 67 w 136582"/>
                <a:gd name="connsiteY1" fmla="*/ 19456 h 110081"/>
                <a:gd name="connsiteX2" fmla="*/ 14824 w 136582"/>
                <a:gd name="connsiteY2" fmla="*/ 1662 h 110081"/>
                <a:gd name="connsiteX3" fmla="*/ 135605 w 136582"/>
                <a:gd name="connsiteY3" fmla="*/ 87013 h 110081"/>
                <a:gd name="connsiteX4" fmla="*/ 108220 w 136582"/>
                <a:gd name="connsiteY4" fmla="*/ 110082 h 110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582" h="110081">
                  <a:moveTo>
                    <a:pt x="108220" y="110082"/>
                  </a:moveTo>
                  <a:cubicBezTo>
                    <a:pt x="58299" y="109336"/>
                    <a:pt x="9017" y="68205"/>
                    <a:pt x="67" y="19456"/>
                  </a:cubicBezTo>
                  <a:cubicBezTo>
                    <a:pt x="-892" y="14395"/>
                    <a:pt x="8698" y="2887"/>
                    <a:pt x="14824" y="1662"/>
                  </a:cubicBezTo>
                  <a:cubicBezTo>
                    <a:pt x="67409" y="-8940"/>
                    <a:pt x="124790" y="32563"/>
                    <a:pt x="135605" y="87013"/>
                  </a:cubicBezTo>
                  <a:cubicBezTo>
                    <a:pt x="141305" y="115409"/>
                    <a:pt x="120740" y="108537"/>
                    <a:pt x="108220" y="11008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" name="任意多边形: 形状 34">
              <a:extLst>
                <a:ext uri="{FF2B5EF4-FFF2-40B4-BE49-F238E27FC236}">
                  <a16:creationId xmlns:a16="http://schemas.microsoft.com/office/drawing/2014/main" id="{A6AE947B-121B-081D-6EE4-6A342183A2A2}"/>
                </a:ext>
              </a:extLst>
            </p:cNvPr>
            <p:cNvSpPr/>
            <p:nvPr/>
          </p:nvSpPr>
          <p:spPr>
            <a:xfrm>
              <a:off x="11065816" y="6605462"/>
              <a:ext cx="146247" cy="114933"/>
            </a:xfrm>
            <a:custGeom>
              <a:avLst/>
              <a:gdLst>
                <a:gd name="connsiteX0" fmla="*/ 7299 w 146247"/>
                <a:gd name="connsiteY0" fmla="*/ 44380 h 114933"/>
                <a:gd name="connsiteX1" fmla="*/ 0 w 146247"/>
                <a:gd name="connsiteY1" fmla="*/ 0 h 114933"/>
                <a:gd name="connsiteX2" fmla="*/ 51253 w 146247"/>
                <a:gd name="connsiteY2" fmla="*/ 7033 h 114933"/>
                <a:gd name="connsiteX3" fmla="*/ 138575 w 146247"/>
                <a:gd name="connsiteY3" fmla="*/ 79703 h 114933"/>
                <a:gd name="connsiteX4" fmla="*/ 146247 w 146247"/>
                <a:gd name="connsiteY4" fmla="*/ 108899 h 114933"/>
                <a:gd name="connsiteX5" fmla="*/ 113854 w 146247"/>
                <a:gd name="connsiteY5" fmla="*/ 113641 h 114933"/>
                <a:gd name="connsiteX6" fmla="*/ 17688 w 146247"/>
                <a:gd name="connsiteY6" fmla="*/ 54077 h 114933"/>
                <a:gd name="connsiteX7" fmla="*/ 6287 w 146247"/>
                <a:gd name="connsiteY7" fmla="*/ 43368 h 114933"/>
                <a:gd name="connsiteX8" fmla="*/ 7299 w 146247"/>
                <a:gd name="connsiteY8" fmla="*/ 44380 h 114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6247" h="114933">
                  <a:moveTo>
                    <a:pt x="7299" y="44380"/>
                  </a:moveTo>
                  <a:cubicBezTo>
                    <a:pt x="4848" y="29569"/>
                    <a:pt x="2398" y="14758"/>
                    <a:pt x="0" y="0"/>
                  </a:cubicBezTo>
                  <a:cubicBezTo>
                    <a:pt x="17315" y="1971"/>
                    <a:pt x="38360" y="-1598"/>
                    <a:pt x="51253" y="7033"/>
                  </a:cubicBezTo>
                  <a:cubicBezTo>
                    <a:pt x="82580" y="28024"/>
                    <a:pt x="110817" y="53917"/>
                    <a:pt x="138575" y="79703"/>
                  </a:cubicBezTo>
                  <a:cubicBezTo>
                    <a:pt x="144809" y="85458"/>
                    <a:pt x="143850" y="98937"/>
                    <a:pt x="146247" y="108899"/>
                  </a:cubicBezTo>
                  <a:cubicBezTo>
                    <a:pt x="135272" y="110764"/>
                    <a:pt x="121526" y="117797"/>
                    <a:pt x="113854" y="113641"/>
                  </a:cubicBezTo>
                  <a:cubicBezTo>
                    <a:pt x="80769" y="95633"/>
                    <a:pt x="49442" y="74429"/>
                    <a:pt x="17688" y="54077"/>
                  </a:cubicBezTo>
                  <a:cubicBezTo>
                    <a:pt x="13373" y="51306"/>
                    <a:pt x="10070" y="46991"/>
                    <a:pt x="6287" y="43368"/>
                  </a:cubicBezTo>
                  <a:cubicBezTo>
                    <a:pt x="6180" y="43208"/>
                    <a:pt x="7299" y="44380"/>
                    <a:pt x="7299" y="443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D9911757-21CF-D32A-7412-EB743AF270DA}"/>
                </a:ext>
              </a:extLst>
            </p:cNvPr>
            <p:cNvSpPr/>
            <p:nvPr/>
          </p:nvSpPr>
          <p:spPr>
            <a:xfrm>
              <a:off x="9947491" y="6516542"/>
              <a:ext cx="138466" cy="102012"/>
            </a:xfrm>
            <a:custGeom>
              <a:avLst/>
              <a:gdLst>
                <a:gd name="connsiteX0" fmla="*/ 34339 w 138466"/>
                <a:gd name="connsiteY0" fmla="*/ 0 h 102012"/>
                <a:gd name="connsiteX1" fmla="*/ 135726 w 138466"/>
                <a:gd name="connsiteY1" fmla="*/ 68515 h 102012"/>
                <a:gd name="connsiteX2" fmla="*/ 117718 w 138466"/>
                <a:gd name="connsiteY2" fmla="*/ 100641 h 102012"/>
                <a:gd name="connsiteX3" fmla="*/ 827 w 138466"/>
                <a:gd name="connsiteY3" fmla="*/ 24348 h 102012"/>
                <a:gd name="connsiteX4" fmla="*/ 34339 w 138466"/>
                <a:gd name="connsiteY4" fmla="*/ 0 h 102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466" h="102012">
                  <a:moveTo>
                    <a:pt x="34339" y="0"/>
                  </a:moveTo>
                  <a:cubicBezTo>
                    <a:pt x="83994" y="1172"/>
                    <a:pt x="120862" y="27704"/>
                    <a:pt x="135726" y="68515"/>
                  </a:cubicBezTo>
                  <a:cubicBezTo>
                    <a:pt x="142919" y="88334"/>
                    <a:pt x="135620" y="96646"/>
                    <a:pt x="117718" y="100641"/>
                  </a:cubicBezTo>
                  <a:cubicBezTo>
                    <a:pt x="74244" y="110231"/>
                    <a:pt x="8553" y="67876"/>
                    <a:pt x="827" y="24348"/>
                  </a:cubicBezTo>
                  <a:cubicBezTo>
                    <a:pt x="-4980" y="-8631"/>
                    <a:pt x="21233" y="3090"/>
                    <a:pt x="3433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C346D858-7758-BBDD-50DE-15074C4E671D}"/>
                </a:ext>
              </a:extLst>
            </p:cNvPr>
            <p:cNvSpPr/>
            <p:nvPr/>
          </p:nvSpPr>
          <p:spPr>
            <a:xfrm>
              <a:off x="9793302" y="6515858"/>
              <a:ext cx="135563" cy="99142"/>
            </a:xfrm>
            <a:custGeom>
              <a:avLst/>
              <a:gdLst>
                <a:gd name="connsiteX0" fmla="*/ 105575 w 135563"/>
                <a:gd name="connsiteY0" fmla="*/ 99142 h 99142"/>
                <a:gd name="connsiteX1" fmla="*/ 2216 w 135563"/>
                <a:gd name="connsiteY1" fmla="*/ 27910 h 99142"/>
                <a:gd name="connsiteX2" fmla="*/ 16814 w 135563"/>
                <a:gd name="connsiteY2" fmla="*/ 685 h 99142"/>
                <a:gd name="connsiteX3" fmla="*/ 124648 w 135563"/>
                <a:gd name="connsiteY3" fmla="*/ 47675 h 99142"/>
                <a:gd name="connsiteX4" fmla="*/ 134398 w 135563"/>
                <a:gd name="connsiteY4" fmla="*/ 87953 h 99142"/>
                <a:gd name="connsiteX5" fmla="*/ 105575 w 135563"/>
                <a:gd name="connsiteY5" fmla="*/ 99142 h 9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563" h="99142">
                  <a:moveTo>
                    <a:pt x="105575" y="99142"/>
                  </a:moveTo>
                  <a:cubicBezTo>
                    <a:pt x="52457" y="99355"/>
                    <a:pt x="14363" y="70372"/>
                    <a:pt x="2216" y="27910"/>
                  </a:cubicBezTo>
                  <a:cubicBezTo>
                    <a:pt x="-2046" y="12992"/>
                    <a:pt x="-1620" y="2230"/>
                    <a:pt x="16814" y="685"/>
                  </a:cubicBezTo>
                  <a:cubicBezTo>
                    <a:pt x="61141" y="-2992"/>
                    <a:pt x="100140" y="7504"/>
                    <a:pt x="124648" y="47675"/>
                  </a:cubicBezTo>
                  <a:cubicBezTo>
                    <a:pt x="131787" y="59343"/>
                    <a:pt x="138287" y="76872"/>
                    <a:pt x="134398" y="87953"/>
                  </a:cubicBezTo>
                  <a:cubicBezTo>
                    <a:pt x="131680" y="95785"/>
                    <a:pt x="110955" y="97330"/>
                    <a:pt x="105575" y="9914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26BF2B73-0476-7043-8E5D-622DFB1C4817}"/>
                </a:ext>
              </a:extLst>
            </p:cNvPr>
            <p:cNvSpPr/>
            <p:nvPr/>
          </p:nvSpPr>
          <p:spPr>
            <a:xfrm>
              <a:off x="9933041" y="6224964"/>
              <a:ext cx="132807" cy="104666"/>
            </a:xfrm>
            <a:custGeom>
              <a:avLst/>
              <a:gdLst>
                <a:gd name="connsiteX0" fmla="*/ 132808 w 132807"/>
                <a:gd name="connsiteY0" fmla="*/ 99619 h 104666"/>
                <a:gd name="connsiteX1" fmla="*/ 3716 w 132807"/>
                <a:gd name="connsiteY1" fmla="*/ 37391 h 104666"/>
                <a:gd name="connsiteX2" fmla="*/ 28490 w 132807"/>
                <a:gd name="connsiteY2" fmla="*/ 150 h 104666"/>
                <a:gd name="connsiteX3" fmla="*/ 132808 w 132807"/>
                <a:gd name="connsiteY3" fmla="*/ 99619 h 104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807" h="104666">
                  <a:moveTo>
                    <a:pt x="132808" y="99619"/>
                  </a:moveTo>
                  <a:cubicBezTo>
                    <a:pt x="75001" y="116402"/>
                    <a:pt x="20765" y="90242"/>
                    <a:pt x="3716" y="37391"/>
                  </a:cubicBezTo>
                  <a:cubicBezTo>
                    <a:pt x="-4968" y="10432"/>
                    <a:pt x="892" y="1588"/>
                    <a:pt x="28490" y="150"/>
                  </a:cubicBezTo>
                  <a:cubicBezTo>
                    <a:pt x="82673" y="-2781"/>
                    <a:pt x="124869" y="37497"/>
                    <a:pt x="132808" y="996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550EBACA-4654-3542-3554-B457EAA6D9A6}"/>
                </a:ext>
              </a:extLst>
            </p:cNvPr>
            <p:cNvSpPr/>
            <p:nvPr/>
          </p:nvSpPr>
          <p:spPr>
            <a:xfrm>
              <a:off x="10493649" y="6270787"/>
              <a:ext cx="138807" cy="109065"/>
            </a:xfrm>
            <a:custGeom>
              <a:avLst/>
              <a:gdLst>
                <a:gd name="connsiteX0" fmla="*/ 138807 w 138807"/>
                <a:gd name="connsiteY0" fmla="*/ 106967 h 109065"/>
                <a:gd name="connsiteX1" fmla="*/ 1724 w 138807"/>
                <a:gd name="connsiteY1" fmla="*/ 22628 h 109065"/>
                <a:gd name="connsiteX2" fmla="*/ 22023 w 138807"/>
                <a:gd name="connsiteY2" fmla="*/ 198 h 109065"/>
                <a:gd name="connsiteX3" fmla="*/ 138807 w 138807"/>
                <a:gd name="connsiteY3" fmla="*/ 106967 h 109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807" h="109065">
                  <a:moveTo>
                    <a:pt x="138807" y="106967"/>
                  </a:moveTo>
                  <a:cubicBezTo>
                    <a:pt x="65018" y="116983"/>
                    <a:pt x="24474" y="91516"/>
                    <a:pt x="1724" y="22628"/>
                  </a:cubicBezTo>
                  <a:cubicBezTo>
                    <a:pt x="-4776" y="2862"/>
                    <a:pt x="8224" y="1157"/>
                    <a:pt x="22023" y="198"/>
                  </a:cubicBezTo>
                  <a:cubicBezTo>
                    <a:pt x="75780" y="-3638"/>
                    <a:pt x="134012" y="48734"/>
                    <a:pt x="138807" y="1069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" name="任意多边形: 形状 39">
              <a:extLst>
                <a:ext uri="{FF2B5EF4-FFF2-40B4-BE49-F238E27FC236}">
                  <a16:creationId xmlns:a16="http://schemas.microsoft.com/office/drawing/2014/main" id="{D8EF6DD9-E843-4404-9978-3BC89342BC19}"/>
                </a:ext>
              </a:extLst>
            </p:cNvPr>
            <p:cNvSpPr/>
            <p:nvPr/>
          </p:nvSpPr>
          <p:spPr>
            <a:xfrm>
              <a:off x="10974232" y="6470439"/>
              <a:ext cx="143733" cy="115696"/>
            </a:xfrm>
            <a:custGeom>
              <a:avLst/>
              <a:gdLst>
                <a:gd name="connsiteX0" fmla="*/ 0 w 143733"/>
                <a:gd name="connsiteY0" fmla="*/ 3641 h 115696"/>
                <a:gd name="connsiteX1" fmla="*/ 108367 w 143733"/>
                <a:gd name="connsiteY1" fmla="*/ 44345 h 115696"/>
                <a:gd name="connsiteX2" fmla="*/ 138362 w 143733"/>
                <a:gd name="connsiteY2" fmla="*/ 86008 h 115696"/>
                <a:gd name="connsiteX3" fmla="*/ 142571 w 143733"/>
                <a:gd name="connsiteY3" fmla="*/ 108811 h 115696"/>
                <a:gd name="connsiteX4" fmla="*/ 120887 w 143733"/>
                <a:gd name="connsiteY4" fmla="*/ 115524 h 115696"/>
                <a:gd name="connsiteX5" fmla="*/ 0 w 143733"/>
                <a:gd name="connsiteY5" fmla="*/ 3641 h 115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3733" h="115696">
                  <a:moveTo>
                    <a:pt x="0" y="3641"/>
                  </a:moveTo>
                  <a:cubicBezTo>
                    <a:pt x="45499" y="-6961"/>
                    <a:pt x="81675" y="5292"/>
                    <a:pt x="108367" y="44345"/>
                  </a:cubicBezTo>
                  <a:cubicBezTo>
                    <a:pt x="118010" y="58463"/>
                    <a:pt x="129465" y="71463"/>
                    <a:pt x="138362" y="86008"/>
                  </a:cubicBezTo>
                  <a:cubicBezTo>
                    <a:pt x="142305" y="92454"/>
                    <a:pt x="145554" y="103430"/>
                    <a:pt x="142571" y="108811"/>
                  </a:cubicBezTo>
                  <a:cubicBezTo>
                    <a:pt x="139854" y="113712"/>
                    <a:pt x="128079" y="116429"/>
                    <a:pt x="120887" y="115524"/>
                  </a:cubicBezTo>
                  <a:cubicBezTo>
                    <a:pt x="57060" y="107692"/>
                    <a:pt x="18488" y="71783"/>
                    <a:pt x="0" y="364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0FA87503-A184-47B8-02E0-D28A2517D59C}"/>
                </a:ext>
              </a:extLst>
            </p:cNvPr>
            <p:cNvSpPr/>
            <p:nvPr/>
          </p:nvSpPr>
          <p:spPr>
            <a:xfrm>
              <a:off x="9722682" y="6664965"/>
              <a:ext cx="135704" cy="100339"/>
            </a:xfrm>
            <a:custGeom>
              <a:avLst/>
              <a:gdLst>
                <a:gd name="connsiteX0" fmla="*/ 135704 w 135704"/>
                <a:gd name="connsiteY0" fmla="*/ 88823 h 100339"/>
                <a:gd name="connsiteX1" fmla="*/ 2351 w 135704"/>
                <a:gd name="connsiteY1" fmla="*/ 37623 h 100339"/>
                <a:gd name="connsiteX2" fmla="*/ 24248 w 135704"/>
                <a:gd name="connsiteY2" fmla="*/ 1235 h 100339"/>
                <a:gd name="connsiteX3" fmla="*/ 107254 w 135704"/>
                <a:gd name="connsiteY3" fmla="*/ 32668 h 100339"/>
                <a:gd name="connsiteX4" fmla="*/ 135704 w 135704"/>
                <a:gd name="connsiteY4" fmla="*/ 88823 h 100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704" h="100339">
                  <a:moveTo>
                    <a:pt x="135704" y="88823"/>
                  </a:moveTo>
                  <a:cubicBezTo>
                    <a:pt x="78004" y="116794"/>
                    <a:pt x="18440" y="91540"/>
                    <a:pt x="2351" y="37623"/>
                  </a:cubicBezTo>
                  <a:cubicBezTo>
                    <a:pt x="-4363" y="15193"/>
                    <a:pt x="3416" y="4325"/>
                    <a:pt x="24248" y="1235"/>
                  </a:cubicBezTo>
                  <a:cubicBezTo>
                    <a:pt x="57439" y="-3720"/>
                    <a:pt x="87008" y="6136"/>
                    <a:pt x="107254" y="32668"/>
                  </a:cubicBezTo>
                  <a:cubicBezTo>
                    <a:pt x="119774" y="49078"/>
                    <a:pt x="126434" y="70016"/>
                    <a:pt x="135704" y="888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" name="任意多边形: 形状 41">
              <a:extLst>
                <a:ext uri="{FF2B5EF4-FFF2-40B4-BE49-F238E27FC236}">
                  <a16:creationId xmlns:a16="http://schemas.microsoft.com/office/drawing/2014/main" id="{FA6D252F-E724-D3B6-72B7-75A60CB9C2A8}"/>
                </a:ext>
              </a:extLst>
            </p:cNvPr>
            <p:cNvSpPr/>
            <p:nvPr/>
          </p:nvSpPr>
          <p:spPr>
            <a:xfrm>
              <a:off x="10358379" y="6261086"/>
              <a:ext cx="138393" cy="106453"/>
            </a:xfrm>
            <a:custGeom>
              <a:avLst/>
              <a:gdLst>
                <a:gd name="connsiteX0" fmla="*/ 31238 w 138393"/>
                <a:gd name="connsiteY0" fmla="*/ 257 h 106453"/>
                <a:gd name="connsiteX1" fmla="*/ 136408 w 138393"/>
                <a:gd name="connsiteY1" fmla="*/ 78628 h 106453"/>
                <a:gd name="connsiteX2" fmla="*/ 115416 w 138393"/>
                <a:gd name="connsiteY2" fmla="*/ 106439 h 106453"/>
                <a:gd name="connsiteX3" fmla="*/ 2947 w 138393"/>
                <a:gd name="connsiteY3" fmla="*/ 26896 h 106453"/>
                <a:gd name="connsiteX4" fmla="*/ 31238 w 138393"/>
                <a:gd name="connsiteY4" fmla="*/ 257 h 10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393" h="106453">
                  <a:moveTo>
                    <a:pt x="31238" y="257"/>
                  </a:moveTo>
                  <a:cubicBezTo>
                    <a:pt x="85528" y="3027"/>
                    <a:pt x="123461" y="32223"/>
                    <a:pt x="136408" y="78628"/>
                  </a:cubicBezTo>
                  <a:cubicBezTo>
                    <a:pt x="142268" y="99513"/>
                    <a:pt x="135129" y="106013"/>
                    <a:pt x="115416" y="106439"/>
                  </a:cubicBezTo>
                  <a:cubicBezTo>
                    <a:pt x="75032" y="107345"/>
                    <a:pt x="15254" y="65468"/>
                    <a:pt x="2947" y="26896"/>
                  </a:cubicBezTo>
                  <a:cubicBezTo>
                    <a:pt x="-4405" y="3720"/>
                    <a:pt x="923" y="-1289"/>
                    <a:pt x="31238" y="25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" name="任意多边形: 形状 42">
              <a:extLst>
                <a:ext uri="{FF2B5EF4-FFF2-40B4-BE49-F238E27FC236}">
                  <a16:creationId xmlns:a16="http://schemas.microsoft.com/office/drawing/2014/main" id="{D2DB1A6E-5CB9-F5FE-8BDD-DD5F54CBF5E2}"/>
                </a:ext>
              </a:extLst>
            </p:cNvPr>
            <p:cNvSpPr/>
            <p:nvPr/>
          </p:nvSpPr>
          <p:spPr>
            <a:xfrm>
              <a:off x="10630804" y="6290975"/>
              <a:ext cx="136764" cy="108161"/>
            </a:xfrm>
            <a:custGeom>
              <a:avLst/>
              <a:gdLst>
                <a:gd name="connsiteX0" fmla="*/ 1 w 136764"/>
                <a:gd name="connsiteY0" fmla="*/ 1162 h 108161"/>
                <a:gd name="connsiteX1" fmla="*/ 114921 w 136764"/>
                <a:gd name="connsiteY1" fmla="*/ 55292 h 108161"/>
                <a:gd name="connsiteX2" fmla="*/ 120728 w 136764"/>
                <a:gd name="connsiteY2" fmla="*/ 66640 h 108161"/>
                <a:gd name="connsiteX3" fmla="*/ 136765 w 136764"/>
                <a:gd name="connsiteY3" fmla="*/ 105266 h 108161"/>
                <a:gd name="connsiteX4" fmla="*/ 89987 w 136764"/>
                <a:gd name="connsiteY4" fmla="*/ 107451 h 108161"/>
                <a:gd name="connsiteX5" fmla="*/ 1 w 136764"/>
                <a:gd name="connsiteY5" fmla="*/ 1162 h 10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764" h="108161">
                  <a:moveTo>
                    <a:pt x="1" y="1162"/>
                  </a:moveTo>
                  <a:cubicBezTo>
                    <a:pt x="52426" y="-5072"/>
                    <a:pt x="91638" y="13895"/>
                    <a:pt x="114921" y="55292"/>
                  </a:cubicBezTo>
                  <a:cubicBezTo>
                    <a:pt x="116999" y="59021"/>
                    <a:pt x="119076" y="62751"/>
                    <a:pt x="120728" y="66640"/>
                  </a:cubicBezTo>
                  <a:cubicBezTo>
                    <a:pt x="126162" y="79480"/>
                    <a:pt x="131437" y="92373"/>
                    <a:pt x="136765" y="105266"/>
                  </a:cubicBezTo>
                  <a:cubicBezTo>
                    <a:pt x="121154" y="106172"/>
                    <a:pt x="105171" y="109635"/>
                    <a:pt x="89987" y="107451"/>
                  </a:cubicBezTo>
                  <a:cubicBezTo>
                    <a:pt x="41611" y="100525"/>
                    <a:pt x="-212" y="50710"/>
                    <a:pt x="1" y="116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" name="任意多边形: 形状 43">
              <a:extLst>
                <a:ext uri="{FF2B5EF4-FFF2-40B4-BE49-F238E27FC236}">
                  <a16:creationId xmlns:a16="http://schemas.microsoft.com/office/drawing/2014/main" id="{5B01F58B-7949-47CB-5B81-3006D1BECF0B}"/>
                </a:ext>
              </a:extLst>
            </p:cNvPr>
            <p:cNvSpPr/>
            <p:nvPr/>
          </p:nvSpPr>
          <p:spPr>
            <a:xfrm>
              <a:off x="10757821" y="6308586"/>
              <a:ext cx="139318" cy="112917"/>
            </a:xfrm>
            <a:custGeom>
              <a:avLst/>
              <a:gdLst>
                <a:gd name="connsiteX0" fmla="*/ 139319 w 139318"/>
                <a:gd name="connsiteY0" fmla="*/ 111577 h 112917"/>
                <a:gd name="connsiteX1" fmla="*/ 1223 w 139318"/>
                <a:gd name="connsiteY1" fmla="*/ 24948 h 112917"/>
                <a:gd name="connsiteX2" fmla="*/ 22428 w 139318"/>
                <a:gd name="connsiteY2" fmla="*/ 14 h 112917"/>
                <a:gd name="connsiteX3" fmla="*/ 139319 w 139318"/>
                <a:gd name="connsiteY3" fmla="*/ 111577 h 112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9318" h="112917">
                  <a:moveTo>
                    <a:pt x="139319" y="111577"/>
                  </a:moveTo>
                  <a:cubicBezTo>
                    <a:pt x="85615" y="121487"/>
                    <a:pt x="12731" y="74816"/>
                    <a:pt x="1223" y="24948"/>
                  </a:cubicBezTo>
                  <a:cubicBezTo>
                    <a:pt x="-2986" y="6727"/>
                    <a:pt x="3567" y="-359"/>
                    <a:pt x="22428" y="14"/>
                  </a:cubicBezTo>
                  <a:cubicBezTo>
                    <a:pt x="71710" y="1133"/>
                    <a:pt x="134737" y="59525"/>
                    <a:pt x="139319" y="11157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" name="任意多边形: 形状 44">
              <a:extLst>
                <a:ext uri="{FF2B5EF4-FFF2-40B4-BE49-F238E27FC236}">
                  <a16:creationId xmlns:a16="http://schemas.microsoft.com/office/drawing/2014/main" id="{4E104819-10E9-5528-012B-832786C4835B}"/>
                </a:ext>
              </a:extLst>
            </p:cNvPr>
            <p:cNvSpPr/>
            <p:nvPr/>
          </p:nvSpPr>
          <p:spPr>
            <a:xfrm>
              <a:off x="9712404" y="6364790"/>
              <a:ext cx="130475" cy="101892"/>
            </a:xfrm>
            <a:custGeom>
              <a:avLst/>
              <a:gdLst>
                <a:gd name="connsiteX0" fmla="*/ 97019 w 130475"/>
                <a:gd name="connsiteY0" fmla="*/ 101884 h 101892"/>
                <a:gd name="connsiteX1" fmla="*/ 2771 w 130475"/>
                <a:gd name="connsiteY1" fmla="*/ 37951 h 101892"/>
                <a:gd name="connsiteX2" fmla="*/ 29570 w 130475"/>
                <a:gd name="connsiteY2" fmla="*/ 71 h 101892"/>
                <a:gd name="connsiteX3" fmla="*/ 124777 w 130475"/>
                <a:gd name="connsiteY3" fmla="*/ 61127 h 101892"/>
                <a:gd name="connsiteX4" fmla="*/ 97019 w 130475"/>
                <a:gd name="connsiteY4" fmla="*/ 101884 h 101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75" h="101892">
                  <a:moveTo>
                    <a:pt x="97019" y="101884"/>
                  </a:moveTo>
                  <a:cubicBezTo>
                    <a:pt x="52373" y="101405"/>
                    <a:pt x="14226" y="75512"/>
                    <a:pt x="2771" y="37951"/>
                  </a:cubicBezTo>
                  <a:cubicBezTo>
                    <a:pt x="-4901" y="12751"/>
                    <a:pt x="3144" y="1350"/>
                    <a:pt x="29570" y="71"/>
                  </a:cubicBezTo>
                  <a:cubicBezTo>
                    <a:pt x="64573" y="-1634"/>
                    <a:pt x="110179" y="27615"/>
                    <a:pt x="124777" y="61127"/>
                  </a:cubicBezTo>
                  <a:cubicBezTo>
                    <a:pt x="137457" y="90270"/>
                    <a:pt x="129305" y="102257"/>
                    <a:pt x="97019" y="10188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" name="任意多边形: 形状 45">
              <a:extLst>
                <a:ext uri="{FF2B5EF4-FFF2-40B4-BE49-F238E27FC236}">
                  <a16:creationId xmlns:a16="http://schemas.microsoft.com/office/drawing/2014/main" id="{9C8C80FB-BA98-4914-4132-86F99AEE97FF}"/>
                </a:ext>
              </a:extLst>
            </p:cNvPr>
            <p:cNvSpPr/>
            <p:nvPr/>
          </p:nvSpPr>
          <p:spPr>
            <a:xfrm>
              <a:off x="10081885" y="6237582"/>
              <a:ext cx="126001" cy="101146"/>
            </a:xfrm>
            <a:custGeom>
              <a:avLst/>
              <a:gdLst>
                <a:gd name="connsiteX0" fmla="*/ 0 w 126001"/>
                <a:gd name="connsiteY0" fmla="*/ 2876 h 101146"/>
                <a:gd name="connsiteX1" fmla="*/ 118116 w 126001"/>
                <a:gd name="connsiteY1" fmla="*/ 49174 h 101146"/>
                <a:gd name="connsiteX2" fmla="*/ 126002 w 126001"/>
                <a:gd name="connsiteY2" fmla="*/ 96857 h 101146"/>
                <a:gd name="connsiteX3" fmla="*/ 79970 w 126001"/>
                <a:gd name="connsiteY3" fmla="*/ 100214 h 101146"/>
                <a:gd name="connsiteX4" fmla="*/ 0 w 126001"/>
                <a:gd name="connsiteY4" fmla="*/ 2876 h 101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001" h="101146">
                  <a:moveTo>
                    <a:pt x="0" y="2876"/>
                  </a:moveTo>
                  <a:cubicBezTo>
                    <a:pt x="50720" y="-6235"/>
                    <a:pt x="91957" y="5540"/>
                    <a:pt x="118116" y="49174"/>
                  </a:cubicBezTo>
                  <a:cubicBezTo>
                    <a:pt x="125842" y="62014"/>
                    <a:pt x="123657" y="80820"/>
                    <a:pt x="126002" y="96857"/>
                  </a:cubicBezTo>
                  <a:cubicBezTo>
                    <a:pt x="110604" y="98189"/>
                    <a:pt x="94461" y="103197"/>
                    <a:pt x="79970" y="100214"/>
                  </a:cubicBezTo>
                  <a:cubicBezTo>
                    <a:pt x="33938" y="90677"/>
                    <a:pt x="5274" y="54821"/>
                    <a:pt x="0" y="28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" name="任意多边形: 形状 46">
              <a:extLst>
                <a:ext uri="{FF2B5EF4-FFF2-40B4-BE49-F238E27FC236}">
                  <a16:creationId xmlns:a16="http://schemas.microsoft.com/office/drawing/2014/main" id="{E0BBD4AB-4115-DD33-DB39-B4A67782CE43}"/>
                </a:ext>
              </a:extLst>
            </p:cNvPr>
            <p:cNvSpPr/>
            <p:nvPr/>
          </p:nvSpPr>
          <p:spPr>
            <a:xfrm>
              <a:off x="9635294" y="6515074"/>
              <a:ext cx="130868" cy="96261"/>
            </a:xfrm>
            <a:custGeom>
              <a:avLst/>
              <a:gdLst>
                <a:gd name="connsiteX0" fmla="*/ 130869 w 130868"/>
                <a:gd name="connsiteY0" fmla="*/ 90868 h 96261"/>
                <a:gd name="connsiteX1" fmla="*/ 6093 w 130868"/>
                <a:gd name="connsiteY1" fmla="*/ 45795 h 96261"/>
                <a:gd name="connsiteX2" fmla="*/ 33850 w 130868"/>
                <a:gd name="connsiteY2" fmla="*/ 30 h 96261"/>
                <a:gd name="connsiteX3" fmla="*/ 130869 w 130868"/>
                <a:gd name="connsiteY3" fmla="*/ 90868 h 9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0868" h="96261">
                  <a:moveTo>
                    <a:pt x="130869" y="90868"/>
                  </a:moveTo>
                  <a:cubicBezTo>
                    <a:pt x="74448" y="106158"/>
                    <a:pt x="26338" y="88257"/>
                    <a:pt x="6093" y="45795"/>
                  </a:cubicBezTo>
                  <a:cubicBezTo>
                    <a:pt x="-7706" y="16812"/>
                    <a:pt x="2097" y="-823"/>
                    <a:pt x="33850" y="30"/>
                  </a:cubicBezTo>
                  <a:cubicBezTo>
                    <a:pt x="90165" y="1521"/>
                    <a:pt x="114086" y="20488"/>
                    <a:pt x="130869" y="908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" name="任意多边形: 形状 47">
              <a:extLst>
                <a:ext uri="{FF2B5EF4-FFF2-40B4-BE49-F238E27FC236}">
                  <a16:creationId xmlns:a16="http://schemas.microsoft.com/office/drawing/2014/main" id="{A13C74F0-3A21-5930-49A2-97ECC25194C0}"/>
                </a:ext>
              </a:extLst>
            </p:cNvPr>
            <p:cNvSpPr/>
            <p:nvPr/>
          </p:nvSpPr>
          <p:spPr>
            <a:xfrm>
              <a:off x="11191445" y="6627409"/>
              <a:ext cx="142997" cy="109994"/>
            </a:xfrm>
            <a:custGeom>
              <a:avLst/>
              <a:gdLst>
                <a:gd name="connsiteX0" fmla="*/ 136924 w 142997"/>
                <a:gd name="connsiteY0" fmla="*/ 70650 h 109994"/>
                <a:gd name="connsiteX1" fmla="*/ 142997 w 142997"/>
                <a:gd name="connsiteY1" fmla="*/ 107358 h 109994"/>
                <a:gd name="connsiteX2" fmla="*/ 0 w 142997"/>
                <a:gd name="connsiteY2" fmla="*/ 2348 h 109994"/>
                <a:gd name="connsiteX3" fmla="*/ 112682 w 142997"/>
                <a:gd name="connsiteY3" fmla="*/ 49978 h 109994"/>
                <a:gd name="connsiteX4" fmla="*/ 137456 w 142997"/>
                <a:gd name="connsiteY4" fmla="*/ 71396 h 109994"/>
                <a:gd name="connsiteX5" fmla="*/ 136924 w 142997"/>
                <a:gd name="connsiteY5" fmla="*/ 70650 h 109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2997" h="109994">
                  <a:moveTo>
                    <a:pt x="136924" y="70650"/>
                  </a:moveTo>
                  <a:cubicBezTo>
                    <a:pt x="138948" y="82957"/>
                    <a:pt x="140973" y="95317"/>
                    <a:pt x="142997" y="107358"/>
                  </a:cubicBezTo>
                  <a:cubicBezTo>
                    <a:pt x="78904" y="122809"/>
                    <a:pt x="6766" y="68092"/>
                    <a:pt x="0" y="2348"/>
                  </a:cubicBezTo>
                  <a:cubicBezTo>
                    <a:pt x="40704" y="-7348"/>
                    <a:pt x="89027" y="13856"/>
                    <a:pt x="112682" y="49978"/>
                  </a:cubicBezTo>
                  <a:cubicBezTo>
                    <a:pt x="118436" y="58769"/>
                    <a:pt x="129039" y="64363"/>
                    <a:pt x="137456" y="71396"/>
                  </a:cubicBezTo>
                  <a:cubicBezTo>
                    <a:pt x="137403" y="71396"/>
                    <a:pt x="136924" y="70650"/>
                    <a:pt x="136924" y="7065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" name="任意多边形: 形状 48">
              <a:extLst>
                <a:ext uri="{FF2B5EF4-FFF2-40B4-BE49-F238E27FC236}">
                  <a16:creationId xmlns:a16="http://schemas.microsoft.com/office/drawing/2014/main" id="{E21FAC74-4036-FD74-31B2-04E481D1F07F}"/>
                </a:ext>
              </a:extLst>
            </p:cNvPr>
            <p:cNvSpPr/>
            <p:nvPr/>
          </p:nvSpPr>
          <p:spPr>
            <a:xfrm>
              <a:off x="9630767" y="6212666"/>
              <a:ext cx="125859" cy="101927"/>
            </a:xfrm>
            <a:custGeom>
              <a:avLst/>
              <a:gdLst>
                <a:gd name="connsiteX0" fmla="*/ 125859 w 125859"/>
                <a:gd name="connsiteY0" fmla="*/ 97586 h 101927"/>
                <a:gd name="connsiteX1" fmla="*/ 3747 w 125859"/>
                <a:gd name="connsiteY1" fmla="*/ 40632 h 101927"/>
                <a:gd name="connsiteX2" fmla="*/ 30226 w 125859"/>
                <a:gd name="connsiteY2" fmla="*/ 301 h 101927"/>
                <a:gd name="connsiteX3" fmla="*/ 125859 w 125859"/>
                <a:gd name="connsiteY3" fmla="*/ 97586 h 10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59" h="101927">
                  <a:moveTo>
                    <a:pt x="125859" y="97586"/>
                  </a:moveTo>
                  <a:cubicBezTo>
                    <a:pt x="70024" y="112184"/>
                    <a:pt x="20583" y="89168"/>
                    <a:pt x="3747" y="40632"/>
                  </a:cubicBezTo>
                  <a:cubicBezTo>
                    <a:pt x="-5470" y="14100"/>
                    <a:pt x="1935" y="2805"/>
                    <a:pt x="30226" y="301"/>
                  </a:cubicBezTo>
                  <a:cubicBezTo>
                    <a:pt x="79987" y="-4068"/>
                    <a:pt x="122982" y="39673"/>
                    <a:pt x="125859" y="975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>
              <a:extLst>
                <a:ext uri="{FF2B5EF4-FFF2-40B4-BE49-F238E27FC236}">
                  <a16:creationId xmlns:a16="http://schemas.microsoft.com/office/drawing/2014/main" id="{2CB2F4C5-68CD-CD8D-217B-8A6BC02073B3}"/>
                </a:ext>
              </a:extLst>
            </p:cNvPr>
            <p:cNvSpPr/>
            <p:nvPr/>
          </p:nvSpPr>
          <p:spPr>
            <a:xfrm>
              <a:off x="10013856" y="6373978"/>
              <a:ext cx="134083" cy="100101"/>
            </a:xfrm>
            <a:custGeom>
              <a:avLst/>
              <a:gdLst>
                <a:gd name="connsiteX0" fmla="*/ 105804 w 134083"/>
                <a:gd name="connsiteY0" fmla="*/ 100102 h 100101"/>
                <a:gd name="connsiteX1" fmla="*/ 6387 w 134083"/>
                <a:gd name="connsiteY1" fmla="*/ 38193 h 100101"/>
                <a:gd name="connsiteX2" fmla="*/ 30096 w 134083"/>
                <a:gd name="connsiteY2" fmla="*/ 46 h 100101"/>
                <a:gd name="connsiteX3" fmla="*/ 128287 w 134083"/>
                <a:gd name="connsiteY3" fmla="*/ 56787 h 100101"/>
                <a:gd name="connsiteX4" fmla="*/ 133082 w 134083"/>
                <a:gd name="connsiteY4" fmla="*/ 92803 h 100101"/>
                <a:gd name="connsiteX5" fmla="*/ 105804 w 134083"/>
                <a:gd name="connsiteY5" fmla="*/ 100102 h 10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4083" h="100101">
                  <a:moveTo>
                    <a:pt x="105804" y="100102"/>
                  </a:moveTo>
                  <a:cubicBezTo>
                    <a:pt x="59665" y="98184"/>
                    <a:pt x="26527" y="78098"/>
                    <a:pt x="6387" y="38193"/>
                  </a:cubicBezTo>
                  <a:cubicBezTo>
                    <a:pt x="-7092" y="11501"/>
                    <a:pt x="740" y="-859"/>
                    <a:pt x="30096" y="46"/>
                  </a:cubicBezTo>
                  <a:cubicBezTo>
                    <a:pt x="72558" y="1272"/>
                    <a:pt x="106603" y="20025"/>
                    <a:pt x="128287" y="56787"/>
                  </a:cubicBezTo>
                  <a:cubicBezTo>
                    <a:pt x="134094" y="66643"/>
                    <a:pt x="135213" y="81348"/>
                    <a:pt x="133082" y="92803"/>
                  </a:cubicBezTo>
                  <a:cubicBezTo>
                    <a:pt x="132336" y="96799"/>
                    <a:pt x="115340" y="97758"/>
                    <a:pt x="105804" y="1001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" name="任意多边形: 形状 50">
              <a:extLst>
                <a:ext uri="{FF2B5EF4-FFF2-40B4-BE49-F238E27FC236}">
                  <a16:creationId xmlns:a16="http://schemas.microsoft.com/office/drawing/2014/main" id="{CC8316D0-71A2-D8EF-1591-204FC7F02FB3}"/>
                </a:ext>
              </a:extLst>
            </p:cNvPr>
            <p:cNvSpPr/>
            <p:nvPr/>
          </p:nvSpPr>
          <p:spPr>
            <a:xfrm>
              <a:off x="9478928" y="6520005"/>
              <a:ext cx="126502" cy="98907"/>
            </a:xfrm>
            <a:custGeom>
              <a:avLst/>
              <a:gdLst>
                <a:gd name="connsiteX0" fmla="*/ 34112 w 126502"/>
                <a:gd name="connsiteY0" fmla="*/ 0 h 98907"/>
                <a:gd name="connsiteX1" fmla="*/ 123725 w 126502"/>
                <a:gd name="connsiteY1" fmla="*/ 59671 h 98907"/>
                <a:gd name="connsiteX2" fmla="*/ 100496 w 126502"/>
                <a:gd name="connsiteY2" fmla="*/ 98084 h 98907"/>
                <a:gd name="connsiteX3" fmla="*/ 11096 w 126502"/>
                <a:gd name="connsiteY3" fmla="*/ 59778 h 98907"/>
                <a:gd name="connsiteX4" fmla="*/ 601 w 126502"/>
                <a:gd name="connsiteY4" fmla="*/ 15610 h 98907"/>
                <a:gd name="connsiteX5" fmla="*/ 34112 w 126502"/>
                <a:gd name="connsiteY5" fmla="*/ 0 h 98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6502" h="98907">
                  <a:moveTo>
                    <a:pt x="34112" y="0"/>
                  </a:moveTo>
                  <a:cubicBezTo>
                    <a:pt x="73218" y="799"/>
                    <a:pt x="112431" y="25680"/>
                    <a:pt x="123725" y="59671"/>
                  </a:cubicBezTo>
                  <a:cubicBezTo>
                    <a:pt x="130918" y="81408"/>
                    <a:pt x="124471" y="95314"/>
                    <a:pt x="100496" y="98084"/>
                  </a:cubicBezTo>
                  <a:cubicBezTo>
                    <a:pt x="63415" y="102400"/>
                    <a:pt x="32301" y="89773"/>
                    <a:pt x="11096" y="59778"/>
                  </a:cubicBezTo>
                  <a:cubicBezTo>
                    <a:pt x="2732" y="47950"/>
                    <a:pt x="-1690" y="29622"/>
                    <a:pt x="601" y="15610"/>
                  </a:cubicBezTo>
                  <a:cubicBezTo>
                    <a:pt x="1773" y="8791"/>
                    <a:pt x="22338" y="5168"/>
                    <a:pt x="3411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" name="任意多边形: 形状 51">
              <a:extLst>
                <a:ext uri="{FF2B5EF4-FFF2-40B4-BE49-F238E27FC236}">
                  <a16:creationId xmlns:a16="http://schemas.microsoft.com/office/drawing/2014/main" id="{FBB48DDB-7499-2CF4-CFDB-10C1F7FF8C23}"/>
                </a:ext>
              </a:extLst>
            </p:cNvPr>
            <p:cNvSpPr/>
            <p:nvPr/>
          </p:nvSpPr>
          <p:spPr>
            <a:xfrm>
              <a:off x="9477068" y="6215084"/>
              <a:ext cx="127280" cy="99236"/>
            </a:xfrm>
            <a:custGeom>
              <a:avLst/>
              <a:gdLst>
                <a:gd name="connsiteX0" fmla="*/ 34268 w 127280"/>
                <a:gd name="connsiteY0" fmla="*/ 14 h 99236"/>
                <a:gd name="connsiteX1" fmla="*/ 123774 w 127280"/>
                <a:gd name="connsiteY1" fmla="*/ 61337 h 99236"/>
                <a:gd name="connsiteX2" fmla="*/ 100758 w 127280"/>
                <a:gd name="connsiteY2" fmla="*/ 98578 h 99236"/>
                <a:gd name="connsiteX3" fmla="*/ 4965 w 127280"/>
                <a:gd name="connsiteY3" fmla="*/ 41251 h 99236"/>
                <a:gd name="connsiteX4" fmla="*/ 34268 w 127280"/>
                <a:gd name="connsiteY4" fmla="*/ 14 h 99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280" h="99236">
                  <a:moveTo>
                    <a:pt x="34268" y="14"/>
                  </a:moveTo>
                  <a:cubicBezTo>
                    <a:pt x="75984" y="653"/>
                    <a:pt x="109443" y="24522"/>
                    <a:pt x="123774" y="61337"/>
                  </a:cubicBezTo>
                  <a:cubicBezTo>
                    <a:pt x="133204" y="85631"/>
                    <a:pt x="122975" y="95168"/>
                    <a:pt x="100758" y="98578"/>
                  </a:cubicBezTo>
                  <a:cubicBezTo>
                    <a:pt x="65595" y="103959"/>
                    <a:pt x="18338" y="75615"/>
                    <a:pt x="4965" y="41251"/>
                  </a:cubicBezTo>
                  <a:cubicBezTo>
                    <a:pt x="-6649" y="11256"/>
                    <a:pt x="1715" y="-466"/>
                    <a:pt x="34268" y="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" name="任意多边形: 形状 52">
              <a:extLst>
                <a:ext uri="{FF2B5EF4-FFF2-40B4-BE49-F238E27FC236}">
                  <a16:creationId xmlns:a16="http://schemas.microsoft.com/office/drawing/2014/main" id="{FAF5BF0E-1010-76D1-5176-0B6D77B3FCFE}"/>
                </a:ext>
              </a:extLst>
            </p:cNvPr>
            <p:cNvSpPr/>
            <p:nvPr/>
          </p:nvSpPr>
          <p:spPr>
            <a:xfrm>
              <a:off x="10141788" y="6097642"/>
              <a:ext cx="125808" cy="106476"/>
            </a:xfrm>
            <a:custGeom>
              <a:avLst/>
              <a:gdLst>
                <a:gd name="connsiteX0" fmla="*/ 125770 w 125808"/>
                <a:gd name="connsiteY0" fmla="*/ 105628 h 106476"/>
                <a:gd name="connsiteX1" fmla="*/ 1100 w 125808"/>
                <a:gd name="connsiteY1" fmla="*/ 28428 h 106476"/>
                <a:gd name="connsiteX2" fmla="*/ 20866 w 125808"/>
                <a:gd name="connsiteY2" fmla="*/ 138 h 106476"/>
                <a:gd name="connsiteX3" fmla="*/ 125770 w 125808"/>
                <a:gd name="connsiteY3" fmla="*/ 105628 h 106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5808" h="106476">
                  <a:moveTo>
                    <a:pt x="125770" y="105628"/>
                  </a:moveTo>
                  <a:cubicBezTo>
                    <a:pt x="58853" y="112021"/>
                    <a:pt x="12022" y="81919"/>
                    <a:pt x="1100" y="28428"/>
                  </a:cubicBezTo>
                  <a:cubicBezTo>
                    <a:pt x="-2576" y="10527"/>
                    <a:pt x="2699" y="1310"/>
                    <a:pt x="20866" y="138"/>
                  </a:cubicBezTo>
                  <a:cubicBezTo>
                    <a:pt x="72226" y="-3112"/>
                    <a:pt x="127475" y="51551"/>
                    <a:pt x="125770" y="10562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" name="任意多边形: 形状 53">
              <a:extLst>
                <a:ext uri="{FF2B5EF4-FFF2-40B4-BE49-F238E27FC236}">
                  <a16:creationId xmlns:a16="http://schemas.microsoft.com/office/drawing/2014/main" id="{3B6E6B62-658C-5D09-EB61-7E6972606C29}"/>
                </a:ext>
              </a:extLst>
            </p:cNvPr>
            <p:cNvSpPr/>
            <p:nvPr/>
          </p:nvSpPr>
          <p:spPr>
            <a:xfrm>
              <a:off x="10280724" y="6116053"/>
              <a:ext cx="127903" cy="107098"/>
            </a:xfrm>
            <a:custGeom>
              <a:avLst/>
              <a:gdLst>
                <a:gd name="connsiteX0" fmla="*/ 29456 w 127903"/>
                <a:gd name="connsiteY0" fmla="*/ 1 h 107098"/>
                <a:gd name="connsiteX1" fmla="*/ 127860 w 127903"/>
                <a:gd name="connsiteY1" fmla="*/ 86365 h 107098"/>
                <a:gd name="connsiteX2" fmla="*/ 109906 w 127903"/>
                <a:gd name="connsiteY2" fmla="*/ 106770 h 107098"/>
                <a:gd name="connsiteX3" fmla="*/ 1112 w 127903"/>
                <a:gd name="connsiteY3" fmla="*/ 24562 h 107098"/>
                <a:gd name="connsiteX4" fmla="*/ 29456 w 127903"/>
                <a:gd name="connsiteY4" fmla="*/ 1 h 10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903" h="107098">
                  <a:moveTo>
                    <a:pt x="29456" y="1"/>
                  </a:moveTo>
                  <a:cubicBezTo>
                    <a:pt x="73357" y="587"/>
                    <a:pt x="121627" y="41611"/>
                    <a:pt x="127860" y="86365"/>
                  </a:cubicBezTo>
                  <a:cubicBezTo>
                    <a:pt x="128712" y="92491"/>
                    <a:pt x="116778" y="106130"/>
                    <a:pt x="109906" y="106770"/>
                  </a:cubicBezTo>
                  <a:cubicBezTo>
                    <a:pt x="63074" y="111192"/>
                    <a:pt x="10969" y="70275"/>
                    <a:pt x="1112" y="24562"/>
                  </a:cubicBezTo>
                  <a:cubicBezTo>
                    <a:pt x="-4641" y="-1916"/>
                    <a:pt x="12994" y="108"/>
                    <a:pt x="29456" y="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" name="任意多边形: 形状 54">
              <a:extLst>
                <a:ext uri="{FF2B5EF4-FFF2-40B4-BE49-F238E27FC236}">
                  <a16:creationId xmlns:a16="http://schemas.microsoft.com/office/drawing/2014/main" id="{D34226CB-5091-2CD3-15EC-821F9FDAE6FA}"/>
                </a:ext>
              </a:extLst>
            </p:cNvPr>
            <p:cNvSpPr/>
            <p:nvPr/>
          </p:nvSpPr>
          <p:spPr>
            <a:xfrm>
              <a:off x="9396717" y="6371734"/>
              <a:ext cx="123011" cy="96744"/>
            </a:xfrm>
            <a:custGeom>
              <a:avLst/>
              <a:gdLst>
                <a:gd name="connsiteX0" fmla="*/ 52231 w 123011"/>
                <a:gd name="connsiteY0" fmla="*/ 0 h 96744"/>
                <a:gd name="connsiteX1" fmla="*/ 122877 w 123011"/>
                <a:gd name="connsiteY1" fmla="*/ 74056 h 96744"/>
                <a:gd name="connsiteX2" fmla="*/ 105295 w 123011"/>
                <a:gd name="connsiteY2" fmla="*/ 94568 h 96744"/>
                <a:gd name="connsiteX3" fmla="*/ 9609 w 123011"/>
                <a:gd name="connsiteY3" fmla="*/ 51253 h 96744"/>
                <a:gd name="connsiteX4" fmla="*/ 34969 w 123011"/>
                <a:gd name="connsiteY4" fmla="*/ 1545 h 96744"/>
                <a:gd name="connsiteX5" fmla="*/ 52231 w 123011"/>
                <a:gd name="connsiteY5" fmla="*/ 0 h 96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3011" h="96744">
                  <a:moveTo>
                    <a:pt x="52231" y="0"/>
                  </a:moveTo>
                  <a:cubicBezTo>
                    <a:pt x="89578" y="480"/>
                    <a:pt x="125487" y="37774"/>
                    <a:pt x="122877" y="74056"/>
                  </a:cubicBezTo>
                  <a:cubicBezTo>
                    <a:pt x="122344" y="81515"/>
                    <a:pt x="112701" y="92597"/>
                    <a:pt x="105295" y="94568"/>
                  </a:cubicBezTo>
                  <a:cubicBezTo>
                    <a:pt x="70878" y="103732"/>
                    <a:pt x="27403" y="82953"/>
                    <a:pt x="9609" y="51253"/>
                  </a:cubicBezTo>
                  <a:cubicBezTo>
                    <a:pt x="-8506" y="18914"/>
                    <a:pt x="-1527" y="5115"/>
                    <a:pt x="34969" y="1545"/>
                  </a:cubicBezTo>
                  <a:cubicBezTo>
                    <a:pt x="41309" y="906"/>
                    <a:pt x="47702" y="426"/>
                    <a:pt x="5223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" name="任意多边形: 形状 55">
              <a:extLst>
                <a:ext uri="{FF2B5EF4-FFF2-40B4-BE49-F238E27FC236}">
                  <a16:creationId xmlns:a16="http://schemas.microsoft.com/office/drawing/2014/main" id="{330FEDB3-9377-A973-5BC8-9C56ECEA4656}"/>
                </a:ext>
              </a:extLst>
            </p:cNvPr>
            <p:cNvSpPr/>
            <p:nvPr/>
          </p:nvSpPr>
          <p:spPr>
            <a:xfrm>
              <a:off x="9784622" y="6219306"/>
              <a:ext cx="130281" cy="101941"/>
            </a:xfrm>
            <a:custGeom>
              <a:avLst/>
              <a:gdLst>
                <a:gd name="connsiteX0" fmla="*/ 96567 w 130281"/>
                <a:gd name="connsiteY0" fmla="*/ 101921 h 101941"/>
                <a:gd name="connsiteX1" fmla="*/ 4290 w 130281"/>
                <a:gd name="connsiteY1" fmla="*/ 37934 h 101941"/>
                <a:gd name="connsiteX2" fmla="*/ 31088 w 130281"/>
                <a:gd name="connsiteY2" fmla="*/ 214 h 101941"/>
                <a:gd name="connsiteX3" fmla="*/ 122886 w 130281"/>
                <a:gd name="connsiteY3" fmla="*/ 61536 h 101941"/>
                <a:gd name="connsiteX4" fmla="*/ 96567 w 130281"/>
                <a:gd name="connsiteY4" fmla="*/ 101921 h 101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281" h="101941">
                  <a:moveTo>
                    <a:pt x="96567" y="101921"/>
                  </a:moveTo>
                  <a:cubicBezTo>
                    <a:pt x="57461" y="101175"/>
                    <a:pt x="18302" y="74057"/>
                    <a:pt x="4290" y="37934"/>
                  </a:cubicBezTo>
                  <a:cubicBezTo>
                    <a:pt x="-6100" y="11242"/>
                    <a:pt x="2212" y="-1864"/>
                    <a:pt x="31088" y="214"/>
                  </a:cubicBezTo>
                  <a:cubicBezTo>
                    <a:pt x="72645" y="3251"/>
                    <a:pt x="103706" y="24988"/>
                    <a:pt x="122886" y="61536"/>
                  </a:cubicBezTo>
                  <a:cubicBezTo>
                    <a:pt x="138230" y="90786"/>
                    <a:pt x="129812" y="102507"/>
                    <a:pt x="96567" y="1019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" name="任意多边形: 形状 56">
              <a:extLst>
                <a:ext uri="{FF2B5EF4-FFF2-40B4-BE49-F238E27FC236}">
                  <a16:creationId xmlns:a16="http://schemas.microsoft.com/office/drawing/2014/main" id="{5C331585-8A5C-3278-5218-64AFFD43632F}"/>
                </a:ext>
              </a:extLst>
            </p:cNvPr>
            <p:cNvSpPr/>
            <p:nvPr/>
          </p:nvSpPr>
          <p:spPr>
            <a:xfrm>
              <a:off x="9561523" y="6678826"/>
              <a:ext cx="128484" cy="95589"/>
            </a:xfrm>
            <a:custGeom>
              <a:avLst/>
              <a:gdLst>
                <a:gd name="connsiteX0" fmla="*/ 0 w 128484"/>
                <a:gd name="connsiteY0" fmla="*/ 9537 h 95589"/>
                <a:gd name="connsiteX1" fmla="*/ 121739 w 128484"/>
                <a:gd name="connsiteY1" fmla="*/ 47044 h 95589"/>
                <a:gd name="connsiteX2" fmla="*/ 95580 w 128484"/>
                <a:gd name="connsiteY2" fmla="*/ 94994 h 95589"/>
                <a:gd name="connsiteX3" fmla="*/ 0 w 128484"/>
                <a:gd name="connsiteY3" fmla="*/ 9537 h 95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484" h="95589">
                  <a:moveTo>
                    <a:pt x="0" y="9537"/>
                  </a:moveTo>
                  <a:cubicBezTo>
                    <a:pt x="51999" y="-11827"/>
                    <a:pt x="100215" y="3570"/>
                    <a:pt x="121739" y="47044"/>
                  </a:cubicBezTo>
                  <a:cubicBezTo>
                    <a:pt x="136124" y="76081"/>
                    <a:pt x="127547" y="91744"/>
                    <a:pt x="95580" y="94994"/>
                  </a:cubicBezTo>
                  <a:cubicBezTo>
                    <a:pt x="48270" y="99842"/>
                    <a:pt x="20405" y="75388"/>
                    <a:pt x="0" y="953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" name="任意多边形: 形状 57">
              <a:extLst>
                <a:ext uri="{FF2B5EF4-FFF2-40B4-BE49-F238E27FC236}">
                  <a16:creationId xmlns:a16="http://schemas.microsoft.com/office/drawing/2014/main" id="{64CFC339-BFE5-2CA3-6CFB-BBF14DA8F69A}"/>
                </a:ext>
              </a:extLst>
            </p:cNvPr>
            <p:cNvSpPr/>
            <p:nvPr/>
          </p:nvSpPr>
          <p:spPr>
            <a:xfrm>
              <a:off x="10544533" y="6149986"/>
              <a:ext cx="132303" cy="108046"/>
            </a:xfrm>
            <a:custGeom>
              <a:avLst/>
              <a:gdLst>
                <a:gd name="connsiteX0" fmla="*/ 132304 w 132303"/>
                <a:gd name="connsiteY0" fmla="*/ 106935 h 108046"/>
                <a:gd name="connsiteX1" fmla="*/ 1987 w 132303"/>
                <a:gd name="connsiteY1" fmla="*/ 28777 h 108046"/>
                <a:gd name="connsiteX2" fmla="*/ 22872 w 132303"/>
                <a:gd name="connsiteY2" fmla="*/ 7 h 108046"/>
                <a:gd name="connsiteX3" fmla="*/ 132304 w 132303"/>
                <a:gd name="connsiteY3" fmla="*/ 106935 h 108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2303" h="108046">
                  <a:moveTo>
                    <a:pt x="132304" y="106935"/>
                  </a:moveTo>
                  <a:cubicBezTo>
                    <a:pt x="79559" y="115193"/>
                    <a:pt x="16319" y="76300"/>
                    <a:pt x="1987" y="28777"/>
                  </a:cubicBezTo>
                  <a:cubicBezTo>
                    <a:pt x="-3714" y="9810"/>
                    <a:pt x="2733" y="273"/>
                    <a:pt x="22872" y="7"/>
                  </a:cubicBezTo>
                  <a:cubicBezTo>
                    <a:pt x="73325" y="-686"/>
                    <a:pt x="129960" y="53657"/>
                    <a:pt x="132304" y="1069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A0C88357-234B-596C-AA5E-3A1F7FC1CF4B}"/>
                </a:ext>
              </a:extLst>
            </p:cNvPr>
            <p:cNvSpPr/>
            <p:nvPr/>
          </p:nvSpPr>
          <p:spPr>
            <a:xfrm>
              <a:off x="10887278" y="6331489"/>
              <a:ext cx="144440" cy="113932"/>
            </a:xfrm>
            <a:custGeom>
              <a:avLst/>
              <a:gdLst>
                <a:gd name="connsiteX0" fmla="*/ 144441 w 144440"/>
                <a:gd name="connsiteY0" fmla="*/ 108600 h 113932"/>
                <a:gd name="connsiteX1" fmla="*/ 1603 w 144440"/>
                <a:gd name="connsiteY1" fmla="*/ 25700 h 113932"/>
                <a:gd name="connsiteX2" fmla="*/ 21743 w 144440"/>
                <a:gd name="connsiteY2" fmla="*/ 1671 h 113932"/>
                <a:gd name="connsiteX3" fmla="*/ 98089 w 144440"/>
                <a:gd name="connsiteY3" fmla="*/ 42216 h 113932"/>
                <a:gd name="connsiteX4" fmla="*/ 144441 w 144440"/>
                <a:gd name="connsiteY4" fmla="*/ 108600 h 113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440" h="113932">
                  <a:moveTo>
                    <a:pt x="144441" y="108600"/>
                  </a:moveTo>
                  <a:cubicBezTo>
                    <a:pt x="90098" y="131509"/>
                    <a:pt x="16521" y="76260"/>
                    <a:pt x="1603" y="25700"/>
                  </a:cubicBezTo>
                  <a:cubicBezTo>
                    <a:pt x="-3884" y="7106"/>
                    <a:pt x="5173" y="-4509"/>
                    <a:pt x="21743" y="1671"/>
                  </a:cubicBezTo>
                  <a:cubicBezTo>
                    <a:pt x="48701" y="11688"/>
                    <a:pt x="76618" y="23888"/>
                    <a:pt x="98089" y="42216"/>
                  </a:cubicBezTo>
                  <a:cubicBezTo>
                    <a:pt x="117216" y="58625"/>
                    <a:pt x="128244" y="84518"/>
                    <a:pt x="144441" y="1086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" name="任意多边形: 形状 59">
              <a:extLst>
                <a:ext uri="{FF2B5EF4-FFF2-40B4-BE49-F238E27FC236}">
                  <a16:creationId xmlns:a16="http://schemas.microsoft.com/office/drawing/2014/main" id="{0AC7E154-C867-9D65-3764-9ED79F866DA7}"/>
                </a:ext>
              </a:extLst>
            </p:cNvPr>
            <p:cNvSpPr/>
            <p:nvPr/>
          </p:nvSpPr>
          <p:spPr>
            <a:xfrm>
              <a:off x="11099594" y="6497180"/>
              <a:ext cx="137009" cy="112229"/>
            </a:xfrm>
            <a:custGeom>
              <a:avLst/>
              <a:gdLst>
                <a:gd name="connsiteX0" fmla="*/ 0 w 137009"/>
                <a:gd name="connsiteY0" fmla="*/ 1461 h 112229"/>
                <a:gd name="connsiteX1" fmla="*/ 136977 w 137009"/>
                <a:gd name="connsiteY1" fmla="*/ 92939 h 112229"/>
                <a:gd name="connsiteX2" fmla="*/ 121260 w 137009"/>
                <a:gd name="connsiteY2" fmla="*/ 112172 h 112229"/>
                <a:gd name="connsiteX3" fmla="*/ 0 w 137009"/>
                <a:gd name="connsiteY3" fmla="*/ 1461 h 112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009" h="112229">
                  <a:moveTo>
                    <a:pt x="0" y="1461"/>
                  </a:moveTo>
                  <a:cubicBezTo>
                    <a:pt x="54396" y="-9354"/>
                    <a:pt x="130956" y="41739"/>
                    <a:pt x="136977" y="92939"/>
                  </a:cubicBezTo>
                  <a:cubicBezTo>
                    <a:pt x="137669" y="98959"/>
                    <a:pt x="127120" y="111853"/>
                    <a:pt x="121260" y="112172"/>
                  </a:cubicBezTo>
                  <a:cubicBezTo>
                    <a:pt x="77306" y="114410"/>
                    <a:pt x="6979" y="50210"/>
                    <a:pt x="0" y="14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" name="任意多边形: 形状 60">
              <a:extLst>
                <a:ext uri="{FF2B5EF4-FFF2-40B4-BE49-F238E27FC236}">
                  <a16:creationId xmlns:a16="http://schemas.microsoft.com/office/drawing/2014/main" id="{E8CDEF58-B61F-FC1B-8F6E-6B33292E670B}"/>
                </a:ext>
              </a:extLst>
            </p:cNvPr>
            <p:cNvSpPr/>
            <p:nvPr/>
          </p:nvSpPr>
          <p:spPr>
            <a:xfrm>
              <a:off x="9396535" y="6681934"/>
              <a:ext cx="122499" cy="92660"/>
            </a:xfrm>
            <a:custGeom>
              <a:avLst/>
              <a:gdLst>
                <a:gd name="connsiteX0" fmla="*/ 122046 w 122499"/>
                <a:gd name="connsiteY0" fmla="*/ 86132 h 92660"/>
                <a:gd name="connsiteX1" fmla="*/ 3344 w 122499"/>
                <a:gd name="connsiteY1" fmla="*/ 41326 h 92660"/>
                <a:gd name="connsiteX2" fmla="*/ 32487 w 122499"/>
                <a:gd name="connsiteY2" fmla="*/ 142 h 92660"/>
                <a:gd name="connsiteX3" fmla="*/ 122046 w 122499"/>
                <a:gd name="connsiteY3" fmla="*/ 86132 h 92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499" h="92660">
                  <a:moveTo>
                    <a:pt x="122046" y="86132"/>
                  </a:moveTo>
                  <a:cubicBezTo>
                    <a:pt x="57527" y="102754"/>
                    <a:pt x="17409" y="87570"/>
                    <a:pt x="3344" y="41326"/>
                  </a:cubicBezTo>
                  <a:cubicBezTo>
                    <a:pt x="-5341" y="12715"/>
                    <a:pt x="2385" y="1740"/>
                    <a:pt x="32487" y="142"/>
                  </a:cubicBezTo>
                  <a:cubicBezTo>
                    <a:pt x="85924" y="-2682"/>
                    <a:pt x="127321" y="37063"/>
                    <a:pt x="122046" y="861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" name="任意多边形: 形状 61">
              <a:extLst>
                <a:ext uri="{FF2B5EF4-FFF2-40B4-BE49-F238E27FC236}">
                  <a16:creationId xmlns:a16="http://schemas.microsoft.com/office/drawing/2014/main" id="{D1E6AB50-B9E8-9D74-2E31-ABE90975D521}"/>
                </a:ext>
              </a:extLst>
            </p:cNvPr>
            <p:cNvSpPr/>
            <p:nvPr/>
          </p:nvSpPr>
          <p:spPr>
            <a:xfrm>
              <a:off x="9922051" y="5943323"/>
              <a:ext cx="126414" cy="105920"/>
            </a:xfrm>
            <a:custGeom>
              <a:avLst/>
              <a:gdLst>
                <a:gd name="connsiteX0" fmla="*/ 101762 w 126414"/>
                <a:gd name="connsiteY0" fmla="*/ 105921 h 105920"/>
                <a:gd name="connsiteX1" fmla="*/ 2506 w 126414"/>
                <a:gd name="connsiteY1" fmla="*/ 30373 h 105920"/>
                <a:gd name="connsiteX2" fmla="*/ 24084 w 126414"/>
                <a:gd name="connsiteY2" fmla="*/ 5 h 105920"/>
                <a:gd name="connsiteX3" fmla="*/ 124512 w 126414"/>
                <a:gd name="connsiteY3" fmla="*/ 75233 h 105920"/>
                <a:gd name="connsiteX4" fmla="*/ 101762 w 126414"/>
                <a:gd name="connsiteY4" fmla="*/ 105921 h 10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14" h="105920">
                  <a:moveTo>
                    <a:pt x="101762" y="105921"/>
                  </a:moveTo>
                  <a:cubicBezTo>
                    <a:pt x="64361" y="105868"/>
                    <a:pt x="13748" y="66815"/>
                    <a:pt x="2506" y="30373"/>
                  </a:cubicBezTo>
                  <a:cubicBezTo>
                    <a:pt x="-3781" y="9968"/>
                    <a:pt x="1174" y="-261"/>
                    <a:pt x="24084" y="5"/>
                  </a:cubicBezTo>
                  <a:cubicBezTo>
                    <a:pt x="70914" y="538"/>
                    <a:pt x="112471" y="31705"/>
                    <a:pt x="124512" y="75233"/>
                  </a:cubicBezTo>
                  <a:cubicBezTo>
                    <a:pt x="130319" y="96278"/>
                    <a:pt x="122860" y="105761"/>
                    <a:pt x="101762" y="1059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" name="任意多边形: 形状 62">
              <a:extLst>
                <a:ext uri="{FF2B5EF4-FFF2-40B4-BE49-F238E27FC236}">
                  <a16:creationId xmlns:a16="http://schemas.microsoft.com/office/drawing/2014/main" id="{43F867B6-030D-A575-D6A0-26E9DAD28719}"/>
                </a:ext>
              </a:extLst>
            </p:cNvPr>
            <p:cNvSpPr/>
            <p:nvPr/>
          </p:nvSpPr>
          <p:spPr>
            <a:xfrm>
              <a:off x="10061838" y="5957668"/>
              <a:ext cx="126963" cy="105217"/>
            </a:xfrm>
            <a:custGeom>
              <a:avLst/>
              <a:gdLst>
                <a:gd name="connsiteX0" fmla="*/ 26867 w 126963"/>
                <a:gd name="connsiteY0" fmla="*/ 46 h 105217"/>
                <a:gd name="connsiteX1" fmla="*/ 124631 w 126963"/>
                <a:gd name="connsiteY1" fmla="*/ 73462 h 105217"/>
                <a:gd name="connsiteX2" fmla="*/ 100230 w 126963"/>
                <a:gd name="connsiteY2" fmla="*/ 105162 h 105217"/>
                <a:gd name="connsiteX3" fmla="*/ 2679 w 126963"/>
                <a:gd name="connsiteY3" fmla="*/ 30201 h 105217"/>
                <a:gd name="connsiteX4" fmla="*/ 26867 w 126963"/>
                <a:gd name="connsiteY4" fmla="*/ 46 h 105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3" h="105217">
                  <a:moveTo>
                    <a:pt x="26867" y="46"/>
                  </a:moveTo>
                  <a:cubicBezTo>
                    <a:pt x="74337" y="1484"/>
                    <a:pt x="111738" y="30361"/>
                    <a:pt x="124631" y="73462"/>
                  </a:cubicBezTo>
                  <a:cubicBezTo>
                    <a:pt x="131717" y="97064"/>
                    <a:pt x="122394" y="106015"/>
                    <a:pt x="100230" y="105162"/>
                  </a:cubicBezTo>
                  <a:cubicBezTo>
                    <a:pt x="66026" y="103884"/>
                    <a:pt x="12855" y="62594"/>
                    <a:pt x="2679" y="30201"/>
                  </a:cubicBezTo>
                  <a:cubicBezTo>
                    <a:pt x="-4407" y="7611"/>
                    <a:pt x="2200" y="-700"/>
                    <a:pt x="26867" y="4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" name="任意多边形: 形状 63">
              <a:extLst>
                <a:ext uri="{FF2B5EF4-FFF2-40B4-BE49-F238E27FC236}">
                  <a16:creationId xmlns:a16="http://schemas.microsoft.com/office/drawing/2014/main" id="{215F7A6A-0386-60DF-ABDD-073B0F89D1DC}"/>
                </a:ext>
              </a:extLst>
            </p:cNvPr>
            <p:cNvSpPr/>
            <p:nvPr/>
          </p:nvSpPr>
          <p:spPr>
            <a:xfrm>
              <a:off x="10003887" y="6091861"/>
              <a:ext cx="121258" cy="99358"/>
            </a:xfrm>
            <a:custGeom>
              <a:avLst/>
              <a:gdLst>
                <a:gd name="connsiteX0" fmla="*/ 120408 w 121258"/>
                <a:gd name="connsiteY0" fmla="*/ 98302 h 99358"/>
                <a:gd name="connsiteX1" fmla="*/ 7992 w 121258"/>
                <a:gd name="connsiteY1" fmla="*/ 48115 h 99358"/>
                <a:gd name="connsiteX2" fmla="*/ 0 w 121258"/>
                <a:gd name="connsiteY2" fmla="*/ 3468 h 99358"/>
                <a:gd name="connsiteX3" fmla="*/ 45499 w 121258"/>
                <a:gd name="connsiteY3" fmla="*/ 1390 h 99358"/>
                <a:gd name="connsiteX4" fmla="*/ 120408 w 121258"/>
                <a:gd name="connsiteY4" fmla="*/ 98302 h 993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258" h="99358">
                  <a:moveTo>
                    <a:pt x="120408" y="98302"/>
                  </a:moveTo>
                  <a:cubicBezTo>
                    <a:pt x="71978" y="103204"/>
                    <a:pt x="31647" y="91802"/>
                    <a:pt x="7992" y="48115"/>
                  </a:cubicBezTo>
                  <a:cubicBezTo>
                    <a:pt x="1172" y="35488"/>
                    <a:pt x="2451" y="18492"/>
                    <a:pt x="0" y="3468"/>
                  </a:cubicBezTo>
                  <a:cubicBezTo>
                    <a:pt x="15237" y="2509"/>
                    <a:pt x="31487" y="-2339"/>
                    <a:pt x="45499" y="1390"/>
                  </a:cubicBezTo>
                  <a:cubicBezTo>
                    <a:pt x="95633" y="14710"/>
                    <a:pt x="126907" y="56000"/>
                    <a:pt x="120408" y="983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" name="任意多边形: 形状 64">
              <a:extLst>
                <a:ext uri="{FF2B5EF4-FFF2-40B4-BE49-F238E27FC236}">
                  <a16:creationId xmlns:a16="http://schemas.microsoft.com/office/drawing/2014/main" id="{A7EB63CA-73D3-40BE-51C8-DBD3F3A1C2B8}"/>
                </a:ext>
              </a:extLst>
            </p:cNvPr>
            <p:cNvSpPr/>
            <p:nvPr/>
          </p:nvSpPr>
          <p:spPr>
            <a:xfrm>
              <a:off x="9314016" y="6531700"/>
              <a:ext cx="125359" cy="92361"/>
            </a:xfrm>
            <a:custGeom>
              <a:avLst/>
              <a:gdLst>
                <a:gd name="connsiteX0" fmla="*/ 36474 w 125359"/>
                <a:gd name="connsiteY0" fmla="*/ 27 h 92361"/>
                <a:gd name="connsiteX1" fmla="*/ 122198 w 125359"/>
                <a:gd name="connsiteY1" fmla="*/ 55542 h 92361"/>
                <a:gd name="connsiteX2" fmla="*/ 105895 w 125359"/>
                <a:gd name="connsiteY2" fmla="*/ 87828 h 92361"/>
                <a:gd name="connsiteX3" fmla="*/ 6585 w 125359"/>
                <a:gd name="connsiteY3" fmla="*/ 44673 h 92361"/>
                <a:gd name="connsiteX4" fmla="*/ 36474 w 125359"/>
                <a:gd name="connsiteY4" fmla="*/ 27 h 92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59" h="92361">
                  <a:moveTo>
                    <a:pt x="36474" y="27"/>
                  </a:moveTo>
                  <a:cubicBezTo>
                    <a:pt x="72223" y="-932"/>
                    <a:pt x="110796" y="23948"/>
                    <a:pt x="122198" y="55542"/>
                  </a:cubicBezTo>
                  <a:cubicBezTo>
                    <a:pt x="128112" y="71898"/>
                    <a:pt x="127313" y="82394"/>
                    <a:pt x="105895" y="87828"/>
                  </a:cubicBezTo>
                  <a:cubicBezTo>
                    <a:pt x="56293" y="100349"/>
                    <a:pt x="23048" y="87242"/>
                    <a:pt x="6585" y="44673"/>
                  </a:cubicBezTo>
                  <a:cubicBezTo>
                    <a:pt x="-6894" y="9830"/>
                    <a:pt x="-980" y="1039"/>
                    <a:pt x="36474" y="2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" name="任意多边形: 形状 65">
              <a:extLst>
                <a:ext uri="{FF2B5EF4-FFF2-40B4-BE49-F238E27FC236}">
                  <a16:creationId xmlns:a16="http://schemas.microsoft.com/office/drawing/2014/main" id="{904B772F-544F-758A-4B00-52D2EA2FD48E}"/>
                </a:ext>
              </a:extLst>
            </p:cNvPr>
            <p:cNvSpPr/>
            <p:nvPr/>
          </p:nvSpPr>
          <p:spPr>
            <a:xfrm>
              <a:off x="9557388" y="6068137"/>
              <a:ext cx="121190" cy="102900"/>
            </a:xfrm>
            <a:custGeom>
              <a:avLst/>
              <a:gdLst>
                <a:gd name="connsiteX0" fmla="*/ 92416 w 121190"/>
                <a:gd name="connsiteY0" fmla="*/ 102900 h 102900"/>
                <a:gd name="connsiteX1" fmla="*/ 33 w 121190"/>
                <a:gd name="connsiteY1" fmla="*/ 23570 h 102900"/>
                <a:gd name="connsiteX2" fmla="*/ 12766 w 121190"/>
                <a:gd name="connsiteY2" fmla="*/ 2951 h 102900"/>
                <a:gd name="connsiteX3" fmla="*/ 120494 w 121190"/>
                <a:gd name="connsiteY3" fmla="*/ 72585 h 102900"/>
                <a:gd name="connsiteX4" fmla="*/ 92416 w 121190"/>
                <a:gd name="connsiteY4" fmla="*/ 102900 h 10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190" h="102900">
                  <a:moveTo>
                    <a:pt x="92416" y="102900"/>
                  </a:moveTo>
                  <a:cubicBezTo>
                    <a:pt x="48089" y="101515"/>
                    <a:pt x="3602" y="63102"/>
                    <a:pt x="33" y="23570"/>
                  </a:cubicBezTo>
                  <a:cubicBezTo>
                    <a:pt x="-553" y="16910"/>
                    <a:pt x="6799" y="4656"/>
                    <a:pt x="12766" y="2951"/>
                  </a:cubicBezTo>
                  <a:cubicBezTo>
                    <a:pt x="59757" y="-10422"/>
                    <a:pt x="111543" y="23197"/>
                    <a:pt x="120494" y="72585"/>
                  </a:cubicBezTo>
                  <a:cubicBezTo>
                    <a:pt x="124809" y="96187"/>
                    <a:pt x="108293" y="101568"/>
                    <a:pt x="92416" y="1029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" name="任意多边形: 形状 66">
              <a:extLst>
                <a:ext uri="{FF2B5EF4-FFF2-40B4-BE49-F238E27FC236}">
                  <a16:creationId xmlns:a16="http://schemas.microsoft.com/office/drawing/2014/main" id="{059EAECF-506E-653F-F289-3315E1BC89C6}"/>
                </a:ext>
              </a:extLst>
            </p:cNvPr>
            <p:cNvSpPr/>
            <p:nvPr/>
          </p:nvSpPr>
          <p:spPr>
            <a:xfrm>
              <a:off x="10675812" y="6171719"/>
              <a:ext cx="131341" cy="109691"/>
            </a:xfrm>
            <a:custGeom>
              <a:avLst/>
              <a:gdLst>
                <a:gd name="connsiteX0" fmla="*/ 131342 w 131341"/>
                <a:gd name="connsiteY0" fmla="*/ 108643 h 109691"/>
                <a:gd name="connsiteX1" fmla="*/ 2144 w 131341"/>
                <a:gd name="connsiteY1" fmla="*/ 26596 h 109691"/>
                <a:gd name="connsiteX2" fmla="*/ 19938 w 131341"/>
                <a:gd name="connsiteY2" fmla="*/ 10 h 109691"/>
                <a:gd name="connsiteX3" fmla="*/ 131342 w 131341"/>
                <a:gd name="connsiteY3" fmla="*/ 108643 h 109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341" h="109691">
                  <a:moveTo>
                    <a:pt x="131342" y="108643"/>
                  </a:moveTo>
                  <a:cubicBezTo>
                    <a:pt x="72203" y="116422"/>
                    <a:pt x="16848" y="80086"/>
                    <a:pt x="2144" y="26596"/>
                  </a:cubicBezTo>
                  <a:cubicBezTo>
                    <a:pt x="-2598" y="9441"/>
                    <a:pt x="-627" y="-363"/>
                    <a:pt x="19938" y="10"/>
                  </a:cubicBezTo>
                  <a:cubicBezTo>
                    <a:pt x="67355" y="969"/>
                    <a:pt x="126334" y="57284"/>
                    <a:pt x="131342" y="1086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20CE6C6E-909B-00B6-7FA3-7D5AAF819AFC}"/>
                </a:ext>
              </a:extLst>
            </p:cNvPr>
            <p:cNvSpPr/>
            <p:nvPr/>
          </p:nvSpPr>
          <p:spPr>
            <a:xfrm>
              <a:off x="10335107" y="5993094"/>
              <a:ext cx="128938" cy="101539"/>
            </a:xfrm>
            <a:custGeom>
              <a:avLst/>
              <a:gdLst>
                <a:gd name="connsiteX0" fmla="*/ 128939 w 128938"/>
                <a:gd name="connsiteY0" fmla="*/ 98772 h 101539"/>
                <a:gd name="connsiteX1" fmla="*/ 7 w 128938"/>
                <a:gd name="connsiteY1" fmla="*/ 2979 h 101539"/>
                <a:gd name="connsiteX2" fmla="*/ 128939 w 128938"/>
                <a:gd name="connsiteY2" fmla="*/ 98772 h 10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938" h="101539">
                  <a:moveTo>
                    <a:pt x="128939" y="98772"/>
                  </a:moveTo>
                  <a:cubicBezTo>
                    <a:pt x="58453" y="113263"/>
                    <a:pt x="-739" y="69309"/>
                    <a:pt x="7" y="2979"/>
                  </a:cubicBezTo>
                  <a:cubicBezTo>
                    <a:pt x="64473" y="-9754"/>
                    <a:pt x="101341" y="17630"/>
                    <a:pt x="128939" y="987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" name="任意多边形: 形状 68">
              <a:extLst>
                <a:ext uri="{FF2B5EF4-FFF2-40B4-BE49-F238E27FC236}">
                  <a16:creationId xmlns:a16="http://schemas.microsoft.com/office/drawing/2014/main" id="{8F876F1A-EC3C-ED9A-4756-55F6DE1BC548}"/>
                </a:ext>
              </a:extLst>
            </p:cNvPr>
            <p:cNvSpPr/>
            <p:nvPr/>
          </p:nvSpPr>
          <p:spPr>
            <a:xfrm>
              <a:off x="9705209" y="6070049"/>
              <a:ext cx="123128" cy="96838"/>
            </a:xfrm>
            <a:custGeom>
              <a:avLst/>
              <a:gdLst>
                <a:gd name="connsiteX0" fmla="*/ 123128 w 123128"/>
                <a:gd name="connsiteY0" fmla="*/ 92890 h 96838"/>
                <a:gd name="connsiteX1" fmla="*/ 2135 w 123128"/>
                <a:gd name="connsiteY1" fmla="*/ 33698 h 96838"/>
                <a:gd name="connsiteX2" fmla="*/ 23606 w 123128"/>
                <a:gd name="connsiteY2" fmla="*/ 933 h 96838"/>
                <a:gd name="connsiteX3" fmla="*/ 123128 w 123128"/>
                <a:gd name="connsiteY3" fmla="*/ 92890 h 96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28" h="96838">
                  <a:moveTo>
                    <a:pt x="123128" y="92890"/>
                  </a:moveTo>
                  <a:cubicBezTo>
                    <a:pt x="65961" y="107008"/>
                    <a:pt x="16413" y="82341"/>
                    <a:pt x="2135" y="33698"/>
                  </a:cubicBezTo>
                  <a:cubicBezTo>
                    <a:pt x="-3992" y="12920"/>
                    <a:pt x="3040" y="3863"/>
                    <a:pt x="23606" y="933"/>
                  </a:cubicBezTo>
                  <a:cubicBezTo>
                    <a:pt x="75871" y="-6473"/>
                    <a:pt x="116628" y="30768"/>
                    <a:pt x="123128" y="928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" name="任意多边形: 形状 69">
              <a:extLst>
                <a:ext uri="{FF2B5EF4-FFF2-40B4-BE49-F238E27FC236}">
                  <a16:creationId xmlns:a16="http://schemas.microsoft.com/office/drawing/2014/main" id="{B4B3DB79-BC84-7964-9BAB-9026FB674ABB}"/>
                </a:ext>
              </a:extLst>
            </p:cNvPr>
            <p:cNvSpPr/>
            <p:nvPr/>
          </p:nvSpPr>
          <p:spPr>
            <a:xfrm>
              <a:off x="9854820" y="6076769"/>
              <a:ext cx="127553" cy="103760"/>
            </a:xfrm>
            <a:custGeom>
              <a:avLst/>
              <a:gdLst>
                <a:gd name="connsiteX0" fmla="*/ 96055 w 127553"/>
                <a:gd name="connsiteY0" fmla="*/ 103698 h 103760"/>
                <a:gd name="connsiteX1" fmla="*/ 4631 w 127553"/>
                <a:gd name="connsiteY1" fmla="*/ 40405 h 103760"/>
                <a:gd name="connsiteX2" fmla="*/ 34253 w 127553"/>
                <a:gd name="connsiteY2" fmla="*/ 1139 h 103760"/>
                <a:gd name="connsiteX3" fmla="*/ 122055 w 127553"/>
                <a:gd name="connsiteY3" fmla="*/ 68588 h 103760"/>
                <a:gd name="connsiteX4" fmla="*/ 96055 w 127553"/>
                <a:gd name="connsiteY4" fmla="*/ 103698 h 103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553" h="103760">
                  <a:moveTo>
                    <a:pt x="96055" y="103698"/>
                  </a:moveTo>
                  <a:cubicBezTo>
                    <a:pt x="53700" y="102313"/>
                    <a:pt x="19069" y="78338"/>
                    <a:pt x="4631" y="40405"/>
                  </a:cubicBezTo>
                  <a:cubicBezTo>
                    <a:pt x="-6877" y="10196"/>
                    <a:pt x="3086" y="-4349"/>
                    <a:pt x="34253" y="1139"/>
                  </a:cubicBezTo>
                  <a:cubicBezTo>
                    <a:pt x="74478" y="8225"/>
                    <a:pt x="104527" y="31827"/>
                    <a:pt x="122055" y="68588"/>
                  </a:cubicBezTo>
                  <a:cubicBezTo>
                    <a:pt x="134469" y="94534"/>
                    <a:pt x="125891" y="104657"/>
                    <a:pt x="96055" y="10369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" name="任意多边形: 形状 70">
              <a:extLst>
                <a:ext uri="{FF2B5EF4-FFF2-40B4-BE49-F238E27FC236}">
                  <a16:creationId xmlns:a16="http://schemas.microsoft.com/office/drawing/2014/main" id="{32246EB9-54BD-92B0-58DC-CED96C9D26C4}"/>
                </a:ext>
              </a:extLst>
            </p:cNvPr>
            <p:cNvSpPr/>
            <p:nvPr/>
          </p:nvSpPr>
          <p:spPr>
            <a:xfrm>
              <a:off x="11312225" y="6650976"/>
              <a:ext cx="153386" cy="116450"/>
            </a:xfrm>
            <a:custGeom>
              <a:avLst/>
              <a:gdLst>
                <a:gd name="connsiteX0" fmla="*/ 16623 w 153386"/>
                <a:gd name="connsiteY0" fmla="*/ 47829 h 116450"/>
                <a:gd name="connsiteX1" fmla="*/ 11827 w 153386"/>
                <a:gd name="connsiteY1" fmla="*/ 30940 h 116450"/>
                <a:gd name="connsiteX2" fmla="*/ 0 w 153386"/>
                <a:gd name="connsiteY2" fmla="*/ 6912 h 116450"/>
                <a:gd name="connsiteX3" fmla="*/ 31860 w 153386"/>
                <a:gd name="connsiteY3" fmla="*/ 1104 h 116450"/>
                <a:gd name="connsiteX4" fmla="*/ 107834 w 153386"/>
                <a:gd name="connsiteY4" fmla="*/ 49321 h 116450"/>
                <a:gd name="connsiteX5" fmla="*/ 153386 w 153386"/>
                <a:gd name="connsiteY5" fmla="*/ 116450 h 116450"/>
                <a:gd name="connsiteX6" fmla="*/ 42409 w 153386"/>
                <a:gd name="connsiteY6" fmla="*/ 74361 h 116450"/>
                <a:gd name="connsiteX7" fmla="*/ 16143 w 153386"/>
                <a:gd name="connsiteY7" fmla="*/ 47136 h 116450"/>
                <a:gd name="connsiteX8" fmla="*/ 16623 w 153386"/>
                <a:gd name="connsiteY8" fmla="*/ 47829 h 116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3386" h="116450">
                  <a:moveTo>
                    <a:pt x="16623" y="47829"/>
                  </a:moveTo>
                  <a:cubicBezTo>
                    <a:pt x="15077" y="42181"/>
                    <a:pt x="14119" y="36268"/>
                    <a:pt x="11827" y="30940"/>
                  </a:cubicBezTo>
                  <a:cubicBezTo>
                    <a:pt x="8364" y="22735"/>
                    <a:pt x="3996" y="14903"/>
                    <a:pt x="0" y="6912"/>
                  </a:cubicBezTo>
                  <a:cubicBezTo>
                    <a:pt x="10816" y="4674"/>
                    <a:pt x="24242" y="-2785"/>
                    <a:pt x="31860" y="1104"/>
                  </a:cubicBezTo>
                  <a:cubicBezTo>
                    <a:pt x="58552" y="14743"/>
                    <a:pt x="85777" y="29501"/>
                    <a:pt x="107834" y="49321"/>
                  </a:cubicBezTo>
                  <a:cubicBezTo>
                    <a:pt x="125042" y="64771"/>
                    <a:pt x="134952" y="88426"/>
                    <a:pt x="153386" y="116450"/>
                  </a:cubicBezTo>
                  <a:cubicBezTo>
                    <a:pt x="105383" y="111815"/>
                    <a:pt x="68782" y="107873"/>
                    <a:pt x="42409" y="74361"/>
                  </a:cubicBezTo>
                  <a:cubicBezTo>
                    <a:pt x="34630" y="64505"/>
                    <a:pt x="24988" y="56193"/>
                    <a:pt x="16143" y="47136"/>
                  </a:cubicBezTo>
                  <a:cubicBezTo>
                    <a:pt x="16143" y="47083"/>
                    <a:pt x="16623" y="47829"/>
                    <a:pt x="16623" y="478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" name="任意多边形: 形状 71">
              <a:extLst>
                <a:ext uri="{FF2B5EF4-FFF2-40B4-BE49-F238E27FC236}">
                  <a16:creationId xmlns:a16="http://schemas.microsoft.com/office/drawing/2014/main" id="{106CF876-65A1-72B7-A284-8084ED6FC8DF}"/>
                </a:ext>
              </a:extLst>
            </p:cNvPr>
            <p:cNvSpPr/>
            <p:nvPr/>
          </p:nvSpPr>
          <p:spPr>
            <a:xfrm>
              <a:off x="10415651" y="6131748"/>
              <a:ext cx="128003" cy="104579"/>
            </a:xfrm>
            <a:custGeom>
              <a:avLst/>
              <a:gdLst>
                <a:gd name="connsiteX0" fmla="*/ 127938 w 128003"/>
                <a:gd name="connsiteY0" fmla="*/ 104235 h 104579"/>
                <a:gd name="connsiteX1" fmla="*/ 4228 w 128003"/>
                <a:gd name="connsiteY1" fmla="*/ 35347 h 104579"/>
                <a:gd name="connsiteX2" fmla="*/ 2470 w 128003"/>
                <a:gd name="connsiteY2" fmla="*/ 6257 h 104579"/>
                <a:gd name="connsiteX3" fmla="*/ 31346 w 128003"/>
                <a:gd name="connsiteY3" fmla="*/ 663 h 104579"/>
                <a:gd name="connsiteX4" fmla="*/ 127938 w 128003"/>
                <a:gd name="connsiteY4" fmla="*/ 104235 h 104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03" h="104579">
                  <a:moveTo>
                    <a:pt x="127938" y="104235"/>
                  </a:moveTo>
                  <a:cubicBezTo>
                    <a:pt x="72583" y="107964"/>
                    <a:pt x="24420" y="81166"/>
                    <a:pt x="4228" y="35347"/>
                  </a:cubicBezTo>
                  <a:cubicBezTo>
                    <a:pt x="392" y="26609"/>
                    <a:pt x="-2112" y="11958"/>
                    <a:pt x="2470" y="6257"/>
                  </a:cubicBezTo>
                  <a:cubicBezTo>
                    <a:pt x="7265" y="290"/>
                    <a:pt x="21863" y="-988"/>
                    <a:pt x="31346" y="663"/>
                  </a:cubicBezTo>
                  <a:cubicBezTo>
                    <a:pt x="84571" y="9880"/>
                    <a:pt x="129963" y="58629"/>
                    <a:pt x="127938" y="1042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" name="任意多边形: 形状 72">
              <a:extLst>
                <a:ext uri="{FF2B5EF4-FFF2-40B4-BE49-F238E27FC236}">
                  <a16:creationId xmlns:a16="http://schemas.microsoft.com/office/drawing/2014/main" id="{7505967B-4FDD-DF6D-BAA6-6EF18AA31652}"/>
                </a:ext>
              </a:extLst>
            </p:cNvPr>
            <p:cNvSpPr/>
            <p:nvPr/>
          </p:nvSpPr>
          <p:spPr>
            <a:xfrm>
              <a:off x="9557426" y="6365851"/>
              <a:ext cx="125370" cy="97820"/>
            </a:xfrm>
            <a:custGeom>
              <a:avLst/>
              <a:gdLst>
                <a:gd name="connsiteX0" fmla="*/ 92059 w 125370"/>
                <a:gd name="connsiteY0" fmla="*/ 97733 h 97820"/>
                <a:gd name="connsiteX1" fmla="*/ 2179 w 125370"/>
                <a:gd name="connsiteY1" fmla="*/ 35132 h 97820"/>
                <a:gd name="connsiteX2" fmla="*/ 25568 w 125370"/>
                <a:gd name="connsiteY2" fmla="*/ 341 h 97820"/>
                <a:gd name="connsiteX3" fmla="*/ 124291 w 125370"/>
                <a:gd name="connsiteY3" fmla="*/ 71840 h 97820"/>
                <a:gd name="connsiteX4" fmla="*/ 92059 w 125370"/>
                <a:gd name="connsiteY4" fmla="*/ 97733 h 97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370" h="97820">
                  <a:moveTo>
                    <a:pt x="92059" y="97733"/>
                  </a:moveTo>
                  <a:cubicBezTo>
                    <a:pt x="49010" y="96880"/>
                    <a:pt x="12462" y="70561"/>
                    <a:pt x="2179" y="35132"/>
                  </a:cubicBezTo>
                  <a:cubicBezTo>
                    <a:pt x="-4001" y="13767"/>
                    <a:pt x="2712" y="2579"/>
                    <a:pt x="25568" y="341"/>
                  </a:cubicBezTo>
                  <a:cubicBezTo>
                    <a:pt x="67870" y="-3761"/>
                    <a:pt x="115500" y="29644"/>
                    <a:pt x="124291" y="71840"/>
                  </a:cubicBezTo>
                  <a:cubicBezTo>
                    <a:pt x="130631" y="102634"/>
                    <a:pt x="107615" y="97253"/>
                    <a:pt x="92059" y="977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" name="任意多边形: 形状 73">
              <a:extLst>
                <a:ext uri="{FF2B5EF4-FFF2-40B4-BE49-F238E27FC236}">
                  <a16:creationId xmlns:a16="http://schemas.microsoft.com/office/drawing/2014/main" id="{35D98976-BFB3-BD8A-DF6E-B8BA10982258}"/>
                </a:ext>
              </a:extLst>
            </p:cNvPr>
            <p:cNvSpPr/>
            <p:nvPr/>
          </p:nvSpPr>
          <p:spPr>
            <a:xfrm>
              <a:off x="9398516" y="6063669"/>
              <a:ext cx="124563" cy="96499"/>
            </a:xfrm>
            <a:custGeom>
              <a:avLst/>
              <a:gdLst>
                <a:gd name="connsiteX0" fmla="*/ 92680 w 124563"/>
                <a:gd name="connsiteY0" fmla="*/ 96500 h 96499"/>
                <a:gd name="connsiteX1" fmla="*/ 2641 w 124563"/>
                <a:gd name="connsiteY1" fmla="*/ 37148 h 96499"/>
                <a:gd name="connsiteX2" fmla="*/ 27042 w 124563"/>
                <a:gd name="connsiteY2" fmla="*/ 227 h 96499"/>
                <a:gd name="connsiteX3" fmla="*/ 120012 w 124563"/>
                <a:gd name="connsiteY3" fmla="*/ 57287 h 96499"/>
                <a:gd name="connsiteX4" fmla="*/ 92680 w 124563"/>
                <a:gd name="connsiteY4" fmla="*/ 96500 h 96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4563" h="96499">
                  <a:moveTo>
                    <a:pt x="92680" y="96500"/>
                  </a:moveTo>
                  <a:cubicBezTo>
                    <a:pt x="51017" y="96446"/>
                    <a:pt x="13776" y="71779"/>
                    <a:pt x="2641" y="37148"/>
                  </a:cubicBezTo>
                  <a:cubicBezTo>
                    <a:pt x="-4605" y="14559"/>
                    <a:pt x="2907" y="2411"/>
                    <a:pt x="27042" y="227"/>
                  </a:cubicBezTo>
                  <a:cubicBezTo>
                    <a:pt x="61353" y="-2810"/>
                    <a:pt x="107385" y="25054"/>
                    <a:pt x="120012" y="57287"/>
                  </a:cubicBezTo>
                  <a:cubicBezTo>
                    <a:pt x="130827" y="84725"/>
                    <a:pt x="122622" y="96553"/>
                    <a:pt x="92680" y="965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" name="任意多边形: 形状 74">
              <a:extLst>
                <a:ext uri="{FF2B5EF4-FFF2-40B4-BE49-F238E27FC236}">
                  <a16:creationId xmlns:a16="http://schemas.microsoft.com/office/drawing/2014/main" id="{40B2B0EB-1447-D941-93B2-81682483B028}"/>
                </a:ext>
              </a:extLst>
            </p:cNvPr>
            <p:cNvSpPr/>
            <p:nvPr/>
          </p:nvSpPr>
          <p:spPr>
            <a:xfrm>
              <a:off x="9630666" y="5922976"/>
              <a:ext cx="123315" cy="100263"/>
            </a:xfrm>
            <a:custGeom>
              <a:avLst/>
              <a:gdLst>
                <a:gd name="connsiteX0" fmla="*/ 94793 w 123315"/>
                <a:gd name="connsiteY0" fmla="*/ 100056 h 100263"/>
                <a:gd name="connsiteX1" fmla="*/ 1930 w 123315"/>
                <a:gd name="connsiteY1" fmla="*/ 32020 h 100263"/>
                <a:gd name="connsiteX2" fmla="*/ 26970 w 123315"/>
                <a:gd name="connsiteY2" fmla="*/ 0 h 100263"/>
                <a:gd name="connsiteX3" fmla="*/ 119993 w 123315"/>
                <a:gd name="connsiteY3" fmla="*/ 63987 h 100263"/>
                <a:gd name="connsiteX4" fmla="*/ 94793 w 123315"/>
                <a:gd name="connsiteY4" fmla="*/ 100056 h 1002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315" h="100263">
                  <a:moveTo>
                    <a:pt x="94793" y="100056"/>
                  </a:moveTo>
                  <a:cubicBezTo>
                    <a:pt x="41249" y="95740"/>
                    <a:pt x="13704" y="75122"/>
                    <a:pt x="1930" y="32020"/>
                  </a:cubicBezTo>
                  <a:cubicBezTo>
                    <a:pt x="-4304" y="9164"/>
                    <a:pt x="4700" y="54"/>
                    <a:pt x="26970" y="0"/>
                  </a:cubicBezTo>
                  <a:cubicBezTo>
                    <a:pt x="60908" y="-106"/>
                    <a:pt x="109071" y="32872"/>
                    <a:pt x="119993" y="63987"/>
                  </a:cubicBezTo>
                  <a:cubicBezTo>
                    <a:pt x="128837" y="89240"/>
                    <a:pt x="119886" y="102080"/>
                    <a:pt x="94793" y="10005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" name="任意多边形: 形状 75">
              <a:extLst>
                <a:ext uri="{FF2B5EF4-FFF2-40B4-BE49-F238E27FC236}">
                  <a16:creationId xmlns:a16="http://schemas.microsoft.com/office/drawing/2014/main" id="{B48CF406-0B88-12CF-2515-1E0AFEBE2C10}"/>
                </a:ext>
              </a:extLst>
            </p:cNvPr>
            <p:cNvSpPr/>
            <p:nvPr/>
          </p:nvSpPr>
          <p:spPr>
            <a:xfrm>
              <a:off x="11008643" y="6355897"/>
              <a:ext cx="136983" cy="114158"/>
            </a:xfrm>
            <a:custGeom>
              <a:avLst/>
              <a:gdLst>
                <a:gd name="connsiteX0" fmla="*/ 136983 w 136983"/>
                <a:gd name="connsiteY0" fmla="*/ 111044 h 114158"/>
                <a:gd name="connsiteX1" fmla="*/ 44600 w 136983"/>
                <a:gd name="connsiteY1" fmla="*/ 82967 h 114158"/>
                <a:gd name="connsiteX2" fmla="*/ 2777 w 136983"/>
                <a:gd name="connsiteY2" fmla="*/ 26599 h 114158"/>
                <a:gd name="connsiteX3" fmla="*/ 2137 w 136983"/>
                <a:gd name="connsiteY3" fmla="*/ 6460 h 114158"/>
                <a:gd name="connsiteX4" fmla="*/ 21371 w 136983"/>
                <a:gd name="connsiteY4" fmla="*/ 280 h 114158"/>
                <a:gd name="connsiteX5" fmla="*/ 136983 w 136983"/>
                <a:gd name="connsiteY5" fmla="*/ 111044 h 114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6983" h="114158">
                  <a:moveTo>
                    <a:pt x="136983" y="111044"/>
                  </a:moveTo>
                  <a:cubicBezTo>
                    <a:pt x="98250" y="119835"/>
                    <a:pt x="68149" y="109872"/>
                    <a:pt x="44600" y="82967"/>
                  </a:cubicBezTo>
                  <a:cubicBezTo>
                    <a:pt x="29203" y="65438"/>
                    <a:pt x="15670" y="46099"/>
                    <a:pt x="2777" y="26599"/>
                  </a:cubicBezTo>
                  <a:cubicBezTo>
                    <a:pt x="-526" y="21591"/>
                    <a:pt x="-1059" y="10989"/>
                    <a:pt x="2137" y="6460"/>
                  </a:cubicBezTo>
                  <a:cubicBezTo>
                    <a:pt x="5334" y="1985"/>
                    <a:pt x="15351" y="-945"/>
                    <a:pt x="21371" y="280"/>
                  </a:cubicBezTo>
                  <a:cubicBezTo>
                    <a:pt x="80775" y="12907"/>
                    <a:pt x="117697" y="50041"/>
                    <a:pt x="136983" y="1110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" name="任意多边形: 形状 76">
              <a:extLst>
                <a:ext uri="{FF2B5EF4-FFF2-40B4-BE49-F238E27FC236}">
                  <a16:creationId xmlns:a16="http://schemas.microsoft.com/office/drawing/2014/main" id="{5785CC26-CE18-F3EC-DF4A-ED5ABE547F3A}"/>
                </a:ext>
              </a:extLst>
            </p:cNvPr>
            <p:cNvSpPr/>
            <p:nvPr/>
          </p:nvSpPr>
          <p:spPr>
            <a:xfrm>
              <a:off x="9156791" y="6223793"/>
              <a:ext cx="122045" cy="91267"/>
            </a:xfrm>
            <a:custGeom>
              <a:avLst/>
              <a:gdLst>
                <a:gd name="connsiteX0" fmla="*/ 34666 w 122045"/>
                <a:gd name="connsiteY0" fmla="*/ 42 h 91267"/>
                <a:gd name="connsiteX1" fmla="*/ 118631 w 122045"/>
                <a:gd name="connsiteY1" fmla="*/ 53267 h 91267"/>
                <a:gd name="connsiteX2" fmla="*/ 101050 w 122045"/>
                <a:gd name="connsiteY2" fmla="*/ 88004 h 91267"/>
                <a:gd name="connsiteX3" fmla="*/ 3924 w 122045"/>
                <a:gd name="connsiteY3" fmla="*/ 39308 h 91267"/>
                <a:gd name="connsiteX4" fmla="*/ 34666 w 122045"/>
                <a:gd name="connsiteY4" fmla="*/ 42 h 9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45" h="91267">
                  <a:moveTo>
                    <a:pt x="34666" y="42"/>
                  </a:moveTo>
                  <a:cubicBezTo>
                    <a:pt x="74251" y="841"/>
                    <a:pt x="107017" y="21673"/>
                    <a:pt x="118631" y="53267"/>
                  </a:cubicBezTo>
                  <a:cubicBezTo>
                    <a:pt x="125237" y="71275"/>
                    <a:pt x="123693" y="82676"/>
                    <a:pt x="101050" y="88004"/>
                  </a:cubicBezTo>
                  <a:cubicBezTo>
                    <a:pt x="53526" y="99139"/>
                    <a:pt x="15965" y="81504"/>
                    <a:pt x="3924" y="39308"/>
                  </a:cubicBezTo>
                  <a:cubicBezTo>
                    <a:pt x="-5346" y="6968"/>
                    <a:pt x="621" y="-650"/>
                    <a:pt x="34666" y="4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" name="任意多边形: 形状 77">
              <a:extLst>
                <a:ext uri="{FF2B5EF4-FFF2-40B4-BE49-F238E27FC236}">
                  <a16:creationId xmlns:a16="http://schemas.microsoft.com/office/drawing/2014/main" id="{747BAC47-1246-763D-B14C-E08ABCBED6C7}"/>
                </a:ext>
              </a:extLst>
            </p:cNvPr>
            <p:cNvSpPr/>
            <p:nvPr/>
          </p:nvSpPr>
          <p:spPr>
            <a:xfrm>
              <a:off x="10470206" y="6015311"/>
              <a:ext cx="122966" cy="106115"/>
            </a:xfrm>
            <a:custGeom>
              <a:avLst/>
              <a:gdLst>
                <a:gd name="connsiteX0" fmla="*/ 73 w 122966"/>
                <a:gd name="connsiteY0" fmla="*/ 741 h 106115"/>
                <a:gd name="connsiteX1" fmla="*/ 122931 w 122966"/>
                <a:gd name="connsiteY1" fmla="*/ 85186 h 106115"/>
                <a:gd name="connsiteX2" fmla="*/ 107321 w 122966"/>
                <a:gd name="connsiteY2" fmla="*/ 105325 h 106115"/>
                <a:gd name="connsiteX3" fmla="*/ 73 w 122966"/>
                <a:gd name="connsiteY3" fmla="*/ 741 h 10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966" h="106115">
                  <a:moveTo>
                    <a:pt x="73" y="741"/>
                  </a:moveTo>
                  <a:cubicBezTo>
                    <a:pt x="47330" y="-6611"/>
                    <a:pt x="118030" y="42138"/>
                    <a:pt x="122931" y="85186"/>
                  </a:cubicBezTo>
                  <a:cubicBezTo>
                    <a:pt x="123624" y="91526"/>
                    <a:pt x="113768" y="104260"/>
                    <a:pt x="107321" y="105325"/>
                  </a:cubicBezTo>
                  <a:cubicBezTo>
                    <a:pt x="57133" y="113583"/>
                    <a:pt x="-2378" y="55617"/>
                    <a:pt x="73" y="74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" name="任意多边形: 形状 78">
              <a:extLst>
                <a:ext uri="{FF2B5EF4-FFF2-40B4-BE49-F238E27FC236}">
                  <a16:creationId xmlns:a16="http://schemas.microsoft.com/office/drawing/2014/main" id="{3A0423CA-DC02-64F8-E91B-A45DA217E4F7}"/>
                </a:ext>
              </a:extLst>
            </p:cNvPr>
            <p:cNvSpPr/>
            <p:nvPr/>
          </p:nvSpPr>
          <p:spPr>
            <a:xfrm>
              <a:off x="10199833" y="5972575"/>
              <a:ext cx="126159" cy="103734"/>
            </a:xfrm>
            <a:custGeom>
              <a:avLst/>
              <a:gdLst>
                <a:gd name="connsiteX0" fmla="*/ 111998 w 126159"/>
                <a:gd name="connsiteY0" fmla="*/ 103735 h 103734"/>
                <a:gd name="connsiteX1" fmla="*/ 3525 w 126159"/>
                <a:gd name="connsiteY1" fmla="*/ 32502 h 103734"/>
                <a:gd name="connsiteX2" fmla="*/ 25209 w 126159"/>
                <a:gd name="connsiteY2" fmla="*/ 3 h 103734"/>
                <a:gd name="connsiteX3" fmla="*/ 126117 w 126159"/>
                <a:gd name="connsiteY3" fmla="*/ 84821 h 103734"/>
                <a:gd name="connsiteX4" fmla="*/ 111998 w 126159"/>
                <a:gd name="connsiteY4" fmla="*/ 103735 h 103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159" h="103734">
                  <a:moveTo>
                    <a:pt x="111998" y="103735"/>
                  </a:moveTo>
                  <a:cubicBezTo>
                    <a:pt x="61278" y="101816"/>
                    <a:pt x="17377" y="69850"/>
                    <a:pt x="3525" y="32502"/>
                  </a:cubicBezTo>
                  <a:cubicBezTo>
                    <a:pt x="-4520" y="10819"/>
                    <a:pt x="595" y="-210"/>
                    <a:pt x="25209" y="3"/>
                  </a:cubicBezTo>
                  <a:cubicBezTo>
                    <a:pt x="67938" y="323"/>
                    <a:pt x="120629" y="42838"/>
                    <a:pt x="126117" y="84821"/>
                  </a:cubicBezTo>
                  <a:cubicBezTo>
                    <a:pt x="126969" y="91747"/>
                    <a:pt x="114662" y="100378"/>
                    <a:pt x="111998" y="1037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0" name="任意多边形: 形状 79">
              <a:extLst>
                <a:ext uri="{FF2B5EF4-FFF2-40B4-BE49-F238E27FC236}">
                  <a16:creationId xmlns:a16="http://schemas.microsoft.com/office/drawing/2014/main" id="{3CC1EA7A-F813-468B-68DF-63D7C9BAD31E}"/>
                </a:ext>
              </a:extLst>
            </p:cNvPr>
            <p:cNvSpPr/>
            <p:nvPr/>
          </p:nvSpPr>
          <p:spPr>
            <a:xfrm>
              <a:off x="9054957" y="6709435"/>
              <a:ext cx="116105" cy="87986"/>
            </a:xfrm>
            <a:custGeom>
              <a:avLst/>
              <a:gdLst>
                <a:gd name="connsiteX0" fmla="*/ 95157 w 116105"/>
                <a:gd name="connsiteY0" fmla="*/ 87987 h 87986"/>
                <a:gd name="connsiteX1" fmla="*/ 323 w 116105"/>
                <a:gd name="connsiteY1" fmla="*/ 30127 h 87986"/>
                <a:gd name="connsiteX2" fmla="*/ 5064 w 116105"/>
                <a:gd name="connsiteY2" fmla="*/ 8443 h 87986"/>
                <a:gd name="connsiteX3" fmla="*/ 75284 w 116105"/>
                <a:gd name="connsiteY3" fmla="*/ 4075 h 87986"/>
                <a:gd name="connsiteX4" fmla="*/ 115988 w 116105"/>
                <a:gd name="connsiteY4" fmla="*/ 67848 h 87986"/>
                <a:gd name="connsiteX5" fmla="*/ 95157 w 116105"/>
                <a:gd name="connsiteY5" fmla="*/ 87987 h 87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05" h="87986">
                  <a:moveTo>
                    <a:pt x="95157" y="87987"/>
                  </a:moveTo>
                  <a:cubicBezTo>
                    <a:pt x="40920" y="87987"/>
                    <a:pt x="7302" y="64918"/>
                    <a:pt x="323" y="30127"/>
                  </a:cubicBezTo>
                  <a:cubicBezTo>
                    <a:pt x="-1063" y="23148"/>
                    <a:pt x="2294" y="8870"/>
                    <a:pt x="5064" y="8443"/>
                  </a:cubicBezTo>
                  <a:cubicBezTo>
                    <a:pt x="28720" y="4767"/>
                    <a:pt x="58076" y="-5729"/>
                    <a:pt x="75284" y="4075"/>
                  </a:cubicBezTo>
                  <a:cubicBezTo>
                    <a:pt x="94997" y="15316"/>
                    <a:pt x="105653" y="44565"/>
                    <a:pt x="115988" y="67848"/>
                  </a:cubicBezTo>
                  <a:cubicBezTo>
                    <a:pt x="117800" y="71844"/>
                    <a:pt x="98087" y="85270"/>
                    <a:pt x="95157" y="879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1" name="任意多边形: 形状 80">
              <a:extLst>
                <a:ext uri="{FF2B5EF4-FFF2-40B4-BE49-F238E27FC236}">
                  <a16:creationId xmlns:a16="http://schemas.microsoft.com/office/drawing/2014/main" id="{85E77552-BEE9-0F53-2D51-838BB01C2568}"/>
                </a:ext>
              </a:extLst>
            </p:cNvPr>
            <p:cNvSpPr/>
            <p:nvPr/>
          </p:nvSpPr>
          <p:spPr>
            <a:xfrm>
              <a:off x="9234435" y="6378658"/>
              <a:ext cx="120585" cy="92693"/>
            </a:xfrm>
            <a:custGeom>
              <a:avLst/>
              <a:gdLst>
                <a:gd name="connsiteX0" fmla="*/ 35234 w 120585"/>
                <a:gd name="connsiteY0" fmla="*/ 55 h 92693"/>
                <a:gd name="connsiteX1" fmla="*/ 114138 w 120585"/>
                <a:gd name="connsiteY1" fmla="*/ 48005 h 92693"/>
                <a:gd name="connsiteX2" fmla="*/ 88884 w 120585"/>
                <a:gd name="connsiteY2" fmla="*/ 91852 h 92693"/>
                <a:gd name="connsiteX3" fmla="*/ 7529 w 120585"/>
                <a:gd name="connsiteY3" fmla="*/ 46140 h 92693"/>
                <a:gd name="connsiteX4" fmla="*/ 35234 w 120585"/>
                <a:gd name="connsiteY4" fmla="*/ 55 h 9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585" h="92693">
                  <a:moveTo>
                    <a:pt x="35234" y="55"/>
                  </a:moveTo>
                  <a:cubicBezTo>
                    <a:pt x="71835" y="-1064"/>
                    <a:pt x="98527" y="14973"/>
                    <a:pt x="114138" y="48005"/>
                  </a:cubicBezTo>
                  <a:cubicBezTo>
                    <a:pt x="127617" y="76562"/>
                    <a:pt x="120318" y="88442"/>
                    <a:pt x="88884" y="91852"/>
                  </a:cubicBezTo>
                  <a:cubicBezTo>
                    <a:pt x="48074" y="96327"/>
                    <a:pt x="24738" y="83221"/>
                    <a:pt x="7529" y="46140"/>
                  </a:cubicBezTo>
                  <a:cubicBezTo>
                    <a:pt x="-7815" y="13108"/>
                    <a:pt x="-249" y="481"/>
                    <a:pt x="35234" y="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2" name="任意多边形: 形状 81">
              <a:extLst>
                <a:ext uri="{FF2B5EF4-FFF2-40B4-BE49-F238E27FC236}">
                  <a16:creationId xmlns:a16="http://schemas.microsoft.com/office/drawing/2014/main" id="{F0E615A5-BEA3-3963-2504-69F69DFE25CA}"/>
                </a:ext>
              </a:extLst>
            </p:cNvPr>
            <p:cNvSpPr/>
            <p:nvPr/>
          </p:nvSpPr>
          <p:spPr>
            <a:xfrm>
              <a:off x="9228774" y="6693613"/>
              <a:ext cx="118737" cy="97415"/>
            </a:xfrm>
            <a:custGeom>
              <a:avLst/>
              <a:gdLst>
                <a:gd name="connsiteX0" fmla="*/ 84049 w 118737"/>
                <a:gd name="connsiteY0" fmla="*/ 97415 h 97415"/>
                <a:gd name="connsiteX1" fmla="*/ 350 w 118737"/>
                <a:gd name="connsiteY1" fmla="*/ 35240 h 97415"/>
                <a:gd name="connsiteX2" fmla="*/ 12551 w 118737"/>
                <a:gd name="connsiteY2" fmla="*/ 5245 h 97415"/>
                <a:gd name="connsiteX3" fmla="*/ 118680 w 118737"/>
                <a:gd name="connsiteY3" fmla="*/ 71416 h 97415"/>
                <a:gd name="connsiteX4" fmla="*/ 84049 w 118737"/>
                <a:gd name="connsiteY4" fmla="*/ 97415 h 97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8737" h="97415">
                  <a:moveTo>
                    <a:pt x="84049" y="97415"/>
                  </a:moveTo>
                  <a:cubicBezTo>
                    <a:pt x="42226" y="92460"/>
                    <a:pt x="8022" y="69871"/>
                    <a:pt x="350" y="35240"/>
                  </a:cubicBezTo>
                  <a:cubicBezTo>
                    <a:pt x="-1621" y="26236"/>
                    <a:pt x="5039" y="8921"/>
                    <a:pt x="12551" y="5245"/>
                  </a:cubicBezTo>
                  <a:cubicBezTo>
                    <a:pt x="53841" y="-14894"/>
                    <a:pt x="120971" y="26343"/>
                    <a:pt x="118680" y="71416"/>
                  </a:cubicBezTo>
                  <a:cubicBezTo>
                    <a:pt x="118200" y="80686"/>
                    <a:pt x="96143" y="88784"/>
                    <a:pt x="84049" y="974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3" name="任意多边形: 形状 82">
              <a:extLst>
                <a:ext uri="{FF2B5EF4-FFF2-40B4-BE49-F238E27FC236}">
                  <a16:creationId xmlns:a16="http://schemas.microsoft.com/office/drawing/2014/main" id="{4E1A0A6B-7536-29F7-F2B0-793116A6E1F3}"/>
                </a:ext>
              </a:extLst>
            </p:cNvPr>
            <p:cNvSpPr/>
            <p:nvPr/>
          </p:nvSpPr>
          <p:spPr>
            <a:xfrm>
              <a:off x="9148035" y="6541324"/>
              <a:ext cx="118666" cy="92045"/>
            </a:xfrm>
            <a:custGeom>
              <a:avLst/>
              <a:gdLst>
                <a:gd name="connsiteX0" fmla="*/ 0 w 118666"/>
                <a:gd name="connsiteY0" fmla="*/ 4202 h 92045"/>
                <a:gd name="connsiteX1" fmla="*/ 113428 w 118666"/>
                <a:gd name="connsiteY1" fmla="*/ 47357 h 92045"/>
                <a:gd name="connsiteX2" fmla="*/ 88388 w 118666"/>
                <a:gd name="connsiteY2" fmla="*/ 91364 h 92045"/>
                <a:gd name="connsiteX3" fmla="*/ 0 w 118666"/>
                <a:gd name="connsiteY3" fmla="*/ 4202 h 92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666" h="92045">
                  <a:moveTo>
                    <a:pt x="0" y="4202"/>
                  </a:moveTo>
                  <a:cubicBezTo>
                    <a:pt x="58286" y="-8052"/>
                    <a:pt x="95687" y="6546"/>
                    <a:pt x="113428" y="47357"/>
                  </a:cubicBezTo>
                  <a:cubicBezTo>
                    <a:pt x="125149" y="74368"/>
                    <a:pt x="117371" y="88061"/>
                    <a:pt x="88388" y="91364"/>
                  </a:cubicBezTo>
                  <a:cubicBezTo>
                    <a:pt x="37135" y="97118"/>
                    <a:pt x="5061" y="66270"/>
                    <a:pt x="0" y="42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4" name="任意多边形: 形状 83">
              <a:extLst>
                <a:ext uri="{FF2B5EF4-FFF2-40B4-BE49-F238E27FC236}">
                  <a16:creationId xmlns:a16="http://schemas.microsoft.com/office/drawing/2014/main" id="{3EF4611B-9B3E-CA35-2780-EE02D2080C13}"/>
                </a:ext>
              </a:extLst>
            </p:cNvPr>
            <p:cNvSpPr/>
            <p:nvPr/>
          </p:nvSpPr>
          <p:spPr>
            <a:xfrm>
              <a:off x="10793834" y="6199357"/>
              <a:ext cx="139518" cy="109479"/>
            </a:xfrm>
            <a:custGeom>
              <a:avLst/>
              <a:gdLst>
                <a:gd name="connsiteX0" fmla="*/ 0 w 139518"/>
                <a:gd name="connsiteY0" fmla="*/ 4233 h 109479"/>
                <a:gd name="connsiteX1" fmla="*/ 32819 w 139518"/>
                <a:gd name="connsiteY1" fmla="*/ 397 h 109479"/>
                <a:gd name="connsiteX2" fmla="*/ 135965 w 139518"/>
                <a:gd name="connsiteY2" fmla="*/ 82338 h 109479"/>
                <a:gd name="connsiteX3" fmla="*/ 116252 w 139518"/>
                <a:gd name="connsiteY3" fmla="*/ 108018 h 109479"/>
                <a:gd name="connsiteX4" fmla="*/ 47737 w 139518"/>
                <a:gd name="connsiteY4" fmla="*/ 74453 h 109479"/>
                <a:gd name="connsiteX5" fmla="*/ 0 w 139518"/>
                <a:gd name="connsiteY5" fmla="*/ 4233 h 109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9518" h="109479">
                  <a:moveTo>
                    <a:pt x="0" y="4233"/>
                  </a:moveTo>
                  <a:cubicBezTo>
                    <a:pt x="13852" y="2422"/>
                    <a:pt x="23815" y="-1201"/>
                    <a:pt x="32819" y="397"/>
                  </a:cubicBezTo>
                  <a:cubicBezTo>
                    <a:pt x="81675" y="9028"/>
                    <a:pt x="114813" y="38810"/>
                    <a:pt x="135965" y="82338"/>
                  </a:cubicBezTo>
                  <a:cubicBezTo>
                    <a:pt x="145394" y="101731"/>
                    <a:pt x="135112" y="113825"/>
                    <a:pt x="116252" y="108018"/>
                  </a:cubicBezTo>
                  <a:cubicBezTo>
                    <a:pt x="92011" y="100559"/>
                    <a:pt x="66117" y="90809"/>
                    <a:pt x="47737" y="74453"/>
                  </a:cubicBezTo>
                  <a:cubicBezTo>
                    <a:pt x="28663" y="57457"/>
                    <a:pt x="17742" y="31405"/>
                    <a:pt x="0" y="42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5" name="任意多边形: 形状 84">
              <a:extLst>
                <a:ext uri="{FF2B5EF4-FFF2-40B4-BE49-F238E27FC236}">
                  <a16:creationId xmlns:a16="http://schemas.microsoft.com/office/drawing/2014/main" id="{CFBF13FA-21C7-6622-A3F5-7646FBC3D2D8}"/>
                </a:ext>
              </a:extLst>
            </p:cNvPr>
            <p:cNvSpPr/>
            <p:nvPr/>
          </p:nvSpPr>
          <p:spPr>
            <a:xfrm>
              <a:off x="9481402" y="5918665"/>
              <a:ext cx="121780" cy="96176"/>
            </a:xfrm>
            <a:custGeom>
              <a:avLst/>
              <a:gdLst>
                <a:gd name="connsiteX0" fmla="*/ 85076 w 121780"/>
                <a:gd name="connsiteY0" fmla="*/ 96003 h 96176"/>
                <a:gd name="connsiteX1" fmla="*/ 3402 w 121780"/>
                <a:gd name="connsiteY1" fmla="*/ 36918 h 96176"/>
                <a:gd name="connsiteX2" fmla="*/ 31213 w 121780"/>
                <a:gd name="connsiteY2" fmla="*/ 263 h 96176"/>
                <a:gd name="connsiteX3" fmla="*/ 114379 w 121780"/>
                <a:gd name="connsiteY3" fmla="*/ 51516 h 96176"/>
                <a:gd name="connsiteX4" fmla="*/ 85076 w 121780"/>
                <a:gd name="connsiteY4" fmla="*/ 96003 h 96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80" h="96176">
                  <a:moveTo>
                    <a:pt x="85076" y="96003"/>
                  </a:moveTo>
                  <a:cubicBezTo>
                    <a:pt x="51884" y="94138"/>
                    <a:pt x="13418" y="66327"/>
                    <a:pt x="3402" y="36918"/>
                  </a:cubicBezTo>
                  <a:cubicBezTo>
                    <a:pt x="-5762" y="10066"/>
                    <a:pt x="3615" y="-1975"/>
                    <a:pt x="31213" y="263"/>
                  </a:cubicBezTo>
                  <a:cubicBezTo>
                    <a:pt x="67708" y="3246"/>
                    <a:pt x="97223" y="17578"/>
                    <a:pt x="114379" y="51516"/>
                  </a:cubicBezTo>
                  <a:cubicBezTo>
                    <a:pt x="130362" y="83163"/>
                    <a:pt x="120399" y="97974"/>
                    <a:pt x="85076" y="9600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6" name="任意多边形: 形状 85">
              <a:extLst>
                <a:ext uri="{FF2B5EF4-FFF2-40B4-BE49-F238E27FC236}">
                  <a16:creationId xmlns:a16="http://schemas.microsoft.com/office/drawing/2014/main" id="{C2DF009B-2170-80BB-5B58-097270E80EA6}"/>
                </a:ext>
              </a:extLst>
            </p:cNvPr>
            <p:cNvSpPr/>
            <p:nvPr/>
          </p:nvSpPr>
          <p:spPr>
            <a:xfrm>
              <a:off x="10122748" y="5831310"/>
              <a:ext cx="126429" cy="99816"/>
            </a:xfrm>
            <a:custGeom>
              <a:avLst/>
              <a:gdLst>
                <a:gd name="connsiteX0" fmla="*/ 126429 w 126429"/>
                <a:gd name="connsiteY0" fmla="*/ 95555 h 99816"/>
                <a:gd name="connsiteX1" fmla="*/ 1 w 126429"/>
                <a:gd name="connsiteY1" fmla="*/ 16545 h 99816"/>
                <a:gd name="connsiteX2" fmla="*/ 17263 w 126429"/>
                <a:gd name="connsiteY2" fmla="*/ 828 h 99816"/>
                <a:gd name="connsiteX3" fmla="*/ 105171 w 126429"/>
                <a:gd name="connsiteY3" fmla="*/ 50749 h 99816"/>
                <a:gd name="connsiteX4" fmla="*/ 126429 w 126429"/>
                <a:gd name="connsiteY4" fmla="*/ 95555 h 998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429" h="99816">
                  <a:moveTo>
                    <a:pt x="126429" y="95555"/>
                  </a:moveTo>
                  <a:cubicBezTo>
                    <a:pt x="74057" y="114629"/>
                    <a:pt x="-319" y="66359"/>
                    <a:pt x="1" y="16545"/>
                  </a:cubicBezTo>
                  <a:cubicBezTo>
                    <a:pt x="54" y="11057"/>
                    <a:pt x="10710" y="1627"/>
                    <a:pt x="17263" y="828"/>
                  </a:cubicBezTo>
                  <a:cubicBezTo>
                    <a:pt x="57807" y="-4180"/>
                    <a:pt x="87749" y="13668"/>
                    <a:pt x="105171" y="50749"/>
                  </a:cubicBezTo>
                  <a:cubicBezTo>
                    <a:pt x="111937" y="65134"/>
                    <a:pt x="118810" y="79466"/>
                    <a:pt x="126429" y="955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7" name="任意多边形: 形状 86">
              <a:extLst>
                <a:ext uri="{FF2B5EF4-FFF2-40B4-BE49-F238E27FC236}">
                  <a16:creationId xmlns:a16="http://schemas.microsoft.com/office/drawing/2014/main" id="{0AC138FA-91F7-4E66-1051-80223C790F63}"/>
                </a:ext>
              </a:extLst>
            </p:cNvPr>
            <p:cNvSpPr/>
            <p:nvPr/>
          </p:nvSpPr>
          <p:spPr>
            <a:xfrm>
              <a:off x="9850590" y="5795526"/>
              <a:ext cx="115630" cy="102095"/>
            </a:xfrm>
            <a:custGeom>
              <a:avLst/>
              <a:gdLst>
                <a:gd name="connsiteX0" fmla="*/ 100233 w 115630"/>
                <a:gd name="connsiteY0" fmla="*/ 102090 h 102095"/>
                <a:gd name="connsiteX1" fmla="*/ 17 w 115630"/>
                <a:gd name="connsiteY1" fmla="*/ 18391 h 102095"/>
                <a:gd name="connsiteX2" fmla="*/ 22873 w 115630"/>
                <a:gd name="connsiteY2" fmla="*/ 277 h 102095"/>
                <a:gd name="connsiteX3" fmla="*/ 115630 w 115630"/>
                <a:gd name="connsiteY3" fmla="*/ 81472 h 102095"/>
                <a:gd name="connsiteX4" fmla="*/ 100233 w 115630"/>
                <a:gd name="connsiteY4" fmla="*/ 102090 h 102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630" h="102095">
                  <a:moveTo>
                    <a:pt x="100233" y="102090"/>
                  </a:moveTo>
                  <a:cubicBezTo>
                    <a:pt x="46955" y="102623"/>
                    <a:pt x="-1048" y="59309"/>
                    <a:pt x="17" y="18391"/>
                  </a:cubicBezTo>
                  <a:cubicBezTo>
                    <a:pt x="177" y="11891"/>
                    <a:pt x="14349" y="1182"/>
                    <a:pt x="22873" y="277"/>
                  </a:cubicBezTo>
                  <a:cubicBezTo>
                    <a:pt x="62459" y="-3985"/>
                    <a:pt x="115150" y="41780"/>
                    <a:pt x="115630" y="81472"/>
                  </a:cubicBezTo>
                  <a:cubicBezTo>
                    <a:pt x="115736" y="89943"/>
                    <a:pt x="103003" y="98627"/>
                    <a:pt x="100233" y="1020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8" name="任意多边形: 形状 87">
              <a:extLst>
                <a:ext uri="{FF2B5EF4-FFF2-40B4-BE49-F238E27FC236}">
                  <a16:creationId xmlns:a16="http://schemas.microsoft.com/office/drawing/2014/main" id="{9B76FA26-2D98-2C83-7098-234956B75A87}"/>
                </a:ext>
              </a:extLst>
            </p:cNvPr>
            <p:cNvSpPr/>
            <p:nvPr/>
          </p:nvSpPr>
          <p:spPr>
            <a:xfrm>
              <a:off x="11220641" y="6522267"/>
              <a:ext cx="134259" cy="106497"/>
            </a:xfrm>
            <a:custGeom>
              <a:avLst/>
              <a:gdLst>
                <a:gd name="connsiteX0" fmla="*/ 0 w 134259"/>
                <a:gd name="connsiteY0" fmla="*/ 136 h 106497"/>
                <a:gd name="connsiteX1" fmla="*/ 134260 w 134259"/>
                <a:gd name="connsiteY1" fmla="*/ 104880 h 106497"/>
                <a:gd name="connsiteX2" fmla="*/ 0 w 134259"/>
                <a:gd name="connsiteY2" fmla="*/ 136 h 106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259" h="106497">
                  <a:moveTo>
                    <a:pt x="0" y="136"/>
                  </a:moveTo>
                  <a:cubicBezTo>
                    <a:pt x="67982" y="-2581"/>
                    <a:pt x="115826" y="35565"/>
                    <a:pt x="134260" y="104880"/>
                  </a:cubicBezTo>
                  <a:cubicBezTo>
                    <a:pt x="74695" y="115588"/>
                    <a:pt x="18381" y="72274"/>
                    <a:pt x="0" y="1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89" name="任意多边形: 形状 88">
              <a:extLst>
                <a:ext uri="{FF2B5EF4-FFF2-40B4-BE49-F238E27FC236}">
                  <a16:creationId xmlns:a16="http://schemas.microsoft.com/office/drawing/2014/main" id="{898E3AA5-F150-ABA0-34CF-74F32EFDD726}"/>
                </a:ext>
              </a:extLst>
            </p:cNvPr>
            <p:cNvSpPr/>
            <p:nvPr/>
          </p:nvSpPr>
          <p:spPr>
            <a:xfrm>
              <a:off x="9170135" y="5909563"/>
              <a:ext cx="116593" cy="95476"/>
            </a:xfrm>
            <a:custGeom>
              <a:avLst/>
              <a:gdLst>
                <a:gd name="connsiteX0" fmla="*/ 83764 w 116593"/>
                <a:gd name="connsiteY0" fmla="*/ 95461 h 95476"/>
                <a:gd name="connsiteX1" fmla="*/ 970 w 116593"/>
                <a:gd name="connsiteY1" fmla="*/ 33446 h 95476"/>
                <a:gd name="connsiteX2" fmla="*/ 24838 w 116593"/>
                <a:gd name="connsiteY2" fmla="*/ 520 h 95476"/>
                <a:gd name="connsiteX3" fmla="*/ 112693 w 116593"/>
                <a:gd name="connsiteY3" fmla="*/ 56621 h 95476"/>
                <a:gd name="connsiteX4" fmla="*/ 83764 w 116593"/>
                <a:gd name="connsiteY4" fmla="*/ 95461 h 95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593" h="95476">
                  <a:moveTo>
                    <a:pt x="83764" y="95461"/>
                  </a:moveTo>
                  <a:cubicBezTo>
                    <a:pt x="43272" y="94822"/>
                    <a:pt x="7683" y="67810"/>
                    <a:pt x="970" y="33446"/>
                  </a:cubicBezTo>
                  <a:cubicBezTo>
                    <a:pt x="-2972" y="13253"/>
                    <a:pt x="5126" y="3184"/>
                    <a:pt x="24838" y="520"/>
                  </a:cubicBezTo>
                  <a:cubicBezTo>
                    <a:pt x="58989" y="-4115"/>
                    <a:pt x="101399" y="22844"/>
                    <a:pt x="112693" y="56621"/>
                  </a:cubicBezTo>
                  <a:cubicBezTo>
                    <a:pt x="122337" y="85551"/>
                    <a:pt x="114611" y="95940"/>
                    <a:pt x="83764" y="954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0" name="任意多边形: 形状 89">
              <a:extLst>
                <a:ext uri="{FF2B5EF4-FFF2-40B4-BE49-F238E27FC236}">
                  <a16:creationId xmlns:a16="http://schemas.microsoft.com/office/drawing/2014/main" id="{78E3AABD-D8E2-8A1D-9135-C20124295F46}"/>
                </a:ext>
              </a:extLst>
            </p:cNvPr>
            <p:cNvSpPr/>
            <p:nvPr/>
          </p:nvSpPr>
          <p:spPr>
            <a:xfrm>
              <a:off x="9780470" y="5931202"/>
              <a:ext cx="120964" cy="96309"/>
            </a:xfrm>
            <a:custGeom>
              <a:avLst/>
              <a:gdLst>
                <a:gd name="connsiteX0" fmla="*/ 120964 w 120964"/>
                <a:gd name="connsiteY0" fmla="*/ 89219 h 96309"/>
                <a:gd name="connsiteX1" fmla="*/ 77 w 120964"/>
                <a:gd name="connsiteY1" fmla="*/ 28003 h 96309"/>
                <a:gd name="connsiteX2" fmla="*/ 15634 w 120964"/>
                <a:gd name="connsiteY2" fmla="*/ 3815 h 96309"/>
                <a:gd name="connsiteX3" fmla="*/ 98055 w 120964"/>
                <a:gd name="connsiteY3" fmla="*/ 37007 h 96309"/>
                <a:gd name="connsiteX4" fmla="*/ 120964 w 120964"/>
                <a:gd name="connsiteY4" fmla="*/ 89219 h 9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0964" h="96309">
                  <a:moveTo>
                    <a:pt x="120964" y="89219"/>
                  </a:moveTo>
                  <a:cubicBezTo>
                    <a:pt x="71043" y="111489"/>
                    <a:pt x="6844" y="78617"/>
                    <a:pt x="77" y="28003"/>
                  </a:cubicBezTo>
                  <a:cubicBezTo>
                    <a:pt x="-935" y="20491"/>
                    <a:pt x="8176" y="6479"/>
                    <a:pt x="15634" y="3815"/>
                  </a:cubicBezTo>
                  <a:cubicBezTo>
                    <a:pt x="46589" y="-7373"/>
                    <a:pt x="80740" y="6746"/>
                    <a:pt x="98055" y="37007"/>
                  </a:cubicBezTo>
                  <a:cubicBezTo>
                    <a:pt x="107432" y="53417"/>
                    <a:pt x="113452" y="71798"/>
                    <a:pt x="120964" y="892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1" name="任意多边形: 形状 90">
              <a:extLst>
                <a:ext uri="{FF2B5EF4-FFF2-40B4-BE49-F238E27FC236}">
                  <a16:creationId xmlns:a16="http://schemas.microsoft.com/office/drawing/2014/main" id="{6D2CF54E-B010-2C87-BAAA-D1112A579F3D}"/>
                </a:ext>
              </a:extLst>
            </p:cNvPr>
            <p:cNvSpPr/>
            <p:nvPr/>
          </p:nvSpPr>
          <p:spPr>
            <a:xfrm>
              <a:off x="9704965" y="5785893"/>
              <a:ext cx="118307" cy="101343"/>
            </a:xfrm>
            <a:custGeom>
              <a:avLst/>
              <a:gdLst>
                <a:gd name="connsiteX0" fmla="*/ 20813 w 118307"/>
                <a:gd name="connsiteY0" fmla="*/ 0 h 101343"/>
                <a:gd name="connsiteX1" fmla="*/ 116606 w 118307"/>
                <a:gd name="connsiteY1" fmla="*/ 70753 h 101343"/>
                <a:gd name="connsiteX2" fmla="*/ 93377 w 118307"/>
                <a:gd name="connsiteY2" fmla="*/ 101334 h 101343"/>
                <a:gd name="connsiteX3" fmla="*/ 24063 w 118307"/>
                <a:gd name="connsiteY3" fmla="*/ 62921 h 101343"/>
                <a:gd name="connsiteX4" fmla="*/ 8346 w 118307"/>
                <a:gd name="connsiteY4" fmla="*/ 35216 h 101343"/>
                <a:gd name="connsiteX5" fmla="*/ 941 w 118307"/>
                <a:gd name="connsiteY5" fmla="*/ 7512 h 101343"/>
                <a:gd name="connsiteX6" fmla="*/ 20813 w 118307"/>
                <a:gd name="connsiteY6" fmla="*/ 0 h 101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307" h="101343">
                  <a:moveTo>
                    <a:pt x="20813" y="0"/>
                  </a:moveTo>
                  <a:cubicBezTo>
                    <a:pt x="76435" y="3463"/>
                    <a:pt x="104992" y="27065"/>
                    <a:pt x="116606" y="70753"/>
                  </a:cubicBezTo>
                  <a:cubicBezTo>
                    <a:pt x="122360" y="92437"/>
                    <a:pt x="113250" y="101014"/>
                    <a:pt x="93377" y="101334"/>
                  </a:cubicBezTo>
                  <a:cubicBezTo>
                    <a:pt x="63222" y="101760"/>
                    <a:pt x="40366" y="87748"/>
                    <a:pt x="24063" y="62921"/>
                  </a:cubicBezTo>
                  <a:cubicBezTo>
                    <a:pt x="18202" y="54077"/>
                    <a:pt x="12608" y="44860"/>
                    <a:pt x="8346" y="35216"/>
                  </a:cubicBezTo>
                  <a:cubicBezTo>
                    <a:pt x="4404" y="26159"/>
                    <a:pt x="-2523" y="13319"/>
                    <a:pt x="941" y="7512"/>
                  </a:cubicBezTo>
                  <a:cubicBezTo>
                    <a:pt x="4723" y="1012"/>
                    <a:pt x="18788" y="639"/>
                    <a:pt x="2081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2" name="任意多边形: 形状 91">
              <a:extLst>
                <a:ext uri="{FF2B5EF4-FFF2-40B4-BE49-F238E27FC236}">
                  <a16:creationId xmlns:a16="http://schemas.microsoft.com/office/drawing/2014/main" id="{8D04D4AA-9A55-28AE-70DE-876720D2C495}"/>
                </a:ext>
              </a:extLst>
            </p:cNvPr>
            <p:cNvSpPr/>
            <p:nvPr/>
          </p:nvSpPr>
          <p:spPr>
            <a:xfrm>
              <a:off x="9559581" y="5773016"/>
              <a:ext cx="116175" cy="97475"/>
            </a:xfrm>
            <a:custGeom>
              <a:avLst/>
              <a:gdLst>
                <a:gd name="connsiteX0" fmla="*/ 26343 w 116175"/>
                <a:gd name="connsiteY0" fmla="*/ 517 h 97475"/>
                <a:gd name="connsiteX1" fmla="*/ 114731 w 116175"/>
                <a:gd name="connsiteY1" fmla="*/ 68179 h 97475"/>
                <a:gd name="connsiteX2" fmla="*/ 93526 w 116175"/>
                <a:gd name="connsiteY2" fmla="*/ 97429 h 97475"/>
                <a:gd name="connsiteX3" fmla="*/ 717 w 116175"/>
                <a:gd name="connsiteY3" fmla="*/ 23266 h 97475"/>
                <a:gd name="connsiteX4" fmla="*/ 26343 w 116175"/>
                <a:gd name="connsiteY4" fmla="*/ 517 h 97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175" h="97475">
                  <a:moveTo>
                    <a:pt x="26343" y="517"/>
                  </a:moveTo>
                  <a:cubicBezTo>
                    <a:pt x="70191" y="2222"/>
                    <a:pt x="106207" y="30192"/>
                    <a:pt x="114731" y="68179"/>
                  </a:cubicBezTo>
                  <a:cubicBezTo>
                    <a:pt x="118780" y="86080"/>
                    <a:pt x="115104" y="96789"/>
                    <a:pt x="93526" y="97429"/>
                  </a:cubicBezTo>
                  <a:cubicBezTo>
                    <a:pt x="46429" y="98814"/>
                    <a:pt x="8815" y="69245"/>
                    <a:pt x="717" y="23266"/>
                  </a:cubicBezTo>
                  <a:cubicBezTo>
                    <a:pt x="-3386" y="-336"/>
                    <a:pt x="10786" y="-1082"/>
                    <a:pt x="26343" y="5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3" name="任意多边形: 形状 92">
              <a:extLst>
                <a:ext uri="{FF2B5EF4-FFF2-40B4-BE49-F238E27FC236}">
                  <a16:creationId xmlns:a16="http://schemas.microsoft.com/office/drawing/2014/main" id="{0DB558C4-B708-C6E1-5ABD-204B69D0A9DD}"/>
                </a:ext>
              </a:extLst>
            </p:cNvPr>
            <p:cNvSpPr/>
            <p:nvPr/>
          </p:nvSpPr>
          <p:spPr>
            <a:xfrm>
              <a:off x="10261165" y="5852964"/>
              <a:ext cx="116677" cy="101117"/>
            </a:xfrm>
            <a:custGeom>
              <a:avLst/>
              <a:gdLst>
                <a:gd name="connsiteX0" fmla="*/ 0 w 116677"/>
                <a:gd name="connsiteY0" fmla="*/ 1071 h 101117"/>
                <a:gd name="connsiteX1" fmla="*/ 116678 w 116677"/>
                <a:gd name="connsiteY1" fmla="*/ 97397 h 101117"/>
                <a:gd name="connsiteX2" fmla="*/ 0 w 116677"/>
                <a:gd name="connsiteY2" fmla="*/ 1071 h 1011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677" h="101117">
                  <a:moveTo>
                    <a:pt x="0" y="1071"/>
                  </a:moveTo>
                  <a:cubicBezTo>
                    <a:pt x="68621" y="-6761"/>
                    <a:pt x="110657" y="28669"/>
                    <a:pt x="116678" y="97397"/>
                  </a:cubicBezTo>
                  <a:cubicBezTo>
                    <a:pt x="61855" y="115405"/>
                    <a:pt x="106" y="65590"/>
                    <a:pt x="0" y="107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4" name="任意多边形: 形状 93">
              <a:extLst>
                <a:ext uri="{FF2B5EF4-FFF2-40B4-BE49-F238E27FC236}">
                  <a16:creationId xmlns:a16="http://schemas.microsoft.com/office/drawing/2014/main" id="{EE29ED3A-A193-AD6E-6AA4-8712AD5CF7C7}"/>
                </a:ext>
              </a:extLst>
            </p:cNvPr>
            <p:cNvSpPr/>
            <p:nvPr/>
          </p:nvSpPr>
          <p:spPr>
            <a:xfrm>
              <a:off x="9011586" y="5910229"/>
              <a:ext cx="110651" cy="94688"/>
            </a:xfrm>
            <a:custGeom>
              <a:avLst/>
              <a:gdLst>
                <a:gd name="connsiteX0" fmla="*/ 79921 w 110651"/>
                <a:gd name="connsiteY0" fmla="*/ 94689 h 94688"/>
                <a:gd name="connsiteX1" fmla="*/ 1284 w 110651"/>
                <a:gd name="connsiteY1" fmla="*/ 36563 h 94688"/>
                <a:gd name="connsiteX2" fmla="*/ 27976 w 110651"/>
                <a:gd name="connsiteY2" fmla="*/ 121 h 94688"/>
                <a:gd name="connsiteX3" fmla="*/ 108691 w 110651"/>
                <a:gd name="connsiteY3" fmla="*/ 59632 h 94688"/>
                <a:gd name="connsiteX4" fmla="*/ 79921 w 110651"/>
                <a:gd name="connsiteY4" fmla="*/ 94689 h 9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651" h="94688">
                  <a:moveTo>
                    <a:pt x="79921" y="94689"/>
                  </a:moveTo>
                  <a:cubicBezTo>
                    <a:pt x="42148" y="94689"/>
                    <a:pt x="7997" y="69542"/>
                    <a:pt x="1284" y="36563"/>
                  </a:cubicBezTo>
                  <a:cubicBezTo>
                    <a:pt x="-3138" y="14826"/>
                    <a:pt x="3415" y="1560"/>
                    <a:pt x="27976" y="121"/>
                  </a:cubicBezTo>
                  <a:cubicBezTo>
                    <a:pt x="64524" y="-2010"/>
                    <a:pt x="100966" y="24256"/>
                    <a:pt x="108691" y="59632"/>
                  </a:cubicBezTo>
                  <a:cubicBezTo>
                    <a:pt x="114605" y="86271"/>
                    <a:pt x="107733" y="94635"/>
                    <a:pt x="79921" y="946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5" name="任意多边形: 形状 94">
              <a:extLst>
                <a:ext uri="{FF2B5EF4-FFF2-40B4-BE49-F238E27FC236}">
                  <a16:creationId xmlns:a16="http://schemas.microsoft.com/office/drawing/2014/main" id="{ADB45579-C4FA-4872-9EB5-96DB55E4FE56}"/>
                </a:ext>
              </a:extLst>
            </p:cNvPr>
            <p:cNvSpPr/>
            <p:nvPr/>
          </p:nvSpPr>
          <p:spPr>
            <a:xfrm>
              <a:off x="10597613" y="6038836"/>
              <a:ext cx="127013" cy="102202"/>
            </a:xfrm>
            <a:custGeom>
              <a:avLst/>
              <a:gdLst>
                <a:gd name="connsiteX0" fmla="*/ 127014 w 127013"/>
                <a:gd name="connsiteY0" fmla="*/ 98743 h 102202"/>
                <a:gd name="connsiteX1" fmla="*/ 0 w 127013"/>
                <a:gd name="connsiteY1" fmla="*/ 2896 h 102202"/>
                <a:gd name="connsiteX2" fmla="*/ 127014 w 127013"/>
                <a:gd name="connsiteY2" fmla="*/ 98743 h 102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013" h="102202">
                  <a:moveTo>
                    <a:pt x="127014" y="98743"/>
                  </a:moveTo>
                  <a:cubicBezTo>
                    <a:pt x="68995" y="116431"/>
                    <a:pt x="480" y="63526"/>
                    <a:pt x="0" y="2896"/>
                  </a:cubicBezTo>
                  <a:cubicBezTo>
                    <a:pt x="56581" y="-9837"/>
                    <a:pt x="95420" y="18933"/>
                    <a:pt x="127014" y="987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6" name="任意多边形: 形状 95">
              <a:extLst>
                <a:ext uri="{FF2B5EF4-FFF2-40B4-BE49-F238E27FC236}">
                  <a16:creationId xmlns:a16="http://schemas.microsoft.com/office/drawing/2014/main" id="{D5329BE7-A8E2-4CC1-95F1-EBE3E09D4A91}"/>
                </a:ext>
              </a:extLst>
            </p:cNvPr>
            <p:cNvSpPr/>
            <p:nvPr/>
          </p:nvSpPr>
          <p:spPr>
            <a:xfrm>
              <a:off x="9327339" y="5909911"/>
              <a:ext cx="117006" cy="95766"/>
            </a:xfrm>
            <a:custGeom>
              <a:avLst/>
              <a:gdLst>
                <a:gd name="connsiteX0" fmla="*/ 84101 w 117006"/>
                <a:gd name="connsiteY0" fmla="*/ 95752 h 95766"/>
                <a:gd name="connsiteX1" fmla="*/ 3119 w 117006"/>
                <a:gd name="connsiteY1" fmla="*/ 37520 h 95766"/>
                <a:gd name="connsiteX2" fmla="*/ 29385 w 117006"/>
                <a:gd name="connsiteY2" fmla="*/ 12 h 95766"/>
                <a:gd name="connsiteX3" fmla="*/ 110527 w 117006"/>
                <a:gd name="connsiteY3" fmla="*/ 54409 h 95766"/>
                <a:gd name="connsiteX4" fmla="*/ 84101 w 117006"/>
                <a:gd name="connsiteY4" fmla="*/ 95752 h 957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006" h="95766">
                  <a:moveTo>
                    <a:pt x="84101" y="95752"/>
                  </a:moveTo>
                  <a:cubicBezTo>
                    <a:pt x="49737" y="95273"/>
                    <a:pt x="14094" y="69646"/>
                    <a:pt x="3119" y="37520"/>
                  </a:cubicBezTo>
                  <a:cubicBezTo>
                    <a:pt x="-5299" y="12799"/>
                    <a:pt x="3279" y="545"/>
                    <a:pt x="29385" y="12"/>
                  </a:cubicBezTo>
                  <a:cubicBezTo>
                    <a:pt x="60126" y="-627"/>
                    <a:pt x="96941" y="24094"/>
                    <a:pt x="110527" y="54409"/>
                  </a:cubicBezTo>
                  <a:cubicBezTo>
                    <a:pt x="124112" y="84830"/>
                    <a:pt x="116813" y="96231"/>
                    <a:pt x="84101" y="9575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7" name="任意多边形: 形状 96">
              <a:extLst>
                <a:ext uri="{FF2B5EF4-FFF2-40B4-BE49-F238E27FC236}">
                  <a16:creationId xmlns:a16="http://schemas.microsoft.com/office/drawing/2014/main" id="{9BB6E0CF-49FD-F118-DA39-452A3923C14F}"/>
                </a:ext>
              </a:extLst>
            </p:cNvPr>
            <p:cNvSpPr/>
            <p:nvPr/>
          </p:nvSpPr>
          <p:spPr>
            <a:xfrm>
              <a:off x="9774669" y="5651631"/>
              <a:ext cx="116382" cy="96664"/>
            </a:xfrm>
            <a:custGeom>
              <a:avLst/>
              <a:gdLst>
                <a:gd name="connsiteX0" fmla="*/ 30173 w 116382"/>
                <a:gd name="connsiteY0" fmla="*/ 2 h 96664"/>
                <a:gd name="connsiteX1" fmla="*/ 116376 w 116382"/>
                <a:gd name="connsiteY1" fmla="*/ 80132 h 96664"/>
                <a:gd name="connsiteX2" fmla="*/ 98582 w 116382"/>
                <a:gd name="connsiteY2" fmla="*/ 95849 h 96664"/>
                <a:gd name="connsiteX3" fmla="*/ 764 w 116382"/>
                <a:gd name="connsiteY3" fmla="*/ 25309 h 96664"/>
                <a:gd name="connsiteX4" fmla="*/ 30173 w 116382"/>
                <a:gd name="connsiteY4" fmla="*/ 2 h 96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382" h="96664">
                  <a:moveTo>
                    <a:pt x="30173" y="2"/>
                  </a:moveTo>
                  <a:cubicBezTo>
                    <a:pt x="69971" y="-371"/>
                    <a:pt x="117016" y="42305"/>
                    <a:pt x="116376" y="80132"/>
                  </a:cubicBezTo>
                  <a:cubicBezTo>
                    <a:pt x="116270" y="85673"/>
                    <a:pt x="105508" y="94624"/>
                    <a:pt x="98582" y="95849"/>
                  </a:cubicBezTo>
                  <a:cubicBezTo>
                    <a:pt x="58837" y="102721"/>
                    <a:pt x="7690" y="65055"/>
                    <a:pt x="764" y="25309"/>
                  </a:cubicBezTo>
                  <a:cubicBezTo>
                    <a:pt x="-2539" y="6236"/>
                    <a:pt x="4440" y="215"/>
                    <a:pt x="30173" y="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8" name="任意多边形: 形状 97">
              <a:extLst>
                <a:ext uri="{FF2B5EF4-FFF2-40B4-BE49-F238E27FC236}">
                  <a16:creationId xmlns:a16="http://schemas.microsoft.com/office/drawing/2014/main" id="{F726FF7F-45A0-0492-756B-A50EEBD1E87A}"/>
                </a:ext>
              </a:extLst>
            </p:cNvPr>
            <p:cNvSpPr/>
            <p:nvPr/>
          </p:nvSpPr>
          <p:spPr>
            <a:xfrm>
              <a:off x="9988113" y="5814271"/>
              <a:ext cx="119796" cy="100784"/>
            </a:xfrm>
            <a:custGeom>
              <a:avLst/>
              <a:gdLst>
                <a:gd name="connsiteX0" fmla="*/ 94944 w 119796"/>
                <a:gd name="connsiteY0" fmla="*/ 100767 h 100784"/>
                <a:gd name="connsiteX1" fmla="*/ 4 w 119796"/>
                <a:gd name="connsiteY1" fmla="*/ 15843 h 100784"/>
                <a:gd name="connsiteX2" fmla="*/ 15028 w 119796"/>
                <a:gd name="connsiteY2" fmla="*/ 552 h 100784"/>
                <a:gd name="connsiteX3" fmla="*/ 116788 w 119796"/>
                <a:gd name="connsiteY3" fmla="*/ 66137 h 100784"/>
                <a:gd name="connsiteX4" fmla="*/ 94944 w 119796"/>
                <a:gd name="connsiteY4" fmla="*/ 100767 h 100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796" h="100784">
                  <a:moveTo>
                    <a:pt x="94944" y="100767"/>
                  </a:moveTo>
                  <a:cubicBezTo>
                    <a:pt x="51630" y="101780"/>
                    <a:pt x="1708" y="56547"/>
                    <a:pt x="4" y="15843"/>
                  </a:cubicBezTo>
                  <a:cubicBezTo>
                    <a:pt x="-210" y="10728"/>
                    <a:pt x="9167" y="1404"/>
                    <a:pt x="15028" y="552"/>
                  </a:cubicBezTo>
                  <a:cubicBezTo>
                    <a:pt x="51896" y="-4829"/>
                    <a:pt x="104428" y="30015"/>
                    <a:pt x="116788" y="66137"/>
                  </a:cubicBezTo>
                  <a:cubicBezTo>
                    <a:pt x="124726" y="89526"/>
                    <a:pt x="116788" y="101194"/>
                    <a:pt x="94944" y="1007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99" name="任意多边形: 形状 98">
              <a:extLst>
                <a:ext uri="{FF2B5EF4-FFF2-40B4-BE49-F238E27FC236}">
                  <a16:creationId xmlns:a16="http://schemas.microsoft.com/office/drawing/2014/main" id="{C7E4C12C-5446-B5FA-CB22-385C37097DDC}"/>
                </a:ext>
              </a:extLst>
            </p:cNvPr>
            <p:cNvSpPr/>
            <p:nvPr/>
          </p:nvSpPr>
          <p:spPr>
            <a:xfrm>
              <a:off x="8800625" y="6560603"/>
              <a:ext cx="109422" cy="93516"/>
            </a:xfrm>
            <a:custGeom>
              <a:avLst/>
              <a:gdLst>
                <a:gd name="connsiteX0" fmla="*/ 44634 w 109422"/>
                <a:gd name="connsiteY0" fmla="*/ 0 h 93516"/>
                <a:gd name="connsiteX1" fmla="*/ 87575 w 109422"/>
                <a:gd name="connsiteY1" fmla="*/ 23389 h 93516"/>
                <a:gd name="connsiteX2" fmla="*/ 109419 w 109422"/>
                <a:gd name="connsiteY2" fmla="*/ 78371 h 93516"/>
                <a:gd name="connsiteX3" fmla="*/ 36482 w 109422"/>
                <a:gd name="connsiteY3" fmla="*/ 88281 h 93516"/>
                <a:gd name="connsiteX4" fmla="*/ 9257 w 109422"/>
                <a:gd name="connsiteY4" fmla="*/ 57806 h 93516"/>
                <a:gd name="connsiteX5" fmla="*/ 44634 w 109422"/>
                <a:gd name="connsiteY5" fmla="*/ 0 h 93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9422" h="93516">
                  <a:moveTo>
                    <a:pt x="44634" y="0"/>
                  </a:moveTo>
                  <a:cubicBezTo>
                    <a:pt x="59285" y="7512"/>
                    <a:pt x="78252" y="11614"/>
                    <a:pt x="87575" y="23389"/>
                  </a:cubicBezTo>
                  <a:cubicBezTo>
                    <a:pt x="99509" y="38467"/>
                    <a:pt x="108620" y="59511"/>
                    <a:pt x="109419" y="78371"/>
                  </a:cubicBezTo>
                  <a:cubicBezTo>
                    <a:pt x="109952" y="90998"/>
                    <a:pt x="51666" y="99523"/>
                    <a:pt x="36482" y="88281"/>
                  </a:cubicBezTo>
                  <a:cubicBezTo>
                    <a:pt x="25667" y="80343"/>
                    <a:pt x="15491" y="69581"/>
                    <a:pt x="9257" y="57806"/>
                  </a:cubicBezTo>
                  <a:cubicBezTo>
                    <a:pt x="-10242" y="21258"/>
                    <a:pt x="839" y="4529"/>
                    <a:pt x="4463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0" name="任意多边形: 形状 99">
              <a:extLst>
                <a:ext uri="{FF2B5EF4-FFF2-40B4-BE49-F238E27FC236}">
                  <a16:creationId xmlns:a16="http://schemas.microsoft.com/office/drawing/2014/main" id="{94F5F7AD-0BF3-7485-CC28-387F8100BC87}"/>
                </a:ext>
              </a:extLst>
            </p:cNvPr>
            <p:cNvSpPr/>
            <p:nvPr/>
          </p:nvSpPr>
          <p:spPr>
            <a:xfrm>
              <a:off x="9410739" y="5769766"/>
              <a:ext cx="115517" cy="95864"/>
            </a:xfrm>
            <a:custGeom>
              <a:avLst/>
              <a:gdLst>
                <a:gd name="connsiteX0" fmla="*/ 26914 w 115517"/>
                <a:gd name="connsiteY0" fmla="*/ 1636 h 95864"/>
                <a:gd name="connsiteX1" fmla="*/ 113010 w 115517"/>
                <a:gd name="connsiteY1" fmla="*/ 60082 h 95864"/>
                <a:gd name="connsiteX2" fmla="*/ 87703 w 115517"/>
                <a:gd name="connsiteY2" fmla="*/ 95831 h 95864"/>
                <a:gd name="connsiteX3" fmla="*/ 1500 w 115517"/>
                <a:gd name="connsiteY3" fmla="*/ 31045 h 95864"/>
                <a:gd name="connsiteX4" fmla="*/ 26914 w 115517"/>
                <a:gd name="connsiteY4" fmla="*/ 1636 h 9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7" h="95864">
                  <a:moveTo>
                    <a:pt x="26914" y="1636"/>
                  </a:moveTo>
                  <a:cubicBezTo>
                    <a:pt x="71241" y="4779"/>
                    <a:pt x="102515" y="25984"/>
                    <a:pt x="113010" y="60082"/>
                  </a:cubicBezTo>
                  <a:cubicBezTo>
                    <a:pt x="120096" y="83098"/>
                    <a:pt x="112317" y="94978"/>
                    <a:pt x="87703" y="95831"/>
                  </a:cubicBezTo>
                  <a:cubicBezTo>
                    <a:pt x="51687" y="97056"/>
                    <a:pt x="7680" y="64930"/>
                    <a:pt x="1500" y="31045"/>
                  </a:cubicBezTo>
                  <a:cubicBezTo>
                    <a:pt x="-1803" y="12771"/>
                    <a:pt x="-2069" y="-5663"/>
                    <a:pt x="26914" y="16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1" name="任意多边形: 形状 100">
              <a:extLst>
                <a:ext uri="{FF2B5EF4-FFF2-40B4-BE49-F238E27FC236}">
                  <a16:creationId xmlns:a16="http://schemas.microsoft.com/office/drawing/2014/main" id="{9A6EB234-8F5B-8FB0-5254-42A2A421E4D6}"/>
                </a:ext>
              </a:extLst>
            </p:cNvPr>
            <p:cNvSpPr/>
            <p:nvPr/>
          </p:nvSpPr>
          <p:spPr>
            <a:xfrm>
              <a:off x="10389740" y="5871043"/>
              <a:ext cx="120367" cy="107719"/>
            </a:xfrm>
            <a:custGeom>
              <a:avLst/>
              <a:gdLst>
                <a:gd name="connsiteX0" fmla="*/ 120071 w 120367"/>
                <a:gd name="connsiteY0" fmla="*/ 107661 h 107719"/>
                <a:gd name="connsiteX1" fmla="*/ 2274 w 120367"/>
                <a:gd name="connsiteY1" fmla="*/ 27585 h 107719"/>
                <a:gd name="connsiteX2" fmla="*/ 16979 w 120367"/>
                <a:gd name="connsiteY2" fmla="*/ 147 h 107719"/>
                <a:gd name="connsiteX3" fmla="*/ 120071 w 120367"/>
                <a:gd name="connsiteY3" fmla="*/ 107661 h 10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367" h="107719">
                  <a:moveTo>
                    <a:pt x="120071" y="107661"/>
                  </a:moveTo>
                  <a:cubicBezTo>
                    <a:pt x="69830" y="109419"/>
                    <a:pt x="14368" y="71166"/>
                    <a:pt x="2274" y="27585"/>
                  </a:cubicBezTo>
                  <a:cubicBezTo>
                    <a:pt x="-1455" y="14212"/>
                    <a:pt x="-2947" y="1799"/>
                    <a:pt x="16979" y="147"/>
                  </a:cubicBezTo>
                  <a:cubicBezTo>
                    <a:pt x="60400" y="-3529"/>
                    <a:pt x="125292" y="62428"/>
                    <a:pt x="120071" y="1076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2" name="任意多边形: 形状 101">
              <a:extLst>
                <a:ext uri="{FF2B5EF4-FFF2-40B4-BE49-F238E27FC236}">
                  <a16:creationId xmlns:a16="http://schemas.microsoft.com/office/drawing/2014/main" id="{07046106-4542-EEE2-C229-5300913E8500}"/>
                </a:ext>
              </a:extLst>
            </p:cNvPr>
            <p:cNvSpPr/>
            <p:nvPr/>
          </p:nvSpPr>
          <p:spPr>
            <a:xfrm>
              <a:off x="10051998" y="5686335"/>
              <a:ext cx="111340" cy="98910"/>
            </a:xfrm>
            <a:custGeom>
              <a:avLst/>
              <a:gdLst>
                <a:gd name="connsiteX0" fmla="*/ 111030 w 111340"/>
                <a:gd name="connsiteY0" fmla="*/ 96734 h 98910"/>
                <a:gd name="connsiteX1" fmla="*/ 53 w 111340"/>
                <a:gd name="connsiteY1" fmla="*/ 19109 h 98910"/>
                <a:gd name="connsiteX2" fmla="*/ 16515 w 111340"/>
                <a:gd name="connsiteY2" fmla="*/ 408 h 98910"/>
                <a:gd name="connsiteX3" fmla="*/ 111030 w 111340"/>
                <a:gd name="connsiteY3" fmla="*/ 96734 h 98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40" h="98910">
                  <a:moveTo>
                    <a:pt x="111030" y="96734"/>
                  </a:moveTo>
                  <a:cubicBezTo>
                    <a:pt x="53490" y="107496"/>
                    <a:pt x="9962" y="77821"/>
                    <a:pt x="53" y="19109"/>
                  </a:cubicBezTo>
                  <a:cubicBezTo>
                    <a:pt x="-853" y="13675"/>
                    <a:pt x="10175" y="1101"/>
                    <a:pt x="16515" y="408"/>
                  </a:cubicBezTo>
                  <a:cubicBezTo>
                    <a:pt x="67821" y="-5026"/>
                    <a:pt x="115665" y="44682"/>
                    <a:pt x="111030" y="9673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3" name="任意多边形: 形状 102">
              <a:extLst>
                <a:ext uri="{FF2B5EF4-FFF2-40B4-BE49-F238E27FC236}">
                  <a16:creationId xmlns:a16="http://schemas.microsoft.com/office/drawing/2014/main" id="{9F33A013-2960-9570-DD84-A7F0B0005B74}"/>
                </a:ext>
              </a:extLst>
            </p:cNvPr>
            <p:cNvSpPr/>
            <p:nvPr/>
          </p:nvSpPr>
          <p:spPr>
            <a:xfrm>
              <a:off x="9188028" y="5608526"/>
              <a:ext cx="113157" cy="94021"/>
            </a:xfrm>
            <a:custGeom>
              <a:avLst/>
              <a:gdLst>
                <a:gd name="connsiteX0" fmla="*/ 41948 w 113157"/>
                <a:gd name="connsiteY0" fmla="*/ 326 h 94021"/>
                <a:gd name="connsiteX1" fmla="*/ 108545 w 113157"/>
                <a:gd name="connsiteY1" fmla="*/ 56800 h 94021"/>
                <a:gd name="connsiteX2" fmla="*/ 86702 w 113157"/>
                <a:gd name="connsiteY2" fmla="*/ 93721 h 94021"/>
                <a:gd name="connsiteX3" fmla="*/ 2789 w 113157"/>
                <a:gd name="connsiteY3" fmla="*/ 33091 h 94021"/>
                <a:gd name="connsiteX4" fmla="*/ 41948 w 113157"/>
                <a:gd name="connsiteY4" fmla="*/ 326 h 94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57" h="94021">
                  <a:moveTo>
                    <a:pt x="41948" y="326"/>
                  </a:moveTo>
                  <a:cubicBezTo>
                    <a:pt x="67415" y="3096"/>
                    <a:pt x="92669" y="24194"/>
                    <a:pt x="108545" y="56800"/>
                  </a:cubicBezTo>
                  <a:cubicBezTo>
                    <a:pt x="119254" y="78857"/>
                    <a:pt x="111049" y="91377"/>
                    <a:pt x="86702" y="93721"/>
                  </a:cubicBezTo>
                  <a:cubicBezTo>
                    <a:pt x="50686" y="97237"/>
                    <a:pt x="12273" y="69480"/>
                    <a:pt x="2789" y="33091"/>
                  </a:cubicBezTo>
                  <a:cubicBezTo>
                    <a:pt x="-4563" y="4854"/>
                    <a:pt x="711" y="-1646"/>
                    <a:pt x="41948" y="32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4" name="任意多边形: 形状 103">
              <a:extLst>
                <a:ext uri="{FF2B5EF4-FFF2-40B4-BE49-F238E27FC236}">
                  <a16:creationId xmlns:a16="http://schemas.microsoft.com/office/drawing/2014/main" id="{69910BA2-A944-82BB-C24B-315F8D65D7D8}"/>
                </a:ext>
              </a:extLst>
            </p:cNvPr>
            <p:cNvSpPr/>
            <p:nvPr/>
          </p:nvSpPr>
          <p:spPr>
            <a:xfrm>
              <a:off x="9327299" y="6219324"/>
              <a:ext cx="117332" cy="91351"/>
            </a:xfrm>
            <a:custGeom>
              <a:avLst/>
              <a:gdLst>
                <a:gd name="connsiteX0" fmla="*/ 117333 w 117332"/>
                <a:gd name="connsiteY0" fmla="*/ 81071 h 91351"/>
                <a:gd name="connsiteX1" fmla="*/ 12962 w 117332"/>
                <a:gd name="connsiteY1" fmla="*/ 70629 h 91351"/>
                <a:gd name="connsiteX2" fmla="*/ 16052 w 117332"/>
                <a:gd name="connsiteY2" fmla="*/ 16019 h 91351"/>
                <a:gd name="connsiteX3" fmla="*/ 85686 w 117332"/>
                <a:gd name="connsiteY3" fmla="*/ 16872 h 91351"/>
                <a:gd name="connsiteX4" fmla="*/ 94850 w 117332"/>
                <a:gd name="connsiteY4" fmla="*/ 33654 h 91351"/>
                <a:gd name="connsiteX5" fmla="*/ 117333 w 117332"/>
                <a:gd name="connsiteY5" fmla="*/ 81071 h 9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7332" h="91351">
                  <a:moveTo>
                    <a:pt x="117333" y="81071"/>
                  </a:moveTo>
                  <a:cubicBezTo>
                    <a:pt x="70981" y="98280"/>
                    <a:pt x="31502" y="93272"/>
                    <a:pt x="12962" y="70629"/>
                  </a:cubicBezTo>
                  <a:cubicBezTo>
                    <a:pt x="-2808" y="51342"/>
                    <a:pt x="-6857" y="32855"/>
                    <a:pt x="16052" y="16019"/>
                  </a:cubicBezTo>
                  <a:cubicBezTo>
                    <a:pt x="45461" y="-5611"/>
                    <a:pt x="70235" y="-5345"/>
                    <a:pt x="85686" y="16872"/>
                  </a:cubicBezTo>
                  <a:cubicBezTo>
                    <a:pt x="89309" y="22093"/>
                    <a:pt x="92132" y="27900"/>
                    <a:pt x="94850" y="33654"/>
                  </a:cubicBezTo>
                  <a:cubicBezTo>
                    <a:pt x="102202" y="48732"/>
                    <a:pt x="109288" y="63969"/>
                    <a:pt x="117333" y="8107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5" name="任意多边形: 形状 104">
              <a:extLst>
                <a:ext uri="{FF2B5EF4-FFF2-40B4-BE49-F238E27FC236}">
                  <a16:creationId xmlns:a16="http://schemas.microsoft.com/office/drawing/2014/main" id="{BC29C8FB-7E23-513A-DF95-0B23C369E268}"/>
                </a:ext>
              </a:extLst>
            </p:cNvPr>
            <p:cNvSpPr/>
            <p:nvPr/>
          </p:nvSpPr>
          <p:spPr>
            <a:xfrm>
              <a:off x="9083083" y="6068641"/>
              <a:ext cx="112609" cy="91053"/>
            </a:xfrm>
            <a:custGeom>
              <a:avLst/>
              <a:gdLst>
                <a:gd name="connsiteX0" fmla="*/ 95481 w 112609"/>
                <a:gd name="connsiteY0" fmla="*/ 91048 h 91053"/>
                <a:gd name="connsiteX1" fmla="*/ 1233 w 112609"/>
                <a:gd name="connsiteY1" fmla="*/ 32389 h 91053"/>
                <a:gd name="connsiteX2" fmla="*/ 22330 w 112609"/>
                <a:gd name="connsiteY2" fmla="*/ 1062 h 91053"/>
                <a:gd name="connsiteX3" fmla="*/ 112583 w 112609"/>
                <a:gd name="connsiteY3" fmla="*/ 69684 h 91053"/>
                <a:gd name="connsiteX4" fmla="*/ 95481 w 112609"/>
                <a:gd name="connsiteY4" fmla="*/ 91048 h 910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609" h="91053">
                  <a:moveTo>
                    <a:pt x="95481" y="91048"/>
                  </a:moveTo>
                  <a:cubicBezTo>
                    <a:pt x="44601" y="91474"/>
                    <a:pt x="8745" y="65848"/>
                    <a:pt x="1233" y="32389"/>
                  </a:cubicBezTo>
                  <a:cubicBezTo>
                    <a:pt x="-2816" y="14275"/>
                    <a:pt x="2831" y="4152"/>
                    <a:pt x="22330" y="1062"/>
                  </a:cubicBezTo>
                  <a:cubicBezTo>
                    <a:pt x="67190" y="-6077"/>
                    <a:pt x="108747" y="23439"/>
                    <a:pt x="112583" y="69684"/>
                  </a:cubicBezTo>
                  <a:cubicBezTo>
                    <a:pt x="113329" y="78102"/>
                    <a:pt x="98198" y="87851"/>
                    <a:pt x="95481" y="9104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6" name="任意多边形: 形状 105">
              <a:extLst>
                <a:ext uri="{FF2B5EF4-FFF2-40B4-BE49-F238E27FC236}">
                  <a16:creationId xmlns:a16="http://schemas.microsoft.com/office/drawing/2014/main" id="{B6B01B21-6833-DEAB-0A69-98865BA4D0FC}"/>
                </a:ext>
              </a:extLst>
            </p:cNvPr>
            <p:cNvSpPr/>
            <p:nvPr/>
          </p:nvSpPr>
          <p:spPr>
            <a:xfrm>
              <a:off x="8881195" y="6724788"/>
              <a:ext cx="112803" cy="91547"/>
            </a:xfrm>
            <a:custGeom>
              <a:avLst/>
              <a:gdLst>
                <a:gd name="connsiteX0" fmla="*/ 66357 w 112803"/>
                <a:gd name="connsiteY0" fmla="*/ 86805 h 91547"/>
                <a:gd name="connsiteX1" fmla="*/ 56714 w 112803"/>
                <a:gd name="connsiteY1" fmla="*/ 86752 h 91547"/>
                <a:gd name="connsiteX2" fmla="*/ 932 w 112803"/>
                <a:gd name="connsiteY2" fmla="*/ 20901 h 91547"/>
                <a:gd name="connsiteX3" fmla="*/ 59431 w 112803"/>
                <a:gd name="connsiteY3" fmla="*/ 4598 h 91547"/>
                <a:gd name="connsiteX4" fmla="*/ 90066 w 112803"/>
                <a:gd name="connsiteY4" fmla="*/ 18557 h 91547"/>
                <a:gd name="connsiteX5" fmla="*/ 112709 w 112803"/>
                <a:gd name="connsiteY5" fmla="*/ 68158 h 91547"/>
                <a:gd name="connsiteX6" fmla="*/ 68542 w 112803"/>
                <a:gd name="connsiteY6" fmla="*/ 91547 h 91547"/>
                <a:gd name="connsiteX7" fmla="*/ 66357 w 112803"/>
                <a:gd name="connsiteY7" fmla="*/ 86805 h 91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803" h="91547">
                  <a:moveTo>
                    <a:pt x="66357" y="86805"/>
                  </a:moveTo>
                  <a:cubicBezTo>
                    <a:pt x="63161" y="86805"/>
                    <a:pt x="59911" y="87019"/>
                    <a:pt x="56714" y="86752"/>
                  </a:cubicBezTo>
                  <a:cubicBezTo>
                    <a:pt x="23362" y="83875"/>
                    <a:pt x="-5621" y="52281"/>
                    <a:pt x="932" y="20901"/>
                  </a:cubicBezTo>
                  <a:cubicBezTo>
                    <a:pt x="8711" y="-16606"/>
                    <a:pt x="39612" y="8647"/>
                    <a:pt x="59431" y="4598"/>
                  </a:cubicBezTo>
                  <a:cubicBezTo>
                    <a:pt x="68595" y="2680"/>
                    <a:pt x="83939" y="10405"/>
                    <a:pt x="90066" y="18557"/>
                  </a:cubicBezTo>
                  <a:cubicBezTo>
                    <a:pt x="101041" y="33261"/>
                    <a:pt x="114041" y="52122"/>
                    <a:pt x="112709" y="68158"/>
                  </a:cubicBezTo>
                  <a:cubicBezTo>
                    <a:pt x="111963" y="77109"/>
                    <a:pt x="84152" y="83822"/>
                    <a:pt x="68542" y="91547"/>
                  </a:cubicBezTo>
                  <a:cubicBezTo>
                    <a:pt x="67796" y="89949"/>
                    <a:pt x="67050" y="88404"/>
                    <a:pt x="66357" y="8680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7" name="任意多边形: 形状 106">
              <a:extLst>
                <a:ext uri="{FF2B5EF4-FFF2-40B4-BE49-F238E27FC236}">
                  <a16:creationId xmlns:a16="http://schemas.microsoft.com/office/drawing/2014/main" id="{3F8697BD-FADC-F98C-2090-8284608CCAAE}"/>
                </a:ext>
              </a:extLst>
            </p:cNvPr>
            <p:cNvSpPr/>
            <p:nvPr/>
          </p:nvSpPr>
          <p:spPr>
            <a:xfrm>
              <a:off x="10927401" y="6227656"/>
              <a:ext cx="123337" cy="102797"/>
            </a:xfrm>
            <a:custGeom>
              <a:avLst/>
              <a:gdLst>
                <a:gd name="connsiteX0" fmla="*/ 123337 w 123337"/>
                <a:gd name="connsiteY0" fmla="*/ 101989 h 102797"/>
                <a:gd name="connsiteX1" fmla="*/ 0 w 123337"/>
                <a:gd name="connsiteY1" fmla="*/ 1400 h 102797"/>
                <a:gd name="connsiteX2" fmla="*/ 123337 w 123337"/>
                <a:gd name="connsiteY2" fmla="*/ 101989 h 102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337" h="102797">
                  <a:moveTo>
                    <a:pt x="123337" y="101989"/>
                  </a:moveTo>
                  <a:cubicBezTo>
                    <a:pt x="63667" y="109874"/>
                    <a:pt x="1225" y="58940"/>
                    <a:pt x="0" y="1400"/>
                  </a:cubicBezTo>
                  <a:cubicBezTo>
                    <a:pt x="51786" y="-9735"/>
                    <a:pt x="122059" y="47539"/>
                    <a:pt x="123337" y="1019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8" name="任意多边形: 形状 107">
              <a:extLst>
                <a:ext uri="{FF2B5EF4-FFF2-40B4-BE49-F238E27FC236}">
                  <a16:creationId xmlns:a16="http://schemas.microsoft.com/office/drawing/2014/main" id="{4AB6D8DB-7A7C-E77A-8C5D-9C162555D188}"/>
                </a:ext>
              </a:extLst>
            </p:cNvPr>
            <p:cNvSpPr/>
            <p:nvPr/>
          </p:nvSpPr>
          <p:spPr>
            <a:xfrm>
              <a:off x="9258129" y="5762169"/>
              <a:ext cx="112561" cy="92814"/>
            </a:xfrm>
            <a:custGeom>
              <a:avLst/>
              <a:gdLst>
                <a:gd name="connsiteX0" fmla="*/ 18998 w 112561"/>
                <a:gd name="connsiteY0" fmla="*/ 15 h 92814"/>
                <a:gd name="connsiteX1" fmla="*/ 112447 w 112561"/>
                <a:gd name="connsiteY1" fmla="*/ 63788 h 92814"/>
                <a:gd name="connsiteX2" fmla="*/ 99340 w 112561"/>
                <a:gd name="connsiteY2" fmla="*/ 90001 h 92814"/>
                <a:gd name="connsiteX3" fmla="*/ 244 w 112561"/>
                <a:gd name="connsiteY3" fmla="*/ 16478 h 92814"/>
                <a:gd name="connsiteX4" fmla="*/ 18998 w 112561"/>
                <a:gd name="connsiteY4" fmla="*/ 15 h 92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561" h="92814">
                  <a:moveTo>
                    <a:pt x="18998" y="15"/>
                  </a:moveTo>
                  <a:cubicBezTo>
                    <a:pt x="70677" y="-731"/>
                    <a:pt x="107226" y="25802"/>
                    <a:pt x="112447" y="63788"/>
                  </a:cubicBezTo>
                  <a:cubicBezTo>
                    <a:pt x="113566" y="72100"/>
                    <a:pt x="106320" y="87390"/>
                    <a:pt x="99340" y="90001"/>
                  </a:cubicBezTo>
                  <a:cubicBezTo>
                    <a:pt x="59436" y="104919"/>
                    <a:pt x="-4444" y="57608"/>
                    <a:pt x="244" y="16478"/>
                  </a:cubicBezTo>
                  <a:cubicBezTo>
                    <a:pt x="1150" y="8593"/>
                    <a:pt x="16228" y="2306"/>
                    <a:pt x="18998" y="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09" name="任意多边形: 形状 108">
              <a:extLst>
                <a:ext uri="{FF2B5EF4-FFF2-40B4-BE49-F238E27FC236}">
                  <a16:creationId xmlns:a16="http://schemas.microsoft.com/office/drawing/2014/main" id="{204A3B7C-4493-4CD4-10EA-2DB963340996}"/>
                </a:ext>
              </a:extLst>
            </p:cNvPr>
            <p:cNvSpPr/>
            <p:nvPr/>
          </p:nvSpPr>
          <p:spPr>
            <a:xfrm>
              <a:off x="9069711" y="6383719"/>
              <a:ext cx="115459" cy="87632"/>
            </a:xfrm>
            <a:custGeom>
              <a:avLst/>
              <a:gdLst>
                <a:gd name="connsiteX0" fmla="*/ 115459 w 115459"/>
                <a:gd name="connsiteY0" fmla="*/ 87217 h 87632"/>
                <a:gd name="connsiteX1" fmla="*/ 46518 w 115459"/>
                <a:gd name="connsiteY1" fmla="*/ 86898 h 87632"/>
                <a:gd name="connsiteX2" fmla="*/ 1552 w 115459"/>
                <a:gd name="connsiteY2" fmla="*/ 19288 h 87632"/>
                <a:gd name="connsiteX3" fmla="*/ 35809 w 115459"/>
                <a:gd name="connsiteY3" fmla="*/ 2 h 87632"/>
                <a:gd name="connsiteX4" fmla="*/ 115459 w 115459"/>
                <a:gd name="connsiteY4" fmla="*/ 87217 h 87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59" h="87632">
                  <a:moveTo>
                    <a:pt x="115459" y="87217"/>
                  </a:moveTo>
                  <a:cubicBezTo>
                    <a:pt x="90739" y="87217"/>
                    <a:pt x="68522" y="88336"/>
                    <a:pt x="46518" y="86898"/>
                  </a:cubicBezTo>
                  <a:cubicBezTo>
                    <a:pt x="25527" y="85513"/>
                    <a:pt x="-7559" y="38149"/>
                    <a:pt x="1552" y="19288"/>
                  </a:cubicBezTo>
                  <a:cubicBezTo>
                    <a:pt x="6400" y="9326"/>
                    <a:pt x="24088" y="-158"/>
                    <a:pt x="35809" y="2"/>
                  </a:cubicBezTo>
                  <a:cubicBezTo>
                    <a:pt x="79817" y="588"/>
                    <a:pt x="108853" y="31809"/>
                    <a:pt x="115459" y="872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0" name="任意多边形: 形状 109">
              <a:extLst>
                <a:ext uri="{FF2B5EF4-FFF2-40B4-BE49-F238E27FC236}">
                  <a16:creationId xmlns:a16="http://schemas.microsoft.com/office/drawing/2014/main" id="{DC0B986D-12A3-4DF1-A317-B424BAD65C03}"/>
                </a:ext>
              </a:extLst>
            </p:cNvPr>
            <p:cNvSpPr/>
            <p:nvPr/>
          </p:nvSpPr>
          <p:spPr>
            <a:xfrm>
              <a:off x="8981452" y="6554420"/>
              <a:ext cx="112186" cy="85304"/>
            </a:xfrm>
            <a:custGeom>
              <a:avLst/>
              <a:gdLst>
                <a:gd name="connsiteX0" fmla="*/ 112187 w 112186"/>
                <a:gd name="connsiteY0" fmla="*/ 72993 h 85304"/>
                <a:gd name="connsiteX1" fmla="*/ 8349 w 112186"/>
                <a:gd name="connsiteY1" fmla="*/ 56157 h 85304"/>
                <a:gd name="connsiteX2" fmla="*/ 677 w 112186"/>
                <a:gd name="connsiteY2" fmla="*/ 8527 h 85304"/>
                <a:gd name="connsiteX3" fmla="*/ 37012 w 112186"/>
                <a:gd name="connsiteY3" fmla="*/ 3 h 85304"/>
                <a:gd name="connsiteX4" fmla="*/ 112187 w 112186"/>
                <a:gd name="connsiteY4" fmla="*/ 72993 h 85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186" h="85304">
                  <a:moveTo>
                    <a:pt x="112187" y="72993"/>
                  </a:moveTo>
                  <a:cubicBezTo>
                    <a:pt x="54540" y="92866"/>
                    <a:pt x="27901" y="89669"/>
                    <a:pt x="8349" y="56157"/>
                  </a:cubicBezTo>
                  <a:cubicBezTo>
                    <a:pt x="623" y="42891"/>
                    <a:pt x="-1188" y="24084"/>
                    <a:pt x="677" y="8527"/>
                  </a:cubicBezTo>
                  <a:cubicBezTo>
                    <a:pt x="1209" y="4158"/>
                    <a:pt x="24279" y="109"/>
                    <a:pt x="37012" y="3"/>
                  </a:cubicBezTo>
                  <a:cubicBezTo>
                    <a:pt x="77290" y="-317"/>
                    <a:pt x="105580" y="27441"/>
                    <a:pt x="112187" y="7299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1" name="任意多边形: 形状 110">
              <a:extLst>
                <a:ext uri="{FF2B5EF4-FFF2-40B4-BE49-F238E27FC236}">
                  <a16:creationId xmlns:a16="http://schemas.microsoft.com/office/drawing/2014/main" id="{281EE882-0AF2-B572-36BD-479AE2D586DB}"/>
                </a:ext>
              </a:extLst>
            </p:cNvPr>
            <p:cNvSpPr/>
            <p:nvPr/>
          </p:nvSpPr>
          <p:spPr>
            <a:xfrm>
              <a:off x="8823524" y="6234277"/>
              <a:ext cx="111206" cy="85514"/>
            </a:xfrm>
            <a:custGeom>
              <a:avLst/>
              <a:gdLst>
                <a:gd name="connsiteX0" fmla="*/ 37505 w 111206"/>
                <a:gd name="connsiteY0" fmla="*/ 0 h 85514"/>
                <a:gd name="connsiteX1" fmla="*/ 80980 w 111206"/>
                <a:gd name="connsiteY1" fmla="*/ 17369 h 85514"/>
                <a:gd name="connsiteX2" fmla="*/ 106820 w 111206"/>
                <a:gd name="connsiteY2" fmla="*/ 79330 h 85514"/>
                <a:gd name="connsiteX3" fmla="*/ 34042 w 111206"/>
                <a:gd name="connsiteY3" fmla="*/ 82634 h 85514"/>
                <a:gd name="connsiteX4" fmla="*/ 5805 w 111206"/>
                <a:gd name="connsiteY4" fmla="*/ 46352 h 85514"/>
                <a:gd name="connsiteX5" fmla="*/ 37505 w 111206"/>
                <a:gd name="connsiteY5" fmla="*/ 0 h 85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1206" h="85514">
                  <a:moveTo>
                    <a:pt x="37505" y="0"/>
                  </a:moveTo>
                  <a:cubicBezTo>
                    <a:pt x="52104" y="5647"/>
                    <a:pt x="68034" y="9111"/>
                    <a:pt x="80980" y="17369"/>
                  </a:cubicBezTo>
                  <a:cubicBezTo>
                    <a:pt x="103463" y="31647"/>
                    <a:pt x="119287" y="75654"/>
                    <a:pt x="106820" y="79330"/>
                  </a:cubicBezTo>
                  <a:cubicBezTo>
                    <a:pt x="83964" y="86097"/>
                    <a:pt x="57378" y="87482"/>
                    <a:pt x="34042" y="82634"/>
                  </a:cubicBezTo>
                  <a:cubicBezTo>
                    <a:pt x="22428" y="80236"/>
                    <a:pt x="11506" y="60470"/>
                    <a:pt x="5805" y="46352"/>
                  </a:cubicBezTo>
                  <a:cubicBezTo>
                    <a:pt x="-7301" y="13852"/>
                    <a:pt x="1170" y="3463"/>
                    <a:pt x="3750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2" name="任意多边形: 形状 111">
              <a:extLst>
                <a:ext uri="{FF2B5EF4-FFF2-40B4-BE49-F238E27FC236}">
                  <a16:creationId xmlns:a16="http://schemas.microsoft.com/office/drawing/2014/main" id="{8BC4C1DC-563C-7173-E494-8D234557ECAC}"/>
                </a:ext>
              </a:extLst>
            </p:cNvPr>
            <p:cNvSpPr/>
            <p:nvPr/>
          </p:nvSpPr>
          <p:spPr>
            <a:xfrm>
              <a:off x="9915047" y="5667724"/>
              <a:ext cx="112312" cy="98603"/>
            </a:xfrm>
            <a:custGeom>
              <a:avLst/>
              <a:gdLst>
                <a:gd name="connsiteX0" fmla="*/ 111963 w 112312"/>
                <a:gd name="connsiteY0" fmla="*/ 96752 h 98603"/>
                <a:gd name="connsiteX1" fmla="*/ 26 w 112312"/>
                <a:gd name="connsiteY1" fmla="*/ 22056 h 98603"/>
                <a:gd name="connsiteX2" fmla="*/ 17235 w 112312"/>
                <a:gd name="connsiteY2" fmla="*/ 372 h 98603"/>
                <a:gd name="connsiteX3" fmla="*/ 111963 w 112312"/>
                <a:gd name="connsiteY3" fmla="*/ 96752 h 9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312" h="98603">
                  <a:moveTo>
                    <a:pt x="111963" y="96752"/>
                  </a:moveTo>
                  <a:cubicBezTo>
                    <a:pt x="66996" y="107887"/>
                    <a:pt x="4182" y="67023"/>
                    <a:pt x="26" y="22056"/>
                  </a:cubicBezTo>
                  <a:cubicBezTo>
                    <a:pt x="-613" y="15130"/>
                    <a:pt x="10522" y="1118"/>
                    <a:pt x="17235" y="372"/>
                  </a:cubicBezTo>
                  <a:cubicBezTo>
                    <a:pt x="67316" y="-4902"/>
                    <a:pt x="116971" y="46777"/>
                    <a:pt x="111963" y="9675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3" name="任意多边形: 形状 112">
              <a:extLst>
                <a:ext uri="{FF2B5EF4-FFF2-40B4-BE49-F238E27FC236}">
                  <a16:creationId xmlns:a16="http://schemas.microsoft.com/office/drawing/2014/main" id="{B5C9D066-F7B6-B10D-9A93-73C6AD9249CD}"/>
                </a:ext>
              </a:extLst>
            </p:cNvPr>
            <p:cNvSpPr/>
            <p:nvPr/>
          </p:nvSpPr>
          <p:spPr>
            <a:xfrm>
              <a:off x="10721909" y="6064443"/>
              <a:ext cx="117903" cy="101666"/>
            </a:xfrm>
            <a:custGeom>
              <a:avLst/>
              <a:gdLst>
                <a:gd name="connsiteX0" fmla="*/ 117903 w 117903"/>
                <a:gd name="connsiteY0" fmla="*/ 99934 h 101666"/>
                <a:gd name="connsiteX1" fmla="*/ 0 w 117903"/>
                <a:gd name="connsiteY1" fmla="*/ 2649 h 101666"/>
                <a:gd name="connsiteX2" fmla="*/ 117903 w 117903"/>
                <a:gd name="connsiteY2" fmla="*/ 99934 h 101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7903" h="101666">
                  <a:moveTo>
                    <a:pt x="117903" y="99934"/>
                  </a:moveTo>
                  <a:cubicBezTo>
                    <a:pt x="59032" y="109950"/>
                    <a:pt x="18381" y="76386"/>
                    <a:pt x="0" y="2649"/>
                  </a:cubicBezTo>
                  <a:cubicBezTo>
                    <a:pt x="55196" y="-11949"/>
                    <a:pt x="112842" y="35628"/>
                    <a:pt x="117903" y="9993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4" name="任意多边形: 形状 113">
              <a:extLst>
                <a:ext uri="{FF2B5EF4-FFF2-40B4-BE49-F238E27FC236}">
                  <a16:creationId xmlns:a16="http://schemas.microsoft.com/office/drawing/2014/main" id="{1FD31F40-DE62-7C5E-C1FF-20D03C9AA4CB}"/>
                </a:ext>
              </a:extLst>
            </p:cNvPr>
            <p:cNvSpPr/>
            <p:nvPr/>
          </p:nvSpPr>
          <p:spPr>
            <a:xfrm>
              <a:off x="10519242" y="5900333"/>
              <a:ext cx="115345" cy="99012"/>
            </a:xfrm>
            <a:custGeom>
              <a:avLst/>
              <a:gdLst>
                <a:gd name="connsiteX0" fmla="*/ 115346 w 115345"/>
                <a:gd name="connsiteY0" fmla="*/ 98457 h 99012"/>
                <a:gd name="connsiteX1" fmla="*/ 3996 w 115345"/>
                <a:gd name="connsiteY1" fmla="*/ 34790 h 99012"/>
                <a:gd name="connsiteX2" fmla="*/ 0 w 115345"/>
                <a:gd name="connsiteY2" fmla="*/ 1492 h 99012"/>
                <a:gd name="connsiteX3" fmla="*/ 36229 w 115345"/>
                <a:gd name="connsiteY3" fmla="*/ 1332 h 99012"/>
                <a:gd name="connsiteX4" fmla="*/ 115346 w 115345"/>
                <a:gd name="connsiteY4" fmla="*/ 98457 h 99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45" h="99012">
                  <a:moveTo>
                    <a:pt x="115346" y="98457"/>
                  </a:moveTo>
                  <a:cubicBezTo>
                    <a:pt x="61109" y="102932"/>
                    <a:pt x="21311" y="80236"/>
                    <a:pt x="3996" y="34790"/>
                  </a:cubicBezTo>
                  <a:cubicBezTo>
                    <a:pt x="160" y="24668"/>
                    <a:pt x="1225" y="12627"/>
                    <a:pt x="0" y="1492"/>
                  </a:cubicBezTo>
                  <a:cubicBezTo>
                    <a:pt x="12147" y="1279"/>
                    <a:pt x="24987" y="-1652"/>
                    <a:pt x="36229" y="1332"/>
                  </a:cubicBezTo>
                  <a:cubicBezTo>
                    <a:pt x="77732" y="12360"/>
                    <a:pt x="105063" y="46618"/>
                    <a:pt x="115346" y="9845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5" name="任意多边形: 形状 114">
              <a:extLst>
                <a:ext uri="{FF2B5EF4-FFF2-40B4-BE49-F238E27FC236}">
                  <a16:creationId xmlns:a16="http://schemas.microsoft.com/office/drawing/2014/main" id="{E85BA8C8-D4BE-7D1F-8C88-9F410AAC513F}"/>
                </a:ext>
              </a:extLst>
            </p:cNvPr>
            <p:cNvSpPr/>
            <p:nvPr/>
          </p:nvSpPr>
          <p:spPr>
            <a:xfrm>
              <a:off x="8991919" y="6228053"/>
              <a:ext cx="109336" cy="88003"/>
            </a:xfrm>
            <a:custGeom>
              <a:avLst/>
              <a:gdLst>
                <a:gd name="connsiteX0" fmla="*/ 109233 w 109336"/>
                <a:gd name="connsiteY0" fmla="*/ 82464 h 88003"/>
                <a:gd name="connsiteX1" fmla="*/ 4542 w 109336"/>
                <a:gd name="connsiteY1" fmla="*/ 43199 h 88003"/>
                <a:gd name="connsiteX2" fmla="*/ 28783 w 109336"/>
                <a:gd name="connsiteY2" fmla="*/ 843 h 88003"/>
                <a:gd name="connsiteX3" fmla="*/ 109233 w 109336"/>
                <a:gd name="connsiteY3" fmla="*/ 82464 h 8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36" h="88003">
                  <a:moveTo>
                    <a:pt x="109233" y="82464"/>
                  </a:moveTo>
                  <a:cubicBezTo>
                    <a:pt x="59471" y="97062"/>
                    <a:pt x="20472" y="82411"/>
                    <a:pt x="4542" y="43199"/>
                  </a:cubicBezTo>
                  <a:cubicBezTo>
                    <a:pt x="-5900" y="17466"/>
                    <a:pt x="1452" y="4626"/>
                    <a:pt x="28783" y="843"/>
                  </a:cubicBezTo>
                  <a:cubicBezTo>
                    <a:pt x="77373" y="-5923"/>
                    <a:pt x="111470" y="28654"/>
                    <a:pt x="109233" y="824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6" name="任意多边形: 形状 115">
              <a:extLst>
                <a:ext uri="{FF2B5EF4-FFF2-40B4-BE49-F238E27FC236}">
                  <a16:creationId xmlns:a16="http://schemas.microsoft.com/office/drawing/2014/main" id="{3CF13D66-2A06-CAA0-CB55-A1EE5C9B8E21}"/>
                </a:ext>
              </a:extLst>
            </p:cNvPr>
            <p:cNvSpPr/>
            <p:nvPr/>
          </p:nvSpPr>
          <p:spPr>
            <a:xfrm>
              <a:off x="9567046" y="5491775"/>
              <a:ext cx="105746" cy="90967"/>
            </a:xfrm>
            <a:custGeom>
              <a:avLst/>
              <a:gdLst>
                <a:gd name="connsiteX0" fmla="*/ 105668 w 105746"/>
                <a:gd name="connsiteY0" fmla="*/ 90064 h 90967"/>
                <a:gd name="connsiteX1" fmla="*/ 71 w 105746"/>
                <a:gd name="connsiteY1" fmla="*/ 5246 h 90967"/>
                <a:gd name="connsiteX2" fmla="*/ 105668 w 105746"/>
                <a:gd name="connsiteY2" fmla="*/ 90064 h 909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746" h="90967">
                  <a:moveTo>
                    <a:pt x="105668" y="90064"/>
                  </a:moveTo>
                  <a:cubicBezTo>
                    <a:pt x="41415" y="97204"/>
                    <a:pt x="-2006" y="61401"/>
                    <a:pt x="71" y="5246"/>
                  </a:cubicBezTo>
                  <a:cubicBezTo>
                    <a:pt x="62140" y="-14200"/>
                    <a:pt x="107905" y="21816"/>
                    <a:pt x="105668" y="900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7" name="任意多边形: 形状 116">
              <a:extLst>
                <a:ext uri="{FF2B5EF4-FFF2-40B4-BE49-F238E27FC236}">
                  <a16:creationId xmlns:a16="http://schemas.microsoft.com/office/drawing/2014/main" id="{7357E61C-5ABC-0EB9-E4C8-140A1A7F140C}"/>
                </a:ext>
              </a:extLst>
            </p:cNvPr>
            <p:cNvSpPr/>
            <p:nvPr/>
          </p:nvSpPr>
          <p:spPr>
            <a:xfrm>
              <a:off x="8919103" y="6078167"/>
              <a:ext cx="109503" cy="83652"/>
            </a:xfrm>
            <a:custGeom>
              <a:avLst/>
              <a:gdLst>
                <a:gd name="connsiteX0" fmla="*/ 79009 w 109503"/>
                <a:gd name="connsiteY0" fmla="*/ 83653 h 83652"/>
                <a:gd name="connsiteX1" fmla="*/ 48161 w 109503"/>
                <a:gd name="connsiteY1" fmla="*/ 81575 h 83652"/>
                <a:gd name="connsiteX2" fmla="*/ 4687 w 109503"/>
                <a:gd name="connsiteY2" fmla="*/ 7998 h 83652"/>
                <a:gd name="connsiteX3" fmla="*/ 67394 w 109503"/>
                <a:gd name="connsiteY3" fmla="*/ 2511 h 83652"/>
                <a:gd name="connsiteX4" fmla="*/ 96644 w 109503"/>
                <a:gd name="connsiteY4" fmla="*/ 25260 h 83652"/>
                <a:gd name="connsiteX5" fmla="*/ 108738 w 109503"/>
                <a:gd name="connsiteY5" fmla="*/ 68841 h 83652"/>
                <a:gd name="connsiteX6" fmla="*/ 79009 w 109503"/>
                <a:gd name="connsiteY6" fmla="*/ 83653 h 83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9503" h="83652">
                  <a:moveTo>
                    <a:pt x="79009" y="83653"/>
                  </a:moveTo>
                  <a:cubicBezTo>
                    <a:pt x="62972" y="82640"/>
                    <a:pt x="55300" y="83173"/>
                    <a:pt x="48161" y="81575"/>
                  </a:cubicBezTo>
                  <a:cubicBezTo>
                    <a:pt x="19871" y="75128"/>
                    <a:pt x="-12202" y="25207"/>
                    <a:pt x="4687" y="7998"/>
                  </a:cubicBezTo>
                  <a:cubicBezTo>
                    <a:pt x="16035" y="-3616"/>
                    <a:pt x="46243" y="166"/>
                    <a:pt x="67394" y="2511"/>
                  </a:cubicBezTo>
                  <a:cubicBezTo>
                    <a:pt x="78103" y="3683"/>
                    <a:pt x="90623" y="15084"/>
                    <a:pt x="96644" y="25260"/>
                  </a:cubicBezTo>
                  <a:cubicBezTo>
                    <a:pt x="104316" y="38207"/>
                    <a:pt x="111988" y="55948"/>
                    <a:pt x="108738" y="68841"/>
                  </a:cubicBezTo>
                  <a:cubicBezTo>
                    <a:pt x="106553" y="77366"/>
                    <a:pt x="85082" y="80935"/>
                    <a:pt x="79009" y="8365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8" name="任意多边形: 形状 117">
              <a:extLst>
                <a:ext uri="{FF2B5EF4-FFF2-40B4-BE49-F238E27FC236}">
                  <a16:creationId xmlns:a16="http://schemas.microsoft.com/office/drawing/2014/main" id="{46E7BA74-A516-D3B2-0574-625721A41BD0}"/>
                </a:ext>
              </a:extLst>
            </p:cNvPr>
            <p:cNvSpPr/>
            <p:nvPr/>
          </p:nvSpPr>
          <p:spPr>
            <a:xfrm>
              <a:off x="11132946" y="6391466"/>
              <a:ext cx="128345" cy="102362"/>
            </a:xfrm>
            <a:custGeom>
              <a:avLst/>
              <a:gdLst>
                <a:gd name="connsiteX0" fmla="*/ 128346 w 128345"/>
                <a:gd name="connsiteY0" fmla="*/ 101741 h 102362"/>
                <a:gd name="connsiteX1" fmla="*/ 0 w 128345"/>
                <a:gd name="connsiteY1" fmla="*/ 4562 h 102362"/>
                <a:gd name="connsiteX2" fmla="*/ 128346 w 128345"/>
                <a:gd name="connsiteY2" fmla="*/ 101741 h 10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8345" h="102362">
                  <a:moveTo>
                    <a:pt x="128346" y="101741"/>
                  </a:moveTo>
                  <a:cubicBezTo>
                    <a:pt x="67876" y="107761"/>
                    <a:pt x="18381" y="69668"/>
                    <a:pt x="0" y="4562"/>
                  </a:cubicBezTo>
                  <a:cubicBezTo>
                    <a:pt x="39692" y="-17122"/>
                    <a:pt x="119981" y="42336"/>
                    <a:pt x="128346" y="10174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19" name="任意多边形: 形状 118">
              <a:extLst>
                <a:ext uri="{FF2B5EF4-FFF2-40B4-BE49-F238E27FC236}">
                  <a16:creationId xmlns:a16="http://schemas.microsoft.com/office/drawing/2014/main" id="{F7E7D11A-10A0-09CE-FF3C-B907823F093A}"/>
                </a:ext>
              </a:extLst>
            </p:cNvPr>
            <p:cNvSpPr/>
            <p:nvPr/>
          </p:nvSpPr>
          <p:spPr>
            <a:xfrm>
              <a:off x="8902197" y="6399203"/>
              <a:ext cx="107562" cy="83525"/>
            </a:xfrm>
            <a:custGeom>
              <a:avLst/>
              <a:gdLst>
                <a:gd name="connsiteX0" fmla="*/ 3265 w 107562"/>
                <a:gd name="connsiteY0" fmla="*/ 1727 h 83525"/>
                <a:gd name="connsiteX1" fmla="*/ 93784 w 107562"/>
                <a:gd name="connsiteY1" fmla="*/ 25115 h 83525"/>
                <a:gd name="connsiteX2" fmla="*/ 106997 w 107562"/>
                <a:gd name="connsiteY2" fmla="*/ 68057 h 83525"/>
                <a:gd name="connsiteX3" fmla="*/ 69543 w 107562"/>
                <a:gd name="connsiteY3" fmla="*/ 83188 h 83525"/>
                <a:gd name="connsiteX4" fmla="*/ 3265 w 107562"/>
                <a:gd name="connsiteY4" fmla="*/ 1727 h 83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2" h="83525">
                  <a:moveTo>
                    <a:pt x="3265" y="1727"/>
                  </a:moveTo>
                  <a:cubicBezTo>
                    <a:pt x="35978" y="-245"/>
                    <a:pt x="70662" y="-5999"/>
                    <a:pt x="93784" y="25115"/>
                  </a:cubicBezTo>
                  <a:cubicBezTo>
                    <a:pt x="102522" y="36890"/>
                    <a:pt x="109661" y="54951"/>
                    <a:pt x="106997" y="68057"/>
                  </a:cubicBezTo>
                  <a:cubicBezTo>
                    <a:pt x="105505" y="75516"/>
                    <a:pt x="83075" y="82069"/>
                    <a:pt x="69543" y="83188"/>
                  </a:cubicBezTo>
                  <a:cubicBezTo>
                    <a:pt x="19781" y="87503"/>
                    <a:pt x="-10320" y="49889"/>
                    <a:pt x="3265" y="172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0" name="任意多边形: 形状 119">
              <a:extLst>
                <a:ext uri="{FF2B5EF4-FFF2-40B4-BE49-F238E27FC236}">
                  <a16:creationId xmlns:a16="http://schemas.microsoft.com/office/drawing/2014/main" id="{6271BE26-CC0E-EED5-61A2-73F551E00369}"/>
                </a:ext>
              </a:extLst>
            </p:cNvPr>
            <p:cNvSpPr/>
            <p:nvPr/>
          </p:nvSpPr>
          <p:spPr>
            <a:xfrm>
              <a:off x="10187097" y="5709114"/>
              <a:ext cx="117382" cy="97072"/>
            </a:xfrm>
            <a:custGeom>
              <a:avLst/>
              <a:gdLst>
                <a:gd name="connsiteX0" fmla="*/ 117382 w 117382"/>
                <a:gd name="connsiteY0" fmla="*/ 93881 h 97072"/>
                <a:gd name="connsiteX1" fmla="*/ 12 w 117382"/>
                <a:gd name="connsiteY1" fmla="*/ 18387 h 97072"/>
                <a:gd name="connsiteX2" fmla="*/ 16315 w 117382"/>
                <a:gd name="connsiteY2" fmla="*/ 6 h 97072"/>
                <a:gd name="connsiteX3" fmla="*/ 95325 w 117382"/>
                <a:gd name="connsiteY3" fmla="*/ 49021 h 97072"/>
                <a:gd name="connsiteX4" fmla="*/ 117382 w 117382"/>
                <a:gd name="connsiteY4" fmla="*/ 93881 h 9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7382" h="97072">
                  <a:moveTo>
                    <a:pt x="117382" y="93881"/>
                  </a:moveTo>
                  <a:cubicBezTo>
                    <a:pt x="63092" y="108905"/>
                    <a:pt x="3634" y="68734"/>
                    <a:pt x="12" y="18387"/>
                  </a:cubicBezTo>
                  <a:cubicBezTo>
                    <a:pt x="-415" y="12366"/>
                    <a:pt x="10987" y="-314"/>
                    <a:pt x="16315" y="6"/>
                  </a:cubicBezTo>
                  <a:cubicBezTo>
                    <a:pt x="50838" y="1977"/>
                    <a:pt x="81846" y="11247"/>
                    <a:pt x="95325" y="49021"/>
                  </a:cubicBezTo>
                  <a:cubicBezTo>
                    <a:pt x="100546" y="63779"/>
                    <a:pt x="109071" y="77365"/>
                    <a:pt x="117382" y="938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1" name="任意多边形: 形状 120">
              <a:extLst>
                <a:ext uri="{FF2B5EF4-FFF2-40B4-BE49-F238E27FC236}">
                  <a16:creationId xmlns:a16="http://schemas.microsoft.com/office/drawing/2014/main" id="{14A4024C-DED2-CD88-6168-62859838FCD6}"/>
                </a:ext>
              </a:extLst>
            </p:cNvPr>
            <p:cNvSpPr/>
            <p:nvPr/>
          </p:nvSpPr>
          <p:spPr>
            <a:xfrm>
              <a:off x="9491710" y="5627392"/>
              <a:ext cx="111631" cy="95142"/>
            </a:xfrm>
            <a:custGeom>
              <a:avLst/>
              <a:gdLst>
                <a:gd name="connsiteX0" fmla="*/ 10461 w 111631"/>
                <a:gd name="connsiteY0" fmla="*/ 0 h 95142"/>
                <a:gd name="connsiteX1" fmla="*/ 109025 w 111631"/>
                <a:gd name="connsiteY1" fmla="*/ 63827 h 95142"/>
                <a:gd name="connsiteX2" fmla="*/ 87821 w 111631"/>
                <a:gd name="connsiteY2" fmla="*/ 95101 h 95142"/>
                <a:gd name="connsiteX3" fmla="*/ 126 w 111631"/>
                <a:gd name="connsiteY3" fmla="*/ 26426 h 95142"/>
                <a:gd name="connsiteX4" fmla="*/ 10461 w 111631"/>
                <a:gd name="connsiteY4" fmla="*/ 0 h 95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631" h="95142">
                  <a:moveTo>
                    <a:pt x="10461" y="0"/>
                  </a:moveTo>
                  <a:cubicBezTo>
                    <a:pt x="67096" y="1119"/>
                    <a:pt x="95439" y="22217"/>
                    <a:pt x="109025" y="63827"/>
                  </a:cubicBezTo>
                  <a:cubicBezTo>
                    <a:pt x="116111" y="85404"/>
                    <a:pt x="108652" y="94088"/>
                    <a:pt x="87821" y="95101"/>
                  </a:cubicBezTo>
                  <a:cubicBezTo>
                    <a:pt x="56014" y="96593"/>
                    <a:pt x="4601" y="57913"/>
                    <a:pt x="126" y="26426"/>
                  </a:cubicBezTo>
                  <a:cubicBezTo>
                    <a:pt x="-1153" y="17209"/>
                    <a:pt x="7691" y="6607"/>
                    <a:pt x="1046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2" name="任意多边形: 形状 121">
              <a:extLst>
                <a:ext uri="{FF2B5EF4-FFF2-40B4-BE49-F238E27FC236}">
                  <a16:creationId xmlns:a16="http://schemas.microsoft.com/office/drawing/2014/main" id="{8B033B51-FE89-FAA0-757C-70E6D28D0D97}"/>
                </a:ext>
              </a:extLst>
            </p:cNvPr>
            <p:cNvSpPr/>
            <p:nvPr/>
          </p:nvSpPr>
          <p:spPr>
            <a:xfrm>
              <a:off x="8725062" y="6402848"/>
              <a:ext cx="110493" cy="91491"/>
            </a:xfrm>
            <a:custGeom>
              <a:avLst/>
              <a:gdLst>
                <a:gd name="connsiteX0" fmla="*/ 40387 w 110493"/>
                <a:gd name="connsiteY0" fmla="*/ 0 h 91491"/>
                <a:gd name="connsiteX1" fmla="*/ 96222 w 110493"/>
                <a:gd name="connsiteY1" fmla="*/ 36442 h 91491"/>
                <a:gd name="connsiteX2" fmla="*/ 109062 w 110493"/>
                <a:gd name="connsiteY2" fmla="*/ 74962 h 91491"/>
                <a:gd name="connsiteX3" fmla="*/ 68677 w 110493"/>
                <a:gd name="connsiteY3" fmla="*/ 90945 h 91491"/>
                <a:gd name="connsiteX4" fmla="*/ 11510 w 110493"/>
                <a:gd name="connsiteY4" fmla="*/ 60523 h 91491"/>
                <a:gd name="connsiteX5" fmla="*/ 961 w 110493"/>
                <a:gd name="connsiteY5" fmla="*/ 20245 h 91491"/>
                <a:gd name="connsiteX6" fmla="*/ 40387 w 110493"/>
                <a:gd name="connsiteY6" fmla="*/ 0 h 91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0493" h="91491">
                  <a:moveTo>
                    <a:pt x="40387" y="0"/>
                  </a:moveTo>
                  <a:cubicBezTo>
                    <a:pt x="59247" y="11827"/>
                    <a:pt x="80292" y="21364"/>
                    <a:pt x="96222" y="36442"/>
                  </a:cubicBezTo>
                  <a:cubicBezTo>
                    <a:pt x="105439" y="45126"/>
                    <a:pt x="113963" y="68036"/>
                    <a:pt x="109062" y="74962"/>
                  </a:cubicBezTo>
                  <a:cubicBezTo>
                    <a:pt x="101869" y="85244"/>
                    <a:pt x="80984" y="93768"/>
                    <a:pt x="68677" y="90945"/>
                  </a:cubicBezTo>
                  <a:cubicBezTo>
                    <a:pt x="48165" y="86203"/>
                    <a:pt x="27387" y="74642"/>
                    <a:pt x="11510" y="60523"/>
                  </a:cubicBezTo>
                  <a:cubicBezTo>
                    <a:pt x="2453" y="52478"/>
                    <a:pt x="-2129" y="32393"/>
                    <a:pt x="961" y="20245"/>
                  </a:cubicBezTo>
                  <a:cubicBezTo>
                    <a:pt x="3039" y="12200"/>
                    <a:pt x="22432" y="8578"/>
                    <a:pt x="4038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3" name="任意多边形: 形状 122">
              <a:extLst>
                <a:ext uri="{FF2B5EF4-FFF2-40B4-BE49-F238E27FC236}">
                  <a16:creationId xmlns:a16="http://schemas.microsoft.com/office/drawing/2014/main" id="{770E16F9-DE9B-93D3-7D22-02512812AB33}"/>
                </a:ext>
              </a:extLst>
            </p:cNvPr>
            <p:cNvSpPr/>
            <p:nvPr/>
          </p:nvSpPr>
          <p:spPr>
            <a:xfrm>
              <a:off x="9342232" y="5618876"/>
              <a:ext cx="109195" cy="88709"/>
            </a:xfrm>
            <a:custGeom>
              <a:avLst/>
              <a:gdLst>
                <a:gd name="connsiteX0" fmla="*/ 0 w 109195"/>
                <a:gd name="connsiteY0" fmla="*/ 3135 h 88709"/>
                <a:gd name="connsiteX1" fmla="*/ 104850 w 109195"/>
                <a:gd name="connsiteY1" fmla="*/ 49859 h 88709"/>
                <a:gd name="connsiteX2" fmla="*/ 79384 w 109195"/>
                <a:gd name="connsiteY2" fmla="*/ 88645 h 88709"/>
                <a:gd name="connsiteX3" fmla="*/ 0 w 109195"/>
                <a:gd name="connsiteY3" fmla="*/ 3135 h 88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195" h="88709">
                  <a:moveTo>
                    <a:pt x="0" y="3135"/>
                  </a:moveTo>
                  <a:cubicBezTo>
                    <a:pt x="50454" y="-7840"/>
                    <a:pt x="90572" y="10540"/>
                    <a:pt x="104850" y="49859"/>
                  </a:cubicBezTo>
                  <a:cubicBezTo>
                    <a:pt x="114867" y="77350"/>
                    <a:pt x="108047" y="87740"/>
                    <a:pt x="79384" y="88645"/>
                  </a:cubicBezTo>
                  <a:cubicBezTo>
                    <a:pt x="30209" y="90244"/>
                    <a:pt x="3250" y="61847"/>
                    <a:pt x="0" y="31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4" name="任意多边形: 形状 123">
              <a:extLst>
                <a:ext uri="{FF2B5EF4-FFF2-40B4-BE49-F238E27FC236}">
                  <a16:creationId xmlns:a16="http://schemas.microsoft.com/office/drawing/2014/main" id="{32D25BC1-D552-84B7-9063-B386DF7CF75F}"/>
                </a:ext>
              </a:extLst>
            </p:cNvPr>
            <p:cNvSpPr/>
            <p:nvPr/>
          </p:nvSpPr>
          <p:spPr>
            <a:xfrm>
              <a:off x="9707826" y="5504040"/>
              <a:ext cx="107568" cy="95464"/>
            </a:xfrm>
            <a:custGeom>
              <a:avLst/>
              <a:gdLst>
                <a:gd name="connsiteX0" fmla="*/ 29140 w 107568"/>
                <a:gd name="connsiteY0" fmla="*/ 15 h 95464"/>
                <a:gd name="connsiteX1" fmla="*/ 107511 w 107568"/>
                <a:gd name="connsiteY1" fmla="*/ 77853 h 95464"/>
                <a:gd name="connsiteX2" fmla="*/ 91528 w 107568"/>
                <a:gd name="connsiteY2" fmla="*/ 94902 h 95464"/>
                <a:gd name="connsiteX3" fmla="*/ 850 w 107568"/>
                <a:gd name="connsiteY3" fmla="*/ 25215 h 95464"/>
                <a:gd name="connsiteX4" fmla="*/ 29140 w 107568"/>
                <a:gd name="connsiteY4" fmla="*/ 15 h 95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568" h="95464">
                  <a:moveTo>
                    <a:pt x="29140" y="15"/>
                  </a:moveTo>
                  <a:cubicBezTo>
                    <a:pt x="68246" y="494"/>
                    <a:pt x="109323" y="40239"/>
                    <a:pt x="107511" y="77853"/>
                  </a:cubicBezTo>
                  <a:cubicBezTo>
                    <a:pt x="107191" y="84034"/>
                    <a:pt x="97762" y="94050"/>
                    <a:pt x="91528" y="94902"/>
                  </a:cubicBezTo>
                  <a:cubicBezTo>
                    <a:pt x="52103" y="100390"/>
                    <a:pt x="6976" y="64854"/>
                    <a:pt x="850" y="25215"/>
                  </a:cubicBezTo>
                  <a:cubicBezTo>
                    <a:pt x="-2400" y="4490"/>
                    <a:pt x="2980" y="-305"/>
                    <a:pt x="29140" y="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5" name="任意多边形: 形状 124">
              <a:extLst>
                <a:ext uri="{FF2B5EF4-FFF2-40B4-BE49-F238E27FC236}">
                  <a16:creationId xmlns:a16="http://schemas.microsoft.com/office/drawing/2014/main" id="{23D34EB0-5EC5-2A12-3B7F-E55D40065E05}"/>
                </a:ext>
              </a:extLst>
            </p:cNvPr>
            <p:cNvSpPr/>
            <p:nvPr/>
          </p:nvSpPr>
          <p:spPr>
            <a:xfrm>
              <a:off x="9632861" y="5635917"/>
              <a:ext cx="113748" cy="97512"/>
            </a:xfrm>
            <a:custGeom>
              <a:avLst/>
              <a:gdLst>
                <a:gd name="connsiteX0" fmla="*/ 25521 w 113748"/>
                <a:gd name="connsiteY0" fmla="*/ 0 h 97512"/>
                <a:gd name="connsiteX1" fmla="*/ 111884 w 113748"/>
                <a:gd name="connsiteY1" fmla="*/ 66650 h 97512"/>
                <a:gd name="connsiteX2" fmla="*/ 86577 w 113748"/>
                <a:gd name="connsiteY2" fmla="*/ 96912 h 97512"/>
                <a:gd name="connsiteX3" fmla="*/ 3038 w 113748"/>
                <a:gd name="connsiteY3" fmla="*/ 31434 h 97512"/>
                <a:gd name="connsiteX4" fmla="*/ 25521 w 113748"/>
                <a:gd name="connsiteY4" fmla="*/ 0 h 97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748" h="97512">
                  <a:moveTo>
                    <a:pt x="25521" y="0"/>
                  </a:moveTo>
                  <a:cubicBezTo>
                    <a:pt x="58020" y="1012"/>
                    <a:pt x="104532" y="37188"/>
                    <a:pt x="111884" y="66650"/>
                  </a:cubicBezTo>
                  <a:cubicBezTo>
                    <a:pt x="117052" y="87429"/>
                    <a:pt x="112363" y="100535"/>
                    <a:pt x="86577" y="96912"/>
                  </a:cubicBezTo>
                  <a:cubicBezTo>
                    <a:pt x="45766" y="91211"/>
                    <a:pt x="17689" y="70966"/>
                    <a:pt x="3038" y="31434"/>
                  </a:cubicBezTo>
                  <a:cubicBezTo>
                    <a:pt x="-6446" y="5754"/>
                    <a:pt x="7726" y="1492"/>
                    <a:pt x="2552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6" name="任意多边形: 形状 125">
              <a:extLst>
                <a:ext uri="{FF2B5EF4-FFF2-40B4-BE49-F238E27FC236}">
                  <a16:creationId xmlns:a16="http://schemas.microsoft.com/office/drawing/2014/main" id="{EC98249C-01FB-8C70-9E53-9B646C255189}"/>
                </a:ext>
              </a:extLst>
            </p:cNvPr>
            <p:cNvSpPr/>
            <p:nvPr/>
          </p:nvSpPr>
          <p:spPr>
            <a:xfrm>
              <a:off x="8850978" y="5915992"/>
              <a:ext cx="105537" cy="89565"/>
            </a:xfrm>
            <a:custGeom>
              <a:avLst/>
              <a:gdLst>
                <a:gd name="connsiteX0" fmla="*/ 64714 w 105537"/>
                <a:gd name="connsiteY0" fmla="*/ 89565 h 89565"/>
                <a:gd name="connsiteX1" fmla="*/ 301 w 105537"/>
                <a:gd name="connsiteY1" fmla="*/ 20304 h 89565"/>
                <a:gd name="connsiteX2" fmla="*/ 11170 w 105537"/>
                <a:gd name="connsiteY2" fmla="*/ 3682 h 89565"/>
                <a:gd name="connsiteX3" fmla="*/ 100143 w 105537"/>
                <a:gd name="connsiteY3" fmla="*/ 43480 h 89565"/>
                <a:gd name="connsiteX4" fmla="*/ 64714 w 105537"/>
                <a:gd name="connsiteY4" fmla="*/ 89565 h 89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37" h="89565">
                  <a:moveTo>
                    <a:pt x="64714" y="89565"/>
                  </a:moveTo>
                  <a:cubicBezTo>
                    <a:pt x="28964" y="89725"/>
                    <a:pt x="-3482" y="55414"/>
                    <a:pt x="301" y="20304"/>
                  </a:cubicBezTo>
                  <a:cubicBezTo>
                    <a:pt x="940" y="14284"/>
                    <a:pt x="5949" y="5919"/>
                    <a:pt x="11170" y="3682"/>
                  </a:cubicBezTo>
                  <a:cubicBezTo>
                    <a:pt x="40472" y="-9052"/>
                    <a:pt x="88209" y="12952"/>
                    <a:pt x="100143" y="43480"/>
                  </a:cubicBezTo>
                  <a:cubicBezTo>
                    <a:pt x="113090" y="76672"/>
                    <a:pt x="103286" y="89405"/>
                    <a:pt x="64714" y="8956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7" name="任意多边形: 形状 126">
              <a:extLst>
                <a:ext uri="{FF2B5EF4-FFF2-40B4-BE49-F238E27FC236}">
                  <a16:creationId xmlns:a16="http://schemas.microsoft.com/office/drawing/2014/main" id="{FC377A38-86D8-F735-EFA5-687736A86394}"/>
                </a:ext>
              </a:extLst>
            </p:cNvPr>
            <p:cNvSpPr/>
            <p:nvPr/>
          </p:nvSpPr>
          <p:spPr>
            <a:xfrm>
              <a:off x="11345994" y="6552025"/>
              <a:ext cx="127289" cy="102298"/>
            </a:xfrm>
            <a:custGeom>
              <a:avLst/>
              <a:gdLst>
                <a:gd name="connsiteX0" fmla="*/ 127290 w 127289"/>
                <a:gd name="connsiteY0" fmla="*/ 101973 h 102298"/>
                <a:gd name="connsiteX1" fmla="*/ 329 w 127289"/>
                <a:gd name="connsiteY1" fmla="*/ 0 h 102298"/>
                <a:gd name="connsiteX2" fmla="*/ 127290 w 127289"/>
                <a:gd name="connsiteY2" fmla="*/ 101973 h 102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7289" h="102298">
                  <a:moveTo>
                    <a:pt x="127290" y="101973"/>
                  </a:moveTo>
                  <a:cubicBezTo>
                    <a:pt x="60053" y="106928"/>
                    <a:pt x="-5212" y="54450"/>
                    <a:pt x="329" y="0"/>
                  </a:cubicBezTo>
                  <a:cubicBezTo>
                    <a:pt x="59627" y="852"/>
                    <a:pt x="100438" y="33618"/>
                    <a:pt x="127290" y="10197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8" name="任意多边形: 形状 127">
              <a:extLst>
                <a:ext uri="{FF2B5EF4-FFF2-40B4-BE49-F238E27FC236}">
                  <a16:creationId xmlns:a16="http://schemas.microsoft.com/office/drawing/2014/main" id="{F1FD36DA-EE7C-C940-A7C1-C564C73693A1}"/>
                </a:ext>
              </a:extLst>
            </p:cNvPr>
            <p:cNvSpPr/>
            <p:nvPr/>
          </p:nvSpPr>
          <p:spPr>
            <a:xfrm>
              <a:off x="9843130" y="5523160"/>
              <a:ext cx="112819" cy="96560"/>
            </a:xfrm>
            <a:custGeom>
              <a:avLst/>
              <a:gdLst>
                <a:gd name="connsiteX0" fmla="*/ 27509 w 112819"/>
                <a:gd name="connsiteY0" fmla="*/ 181 h 96560"/>
                <a:gd name="connsiteX1" fmla="*/ 111528 w 112819"/>
                <a:gd name="connsiteY1" fmla="*/ 70614 h 96560"/>
                <a:gd name="connsiteX2" fmla="*/ 91283 w 112819"/>
                <a:gd name="connsiteY2" fmla="*/ 96560 h 96560"/>
                <a:gd name="connsiteX3" fmla="*/ 871 w 112819"/>
                <a:gd name="connsiteY3" fmla="*/ 23836 h 96560"/>
                <a:gd name="connsiteX4" fmla="*/ 27509 w 112819"/>
                <a:gd name="connsiteY4" fmla="*/ 181 h 96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819" h="96560">
                  <a:moveTo>
                    <a:pt x="27509" y="181"/>
                  </a:moveTo>
                  <a:cubicBezTo>
                    <a:pt x="69705" y="1140"/>
                    <a:pt x="102311" y="29377"/>
                    <a:pt x="111528" y="70614"/>
                  </a:cubicBezTo>
                  <a:cubicBezTo>
                    <a:pt x="115737" y="89474"/>
                    <a:pt x="109823" y="96614"/>
                    <a:pt x="91283" y="96560"/>
                  </a:cubicBezTo>
                  <a:cubicBezTo>
                    <a:pt x="59316" y="96400"/>
                    <a:pt x="6891" y="54471"/>
                    <a:pt x="871" y="23836"/>
                  </a:cubicBezTo>
                  <a:cubicBezTo>
                    <a:pt x="-3765" y="607"/>
                    <a:pt x="10833" y="-671"/>
                    <a:pt x="27509" y="1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29" name="任意多边形: 形状 128">
              <a:extLst>
                <a:ext uri="{FF2B5EF4-FFF2-40B4-BE49-F238E27FC236}">
                  <a16:creationId xmlns:a16="http://schemas.microsoft.com/office/drawing/2014/main" id="{6FFA8D80-EFCD-1FD0-A861-CAE4AE7F9E58}"/>
                </a:ext>
              </a:extLst>
            </p:cNvPr>
            <p:cNvSpPr/>
            <p:nvPr/>
          </p:nvSpPr>
          <p:spPr>
            <a:xfrm>
              <a:off x="8751792" y="6081739"/>
              <a:ext cx="106616" cy="88510"/>
            </a:xfrm>
            <a:custGeom>
              <a:avLst/>
              <a:gdLst>
                <a:gd name="connsiteX0" fmla="*/ 36567 w 106616"/>
                <a:gd name="connsiteY0" fmla="*/ 5 h 88510"/>
                <a:gd name="connsiteX1" fmla="*/ 106414 w 106616"/>
                <a:gd name="connsiteY1" fmla="*/ 53282 h 88510"/>
                <a:gd name="connsiteX2" fmla="*/ 93254 w 106616"/>
                <a:gd name="connsiteY2" fmla="*/ 83118 h 88510"/>
                <a:gd name="connsiteX3" fmla="*/ 7371 w 106616"/>
                <a:gd name="connsiteY3" fmla="*/ 47901 h 88510"/>
                <a:gd name="connsiteX4" fmla="*/ 36567 w 106616"/>
                <a:gd name="connsiteY4" fmla="*/ 5 h 8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616" h="88510">
                  <a:moveTo>
                    <a:pt x="36567" y="5"/>
                  </a:moveTo>
                  <a:cubicBezTo>
                    <a:pt x="70398" y="-368"/>
                    <a:pt x="101459" y="21529"/>
                    <a:pt x="106414" y="53282"/>
                  </a:cubicBezTo>
                  <a:cubicBezTo>
                    <a:pt x="107905" y="62659"/>
                    <a:pt x="100926" y="79388"/>
                    <a:pt x="93254" y="83118"/>
                  </a:cubicBezTo>
                  <a:cubicBezTo>
                    <a:pt x="61980" y="98142"/>
                    <a:pt x="22075" y="80294"/>
                    <a:pt x="7371" y="47901"/>
                  </a:cubicBezTo>
                  <a:cubicBezTo>
                    <a:pt x="-8026" y="13963"/>
                    <a:pt x="232" y="431"/>
                    <a:pt x="36567" y="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0" name="任意多边形: 形状 129">
              <a:extLst>
                <a:ext uri="{FF2B5EF4-FFF2-40B4-BE49-F238E27FC236}">
                  <a16:creationId xmlns:a16="http://schemas.microsoft.com/office/drawing/2014/main" id="{A677E6E3-FD6B-4256-7190-C4BB94F262D4}"/>
                </a:ext>
              </a:extLst>
            </p:cNvPr>
            <p:cNvSpPr/>
            <p:nvPr/>
          </p:nvSpPr>
          <p:spPr>
            <a:xfrm>
              <a:off x="10843968" y="6093230"/>
              <a:ext cx="119022" cy="102594"/>
            </a:xfrm>
            <a:custGeom>
              <a:avLst/>
              <a:gdLst>
                <a:gd name="connsiteX0" fmla="*/ 0 w 119022"/>
                <a:gd name="connsiteY0" fmla="*/ 1460 h 102594"/>
                <a:gd name="connsiteX1" fmla="*/ 119022 w 119022"/>
                <a:gd name="connsiteY1" fmla="*/ 100450 h 102594"/>
                <a:gd name="connsiteX2" fmla="*/ 0 w 119022"/>
                <a:gd name="connsiteY2" fmla="*/ 1460 h 102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22" h="102594">
                  <a:moveTo>
                    <a:pt x="0" y="1460"/>
                  </a:moveTo>
                  <a:cubicBezTo>
                    <a:pt x="49601" y="-9941"/>
                    <a:pt x="118703" y="47545"/>
                    <a:pt x="119022" y="100450"/>
                  </a:cubicBezTo>
                  <a:cubicBezTo>
                    <a:pt x="68089" y="112597"/>
                    <a:pt x="16037" y="72266"/>
                    <a:pt x="0" y="146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1" name="任意多边形: 形状 130">
              <a:extLst>
                <a:ext uri="{FF2B5EF4-FFF2-40B4-BE49-F238E27FC236}">
                  <a16:creationId xmlns:a16="http://schemas.microsoft.com/office/drawing/2014/main" id="{9B87F894-ECAD-7FB2-E094-2ED8F16DCE62}"/>
                </a:ext>
              </a:extLst>
            </p:cNvPr>
            <p:cNvSpPr/>
            <p:nvPr/>
          </p:nvSpPr>
          <p:spPr>
            <a:xfrm>
              <a:off x="10314437" y="5730909"/>
              <a:ext cx="112793" cy="100499"/>
            </a:xfrm>
            <a:custGeom>
              <a:avLst/>
              <a:gdLst>
                <a:gd name="connsiteX0" fmla="*/ 112794 w 112793"/>
                <a:gd name="connsiteY0" fmla="*/ 100110 h 100499"/>
                <a:gd name="connsiteX1" fmla="*/ 1550 w 112793"/>
                <a:gd name="connsiteY1" fmla="*/ 25042 h 100499"/>
                <a:gd name="connsiteX2" fmla="*/ 19292 w 112793"/>
                <a:gd name="connsiteY2" fmla="*/ 2 h 100499"/>
                <a:gd name="connsiteX3" fmla="*/ 112794 w 112793"/>
                <a:gd name="connsiteY3" fmla="*/ 100110 h 10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793" h="100499">
                  <a:moveTo>
                    <a:pt x="112794" y="100110"/>
                  </a:moveTo>
                  <a:cubicBezTo>
                    <a:pt x="59782" y="104426"/>
                    <a:pt x="14230" y="72406"/>
                    <a:pt x="1550" y="25042"/>
                  </a:cubicBezTo>
                  <a:cubicBezTo>
                    <a:pt x="-2925" y="8260"/>
                    <a:pt x="2083" y="108"/>
                    <a:pt x="19292" y="2"/>
                  </a:cubicBezTo>
                  <a:cubicBezTo>
                    <a:pt x="60209" y="-371"/>
                    <a:pt x="112794" y="55091"/>
                    <a:pt x="112794" y="10011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2" name="任意多边形: 形状 131">
              <a:extLst>
                <a:ext uri="{FF2B5EF4-FFF2-40B4-BE49-F238E27FC236}">
                  <a16:creationId xmlns:a16="http://schemas.microsoft.com/office/drawing/2014/main" id="{0D7B0E8C-AB10-74C9-5212-87E0BF7D1B1B}"/>
                </a:ext>
              </a:extLst>
            </p:cNvPr>
            <p:cNvSpPr/>
            <p:nvPr/>
          </p:nvSpPr>
          <p:spPr>
            <a:xfrm>
              <a:off x="9979909" y="5539655"/>
              <a:ext cx="112578" cy="97528"/>
            </a:xfrm>
            <a:custGeom>
              <a:avLst/>
              <a:gdLst>
                <a:gd name="connsiteX0" fmla="*/ 112579 w 112578"/>
                <a:gd name="connsiteY0" fmla="*/ 96315 h 97528"/>
                <a:gd name="connsiteX1" fmla="*/ 802 w 112578"/>
                <a:gd name="connsiteY1" fmla="*/ 23112 h 97528"/>
                <a:gd name="connsiteX2" fmla="*/ 20941 w 112578"/>
                <a:gd name="connsiteY2" fmla="*/ 43 h 97528"/>
                <a:gd name="connsiteX3" fmla="*/ 112579 w 112578"/>
                <a:gd name="connsiteY3" fmla="*/ 96315 h 9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578" h="97528">
                  <a:moveTo>
                    <a:pt x="112579" y="96315"/>
                  </a:moveTo>
                  <a:cubicBezTo>
                    <a:pt x="59834" y="104467"/>
                    <a:pt x="9700" y="70582"/>
                    <a:pt x="802" y="23112"/>
                  </a:cubicBezTo>
                  <a:cubicBezTo>
                    <a:pt x="-2448" y="5903"/>
                    <a:pt x="4159" y="-597"/>
                    <a:pt x="20941" y="43"/>
                  </a:cubicBezTo>
                  <a:cubicBezTo>
                    <a:pt x="65002" y="1748"/>
                    <a:pt x="110607" y="48472"/>
                    <a:pt x="112579" y="963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3" name="任意多边形: 形状 132">
              <a:extLst>
                <a:ext uri="{FF2B5EF4-FFF2-40B4-BE49-F238E27FC236}">
                  <a16:creationId xmlns:a16="http://schemas.microsoft.com/office/drawing/2014/main" id="{B3AAD53E-2A7E-95D0-9D2E-B634DCC0B1FB}"/>
                </a:ext>
              </a:extLst>
            </p:cNvPr>
            <p:cNvSpPr/>
            <p:nvPr/>
          </p:nvSpPr>
          <p:spPr>
            <a:xfrm>
              <a:off x="10445361" y="5760736"/>
              <a:ext cx="113183" cy="103536"/>
            </a:xfrm>
            <a:custGeom>
              <a:avLst/>
              <a:gdLst>
                <a:gd name="connsiteX0" fmla="*/ 38 w 113183"/>
                <a:gd name="connsiteY0" fmla="*/ 10 h 103536"/>
                <a:gd name="connsiteX1" fmla="*/ 110749 w 113183"/>
                <a:gd name="connsiteY1" fmla="*/ 76037 h 103536"/>
                <a:gd name="connsiteX2" fmla="*/ 93274 w 113183"/>
                <a:gd name="connsiteY2" fmla="*/ 103528 h 103536"/>
                <a:gd name="connsiteX3" fmla="*/ 38 w 113183"/>
                <a:gd name="connsiteY3" fmla="*/ 10 h 103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183" h="103536">
                  <a:moveTo>
                    <a:pt x="38" y="10"/>
                  </a:moveTo>
                  <a:cubicBezTo>
                    <a:pt x="46230" y="-683"/>
                    <a:pt x="98761" y="36079"/>
                    <a:pt x="110749" y="76037"/>
                  </a:cubicBezTo>
                  <a:cubicBezTo>
                    <a:pt x="115437" y="91541"/>
                    <a:pt x="115171" y="103901"/>
                    <a:pt x="93274" y="103528"/>
                  </a:cubicBezTo>
                  <a:cubicBezTo>
                    <a:pt x="51131" y="102782"/>
                    <a:pt x="-1614" y="45775"/>
                    <a:pt x="38" y="1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4" name="任意多边形: 形状 133">
              <a:extLst>
                <a:ext uri="{FF2B5EF4-FFF2-40B4-BE49-F238E27FC236}">
                  <a16:creationId xmlns:a16="http://schemas.microsoft.com/office/drawing/2014/main" id="{CD05517D-6DF0-7E3F-C6D6-2A7A25520E9C}"/>
                </a:ext>
              </a:extLst>
            </p:cNvPr>
            <p:cNvSpPr/>
            <p:nvPr/>
          </p:nvSpPr>
          <p:spPr>
            <a:xfrm>
              <a:off x="9104916" y="5755365"/>
              <a:ext cx="105767" cy="94936"/>
            </a:xfrm>
            <a:custGeom>
              <a:avLst/>
              <a:gdLst>
                <a:gd name="connsiteX0" fmla="*/ 34063 w 105767"/>
                <a:gd name="connsiteY0" fmla="*/ 0 h 94936"/>
                <a:gd name="connsiteX1" fmla="*/ 105508 w 105767"/>
                <a:gd name="connsiteY1" fmla="*/ 65585 h 94936"/>
                <a:gd name="connsiteX2" fmla="*/ 75353 w 105767"/>
                <a:gd name="connsiteY2" fmla="*/ 94834 h 94936"/>
                <a:gd name="connsiteX3" fmla="*/ 231 w 105767"/>
                <a:gd name="connsiteY3" fmla="*/ 21578 h 94936"/>
                <a:gd name="connsiteX4" fmla="*/ 34063 w 105767"/>
                <a:gd name="connsiteY4" fmla="*/ 0 h 94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767" h="94936">
                  <a:moveTo>
                    <a:pt x="34063" y="0"/>
                  </a:moveTo>
                  <a:cubicBezTo>
                    <a:pt x="70185" y="6234"/>
                    <a:pt x="101778" y="33246"/>
                    <a:pt x="105508" y="65585"/>
                  </a:cubicBezTo>
                  <a:cubicBezTo>
                    <a:pt x="107959" y="87056"/>
                    <a:pt x="92668" y="93662"/>
                    <a:pt x="75353" y="94834"/>
                  </a:cubicBezTo>
                  <a:cubicBezTo>
                    <a:pt x="39816" y="97232"/>
                    <a:pt x="-3551" y="56954"/>
                    <a:pt x="231" y="21578"/>
                  </a:cubicBezTo>
                  <a:cubicBezTo>
                    <a:pt x="1137" y="13266"/>
                    <a:pt x="22235" y="7139"/>
                    <a:pt x="3406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5" name="任意多边形: 形状 134">
              <a:extLst>
                <a:ext uri="{FF2B5EF4-FFF2-40B4-BE49-F238E27FC236}">
                  <a16:creationId xmlns:a16="http://schemas.microsoft.com/office/drawing/2014/main" id="{2F8454A7-704E-0F86-68C3-4C7D9B49126F}"/>
                </a:ext>
              </a:extLst>
            </p:cNvPr>
            <p:cNvSpPr/>
            <p:nvPr/>
          </p:nvSpPr>
          <p:spPr>
            <a:xfrm>
              <a:off x="9778150" y="5375368"/>
              <a:ext cx="106095" cy="94938"/>
            </a:xfrm>
            <a:custGeom>
              <a:avLst/>
              <a:gdLst>
                <a:gd name="connsiteX0" fmla="*/ 0 w 106095"/>
                <a:gd name="connsiteY0" fmla="*/ 12222 h 94938"/>
                <a:gd name="connsiteX1" fmla="*/ 20192 w 106095"/>
                <a:gd name="connsiteY1" fmla="*/ 287 h 94938"/>
                <a:gd name="connsiteX2" fmla="*/ 106076 w 106095"/>
                <a:gd name="connsiteY2" fmla="*/ 71893 h 94938"/>
                <a:gd name="connsiteX3" fmla="*/ 94301 w 106095"/>
                <a:gd name="connsiteY3" fmla="*/ 93097 h 94938"/>
                <a:gd name="connsiteX4" fmla="*/ 0 w 106095"/>
                <a:gd name="connsiteY4" fmla="*/ 12222 h 94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095" h="94938">
                  <a:moveTo>
                    <a:pt x="0" y="12222"/>
                  </a:moveTo>
                  <a:cubicBezTo>
                    <a:pt x="4209" y="9611"/>
                    <a:pt x="11774" y="1246"/>
                    <a:pt x="20192" y="287"/>
                  </a:cubicBezTo>
                  <a:cubicBezTo>
                    <a:pt x="56421" y="-3762"/>
                    <a:pt x="103785" y="35717"/>
                    <a:pt x="106076" y="71893"/>
                  </a:cubicBezTo>
                  <a:cubicBezTo>
                    <a:pt x="106502" y="78925"/>
                    <a:pt x="100056" y="91339"/>
                    <a:pt x="94301" y="93097"/>
                  </a:cubicBezTo>
                  <a:cubicBezTo>
                    <a:pt x="57220" y="104498"/>
                    <a:pt x="1865" y="61184"/>
                    <a:pt x="0" y="1222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6" name="任意多边形: 形状 135">
              <a:extLst>
                <a:ext uri="{FF2B5EF4-FFF2-40B4-BE49-F238E27FC236}">
                  <a16:creationId xmlns:a16="http://schemas.microsoft.com/office/drawing/2014/main" id="{EA6F2D6A-2D74-E663-6EE3-E618AEE5C65C}"/>
                </a:ext>
              </a:extLst>
            </p:cNvPr>
            <p:cNvSpPr/>
            <p:nvPr/>
          </p:nvSpPr>
          <p:spPr>
            <a:xfrm>
              <a:off x="8701656" y="6742850"/>
              <a:ext cx="110087" cy="80562"/>
            </a:xfrm>
            <a:custGeom>
              <a:avLst/>
              <a:gdLst>
                <a:gd name="connsiteX0" fmla="*/ 70932 w 110087"/>
                <a:gd name="connsiteY0" fmla="*/ 80465 h 80562"/>
                <a:gd name="connsiteX1" fmla="*/ 393 w 110087"/>
                <a:gd name="connsiteY1" fmla="*/ 33315 h 80562"/>
                <a:gd name="connsiteX2" fmla="*/ 9716 w 110087"/>
                <a:gd name="connsiteY2" fmla="*/ 6782 h 80562"/>
                <a:gd name="connsiteX3" fmla="*/ 109718 w 110087"/>
                <a:gd name="connsiteY3" fmla="*/ 52921 h 80562"/>
                <a:gd name="connsiteX4" fmla="*/ 70932 w 110087"/>
                <a:gd name="connsiteY4" fmla="*/ 80465 h 80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0087" h="80562">
                  <a:moveTo>
                    <a:pt x="70932" y="80465"/>
                  </a:moveTo>
                  <a:cubicBezTo>
                    <a:pt x="38593" y="82170"/>
                    <a:pt x="6786" y="61285"/>
                    <a:pt x="393" y="33315"/>
                  </a:cubicBezTo>
                  <a:cubicBezTo>
                    <a:pt x="-1419" y="25323"/>
                    <a:pt x="3269" y="10831"/>
                    <a:pt x="9716" y="6782"/>
                  </a:cubicBezTo>
                  <a:cubicBezTo>
                    <a:pt x="42109" y="-13730"/>
                    <a:pt x="105403" y="15360"/>
                    <a:pt x="109718" y="52921"/>
                  </a:cubicBezTo>
                  <a:cubicBezTo>
                    <a:pt x="113554" y="85953"/>
                    <a:pt x="86649" y="78707"/>
                    <a:pt x="70932" y="8046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7" name="任意多边形: 形状 136">
              <a:extLst>
                <a:ext uri="{FF2B5EF4-FFF2-40B4-BE49-F238E27FC236}">
                  <a16:creationId xmlns:a16="http://schemas.microsoft.com/office/drawing/2014/main" id="{6E4CDEB4-99B1-A699-F9D6-40E04643FF4C}"/>
                </a:ext>
              </a:extLst>
            </p:cNvPr>
            <p:cNvSpPr/>
            <p:nvPr/>
          </p:nvSpPr>
          <p:spPr>
            <a:xfrm>
              <a:off x="11049780" y="6259770"/>
              <a:ext cx="118649" cy="98103"/>
            </a:xfrm>
            <a:custGeom>
              <a:avLst/>
              <a:gdLst>
                <a:gd name="connsiteX0" fmla="*/ 0 w 118649"/>
                <a:gd name="connsiteY0" fmla="*/ 773 h 98103"/>
                <a:gd name="connsiteX1" fmla="*/ 118649 w 118649"/>
                <a:gd name="connsiteY1" fmla="*/ 97153 h 98103"/>
                <a:gd name="connsiteX2" fmla="*/ 0 w 118649"/>
                <a:gd name="connsiteY2" fmla="*/ 773 h 9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8649" h="98103">
                  <a:moveTo>
                    <a:pt x="0" y="773"/>
                  </a:moveTo>
                  <a:cubicBezTo>
                    <a:pt x="56581" y="-5940"/>
                    <a:pt x="102613" y="31461"/>
                    <a:pt x="118649" y="97153"/>
                  </a:cubicBezTo>
                  <a:cubicBezTo>
                    <a:pt x="61483" y="105357"/>
                    <a:pt x="4848" y="59379"/>
                    <a:pt x="0" y="77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8" name="任意多边形: 形状 137">
              <a:extLst>
                <a:ext uri="{FF2B5EF4-FFF2-40B4-BE49-F238E27FC236}">
                  <a16:creationId xmlns:a16="http://schemas.microsoft.com/office/drawing/2014/main" id="{5ADE7B42-2869-8EA9-F9CA-23E0F9E4285E}"/>
                </a:ext>
              </a:extLst>
            </p:cNvPr>
            <p:cNvSpPr/>
            <p:nvPr/>
          </p:nvSpPr>
          <p:spPr>
            <a:xfrm>
              <a:off x="10643479" y="5925402"/>
              <a:ext cx="112420" cy="99687"/>
            </a:xfrm>
            <a:custGeom>
              <a:avLst/>
              <a:gdLst>
                <a:gd name="connsiteX0" fmla="*/ 112369 w 112420"/>
                <a:gd name="connsiteY0" fmla="*/ 99228 h 99687"/>
                <a:gd name="connsiteX1" fmla="*/ 59 w 112420"/>
                <a:gd name="connsiteY1" fmla="*/ 20644 h 99687"/>
                <a:gd name="connsiteX2" fmla="*/ 14444 w 112420"/>
                <a:gd name="connsiteY2" fmla="*/ 132 h 99687"/>
                <a:gd name="connsiteX3" fmla="*/ 112369 w 112420"/>
                <a:gd name="connsiteY3" fmla="*/ 99228 h 99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20" h="99687">
                  <a:moveTo>
                    <a:pt x="112369" y="99228"/>
                  </a:moveTo>
                  <a:cubicBezTo>
                    <a:pt x="66070" y="104503"/>
                    <a:pt x="6026" y="63479"/>
                    <a:pt x="59" y="20644"/>
                  </a:cubicBezTo>
                  <a:cubicBezTo>
                    <a:pt x="-846" y="14304"/>
                    <a:pt x="8850" y="558"/>
                    <a:pt x="14444" y="132"/>
                  </a:cubicBezTo>
                  <a:cubicBezTo>
                    <a:pt x="56800" y="-3171"/>
                    <a:pt x="114393" y="56287"/>
                    <a:pt x="112369" y="9922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39" name="任意多边形: 形状 138">
              <a:extLst>
                <a:ext uri="{FF2B5EF4-FFF2-40B4-BE49-F238E27FC236}">
                  <a16:creationId xmlns:a16="http://schemas.microsoft.com/office/drawing/2014/main" id="{27807BEE-39AA-4483-C994-63C6D0071533}"/>
                </a:ext>
              </a:extLst>
            </p:cNvPr>
            <p:cNvSpPr/>
            <p:nvPr/>
          </p:nvSpPr>
          <p:spPr>
            <a:xfrm>
              <a:off x="8941941" y="5755640"/>
              <a:ext cx="106972" cy="85357"/>
            </a:xfrm>
            <a:custGeom>
              <a:avLst/>
              <a:gdLst>
                <a:gd name="connsiteX0" fmla="*/ 74499 w 106972"/>
                <a:gd name="connsiteY0" fmla="*/ 85236 h 85357"/>
                <a:gd name="connsiteX1" fmla="*/ 2627 w 106972"/>
                <a:gd name="connsiteY1" fmla="*/ 38352 h 85357"/>
                <a:gd name="connsiteX2" fmla="*/ 26869 w 106972"/>
                <a:gd name="connsiteY2" fmla="*/ 471 h 85357"/>
                <a:gd name="connsiteX3" fmla="*/ 106412 w 106972"/>
                <a:gd name="connsiteY3" fmla="*/ 61048 h 85357"/>
                <a:gd name="connsiteX4" fmla="*/ 74499 w 106972"/>
                <a:gd name="connsiteY4" fmla="*/ 85236 h 8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72" h="85357">
                  <a:moveTo>
                    <a:pt x="74499" y="85236"/>
                  </a:moveTo>
                  <a:cubicBezTo>
                    <a:pt x="36671" y="83851"/>
                    <a:pt x="12377" y="67654"/>
                    <a:pt x="2627" y="38352"/>
                  </a:cubicBezTo>
                  <a:cubicBezTo>
                    <a:pt x="-5151" y="15123"/>
                    <a:pt x="4758" y="3721"/>
                    <a:pt x="26869" y="471"/>
                  </a:cubicBezTo>
                  <a:cubicBezTo>
                    <a:pt x="59474" y="-4323"/>
                    <a:pt x="101936" y="28282"/>
                    <a:pt x="106412" y="61048"/>
                  </a:cubicBezTo>
                  <a:cubicBezTo>
                    <a:pt x="109129" y="81187"/>
                    <a:pt x="102522" y="86248"/>
                    <a:pt x="74499" y="852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0" name="任意多边形: 形状 139">
              <a:extLst>
                <a:ext uri="{FF2B5EF4-FFF2-40B4-BE49-F238E27FC236}">
                  <a16:creationId xmlns:a16="http://schemas.microsoft.com/office/drawing/2014/main" id="{BA166449-CF6A-CF84-97CE-C50753E7E34D}"/>
                </a:ext>
              </a:extLst>
            </p:cNvPr>
            <p:cNvSpPr/>
            <p:nvPr/>
          </p:nvSpPr>
          <p:spPr>
            <a:xfrm>
              <a:off x="9421386" y="5475658"/>
              <a:ext cx="106298" cy="90934"/>
            </a:xfrm>
            <a:custGeom>
              <a:avLst/>
              <a:gdLst>
                <a:gd name="connsiteX0" fmla="*/ 14881 w 106298"/>
                <a:gd name="connsiteY0" fmla="*/ 0 h 90934"/>
                <a:gd name="connsiteX1" fmla="*/ 106252 w 106298"/>
                <a:gd name="connsiteY1" fmla="*/ 64999 h 90934"/>
                <a:gd name="connsiteX2" fmla="*/ 91868 w 106298"/>
                <a:gd name="connsiteY2" fmla="*/ 89613 h 90934"/>
                <a:gd name="connsiteX3" fmla="*/ 17 w 106298"/>
                <a:gd name="connsiteY3" fmla="*/ 16090 h 90934"/>
                <a:gd name="connsiteX4" fmla="*/ 14881 w 106298"/>
                <a:gd name="connsiteY4" fmla="*/ 0 h 90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298" h="90934">
                  <a:moveTo>
                    <a:pt x="14881" y="0"/>
                  </a:moveTo>
                  <a:cubicBezTo>
                    <a:pt x="70237" y="1971"/>
                    <a:pt x="102523" y="26266"/>
                    <a:pt x="106252" y="64999"/>
                  </a:cubicBezTo>
                  <a:cubicBezTo>
                    <a:pt x="106998" y="72990"/>
                    <a:pt x="98634" y="87855"/>
                    <a:pt x="91868" y="89613"/>
                  </a:cubicBezTo>
                  <a:cubicBezTo>
                    <a:pt x="54360" y="99203"/>
                    <a:pt x="-1102" y="54769"/>
                    <a:pt x="17" y="16090"/>
                  </a:cubicBezTo>
                  <a:cubicBezTo>
                    <a:pt x="230" y="9057"/>
                    <a:pt x="12590" y="2344"/>
                    <a:pt x="1488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1" name="任意多边形: 形状 140">
              <a:extLst>
                <a:ext uri="{FF2B5EF4-FFF2-40B4-BE49-F238E27FC236}">
                  <a16:creationId xmlns:a16="http://schemas.microsoft.com/office/drawing/2014/main" id="{433DE66E-A7F7-28F1-EB5B-CF4E522E7294}"/>
                </a:ext>
              </a:extLst>
            </p:cNvPr>
            <p:cNvSpPr/>
            <p:nvPr/>
          </p:nvSpPr>
          <p:spPr>
            <a:xfrm>
              <a:off x="10238586" y="5587741"/>
              <a:ext cx="111393" cy="99914"/>
            </a:xfrm>
            <a:custGeom>
              <a:avLst/>
              <a:gdLst>
                <a:gd name="connsiteX0" fmla="*/ 111393 w 111393"/>
                <a:gd name="connsiteY0" fmla="*/ 99376 h 99914"/>
                <a:gd name="connsiteX1" fmla="*/ 789 w 111393"/>
                <a:gd name="connsiteY1" fmla="*/ 23508 h 99914"/>
                <a:gd name="connsiteX2" fmla="*/ 24550 w 111393"/>
                <a:gd name="connsiteY2" fmla="*/ 226 h 99914"/>
                <a:gd name="connsiteX3" fmla="*/ 111393 w 111393"/>
                <a:gd name="connsiteY3" fmla="*/ 99376 h 99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393" h="99914">
                  <a:moveTo>
                    <a:pt x="111393" y="99376"/>
                  </a:moveTo>
                  <a:cubicBezTo>
                    <a:pt x="67066" y="105130"/>
                    <a:pt x="8567" y="63839"/>
                    <a:pt x="789" y="23508"/>
                  </a:cubicBezTo>
                  <a:cubicBezTo>
                    <a:pt x="-3154" y="3050"/>
                    <a:pt x="8141" y="-1106"/>
                    <a:pt x="24550" y="226"/>
                  </a:cubicBezTo>
                  <a:cubicBezTo>
                    <a:pt x="64349" y="3476"/>
                    <a:pt x="111606" y="56487"/>
                    <a:pt x="111393" y="993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2" name="任意多边形: 形状 141">
              <a:extLst>
                <a:ext uri="{FF2B5EF4-FFF2-40B4-BE49-F238E27FC236}">
                  <a16:creationId xmlns:a16="http://schemas.microsoft.com/office/drawing/2014/main" id="{5A50D352-5AA1-2454-5185-60D6A697609C}"/>
                </a:ext>
              </a:extLst>
            </p:cNvPr>
            <p:cNvSpPr/>
            <p:nvPr/>
          </p:nvSpPr>
          <p:spPr>
            <a:xfrm>
              <a:off x="9035158" y="5606784"/>
              <a:ext cx="105488" cy="87948"/>
            </a:xfrm>
            <a:custGeom>
              <a:avLst/>
              <a:gdLst>
                <a:gd name="connsiteX0" fmla="*/ 26514 w 105488"/>
                <a:gd name="connsiteY0" fmla="*/ 1109 h 87948"/>
                <a:gd name="connsiteX1" fmla="*/ 103127 w 105488"/>
                <a:gd name="connsiteY1" fmla="*/ 51563 h 87948"/>
                <a:gd name="connsiteX2" fmla="*/ 77980 w 105488"/>
                <a:gd name="connsiteY2" fmla="*/ 87791 h 87948"/>
                <a:gd name="connsiteX3" fmla="*/ 2646 w 105488"/>
                <a:gd name="connsiteY3" fmla="*/ 34674 h 87948"/>
                <a:gd name="connsiteX4" fmla="*/ 26514 w 105488"/>
                <a:gd name="connsiteY4" fmla="*/ 1109 h 879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488" h="87948">
                  <a:moveTo>
                    <a:pt x="26514" y="1109"/>
                  </a:moveTo>
                  <a:cubicBezTo>
                    <a:pt x="65726" y="2014"/>
                    <a:pt x="93910" y="21621"/>
                    <a:pt x="103127" y="51563"/>
                  </a:cubicBezTo>
                  <a:cubicBezTo>
                    <a:pt x="110213" y="74685"/>
                    <a:pt x="101209" y="86033"/>
                    <a:pt x="77980" y="87791"/>
                  </a:cubicBezTo>
                  <a:cubicBezTo>
                    <a:pt x="46760" y="90189"/>
                    <a:pt x="10584" y="64829"/>
                    <a:pt x="2646" y="34674"/>
                  </a:cubicBezTo>
                  <a:cubicBezTo>
                    <a:pt x="-3428" y="11764"/>
                    <a:pt x="-444" y="-4485"/>
                    <a:pt x="26514" y="11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3" name="任意多边形: 形状 142">
              <a:extLst>
                <a:ext uri="{FF2B5EF4-FFF2-40B4-BE49-F238E27FC236}">
                  <a16:creationId xmlns:a16="http://schemas.microsoft.com/office/drawing/2014/main" id="{F8AC5239-1F37-47E4-29FC-40236BD15222}"/>
                </a:ext>
              </a:extLst>
            </p:cNvPr>
            <p:cNvSpPr/>
            <p:nvPr/>
          </p:nvSpPr>
          <p:spPr>
            <a:xfrm>
              <a:off x="10565433" y="5789571"/>
              <a:ext cx="113854" cy="95579"/>
            </a:xfrm>
            <a:custGeom>
              <a:avLst/>
              <a:gdLst>
                <a:gd name="connsiteX0" fmla="*/ 113854 w 113854"/>
                <a:gd name="connsiteY0" fmla="*/ 90463 h 95579"/>
                <a:gd name="connsiteX1" fmla="*/ 0 w 113854"/>
                <a:gd name="connsiteY1" fmla="*/ 2129 h 95579"/>
                <a:gd name="connsiteX2" fmla="*/ 113854 w 113854"/>
                <a:gd name="connsiteY2" fmla="*/ 90463 h 9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854" h="95579">
                  <a:moveTo>
                    <a:pt x="113854" y="90463"/>
                  </a:moveTo>
                  <a:cubicBezTo>
                    <a:pt x="65851" y="112360"/>
                    <a:pt x="533" y="60415"/>
                    <a:pt x="0" y="2129"/>
                  </a:cubicBezTo>
                  <a:cubicBezTo>
                    <a:pt x="50827" y="-7354"/>
                    <a:pt x="78158" y="13584"/>
                    <a:pt x="113854" y="9046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DEA9A139-665A-6BEB-7107-78E51979A2C9}"/>
                </a:ext>
              </a:extLst>
            </p:cNvPr>
            <p:cNvSpPr/>
            <p:nvPr/>
          </p:nvSpPr>
          <p:spPr>
            <a:xfrm>
              <a:off x="8682331" y="5922550"/>
              <a:ext cx="106956" cy="82313"/>
            </a:xfrm>
            <a:custGeom>
              <a:avLst/>
              <a:gdLst>
                <a:gd name="connsiteX0" fmla="*/ 88659 w 106956"/>
                <a:gd name="connsiteY0" fmla="*/ 82314 h 82313"/>
                <a:gd name="connsiteX1" fmla="*/ 4 w 106956"/>
                <a:gd name="connsiteY1" fmla="*/ 24348 h 82313"/>
                <a:gd name="connsiteX2" fmla="*/ 33143 w 106956"/>
                <a:gd name="connsiteY2" fmla="*/ 0 h 82313"/>
                <a:gd name="connsiteX3" fmla="*/ 106720 w 106956"/>
                <a:gd name="connsiteY3" fmla="*/ 62708 h 82313"/>
                <a:gd name="connsiteX4" fmla="*/ 88659 w 106956"/>
                <a:gd name="connsiteY4" fmla="*/ 82314 h 82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56" h="82313">
                  <a:moveTo>
                    <a:pt x="88659" y="82314"/>
                  </a:moveTo>
                  <a:cubicBezTo>
                    <a:pt x="31758" y="81515"/>
                    <a:pt x="431" y="57433"/>
                    <a:pt x="4" y="24348"/>
                  </a:cubicBezTo>
                  <a:cubicBezTo>
                    <a:pt x="-315" y="426"/>
                    <a:pt x="16520" y="0"/>
                    <a:pt x="33143" y="0"/>
                  </a:cubicBezTo>
                  <a:cubicBezTo>
                    <a:pt x="69372" y="53"/>
                    <a:pt x="110449" y="33458"/>
                    <a:pt x="106720" y="62708"/>
                  </a:cubicBezTo>
                  <a:cubicBezTo>
                    <a:pt x="105494" y="72191"/>
                    <a:pt x="90896" y="80023"/>
                    <a:pt x="88659" y="823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ED4104EF-15C9-4EC3-C85B-206768507A27}"/>
                </a:ext>
              </a:extLst>
            </p:cNvPr>
            <p:cNvSpPr/>
            <p:nvPr/>
          </p:nvSpPr>
          <p:spPr>
            <a:xfrm>
              <a:off x="11253567" y="6422987"/>
              <a:ext cx="124137" cy="101805"/>
            </a:xfrm>
            <a:custGeom>
              <a:avLst/>
              <a:gdLst>
                <a:gd name="connsiteX0" fmla="*/ 0 w 124137"/>
                <a:gd name="connsiteY0" fmla="*/ 0 h 101805"/>
                <a:gd name="connsiteX1" fmla="*/ 124137 w 124137"/>
                <a:gd name="connsiteY1" fmla="*/ 100748 h 101805"/>
                <a:gd name="connsiteX2" fmla="*/ 0 w 124137"/>
                <a:gd name="connsiteY2" fmla="*/ 0 h 10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137" h="101805">
                  <a:moveTo>
                    <a:pt x="0" y="0"/>
                  </a:moveTo>
                  <a:cubicBezTo>
                    <a:pt x="62975" y="1385"/>
                    <a:pt x="115613" y="44966"/>
                    <a:pt x="124137" y="100748"/>
                  </a:cubicBezTo>
                  <a:cubicBezTo>
                    <a:pt x="78318" y="110391"/>
                    <a:pt x="5168" y="5226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6" name="任意多边形: 形状 145">
              <a:extLst>
                <a:ext uri="{FF2B5EF4-FFF2-40B4-BE49-F238E27FC236}">
                  <a16:creationId xmlns:a16="http://schemas.microsoft.com/office/drawing/2014/main" id="{2915B1BE-E8F9-39BC-B81E-969C2CD5E0E0}"/>
                </a:ext>
              </a:extLst>
            </p:cNvPr>
            <p:cNvSpPr/>
            <p:nvPr/>
          </p:nvSpPr>
          <p:spPr>
            <a:xfrm>
              <a:off x="8623817" y="6588134"/>
              <a:ext cx="106838" cy="82007"/>
            </a:xfrm>
            <a:custGeom>
              <a:avLst/>
              <a:gdLst>
                <a:gd name="connsiteX0" fmla="*/ 70986 w 106838"/>
                <a:gd name="connsiteY0" fmla="*/ 82008 h 82007"/>
                <a:gd name="connsiteX1" fmla="*/ 28897 w 106838"/>
                <a:gd name="connsiteY1" fmla="*/ 66930 h 82007"/>
                <a:gd name="connsiteX2" fmla="*/ 3697 w 106838"/>
                <a:gd name="connsiteY2" fmla="*/ 11415 h 82007"/>
                <a:gd name="connsiteX3" fmla="*/ 53724 w 106838"/>
                <a:gd name="connsiteY3" fmla="*/ 120 h 82007"/>
                <a:gd name="connsiteX4" fmla="*/ 77273 w 106838"/>
                <a:gd name="connsiteY4" fmla="*/ 8112 h 82007"/>
                <a:gd name="connsiteX5" fmla="*/ 106789 w 106838"/>
                <a:gd name="connsiteY5" fmla="*/ 55955 h 82007"/>
                <a:gd name="connsiteX6" fmla="*/ 70986 w 106838"/>
                <a:gd name="connsiteY6" fmla="*/ 82008 h 82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38" h="82007">
                  <a:moveTo>
                    <a:pt x="70986" y="82008"/>
                  </a:moveTo>
                  <a:cubicBezTo>
                    <a:pt x="52179" y="75508"/>
                    <a:pt x="39126" y="73430"/>
                    <a:pt x="28897" y="66930"/>
                  </a:cubicBezTo>
                  <a:cubicBezTo>
                    <a:pt x="8758" y="54197"/>
                    <a:pt x="-7598" y="33472"/>
                    <a:pt x="3697" y="11415"/>
                  </a:cubicBezTo>
                  <a:cubicBezTo>
                    <a:pt x="8758" y="1505"/>
                    <a:pt x="36196" y="1878"/>
                    <a:pt x="53724" y="120"/>
                  </a:cubicBezTo>
                  <a:cubicBezTo>
                    <a:pt x="61449" y="-679"/>
                    <a:pt x="72638" y="2571"/>
                    <a:pt x="77273" y="8112"/>
                  </a:cubicBezTo>
                  <a:cubicBezTo>
                    <a:pt x="89367" y="22656"/>
                    <a:pt x="102846" y="38533"/>
                    <a:pt x="106789" y="55955"/>
                  </a:cubicBezTo>
                  <a:cubicBezTo>
                    <a:pt x="108121" y="61869"/>
                    <a:pt x="82654" y="73856"/>
                    <a:pt x="70986" y="8200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7" name="任意多边形: 形状 146">
              <a:extLst>
                <a:ext uri="{FF2B5EF4-FFF2-40B4-BE49-F238E27FC236}">
                  <a16:creationId xmlns:a16="http://schemas.microsoft.com/office/drawing/2014/main" id="{291BD1A0-260E-03B9-A0F3-6EA11B701AD2}"/>
                </a:ext>
              </a:extLst>
            </p:cNvPr>
            <p:cNvSpPr/>
            <p:nvPr/>
          </p:nvSpPr>
          <p:spPr>
            <a:xfrm>
              <a:off x="8651945" y="6249619"/>
              <a:ext cx="108089" cy="81421"/>
            </a:xfrm>
            <a:custGeom>
              <a:avLst/>
              <a:gdLst>
                <a:gd name="connsiteX0" fmla="*/ 39395 w 108089"/>
                <a:gd name="connsiteY0" fmla="*/ 802 h 81421"/>
                <a:gd name="connsiteX1" fmla="*/ 107963 w 108089"/>
                <a:gd name="connsiteY1" fmla="*/ 60366 h 81421"/>
                <a:gd name="connsiteX2" fmla="*/ 69603 w 108089"/>
                <a:gd name="connsiteY2" fmla="*/ 80399 h 81421"/>
                <a:gd name="connsiteX3" fmla="*/ 23 w 108089"/>
                <a:gd name="connsiteY3" fmla="*/ 23658 h 81421"/>
                <a:gd name="connsiteX4" fmla="*/ 39395 w 108089"/>
                <a:gd name="connsiteY4" fmla="*/ 802 h 81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089" h="81421">
                  <a:moveTo>
                    <a:pt x="39395" y="802"/>
                  </a:moveTo>
                  <a:cubicBezTo>
                    <a:pt x="79833" y="2507"/>
                    <a:pt x="110307" y="28932"/>
                    <a:pt x="107963" y="60366"/>
                  </a:cubicBezTo>
                  <a:cubicBezTo>
                    <a:pt x="105939" y="87378"/>
                    <a:pt x="85640" y="80878"/>
                    <a:pt x="69603" y="80399"/>
                  </a:cubicBezTo>
                  <a:cubicBezTo>
                    <a:pt x="32096" y="79333"/>
                    <a:pt x="-990" y="52214"/>
                    <a:pt x="23" y="23658"/>
                  </a:cubicBezTo>
                  <a:cubicBezTo>
                    <a:pt x="982" y="-4153"/>
                    <a:pt x="21174" y="-264"/>
                    <a:pt x="39395" y="8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8" name="任意多边形: 形状 147">
              <a:extLst>
                <a:ext uri="{FF2B5EF4-FFF2-40B4-BE49-F238E27FC236}">
                  <a16:creationId xmlns:a16="http://schemas.microsoft.com/office/drawing/2014/main" id="{A55FDFC2-384B-810D-C2D2-9B660CD7E0B9}"/>
                </a:ext>
              </a:extLst>
            </p:cNvPr>
            <p:cNvSpPr/>
            <p:nvPr/>
          </p:nvSpPr>
          <p:spPr>
            <a:xfrm>
              <a:off x="10960060" y="6125924"/>
              <a:ext cx="122271" cy="99134"/>
            </a:xfrm>
            <a:custGeom>
              <a:avLst/>
              <a:gdLst>
                <a:gd name="connsiteX0" fmla="*/ 0 w 122271"/>
                <a:gd name="connsiteY0" fmla="*/ 359 h 99134"/>
                <a:gd name="connsiteX1" fmla="*/ 122272 w 122271"/>
                <a:gd name="connsiteY1" fmla="*/ 97591 h 99134"/>
                <a:gd name="connsiteX2" fmla="*/ 0 w 122271"/>
                <a:gd name="connsiteY2" fmla="*/ 359 h 99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2271" h="99134">
                  <a:moveTo>
                    <a:pt x="0" y="359"/>
                  </a:moveTo>
                  <a:cubicBezTo>
                    <a:pt x="61749" y="-4542"/>
                    <a:pt x="119502" y="41383"/>
                    <a:pt x="122272" y="97591"/>
                  </a:cubicBezTo>
                  <a:cubicBezTo>
                    <a:pt x="71338" y="106488"/>
                    <a:pt x="34577" y="77292"/>
                    <a:pt x="0" y="35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49" name="任意多边形: 形状 148">
              <a:extLst>
                <a:ext uri="{FF2B5EF4-FFF2-40B4-BE49-F238E27FC236}">
                  <a16:creationId xmlns:a16="http://schemas.microsoft.com/office/drawing/2014/main" id="{587BD7AA-F3AF-A961-F85D-E6D6739F2FB7}"/>
                </a:ext>
              </a:extLst>
            </p:cNvPr>
            <p:cNvSpPr/>
            <p:nvPr/>
          </p:nvSpPr>
          <p:spPr>
            <a:xfrm>
              <a:off x="8548275" y="6423068"/>
              <a:ext cx="103393" cy="82120"/>
            </a:xfrm>
            <a:custGeom>
              <a:avLst/>
              <a:gdLst>
                <a:gd name="connsiteX0" fmla="*/ 63468 w 103393"/>
                <a:gd name="connsiteY0" fmla="*/ 80847 h 82120"/>
                <a:gd name="connsiteX1" fmla="*/ 334 w 103393"/>
                <a:gd name="connsiteY1" fmla="*/ 21549 h 82120"/>
                <a:gd name="connsiteX2" fmla="*/ 45887 w 103393"/>
                <a:gd name="connsiteY2" fmla="*/ 2262 h 82120"/>
                <a:gd name="connsiteX3" fmla="*/ 103373 w 103393"/>
                <a:gd name="connsiteY3" fmla="*/ 57245 h 82120"/>
                <a:gd name="connsiteX4" fmla="*/ 63468 w 103393"/>
                <a:gd name="connsiteY4" fmla="*/ 80847 h 82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393" h="82120">
                  <a:moveTo>
                    <a:pt x="63468" y="80847"/>
                  </a:moveTo>
                  <a:cubicBezTo>
                    <a:pt x="26174" y="78503"/>
                    <a:pt x="-3502" y="51758"/>
                    <a:pt x="334" y="21549"/>
                  </a:cubicBezTo>
                  <a:cubicBezTo>
                    <a:pt x="4330" y="-9672"/>
                    <a:pt x="29264" y="2209"/>
                    <a:pt x="45887" y="2262"/>
                  </a:cubicBezTo>
                  <a:cubicBezTo>
                    <a:pt x="81689" y="2369"/>
                    <a:pt x="104173" y="25918"/>
                    <a:pt x="103373" y="57245"/>
                  </a:cubicBezTo>
                  <a:cubicBezTo>
                    <a:pt x="102734" y="85535"/>
                    <a:pt x="84087" y="83138"/>
                    <a:pt x="63468" y="8084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0" name="任意多边形: 形状 149">
              <a:extLst>
                <a:ext uri="{FF2B5EF4-FFF2-40B4-BE49-F238E27FC236}">
                  <a16:creationId xmlns:a16="http://schemas.microsoft.com/office/drawing/2014/main" id="{70B72638-0D53-8659-DF4C-255A02A2394A}"/>
                </a:ext>
              </a:extLst>
            </p:cNvPr>
            <p:cNvSpPr/>
            <p:nvPr/>
          </p:nvSpPr>
          <p:spPr>
            <a:xfrm>
              <a:off x="8780545" y="5757748"/>
              <a:ext cx="100613" cy="83238"/>
            </a:xfrm>
            <a:custGeom>
              <a:avLst/>
              <a:gdLst>
                <a:gd name="connsiteX0" fmla="*/ 99398 w 100613"/>
                <a:gd name="connsiteY0" fmla="*/ 79878 h 83238"/>
                <a:gd name="connsiteX1" fmla="*/ 3658 w 100613"/>
                <a:gd name="connsiteY1" fmla="*/ 40932 h 83238"/>
                <a:gd name="connsiteX2" fmla="*/ 29924 w 100613"/>
                <a:gd name="connsiteY2" fmla="*/ 228 h 83238"/>
                <a:gd name="connsiteX3" fmla="*/ 99398 w 100613"/>
                <a:gd name="connsiteY3" fmla="*/ 79878 h 83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613" h="83238">
                  <a:moveTo>
                    <a:pt x="99398" y="79878"/>
                  </a:moveTo>
                  <a:cubicBezTo>
                    <a:pt x="48944" y="90107"/>
                    <a:pt x="16658" y="76947"/>
                    <a:pt x="3658" y="40932"/>
                  </a:cubicBezTo>
                  <a:cubicBezTo>
                    <a:pt x="-5612" y="15199"/>
                    <a:pt x="2592" y="2465"/>
                    <a:pt x="29924" y="228"/>
                  </a:cubicBezTo>
                  <a:cubicBezTo>
                    <a:pt x="73612" y="-3342"/>
                    <a:pt x="107549" y="35551"/>
                    <a:pt x="99398" y="7987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1" name="任意多边形: 形状 150">
              <a:extLst>
                <a:ext uri="{FF2B5EF4-FFF2-40B4-BE49-F238E27FC236}">
                  <a16:creationId xmlns:a16="http://schemas.microsoft.com/office/drawing/2014/main" id="{9958E2D9-7105-2F5D-97E7-0D5B5AB0A13F}"/>
                </a:ext>
              </a:extLst>
            </p:cNvPr>
            <p:cNvSpPr/>
            <p:nvPr/>
          </p:nvSpPr>
          <p:spPr>
            <a:xfrm>
              <a:off x="10113451" y="5562164"/>
              <a:ext cx="107622" cy="101038"/>
            </a:xfrm>
            <a:custGeom>
              <a:avLst/>
              <a:gdLst>
                <a:gd name="connsiteX0" fmla="*/ 107542 w 107622"/>
                <a:gd name="connsiteY0" fmla="*/ 99432 h 101038"/>
                <a:gd name="connsiteX1" fmla="*/ 2106 w 107622"/>
                <a:gd name="connsiteY1" fmla="*/ 27614 h 101038"/>
                <a:gd name="connsiteX2" fmla="*/ 19741 w 107622"/>
                <a:gd name="connsiteY2" fmla="*/ 16 h 101038"/>
                <a:gd name="connsiteX3" fmla="*/ 107542 w 107622"/>
                <a:gd name="connsiteY3" fmla="*/ 99432 h 101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622" h="101038">
                  <a:moveTo>
                    <a:pt x="107542" y="99432"/>
                  </a:moveTo>
                  <a:cubicBezTo>
                    <a:pt x="64387" y="109288"/>
                    <a:pt x="13986" y="72367"/>
                    <a:pt x="2106" y="27614"/>
                  </a:cubicBezTo>
                  <a:cubicBezTo>
                    <a:pt x="-1944" y="12376"/>
                    <a:pt x="-2103" y="-517"/>
                    <a:pt x="19741" y="16"/>
                  </a:cubicBezTo>
                  <a:cubicBezTo>
                    <a:pt x="60391" y="1082"/>
                    <a:pt x="109886" y="55744"/>
                    <a:pt x="107542" y="994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9BA9AC16-949A-F62F-14D8-4AE69DB67E49}"/>
                </a:ext>
              </a:extLst>
            </p:cNvPr>
            <p:cNvSpPr/>
            <p:nvPr/>
          </p:nvSpPr>
          <p:spPr>
            <a:xfrm>
              <a:off x="8408064" y="6097272"/>
              <a:ext cx="100604" cy="83195"/>
            </a:xfrm>
            <a:custGeom>
              <a:avLst/>
              <a:gdLst>
                <a:gd name="connsiteX0" fmla="*/ 53382 w 100604"/>
                <a:gd name="connsiteY0" fmla="*/ 83195 h 83195"/>
                <a:gd name="connsiteX1" fmla="*/ 26744 w 100604"/>
                <a:gd name="connsiteY1" fmla="*/ 73925 h 83195"/>
                <a:gd name="connsiteX2" fmla="*/ 52 w 100604"/>
                <a:gd name="connsiteY2" fmla="*/ 23151 h 83195"/>
                <a:gd name="connsiteX3" fmla="*/ 26744 w 100604"/>
                <a:gd name="connsiteY3" fmla="*/ 3758 h 83195"/>
                <a:gd name="connsiteX4" fmla="*/ 82632 w 100604"/>
                <a:gd name="connsiteY4" fmla="*/ 20914 h 83195"/>
                <a:gd name="connsiteX5" fmla="*/ 91849 w 100604"/>
                <a:gd name="connsiteY5" fmla="*/ 37749 h 83195"/>
                <a:gd name="connsiteX6" fmla="*/ 53382 w 100604"/>
                <a:gd name="connsiteY6" fmla="*/ 83195 h 83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0604" h="83195">
                  <a:moveTo>
                    <a:pt x="53382" y="83195"/>
                  </a:moveTo>
                  <a:cubicBezTo>
                    <a:pt x="49759" y="82076"/>
                    <a:pt x="33723" y="81917"/>
                    <a:pt x="26744" y="73925"/>
                  </a:cubicBezTo>
                  <a:cubicBezTo>
                    <a:pt x="14437" y="59700"/>
                    <a:pt x="5965" y="41213"/>
                    <a:pt x="52" y="23151"/>
                  </a:cubicBezTo>
                  <a:cubicBezTo>
                    <a:pt x="-1067" y="19742"/>
                    <a:pt x="16301" y="7275"/>
                    <a:pt x="26744" y="3758"/>
                  </a:cubicBezTo>
                  <a:cubicBezTo>
                    <a:pt x="48374" y="-3487"/>
                    <a:pt x="69206" y="-1516"/>
                    <a:pt x="82632" y="20914"/>
                  </a:cubicBezTo>
                  <a:cubicBezTo>
                    <a:pt x="85935" y="26401"/>
                    <a:pt x="89025" y="31995"/>
                    <a:pt x="91849" y="37749"/>
                  </a:cubicBezTo>
                  <a:cubicBezTo>
                    <a:pt x="109271" y="72966"/>
                    <a:pt x="102771" y="82982"/>
                    <a:pt x="53382" y="8319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52309C63-4A74-CFEA-AF64-473F834A1A31}"/>
                </a:ext>
              </a:extLst>
            </p:cNvPr>
            <p:cNvSpPr/>
            <p:nvPr/>
          </p:nvSpPr>
          <p:spPr>
            <a:xfrm>
              <a:off x="9910608" y="5398428"/>
              <a:ext cx="104570" cy="93106"/>
            </a:xfrm>
            <a:custGeom>
              <a:avLst/>
              <a:gdLst>
                <a:gd name="connsiteX0" fmla="*/ 104361 w 104570"/>
                <a:gd name="connsiteY0" fmla="*/ 90389 h 93106"/>
                <a:gd name="connsiteX1" fmla="*/ 1428 w 104570"/>
                <a:gd name="connsiteY1" fmla="*/ 26137 h 93106"/>
                <a:gd name="connsiteX2" fmla="*/ 21408 w 104570"/>
                <a:gd name="connsiteY2" fmla="*/ 31 h 93106"/>
                <a:gd name="connsiteX3" fmla="*/ 104361 w 104570"/>
                <a:gd name="connsiteY3" fmla="*/ 90389 h 931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570" h="93106">
                  <a:moveTo>
                    <a:pt x="104361" y="90389"/>
                  </a:moveTo>
                  <a:cubicBezTo>
                    <a:pt x="55825" y="104561"/>
                    <a:pt x="9527" y="60341"/>
                    <a:pt x="1428" y="26137"/>
                  </a:cubicBezTo>
                  <a:cubicBezTo>
                    <a:pt x="-3100" y="7063"/>
                    <a:pt x="3027" y="563"/>
                    <a:pt x="21408" y="31"/>
                  </a:cubicBezTo>
                  <a:cubicBezTo>
                    <a:pt x="67866" y="-1301"/>
                    <a:pt x="107824" y="41161"/>
                    <a:pt x="104361" y="903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4" name="任意多边形: 形状 153">
              <a:extLst>
                <a:ext uri="{FF2B5EF4-FFF2-40B4-BE49-F238E27FC236}">
                  <a16:creationId xmlns:a16="http://schemas.microsoft.com/office/drawing/2014/main" id="{CBF51EF6-8D8C-EE7C-7F11-1EB9E38890B7}"/>
                </a:ext>
              </a:extLst>
            </p:cNvPr>
            <p:cNvSpPr/>
            <p:nvPr/>
          </p:nvSpPr>
          <p:spPr>
            <a:xfrm>
              <a:off x="8518020" y="6763657"/>
              <a:ext cx="107235" cy="79689"/>
            </a:xfrm>
            <a:custGeom>
              <a:avLst/>
              <a:gdLst>
                <a:gd name="connsiteX0" fmla="*/ 70121 w 107235"/>
                <a:gd name="connsiteY0" fmla="*/ 79690 h 79689"/>
                <a:gd name="connsiteX1" fmla="*/ 1180 w 107235"/>
                <a:gd name="connsiteY1" fmla="*/ 24228 h 79689"/>
                <a:gd name="connsiteX2" fmla="*/ 49183 w 107235"/>
                <a:gd name="connsiteY2" fmla="*/ 359 h 79689"/>
                <a:gd name="connsiteX3" fmla="*/ 107203 w 107235"/>
                <a:gd name="connsiteY3" fmla="*/ 56407 h 79689"/>
                <a:gd name="connsiteX4" fmla="*/ 70121 w 107235"/>
                <a:gd name="connsiteY4" fmla="*/ 79690 h 79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235" h="79689">
                  <a:moveTo>
                    <a:pt x="70121" y="79690"/>
                  </a:moveTo>
                  <a:cubicBezTo>
                    <a:pt x="31815" y="79104"/>
                    <a:pt x="-7344" y="50014"/>
                    <a:pt x="1180" y="24228"/>
                  </a:cubicBezTo>
                  <a:cubicBezTo>
                    <a:pt x="5229" y="11974"/>
                    <a:pt x="31708" y="2864"/>
                    <a:pt x="49183" y="359"/>
                  </a:cubicBezTo>
                  <a:cubicBezTo>
                    <a:pt x="77527" y="-3690"/>
                    <a:pt x="106297" y="27211"/>
                    <a:pt x="107203" y="56407"/>
                  </a:cubicBezTo>
                  <a:cubicBezTo>
                    <a:pt x="108215" y="87255"/>
                    <a:pt x="85305" y="77825"/>
                    <a:pt x="70121" y="796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5" name="任意多边形: 形状 154">
              <a:extLst>
                <a:ext uri="{FF2B5EF4-FFF2-40B4-BE49-F238E27FC236}">
                  <a16:creationId xmlns:a16="http://schemas.microsoft.com/office/drawing/2014/main" id="{4DE4FFD6-3995-DFD2-BB05-A6E059C59886}"/>
                </a:ext>
              </a:extLst>
            </p:cNvPr>
            <p:cNvSpPr/>
            <p:nvPr/>
          </p:nvSpPr>
          <p:spPr>
            <a:xfrm>
              <a:off x="8478112" y="6259416"/>
              <a:ext cx="101967" cy="83176"/>
            </a:xfrm>
            <a:custGeom>
              <a:avLst/>
              <a:gdLst>
                <a:gd name="connsiteX0" fmla="*/ 51636 w 101967"/>
                <a:gd name="connsiteY0" fmla="*/ 83175 h 83176"/>
                <a:gd name="connsiteX1" fmla="*/ 23186 w 101967"/>
                <a:gd name="connsiteY1" fmla="*/ 69322 h 83176"/>
                <a:gd name="connsiteX2" fmla="*/ 64 w 101967"/>
                <a:gd name="connsiteY2" fmla="*/ 20040 h 83176"/>
                <a:gd name="connsiteX3" fmla="*/ 18817 w 101967"/>
                <a:gd name="connsiteY3" fmla="*/ 3791 h 83176"/>
                <a:gd name="connsiteX4" fmla="*/ 82644 w 101967"/>
                <a:gd name="connsiteY4" fmla="*/ 17856 h 83176"/>
                <a:gd name="connsiteX5" fmla="*/ 90796 w 101967"/>
                <a:gd name="connsiteY5" fmla="*/ 31602 h 83176"/>
                <a:gd name="connsiteX6" fmla="*/ 51636 w 101967"/>
                <a:gd name="connsiteY6" fmla="*/ 83175 h 8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1967" h="83176">
                  <a:moveTo>
                    <a:pt x="51636" y="83175"/>
                  </a:moveTo>
                  <a:cubicBezTo>
                    <a:pt x="46735" y="80990"/>
                    <a:pt x="30698" y="78593"/>
                    <a:pt x="23186" y="69322"/>
                  </a:cubicBezTo>
                  <a:cubicBezTo>
                    <a:pt x="11998" y="55577"/>
                    <a:pt x="5445" y="37356"/>
                    <a:pt x="64" y="20040"/>
                  </a:cubicBezTo>
                  <a:cubicBezTo>
                    <a:pt x="-1002" y="16684"/>
                    <a:pt x="11572" y="4856"/>
                    <a:pt x="18817" y="3791"/>
                  </a:cubicBezTo>
                  <a:cubicBezTo>
                    <a:pt x="41301" y="488"/>
                    <a:pt x="66075" y="-7344"/>
                    <a:pt x="82644" y="17856"/>
                  </a:cubicBezTo>
                  <a:cubicBezTo>
                    <a:pt x="85574" y="22278"/>
                    <a:pt x="88185" y="26913"/>
                    <a:pt x="90796" y="31602"/>
                  </a:cubicBezTo>
                  <a:cubicBezTo>
                    <a:pt x="112320" y="70175"/>
                    <a:pt x="104541" y="83334"/>
                    <a:pt x="51636" y="831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6" name="任意多边形: 形状 155">
              <a:extLst>
                <a:ext uri="{FF2B5EF4-FFF2-40B4-BE49-F238E27FC236}">
                  <a16:creationId xmlns:a16="http://schemas.microsoft.com/office/drawing/2014/main" id="{87AC8DB0-AEB9-64DE-3467-CA4F36C20499}"/>
                </a:ext>
              </a:extLst>
            </p:cNvPr>
            <p:cNvSpPr/>
            <p:nvPr/>
          </p:nvSpPr>
          <p:spPr>
            <a:xfrm>
              <a:off x="8581641" y="6090297"/>
              <a:ext cx="103483" cy="84096"/>
            </a:xfrm>
            <a:custGeom>
              <a:avLst/>
              <a:gdLst>
                <a:gd name="connsiteX0" fmla="*/ 70273 w 103483"/>
                <a:gd name="connsiteY0" fmla="*/ 84096 h 84096"/>
                <a:gd name="connsiteX1" fmla="*/ 0 w 103483"/>
                <a:gd name="connsiteY1" fmla="*/ 25704 h 84096"/>
                <a:gd name="connsiteX2" fmla="*/ 38413 w 103483"/>
                <a:gd name="connsiteY2" fmla="*/ 77 h 84096"/>
                <a:gd name="connsiteX3" fmla="*/ 103199 w 103483"/>
                <a:gd name="connsiteY3" fmla="*/ 58629 h 84096"/>
                <a:gd name="connsiteX4" fmla="*/ 70273 w 103483"/>
                <a:gd name="connsiteY4" fmla="*/ 84096 h 8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483" h="84096">
                  <a:moveTo>
                    <a:pt x="70273" y="84096"/>
                  </a:moveTo>
                  <a:cubicBezTo>
                    <a:pt x="29036" y="77383"/>
                    <a:pt x="-53" y="54740"/>
                    <a:pt x="0" y="25704"/>
                  </a:cubicBezTo>
                  <a:cubicBezTo>
                    <a:pt x="0" y="-1521"/>
                    <a:pt x="19447" y="-136"/>
                    <a:pt x="38413" y="77"/>
                  </a:cubicBezTo>
                  <a:cubicBezTo>
                    <a:pt x="77200" y="450"/>
                    <a:pt x="106715" y="24372"/>
                    <a:pt x="103199" y="58629"/>
                  </a:cubicBezTo>
                  <a:cubicBezTo>
                    <a:pt x="102187" y="68166"/>
                    <a:pt x="81781" y="75678"/>
                    <a:pt x="70273" y="8409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7" name="任意多边形: 形状 156">
              <a:extLst>
                <a:ext uri="{FF2B5EF4-FFF2-40B4-BE49-F238E27FC236}">
                  <a16:creationId xmlns:a16="http://schemas.microsoft.com/office/drawing/2014/main" id="{47E782C2-E14E-8148-4780-DCE60F0B2701}"/>
                </a:ext>
              </a:extLst>
            </p:cNvPr>
            <p:cNvSpPr/>
            <p:nvPr/>
          </p:nvSpPr>
          <p:spPr>
            <a:xfrm>
              <a:off x="8443052" y="6603058"/>
              <a:ext cx="103718" cy="78218"/>
            </a:xfrm>
            <a:custGeom>
              <a:avLst/>
              <a:gdLst>
                <a:gd name="connsiteX0" fmla="*/ 79824 w 103718"/>
                <a:gd name="connsiteY0" fmla="*/ 78218 h 78218"/>
                <a:gd name="connsiteX1" fmla="*/ 14 w 103718"/>
                <a:gd name="connsiteY1" fmla="*/ 27498 h 78218"/>
                <a:gd name="connsiteX2" fmla="*/ 47431 w 103718"/>
                <a:gd name="connsiteY2" fmla="*/ 60 h 78218"/>
                <a:gd name="connsiteX3" fmla="*/ 103213 w 103718"/>
                <a:gd name="connsiteY3" fmla="*/ 55042 h 78218"/>
                <a:gd name="connsiteX4" fmla="*/ 79824 w 103718"/>
                <a:gd name="connsiteY4" fmla="*/ 78218 h 78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718" h="78218">
                  <a:moveTo>
                    <a:pt x="79824" y="78218"/>
                  </a:moveTo>
                  <a:cubicBezTo>
                    <a:pt x="33046" y="77845"/>
                    <a:pt x="-785" y="53231"/>
                    <a:pt x="14" y="27498"/>
                  </a:cubicBezTo>
                  <a:cubicBezTo>
                    <a:pt x="1026" y="-5588"/>
                    <a:pt x="27825" y="966"/>
                    <a:pt x="47431" y="60"/>
                  </a:cubicBezTo>
                  <a:cubicBezTo>
                    <a:pt x="79291" y="-1432"/>
                    <a:pt x="107901" y="25207"/>
                    <a:pt x="103213" y="55042"/>
                  </a:cubicBezTo>
                  <a:cubicBezTo>
                    <a:pt x="101454" y="66124"/>
                    <a:pt x="83713" y="74648"/>
                    <a:pt x="79824" y="7821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8" name="任意多边形: 形状 157">
              <a:extLst>
                <a:ext uri="{FF2B5EF4-FFF2-40B4-BE49-F238E27FC236}">
                  <a16:creationId xmlns:a16="http://schemas.microsoft.com/office/drawing/2014/main" id="{F51D4002-FA89-5212-6F55-C9067EB60D42}"/>
                </a:ext>
              </a:extLst>
            </p:cNvPr>
            <p:cNvSpPr/>
            <p:nvPr/>
          </p:nvSpPr>
          <p:spPr>
            <a:xfrm>
              <a:off x="9275505" y="5467171"/>
              <a:ext cx="103974" cy="88628"/>
            </a:xfrm>
            <a:custGeom>
              <a:avLst/>
              <a:gdLst>
                <a:gd name="connsiteX0" fmla="*/ 26183 w 103974"/>
                <a:gd name="connsiteY0" fmla="*/ 1614 h 88628"/>
                <a:gd name="connsiteX1" fmla="*/ 102743 w 103974"/>
                <a:gd name="connsiteY1" fmla="*/ 57343 h 88628"/>
                <a:gd name="connsiteX2" fmla="*/ 78821 w 103974"/>
                <a:gd name="connsiteY2" fmla="*/ 88617 h 88628"/>
                <a:gd name="connsiteX3" fmla="*/ 1782 w 103974"/>
                <a:gd name="connsiteY3" fmla="*/ 30810 h 88628"/>
                <a:gd name="connsiteX4" fmla="*/ 26183 w 103974"/>
                <a:gd name="connsiteY4" fmla="*/ 1614 h 88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3974" h="88628">
                  <a:moveTo>
                    <a:pt x="26183" y="1614"/>
                  </a:moveTo>
                  <a:cubicBezTo>
                    <a:pt x="66941" y="4172"/>
                    <a:pt x="96030" y="25376"/>
                    <a:pt x="102743" y="57343"/>
                  </a:cubicBezTo>
                  <a:cubicBezTo>
                    <a:pt x="106899" y="77055"/>
                    <a:pt x="100932" y="88084"/>
                    <a:pt x="78821" y="88617"/>
                  </a:cubicBezTo>
                  <a:cubicBezTo>
                    <a:pt x="47814" y="89309"/>
                    <a:pt x="8069" y="61019"/>
                    <a:pt x="1782" y="30810"/>
                  </a:cubicBezTo>
                  <a:cubicBezTo>
                    <a:pt x="-2001" y="12536"/>
                    <a:pt x="-2161" y="-5578"/>
                    <a:pt x="26183" y="16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9" name="任意多边形: 形状 158">
              <a:extLst>
                <a:ext uri="{FF2B5EF4-FFF2-40B4-BE49-F238E27FC236}">
                  <a16:creationId xmlns:a16="http://schemas.microsoft.com/office/drawing/2014/main" id="{68964CA2-C2AB-F024-55D9-B03FC30E7BEB}"/>
                </a:ext>
              </a:extLst>
            </p:cNvPr>
            <p:cNvSpPr/>
            <p:nvPr/>
          </p:nvSpPr>
          <p:spPr>
            <a:xfrm>
              <a:off x="8970154" y="5447385"/>
              <a:ext cx="100583" cy="89312"/>
            </a:xfrm>
            <a:custGeom>
              <a:avLst/>
              <a:gdLst>
                <a:gd name="connsiteX0" fmla="*/ 72711 w 100583"/>
                <a:gd name="connsiteY0" fmla="*/ 89275 h 89312"/>
                <a:gd name="connsiteX1" fmla="*/ 2118 w 100583"/>
                <a:gd name="connsiteY1" fmla="*/ 35412 h 89312"/>
                <a:gd name="connsiteX2" fmla="*/ 28384 w 100583"/>
                <a:gd name="connsiteY2" fmla="*/ 35 h 89312"/>
                <a:gd name="connsiteX3" fmla="*/ 99403 w 100583"/>
                <a:gd name="connsiteY3" fmla="*/ 59600 h 89312"/>
                <a:gd name="connsiteX4" fmla="*/ 72711 w 100583"/>
                <a:gd name="connsiteY4" fmla="*/ 89275 h 89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583" h="89312">
                  <a:moveTo>
                    <a:pt x="72711" y="89275"/>
                  </a:moveTo>
                  <a:cubicBezTo>
                    <a:pt x="37441" y="88476"/>
                    <a:pt x="11282" y="67698"/>
                    <a:pt x="2118" y="35412"/>
                  </a:cubicBezTo>
                  <a:cubicBezTo>
                    <a:pt x="-4861" y="10904"/>
                    <a:pt x="5794" y="941"/>
                    <a:pt x="28384" y="35"/>
                  </a:cubicBezTo>
                  <a:cubicBezTo>
                    <a:pt x="58006" y="-1190"/>
                    <a:pt x="94448" y="29817"/>
                    <a:pt x="99403" y="59600"/>
                  </a:cubicBezTo>
                  <a:cubicBezTo>
                    <a:pt x="103399" y="83681"/>
                    <a:pt x="97911" y="89861"/>
                    <a:pt x="72711" y="892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0" name="任意多边形: 形状 159">
              <a:extLst>
                <a:ext uri="{FF2B5EF4-FFF2-40B4-BE49-F238E27FC236}">
                  <a16:creationId xmlns:a16="http://schemas.microsoft.com/office/drawing/2014/main" id="{B4EB2BF7-7BD3-14A0-D894-7F8AA8D89455}"/>
                </a:ext>
              </a:extLst>
            </p:cNvPr>
            <p:cNvSpPr/>
            <p:nvPr/>
          </p:nvSpPr>
          <p:spPr>
            <a:xfrm>
              <a:off x="8878735" y="5600540"/>
              <a:ext cx="99371" cy="90031"/>
            </a:xfrm>
            <a:custGeom>
              <a:avLst/>
              <a:gdLst>
                <a:gd name="connsiteX0" fmla="*/ 35572 w 99371"/>
                <a:gd name="connsiteY0" fmla="*/ 0 h 90031"/>
                <a:gd name="connsiteX1" fmla="*/ 99345 w 99371"/>
                <a:gd name="connsiteY1" fmla="*/ 62282 h 90031"/>
                <a:gd name="connsiteX2" fmla="*/ 78194 w 99371"/>
                <a:gd name="connsiteY2" fmla="*/ 88441 h 90031"/>
                <a:gd name="connsiteX3" fmla="*/ 302 w 99371"/>
                <a:gd name="connsiteY3" fmla="*/ 23495 h 90031"/>
                <a:gd name="connsiteX4" fmla="*/ 35572 w 99371"/>
                <a:gd name="connsiteY4" fmla="*/ 0 h 90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71" h="90031">
                  <a:moveTo>
                    <a:pt x="35572" y="0"/>
                  </a:moveTo>
                  <a:cubicBezTo>
                    <a:pt x="71801" y="6447"/>
                    <a:pt x="100358" y="31114"/>
                    <a:pt x="99345" y="62282"/>
                  </a:cubicBezTo>
                  <a:cubicBezTo>
                    <a:pt x="99026" y="71552"/>
                    <a:pt x="87358" y="85724"/>
                    <a:pt x="78194" y="88441"/>
                  </a:cubicBezTo>
                  <a:cubicBezTo>
                    <a:pt x="44256" y="98510"/>
                    <a:pt x="-4280" y="58872"/>
                    <a:pt x="302" y="23495"/>
                  </a:cubicBezTo>
                  <a:cubicBezTo>
                    <a:pt x="1474" y="14332"/>
                    <a:pt x="23265" y="7778"/>
                    <a:pt x="3557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1" name="任意多边形: 形状 160">
              <a:extLst>
                <a:ext uri="{FF2B5EF4-FFF2-40B4-BE49-F238E27FC236}">
                  <a16:creationId xmlns:a16="http://schemas.microsoft.com/office/drawing/2014/main" id="{692B8AD1-BD8C-8198-7C13-3B77C2F384C4}"/>
                </a:ext>
              </a:extLst>
            </p:cNvPr>
            <p:cNvSpPr/>
            <p:nvPr/>
          </p:nvSpPr>
          <p:spPr>
            <a:xfrm>
              <a:off x="9499930" y="5338885"/>
              <a:ext cx="103564" cy="92493"/>
            </a:xfrm>
            <a:custGeom>
              <a:avLst/>
              <a:gdLst>
                <a:gd name="connsiteX0" fmla="*/ 23127 w 103564"/>
                <a:gd name="connsiteY0" fmla="*/ 116 h 92493"/>
                <a:gd name="connsiteX1" fmla="*/ 101764 w 103564"/>
                <a:gd name="connsiteY1" fmla="*/ 57336 h 92493"/>
                <a:gd name="connsiteX2" fmla="*/ 99474 w 103564"/>
                <a:gd name="connsiteY2" fmla="*/ 86852 h 92493"/>
                <a:gd name="connsiteX3" fmla="*/ 73154 w 103564"/>
                <a:gd name="connsiteY3" fmla="*/ 91593 h 92493"/>
                <a:gd name="connsiteX4" fmla="*/ 3041 w 103564"/>
                <a:gd name="connsiteY4" fmla="*/ 31816 h 92493"/>
                <a:gd name="connsiteX5" fmla="*/ 23127 w 103564"/>
                <a:gd name="connsiteY5" fmla="*/ 116 h 9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564" h="92493">
                  <a:moveTo>
                    <a:pt x="23127" y="116"/>
                  </a:moveTo>
                  <a:cubicBezTo>
                    <a:pt x="57064" y="1927"/>
                    <a:pt x="92760" y="26808"/>
                    <a:pt x="101764" y="57336"/>
                  </a:cubicBezTo>
                  <a:cubicBezTo>
                    <a:pt x="104482" y="66499"/>
                    <a:pt x="104428" y="79765"/>
                    <a:pt x="99474" y="86852"/>
                  </a:cubicBezTo>
                  <a:cubicBezTo>
                    <a:pt x="95744" y="92179"/>
                    <a:pt x="81412" y="93671"/>
                    <a:pt x="73154" y="91593"/>
                  </a:cubicBezTo>
                  <a:cubicBezTo>
                    <a:pt x="40442" y="83229"/>
                    <a:pt x="14762" y="64262"/>
                    <a:pt x="3041" y="31816"/>
                  </a:cubicBezTo>
                  <a:cubicBezTo>
                    <a:pt x="-2660" y="15886"/>
                    <a:pt x="-2553" y="-1589"/>
                    <a:pt x="23127" y="11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2" name="任意多边形: 形状 161">
              <a:extLst>
                <a:ext uri="{FF2B5EF4-FFF2-40B4-BE49-F238E27FC236}">
                  <a16:creationId xmlns:a16="http://schemas.microsoft.com/office/drawing/2014/main" id="{BDE24138-83D2-D4E6-21C0-C580C54792AB}"/>
                </a:ext>
              </a:extLst>
            </p:cNvPr>
            <p:cNvSpPr/>
            <p:nvPr/>
          </p:nvSpPr>
          <p:spPr>
            <a:xfrm>
              <a:off x="10882823" y="5985022"/>
              <a:ext cx="116364" cy="107131"/>
            </a:xfrm>
            <a:custGeom>
              <a:avLst/>
              <a:gdLst>
                <a:gd name="connsiteX0" fmla="*/ 7177 w 116364"/>
                <a:gd name="connsiteY0" fmla="*/ 23 h 107131"/>
                <a:gd name="connsiteX1" fmla="*/ 116343 w 116364"/>
                <a:gd name="connsiteY1" fmla="*/ 92300 h 107131"/>
                <a:gd name="connsiteX2" fmla="*/ 95671 w 116364"/>
                <a:gd name="connsiteY2" fmla="*/ 107111 h 107131"/>
                <a:gd name="connsiteX3" fmla="*/ 91 w 116364"/>
                <a:gd name="connsiteY3" fmla="*/ 18670 h 107131"/>
                <a:gd name="connsiteX4" fmla="*/ 7177 w 116364"/>
                <a:gd name="connsiteY4" fmla="*/ 23 h 107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364" h="107131">
                  <a:moveTo>
                    <a:pt x="7177" y="23"/>
                  </a:moveTo>
                  <a:cubicBezTo>
                    <a:pt x="42020" y="-1416"/>
                    <a:pt x="117834" y="65021"/>
                    <a:pt x="116343" y="92300"/>
                  </a:cubicBezTo>
                  <a:cubicBezTo>
                    <a:pt x="116023" y="97894"/>
                    <a:pt x="102490" y="107644"/>
                    <a:pt x="95671" y="107111"/>
                  </a:cubicBezTo>
                  <a:cubicBezTo>
                    <a:pt x="66048" y="104873"/>
                    <a:pt x="4193" y="47014"/>
                    <a:pt x="91" y="18670"/>
                  </a:cubicBezTo>
                  <a:cubicBezTo>
                    <a:pt x="-815" y="12223"/>
                    <a:pt x="5312" y="4711"/>
                    <a:pt x="7177" y="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3" name="任意多边形: 形状 162">
              <a:extLst>
                <a:ext uri="{FF2B5EF4-FFF2-40B4-BE49-F238E27FC236}">
                  <a16:creationId xmlns:a16="http://schemas.microsoft.com/office/drawing/2014/main" id="{13862BFA-9E8D-74AC-FE83-4E64F8513307}"/>
                </a:ext>
              </a:extLst>
            </p:cNvPr>
            <p:cNvSpPr/>
            <p:nvPr/>
          </p:nvSpPr>
          <p:spPr>
            <a:xfrm>
              <a:off x="8814197" y="5443851"/>
              <a:ext cx="95773" cy="85723"/>
            </a:xfrm>
            <a:custGeom>
              <a:avLst/>
              <a:gdLst>
                <a:gd name="connsiteX0" fmla="*/ 73843 w 95773"/>
                <a:gd name="connsiteY0" fmla="*/ 85723 h 85723"/>
                <a:gd name="connsiteX1" fmla="*/ 107 w 95773"/>
                <a:gd name="connsiteY1" fmla="*/ 21897 h 85723"/>
                <a:gd name="connsiteX2" fmla="*/ 12095 w 95773"/>
                <a:gd name="connsiteY2" fmla="*/ 2877 h 85723"/>
                <a:gd name="connsiteX3" fmla="*/ 95634 w 95773"/>
                <a:gd name="connsiteY3" fmla="*/ 63187 h 85723"/>
                <a:gd name="connsiteX4" fmla="*/ 73843 w 95773"/>
                <a:gd name="connsiteY4" fmla="*/ 85723 h 85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773" h="85723">
                  <a:moveTo>
                    <a:pt x="73843" y="85723"/>
                  </a:moveTo>
                  <a:cubicBezTo>
                    <a:pt x="26213" y="85457"/>
                    <a:pt x="-1970" y="56634"/>
                    <a:pt x="107" y="21897"/>
                  </a:cubicBezTo>
                  <a:cubicBezTo>
                    <a:pt x="533" y="15131"/>
                    <a:pt x="6341" y="5008"/>
                    <a:pt x="12095" y="2877"/>
                  </a:cubicBezTo>
                  <a:cubicBezTo>
                    <a:pt x="48004" y="-10496"/>
                    <a:pt x="98777" y="24987"/>
                    <a:pt x="95634" y="63187"/>
                  </a:cubicBezTo>
                  <a:cubicBezTo>
                    <a:pt x="94782" y="73576"/>
                    <a:pt x="77040" y="82633"/>
                    <a:pt x="73843" y="857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4" name="任意多边形: 形状 163">
              <a:extLst>
                <a:ext uri="{FF2B5EF4-FFF2-40B4-BE49-F238E27FC236}">
                  <a16:creationId xmlns:a16="http://schemas.microsoft.com/office/drawing/2014/main" id="{B8CE35DC-AF88-3D2E-A971-2BE83246B76B}"/>
                </a:ext>
              </a:extLst>
            </p:cNvPr>
            <p:cNvSpPr/>
            <p:nvPr/>
          </p:nvSpPr>
          <p:spPr>
            <a:xfrm>
              <a:off x="11462362" y="6588586"/>
              <a:ext cx="123443" cy="97593"/>
            </a:xfrm>
            <a:custGeom>
              <a:avLst/>
              <a:gdLst>
                <a:gd name="connsiteX0" fmla="*/ 123444 w 123443"/>
                <a:gd name="connsiteY0" fmla="*/ 95088 h 97593"/>
                <a:gd name="connsiteX1" fmla="*/ 0 w 123443"/>
                <a:gd name="connsiteY1" fmla="*/ 1479 h 97593"/>
                <a:gd name="connsiteX2" fmla="*/ 123444 w 123443"/>
                <a:gd name="connsiteY2" fmla="*/ 95088 h 9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443" h="97593">
                  <a:moveTo>
                    <a:pt x="123444" y="95088"/>
                  </a:moveTo>
                  <a:cubicBezTo>
                    <a:pt x="75228" y="108087"/>
                    <a:pt x="24454" y="69568"/>
                    <a:pt x="0" y="1479"/>
                  </a:cubicBezTo>
                  <a:cubicBezTo>
                    <a:pt x="47630" y="-8644"/>
                    <a:pt x="104371" y="34351"/>
                    <a:pt x="123444" y="9508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5" name="任意多边形: 形状 164">
              <a:extLst>
                <a:ext uri="{FF2B5EF4-FFF2-40B4-BE49-F238E27FC236}">
                  <a16:creationId xmlns:a16="http://schemas.microsoft.com/office/drawing/2014/main" id="{A110DCC0-59C4-7E69-D577-F4F1716836D8}"/>
                </a:ext>
              </a:extLst>
            </p:cNvPr>
            <p:cNvSpPr/>
            <p:nvPr/>
          </p:nvSpPr>
          <p:spPr>
            <a:xfrm>
              <a:off x="9121826" y="5454201"/>
              <a:ext cx="107029" cy="87840"/>
            </a:xfrm>
            <a:custGeom>
              <a:avLst/>
              <a:gdLst>
                <a:gd name="connsiteX0" fmla="*/ 89557 w 107029"/>
                <a:gd name="connsiteY0" fmla="*/ 87841 h 87840"/>
                <a:gd name="connsiteX1" fmla="*/ 1915 w 107029"/>
                <a:gd name="connsiteY1" fmla="*/ 32858 h 87840"/>
                <a:gd name="connsiteX2" fmla="*/ 21201 w 107029"/>
                <a:gd name="connsiteY2" fmla="*/ 839 h 87840"/>
                <a:gd name="connsiteX3" fmla="*/ 106765 w 107029"/>
                <a:gd name="connsiteY3" fmla="*/ 73829 h 87840"/>
                <a:gd name="connsiteX4" fmla="*/ 89557 w 107029"/>
                <a:gd name="connsiteY4" fmla="*/ 87841 h 87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029" h="87840">
                  <a:moveTo>
                    <a:pt x="89557" y="87841"/>
                  </a:moveTo>
                  <a:cubicBezTo>
                    <a:pt x="40861" y="85230"/>
                    <a:pt x="11238" y="64132"/>
                    <a:pt x="1915" y="32858"/>
                  </a:cubicBezTo>
                  <a:cubicBezTo>
                    <a:pt x="-3626" y="14264"/>
                    <a:pt x="2874" y="4728"/>
                    <a:pt x="21201" y="839"/>
                  </a:cubicBezTo>
                  <a:cubicBezTo>
                    <a:pt x="56631" y="-6727"/>
                    <a:pt x="111294" y="38453"/>
                    <a:pt x="106765" y="73829"/>
                  </a:cubicBezTo>
                  <a:cubicBezTo>
                    <a:pt x="105806" y="80808"/>
                    <a:pt x="91847" y="86083"/>
                    <a:pt x="89557" y="8784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6" name="任意多边形: 形状 165">
              <a:extLst>
                <a:ext uri="{FF2B5EF4-FFF2-40B4-BE49-F238E27FC236}">
                  <a16:creationId xmlns:a16="http://schemas.microsoft.com/office/drawing/2014/main" id="{0BBF7657-3E29-A8C9-8F0C-CBDACB1A451F}"/>
                </a:ext>
              </a:extLst>
            </p:cNvPr>
            <p:cNvSpPr/>
            <p:nvPr/>
          </p:nvSpPr>
          <p:spPr>
            <a:xfrm>
              <a:off x="11366302" y="6446269"/>
              <a:ext cx="125349" cy="114920"/>
            </a:xfrm>
            <a:custGeom>
              <a:avLst/>
              <a:gdLst>
                <a:gd name="connsiteX0" fmla="*/ 6233 w 125349"/>
                <a:gd name="connsiteY0" fmla="*/ 0 h 114920"/>
                <a:gd name="connsiteX1" fmla="*/ 78478 w 125349"/>
                <a:gd name="connsiteY1" fmla="*/ 37934 h 114920"/>
                <a:gd name="connsiteX2" fmla="*/ 122059 w 125349"/>
                <a:gd name="connsiteY2" fmla="*/ 92384 h 114920"/>
                <a:gd name="connsiteX3" fmla="*/ 124084 w 125349"/>
                <a:gd name="connsiteY3" fmla="*/ 109272 h 114920"/>
                <a:gd name="connsiteX4" fmla="*/ 105063 w 125349"/>
                <a:gd name="connsiteY4" fmla="*/ 114441 h 114920"/>
                <a:gd name="connsiteX5" fmla="*/ 0 w 125349"/>
                <a:gd name="connsiteY5" fmla="*/ 10922 h 114920"/>
                <a:gd name="connsiteX6" fmla="*/ 6233 w 125349"/>
                <a:gd name="connsiteY6" fmla="*/ 0 h 114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5349" h="114920">
                  <a:moveTo>
                    <a:pt x="6233" y="0"/>
                  </a:moveTo>
                  <a:cubicBezTo>
                    <a:pt x="30528" y="12307"/>
                    <a:pt x="57220" y="21578"/>
                    <a:pt x="78478" y="37934"/>
                  </a:cubicBezTo>
                  <a:cubicBezTo>
                    <a:pt x="96379" y="51733"/>
                    <a:pt x="108420" y="73417"/>
                    <a:pt x="122059" y="92384"/>
                  </a:cubicBezTo>
                  <a:cubicBezTo>
                    <a:pt x="125096" y="96646"/>
                    <a:pt x="126588" y="106982"/>
                    <a:pt x="124084" y="109272"/>
                  </a:cubicBezTo>
                  <a:cubicBezTo>
                    <a:pt x="119608" y="113268"/>
                    <a:pt x="110658" y="116092"/>
                    <a:pt x="105063" y="114441"/>
                  </a:cubicBezTo>
                  <a:cubicBezTo>
                    <a:pt x="51306" y="98351"/>
                    <a:pt x="20618" y="59351"/>
                    <a:pt x="0" y="10922"/>
                  </a:cubicBezTo>
                  <a:cubicBezTo>
                    <a:pt x="2025" y="7246"/>
                    <a:pt x="4102" y="3623"/>
                    <a:pt x="623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7" name="任意多边形: 形状 166">
              <a:extLst>
                <a:ext uri="{FF2B5EF4-FFF2-40B4-BE49-F238E27FC236}">
                  <a16:creationId xmlns:a16="http://schemas.microsoft.com/office/drawing/2014/main" id="{6AF423CC-FD6E-D0DB-B786-A233EF38F4B9}"/>
                </a:ext>
              </a:extLst>
            </p:cNvPr>
            <p:cNvSpPr/>
            <p:nvPr/>
          </p:nvSpPr>
          <p:spPr>
            <a:xfrm>
              <a:off x="9642083" y="5354478"/>
              <a:ext cx="105178" cy="90870"/>
            </a:xfrm>
            <a:custGeom>
              <a:avLst/>
              <a:gdLst>
                <a:gd name="connsiteX0" fmla="*/ 75650 w 105178"/>
                <a:gd name="connsiteY0" fmla="*/ 90811 h 90870"/>
                <a:gd name="connsiteX1" fmla="*/ 1754 w 105178"/>
                <a:gd name="connsiteY1" fmla="*/ 34816 h 90870"/>
                <a:gd name="connsiteX2" fmla="*/ 4205 w 105178"/>
                <a:gd name="connsiteY2" fmla="*/ 5194 h 90870"/>
                <a:gd name="connsiteX3" fmla="*/ 33028 w 105178"/>
                <a:gd name="connsiteY3" fmla="*/ 2637 h 90870"/>
                <a:gd name="connsiteX4" fmla="*/ 96748 w 105178"/>
                <a:gd name="connsiteY4" fmla="*/ 57619 h 90870"/>
                <a:gd name="connsiteX5" fmla="*/ 75650 w 105178"/>
                <a:gd name="connsiteY5" fmla="*/ 90811 h 90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178" h="90870">
                  <a:moveTo>
                    <a:pt x="75650" y="90811"/>
                  </a:moveTo>
                  <a:cubicBezTo>
                    <a:pt x="42671" y="89639"/>
                    <a:pt x="9479" y="65451"/>
                    <a:pt x="1754" y="34816"/>
                  </a:cubicBezTo>
                  <a:cubicBezTo>
                    <a:pt x="-643" y="25333"/>
                    <a:pt x="-1230" y="10895"/>
                    <a:pt x="4205" y="5194"/>
                  </a:cubicBezTo>
                  <a:cubicBezTo>
                    <a:pt x="9426" y="-294"/>
                    <a:pt x="26635" y="-1892"/>
                    <a:pt x="33028" y="2637"/>
                  </a:cubicBezTo>
                  <a:cubicBezTo>
                    <a:pt x="55884" y="18886"/>
                    <a:pt x="79966" y="35775"/>
                    <a:pt x="96748" y="57619"/>
                  </a:cubicBezTo>
                  <a:cubicBezTo>
                    <a:pt x="113744" y="79783"/>
                    <a:pt x="104207" y="91823"/>
                    <a:pt x="75650" y="9081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8" name="任意多边形: 形状 167">
              <a:extLst>
                <a:ext uri="{FF2B5EF4-FFF2-40B4-BE49-F238E27FC236}">
                  <a16:creationId xmlns:a16="http://schemas.microsoft.com/office/drawing/2014/main" id="{A9E048DD-3F72-40CD-2A7D-7C8FBB39ECEF}"/>
                </a:ext>
              </a:extLst>
            </p:cNvPr>
            <p:cNvSpPr/>
            <p:nvPr/>
          </p:nvSpPr>
          <p:spPr>
            <a:xfrm>
              <a:off x="9210674" y="5311083"/>
              <a:ext cx="99894" cy="88431"/>
            </a:xfrm>
            <a:custGeom>
              <a:avLst/>
              <a:gdLst>
                <a:gd name="connsiteX0" fmla="*/ 75138 w 99894"/>
                <a:gd name="connsiteY0" fmla="*/ 87748 h 88431"/>
                <a:gd name="connsiteX1" fmla="*/ 1561 w 99894"/>
                <a:gd name="connsiteY1" fmla="*/ 32819 h 88431"/>
                <a:gd name="connsiteX2" fmla="*/ 29532 w 99894"/>
                <a:gd name="connsiteY2" fmla="*/ 213 h 88431"/>
                <a:gd name="connsiteX3" fmla="*/ 97567 w 99894"/>
                <a:gd name="connsiteY3" fmla="*/ 55036 h 88431"/>
                <a:gd name="connsiteX4" fmla="*/ 75138 w 99894"/>
                <a:gd name="connsiteY4" fmla="*/ 87748 h 88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894" h="88431">
                  <a:moveTo>
                    <a:pt x="75138" y="87748"/>
                  </a:moveTo>
                  <a:cubicBezTo>
                    <a:pt x="40188" y="86843"/>
                    <a:pt x="8221" y="62015"/>
                    <a:pt x="1561" y="32819"/>
                  </a:cubicBezTo>
                  <a:cubicBezTo>
                    <a:pt x="-3926" y="8684"/>
                    <a:pt x="4971" y="-1652"/>
                    <a:pt x="29532" y="213"/>
                  </a:cubicBezTo>
                  <a:cubicBezTo>
                    <a:pt x="59474" y="2451"/>
                    <a:pt x="90535" y="27385"/>
                    <a:pt x="97567" y="55036"/>
                  </a:cubicBezTo>
                  <a:cubicBezTo>
                    <a:pt x="103055" y="76613"/>
                    <a:pt x="100072" y="91904"/>
                    <a:pt x="75138" y="8774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9" name="任意多边形: 形状 168">
              <a:extLst>
                <a:ext uri="{FF2B5EF4-FFF2-40B4-BE49-F238E27FC236}">
                  <a16:creationId xmlns:a16="http://schemas.microsoft.com/office/drawing/2014/main" id="{D4186F19-BC06-2445-FB34-4EB3F0595A61}"/>
                </a:ext>
              </a:extLst>
            </p:cNvPr>
            <p:cNvSpPr/>
            <p:nvPr/>
          </p:nvSpPr>
          <p:spPr>
            <a:xfrm>
              <a:off x="10169474" y="5449240"/>
              <a:ext cx="107354" cy="93134"/>
            </a:xfrm>
            <a:custGeom>
              <a:avLst/>
              <a:gdLst>
                <a:gd name="connsiteX0" fmla="*/ 107355 w 107354"/>
                <a:gd name="connsiteY0" fmla="*/ 90351 h 93134"/>
                <a:gd name="connsiteX1" fmla="*/ 0 w 107354"/>
                <a:gd name="connsiteY1" fmla="*/ 4148 h 93134"/>
                <a:gd name="connsiteX2" fmla="*/ 107355 w 107354"/>
                <a:gd name="connsiteY2" fmla="*/ 90351 h 9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354" h="93134">
                  <a:moveTo>
                    <a:pt x="107355" y="90351"/>
                  </a:moveTo>
                  <a:cubicBezTo>
                    <a:pt x="52745" y="101965"/>
                    <a:pt x="22856" y="77991"/>
                    <a:pt x="0" y="4148"/>
                  </a:cubicBezTo>
                  <a:cubicBezTo>
                    <a:pt x="43048" y="-15085"/>
                    <a:pt x="106395" y="35795"/>
                    <a:pt x="107355" y="903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0" name="任意多边形: 形状 169">
              <a:extLst>
                <a:ext uri="{FF2B5EF4-FFF2-40B4-BE49-F238E27FC236}">
                  <a16:creationId xmlns:a16="http://schemas.microsoft.com/office/drawing/2014/main" id="{14514545-D685-5BBA-00DE-2E089C4FDAAD}"/>
                </a:ext>
              </a:extLst>
            </p:cNvPr>
            <p:cNvSpPr/>
            <p:nvPr/>
          </p:nvSpPr>
          <p:spPr>
            <a:xfrm>
              <a:off x="11168425" y="6288301"/>
              <a:ext cx="119559" cy="107674"/>
            </a:xfrm>
            <a:custGeom>
              <a:avLst/>
              <a:gdLst>
                <a:gd name="connsiteX0" fmla="*/ 119559 w 119559"/>
                <a:gd name="connsiteY0" fmla="*/ 107674 h 107674"/>
                <a:gd name="connsiteX1" fmla="*/ 1176 w 119559"/>
                <a:gd name="connsiteY1" fmla="*/ 20352 h 107674"/>
                <a:gd name="connsiteX2" fmla="*/ 1390 w 119559"/>
                <a:gd name="connsiteY2" fmla="*/ 0 h 107674"/>
                <a:gd name="connsiteX3" fmla="*/ 21688 w 119559"/>
                <a:gd name="connsiteY3" fmla="*/ 1598 h 107674"/>
                <a:gd name="connsiteX4" fmla="*/ 119559 w 119559"/>
                <a:gd name="connsiteY4" fmla="*/ 107674 h 10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559" h="107674">
                  <a:moveTo>
                    <a:pt x="119559" y="107674"/>
                  </a:moveTo>
                  <a:cubicBezTo>
                    <a:pt x="58024" y="101920"/>
                    <a:pt x="24245" y="67876"/>
                    <a:pt x="1176" y="20352"/>
                  </a:cubicBezTo>
                  <a:cubicBezTo>
                    <a:pt x="-1488" y="14918"/>
                    <a:pt x="1176" y="6873"/>
                    <a:pt x="1390" y="0"/>
                  </a:cubicBezTo>
                  <a:cubicBezTo>
                    <a:pt x="8156" y="479"/>
                    <a:pt x="15188" y="-53"/>
                    <a:pt x="21688" y="1598"/>
                  </a:cubicBezTo>
                  <a:cubicBezTo>
                    <a:pt x="74966" y="15344"/>
                    <a:pt x="100805" y="54876"/>
                    <a:pt x="119559" y="1076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1" name="任意多边形: 形状 170">
              <a:extLst>
                <a:ext uri="{FF2B5EF4-FFF2-40B4-BE49-F238E27FC236}">
                  <a16:creationId xmlns:a16="http://schemas.microsoft.com/office/drawing/2014/main" id="{9DAD835D-DD8C-E0FC-D173-ACDAC4E34B86}"/>
                </a:ext>
              </a:extLst>
            </p:cNvPr>
            <p:cNvSpPr/>
            <p:nvPr/>
          </p:nvSpPr>
          <p:spPr>
            <a:xfrm>
              <a:off x="8616092" y="5764510"/>
              <a:ext cx="102928" cy="77439"/>
            </a:xfrm>
            <a:custGeom>
              <a:avLst/>
              <a:gdLst>
                <a:gd name="connsiteX0" fmla="*/ 64646 w 102928"/>
                <a:gd name="connsiteY0" fmla="*/ 76312 h 77439"/>
                <a:gd name="connsiteX1" fmla="*/ 73 w 102928"/>
                <a:gd name="connsiteY1" fmla="*/ 24792 h 77439"/>
                <a:gd name="connsiteX2" fmla="*/ 32999 w 102928"/>
                <a:gd name="connsiteY2" fmla="*/ 231 h 77439"/>
                <a:gd name="connsiteX3" fmla="*/ 102846 w 102928"/>
                <a:gd name="connsiteY3" fmla="*/ 56865 h 77439"/>
                <a:gd name="connsiteX4" fmla="*/ 64646 w 102928"/>
                <a:gd name="connsiteY4" fmla="*/ 76312 h 77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2928" h="77439">
                  <a:moveTo>
                    <a:pt x="64646" y="76312"/>
                  </a:moveTo>
                  <a:cubicBezTo>
                    <a:pt x="25913" y="77484"/>
                    <a:pt x="1938" y="58730"/>
                    <a:pt x="73" y="24792"/>
                  </a:cubicBezTo>
                  <a:cubicBezTo>
                    <a:pt x="-1365" y="-515"/>
                    <a:pt x="18720" y="1510"/>
                    <a:pt x="32999" y="231"/>
                  </a:cubicBezTo>
                  <a:cubicBezTo>
                    <a:pt x="67522" y="-2859"/>
                    <a:pt x="101247" y="25485"/>
                    <a:pt x="102846" y="56865"/>
                  </a:cubicBezTo>
                  <a:cubicBezTo>
                    <a:pt x="104497" y="88246"/>
                    <a:pt x="81002" y="73648"/>
                    <a:pt x="64646" y="7631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2" name="任意多边形: 形状 171">
              <a:extLst>
                <a:ext uri="{FF2B5EF4-FFF2-40B4-BE49-F238E27FC236}">
                  <a16:creationId xmlns:a16="http://schemas.microsoft.com/office/drawing/2014/main" id="{ADB02813-F695-17A5-C7EA-4B708216C059}"/>
                </a:ext>
              </a:extLst>
            </p:cNvPr>
            <p:cNvSpPr/>
            <p:nvPr/>
          </p:nvSpPr>
          <p:spPr>
            <a:xfrm>
              <a:off x="9256076" y="6080103"/>
              <a:ext cx="105380" cy="81664"/>
            </a:xfrm>
            <a:custGeom>
              <a:avLst/>
              <a:gdLst>
                <a:gd name="connsiteX0" fmla="*/ 46678 w 105380"/>
                <a:gd name="connsiteY0" fmla="*/ 81664 h 81664"/>
                <a:gd name="connsiteX1" fmla="*/ 10289 w 105380"/>
                <a:gd name="connsiteY1" fmla="*/ 54972 h 81664"/>
                <a:gd name="connsiteX2" fmla="*/ 24940 w 105380"/>
                <a:gd name="connsiteY2" fmla="*/ 11231 h 81664"/>
                <a:gd name="connsiteX3" fmla="*/ 95214 w 105380"/>
                <a:gd name="connsiteY3" fmla="*/ 27161 h 81664"/>
                <a:gd name="connsiteX4" fmla="*/ 71505 w 105380"/>
                <a:gd name="connsiteY4" fmla="*/ 75644 h 81664"/>
                <a:gd name="connsiteX5" fmla="*/ 46678 w 105380"/>
                <a:gd name="connsiteY5" fmla="*/ 81664 h 81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380" h="81664">
                  <a:moveTo>
                    <a:pt x="46678" y="81664"/>
                  </a:moveTo>
                  <a:cubicBezTo>
                    <a:pt x="36342" y="74365"/>
                    <a:pt x="20252" y="67173"/>
                    <a:pt x="10289" y="54972"/>
                  </a:cubicBezTo>
                  <a:cubicBezTo>
                    <a:pt x="-7506" y="33181"/>
                    <a:pt x="-1965" y="20395"/>
                    <a:pt x="24940" y="11231"/>
                  </a:cubicBezTo>
                  <a:cubicBezTo>
                    <a:pt x="75874" y="-6084"/>
                    <a:pt x="79337" y="-5285"/>
                    <a:pt x="95214" y="27161"/>
                  </a:cubicBezTo>
                  <a:cubicBezTo>
                    <a:pt x="112369" y="62218"/>
                    <a:pt x="109918" y="67226"/>
                    <a:pt x="71505" y="75644"/>
                  </a:cubicBezTo>
                  <a:cubicBezTo>
                    <a:pt x="65325" y="76976"/>
                    <a:pt x="59198" y="78627"/>
                    <a:pt x="46678" y="816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3" name="任意多边形: 形状 172">
              <a:extLst>
                <a:ext uri="{FF2B5EF4-FFF2-40B4-BE49-F238E27FC236}">
                  <a16:creationId xmlns:a16="http://schemas.microsoft.com/office/drawing/2014/main" id="{26180E01-E8F3-5A46-C7D5-E8DE9BA2381E}"/>
                </a:ext>
              </a:extLst>
            </p:cNvPr>
            <p:cNvSpPr/>
            <p:nvPr/>
          </p:nvSpPr>
          <p:spPr>
            <a:xfrm>
              <a:off x="10766396" y="5961623"/>
              <a:ext cx="111190" cy="93416"/>
            </a:xfrm>
            <a:custGeom>
              <a:avLst/>
              <a:gdLst>
                <a:gd name="connsiteX0" fmla="*/ 111190 w 111190"/>
                <a:gd name="connsiteY0" fmla="*/ 92363 h 93416"/>
                <a:gd name="connsiteX1" fmla="*/ 0 w 111190"/>
                <a:gd name="connsiteY1" fmla="*/ 2057 h 93416"/>
                <a:gd name="connsiteX2" fmla="*/ 111190 w 111190"/>
                <a:gd name="connsiteY2" fmla="*/ 92363 h 93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190" h="93416">
                  <a:moveTo>
                    <a:pt x="111190" y="92363"/>
                  </a:moveTo>
                  <a:cubicBezTo>
                    <a:pt x="54450" y="99289"/>
                    <a:pt x="21364" y="72384"/>
                    <a:pt x="0" y="2057"/>
                  </a:cubicBezTo>
                  <a:cubicBezTo>
                    <a:pt x="55356" y="-8812"/>
                    <a:pt x="95367" y="23688"/>
                    <a:pt x="111190" y="9236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4" name="任意多边形: 形状 173">
              <a:extLst>
                <a:ext uri="{FF2B5EF4-FFF2-40B4-BE49-F238E27FC236}">
                  <a16:creationId xmlns:a16="http://schemas.microsoft.com/office/drawing/2014/main" id="{15AB56E3-01E0-DFEE-6317-0EF30A5C0B17}"/>
                </a:ext>
              </a:extLst>
            </p:cNvPr>
            <p:cNvSpPr/>
            <p:nvPr/>
          </p:nvSpPr>
          <p:spPr>
            <a:xfrm>
              <a:off x="10369366" y="5618527"/>
              <a:ext cx="108691" cy="101570"/>
            </a:xfrm>
            <a:custGeom>
              <a:avLst/>
              <a:gdLst>
                <a:gd name="connsiteX0" fmla="*/ 108692 w 108691"/>
                <a:gd name="connsiteY0" fmla="*/ 90806 h 101570"/>
                <a:gd name="connsiteX1" fmla="*/ 88340 w 108691"/>
                <a:gd name="connsiteY1" fmla="*/ 101568 h 101570"/>
                <a:gd name="connsiteX2" fmla="*/ 6 w 108691"/>
                <a:gd name="connsiteY2" fmla="*/ 18029 h 101570"/>
                <a:gd name="connsiteX3" fmla="*/ 14551 w 108691"/>
                <a:gd name="connsiteY3" fmla="*/ 288 h 101570"/>
                <a:gd name="connsiteX4" fmla="*/ 108692 w 108691"/>
                <a:gd name="connsiteY4" fmla="*/ 90806 h 101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8691" h="101570">
                  <a:moveTo>
                    <a:pt x="108692" y="90806"/>
                  </a:moveTo>
                  <a:cubicBezTo>
                    <a:pt x="103737" y="93577"/>
                    <a:pt x="95959" y="101728"/>
                    <a:pt x="88340" y="101568"/>
                  </a:cubicBezTo>
                  <a:cubicBezTo>
                    <a:pt x="58345" y="100876"/>
                    <a:pt x="1284" y="46906"/>
                    <a:pt x="6" y="18029"/>
                  </a:cubicBezTo>
                  <a:cubicBezTo>
                    <a:pt x="-261" y="12062"/>
                    <a:pt x="8637" y="1193"/>
                    <a:pt x="14551" y="288"/>
                  </a:cubicBezTo>
                  <a:cubicBezTo>
                    <a:pt x="44919" y="-4561"/>
                    <a:pt x="107946" y="52979"/>
                    <a:pt x="108692" y="9080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5" name="任意多边形: 形状 174">
              <a:extLst>
                <a:ext uri="{FF2B5EF4-FFF2-40B4-BE49-F238E27FC236}">
                  <a16:creationId xmlns:a16="http://schemas.microsoft.com/office/drawing/2014/main" id="{23BBF9B5-53E5-8A64-0EF9-4E58778910ED}"/>
                </a:ext>
              </a:extLst>
            </p:cNvPr>
            <p:cNvSpPr/>
            <p:nvPr/>
          </p:nvSpPr>
          <p:spPr>
            <a:xfrm>
              <a:off x="8258013" y="6624869"/>
              <a:ext cx="101527" cy="76860"/>
            </a:xfrm>
            <a:custGeom>
              <a:avLst/>
              <a:gdLst>
                <a:gd name="connsiteX0" fmla="*/ 60011 w 101527"/>
                <a:gd name="connsiteY0" fmla="*/ 76813 h 76860"/>
                <a:gd name="connsiteX1" fmla="*/ 20 w 101527"/>
                <a:gd name="connsiteY1" fmla="*/ 26572 h 76860"/>
                <a:gd name="connsiteX2" fmla="*/ 42323 w 101527"/>
                <a:gd name="connsiteY2" fmla="*/ 40 h 76860"/>
                <a:gd name="connsiteX3" fmla="*/ 101461 w 101527"/>
                <a:gd name="connsiteY3" fmla="*/ 48949 h 76860"/>
                <a:gd name="connsiteX4" fmla="*/ 60011 w 101527"/>
                <a:gd name="connsiteY4" fmla="*/ 76813 h 7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1527" h="76860">
                  <a:moveTo>
                    <a:pt x="60011" y="76813"/>
                  </a:moveTo>
                  <a:cubicBezTo>
                    <a:pt x="32360" y="77079"/>
                    <a:pt x="-939" y="50174"/>
                    <a:pt x="20" y="26572"/>
                  </a:cubicBezTo>
                  <a:cubicBezTo>
                    <a:pt x="1139" y="-1345"/>
                    <a:pt x="23516" y="679"/>
                    <a:pt x="42323" y="40"/>
                  </a:cubicBezTo>
                  <a:cubicBezTo>
                    <a:pt x="75621" y="-1079"/>
                    <a:pt x="103059" y="21564"/>
                    <a:pt x="101461" y="48949"/>
                  </a:cubicBezTo>
                  <a:cubicBezTo>
                    <a:pt x="99969" y="75374"/>
                    <a:pt x="80469" y="77239"/>
                    <a:pt x="60011" y="768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6" name="任意多边形: 形状 175">
              <a:extLst>
                <a:ext uri="{FF2B5EF4-FFF2-40B4-BE49-F238E27FC236}">
                  <a16:creationId xmlns:a16="http://schemas.microsoft.com/office/drawing/2014/main" id="{B4437D68-DB13-8C56-F032-E298FCFBD51E}"/>
                </a:ext>
              </a:extLst>
            </p:cNvPr>
            <p:cNvSpPr/>
            <p:nvPr/>
          </p:nvSpPr>
          <p:spPr>
            <a:xfrm>
              <a:off x="8445081" y="5769004"/>
              <a:ext cx="99017" cy="80695"/>
            </a:xfrm>
            <a:custGeom>
              <a:avLst/>
              <a:gdLst>
                <a:gd name="connsiteX0" fmla="*/ 42419 w 99017"/>
                <a:gd name="connsiteY0" fmla="*/ 0 h 80695"/>
                <a:gd name="connsiteX1" fmla="*/ 98254 w 99017"/>
                <a:gd name="connsiteY1" fmla="*/ 62601 h 80695"/>
                <a:gd name="connsiteX2" fmla="*/ 82804 w 99017"/>
                <a:gd name="connsiteY2" fmla="*/ 78798 h 80695"/>
                <a:gd name="connsiteX3" fmla="*/ 756 w 99017"/>
                <a:gd name="connsiteY3" fmla="*/ 28610 h 80695"/>
                <a:gd name="connsiteX4" fmla="*/ 42419 w 99017"/>
                <a:gd name="connsiteY4" fmla="*/ 0 h 8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17" h="80695">
                  <a:moveTo>
                    <a:pt x="42419" y="0"/>
                  </a:moveTo>
                  <a:cubicBezTo>
                    <a:pt x="77529" y="-53"/>
                    <a:pt x="103901" y="28610"/>
                    <a:pt x="98254" y="62601"/>
                  </a:cubicBezTo>
                  <a:cubicBezTo>
                    <a:pt x="97242" y="68835"/>
                    <a:pt x="89197" y="76667"/>
                    <a:pt x="82804" y="78798"/>
                  </a:cubicBezTo>
                  <a:cubicBezTo>
                    <a:pt x="53394" y="88494"/>
                    <a:pt x="7043" y="59405"/>
                    <a:pt x="756" y="28610"/>
                  </a:cubicBezTo>
                  <a:cubicBezTo>
                    <a:pt x="-3346" y="8525"/>
                    <a:pt x="9067" y="53"/>
                    <a:pt x="4241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7" name="任意多边形: 形状 176">
              <a:extLst>
                <a:ext uri="{FF2B5EF4-FFF2-40B4-BE49-F238E27FC236}">
                  <a16:creationId xmlns:a16="http://schemas.microsoft.com/office/drawing/2014/main" id="{C5FF01F0-6216-EC8A-D6AB-F92774F5D9C0}"/>
                </a:ext>
              </a:extLst>
            </p:cNvPr>
            <p:cNvSpPr/>
            <p:nvPr/>
          </p:nvSpPr>
          <p:spPr>
            <a:xfrm>
              <a:off x="11666841" y="6750473"/>
              <a:ext cx="126640" cy="98894"/>
            </a:xfrm>
            <a:custGeom>
              <a:avLst/>
              <a:gdLst>
                <a:gd name="connsiteX0" fmla="*/ 0 w 126640"/>
                <a:gd name="connsiteY0" fmla="*/ 1024 h 98894"/>
                <a:gd name="connsiteX1" fmla="*/ 126640 w 126640"/>
                <a:gd name="connsiteY1" fmla="*/ 98895 h 98894"/>
                <a:gd name="connsiteX2" fmla="*/ 0 w 126640"/>
                <a:gd name="connsiteY2" fmla="*/ 1024 h 9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640" h="98894">
                  <a:moveTo>
                    <a:pt x="0" y="1024"/>
                  </a:moveTo>
                  <a:cubicBezTo>
                    <a:pt x="53810" y="-7767"/>
                    <a:pt x="117211" y="41355"/>
                    <a:pt x="126640" y="98895"/>
                  </a:cubicBezTo>
                  <a:cubicBezTo>
                    <a:pt x="60257" y="96604"/>
                    <a:pt x="28663" y="51957"/>
                    <a:pt x="0" y="10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8" name="任意多边形: 形状 177">
              <a:extLst>
                <a:ext uri="{FF2B5EF4-FFF2-40B4-BE49-F238E27FC236}">
                  <a16:creationId xmlns:a16="http://schemas.microsoft.com/office/drawing/2014/main" id="{8F21D6EF-FD96-8682-D47A-200F0224747B}"/>
                </a:ext>
              </a:extLst>
            </p:cNvPr>
            <p:cNvSpPr/>
            <p:nvPr/>
          </p:nvSpPr>
          <p:spPr>
            <a:xfrm>
              <a:off x="10687439" y="5823466"/>
              <a:ext cx="107441" cy="96100"/>
            </a:xfrm>
            <a:custGeom>
              <a:avLst/>
              <a:gdLst>
                <a:gd name="connsiteX0" fmla="*/ 106715 w 107441"/>
                <a:gd name="connsiteY0" fmla="*/ 96100 h 96100"/>
                <a:gd name="connsiteX1" fmla="*/ 0 w 107441"/>
                <a:gd name="connsiteY1" fmla="*/ 4037 h 96100"/>
                <a:gd name="connsiteX2" fmla="*/ 72458 w 107441"/>
                <a:gd name="connsiteY2" fmla="*/ 22098 h 96100"/>
                <a:gd name="connsiteX3" fmla="*/ 106715 w 107441"/>
                <a:gd name="connsiteY3" fmla="*/ 96100 h 96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7441" h="96100">
                  <a:moveTo>
                    <a:pt x="106715" y="96100"/>
                  </a:moveTo>
                  <a:cubicBezTo>
                    <a:pt x="42462" y="94929"/>
                    <a:pt x="16836" y="54278"/>
                    <a:pt x="0" y="4037"/>
                  </a:cubicBezTo>
                  <a:cubicBezTo>
                    <a:pt x="20299" y="-4967"/>
                    <a:pt x="47204" y="1107"/>
                    <a:pt x="72458" y="22098"/>
                  </a:cubicBezTo>
                  <a:cubicBezTo>
                    <a:pt x="95260" y="41012"/>
                    <a:pt x="111084" y="63441"/>
                    <a:pt x="106715" y="961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79" name="任意多边形: 形状 178">
              <a:extLst>
                <a:ext uri="{FF2B5EF4-FFF2-40B4-BE49-F238E27FC236}">
                  <a16:creationId xmlns:a16="http://schemas.microsoft.com/office/drawing/2014/main" id="{7BEA41B2-C400-8E5B-9F45-25150BFE293B}"/>
                </a:ext>
              </a:extLst>
            </p:cNvPr>
            <p:cNvSpPr/>
            <p:nvPr/>
          </p:nvSpPr>
          <p:spPr>
            <a:xfrm>
              <a:off x="9355765" y="5329523"/>
              <a:ext cx="102269" cy="85837"/>
            </a:xfrm>
            <a:custGeom>
              <a:avLst/>
              <a:gdLst>
                <a:gd name="connsiteX0" fmla="*/ 0 w 102269"/>
                <a:gd name="connsiteY0" fmla="*/ 4203 h 85837"/>
                <a:gd name="connsiteX1" fmla="*/ 100055 w 102269"/>
                <a:gd name="connsiteY1" fmla="*/ 54870 h 85837"/>
                <a:gd name="connsiteX2" fmla="*/ 75281 w 102269"/>
                <a:gd name="connsiteY2" fmla="*/ 85824 h 85837"/>
                <a:gd name="connsiteX3" fmla="*/ 0 w 102269"/>
                <a:gd name="connsiteY3" fmla="*/ 4203 h 85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269" h="85837">
                  <a:moveTo>
                    <a:pt x="0" y="4203"/>
                  </a:moveTo>
                  <a:cubicBezTo>
                    <a:pt x="62015" y="-7784"/>
                    <a:pt x="85404" y="4896"/>
                    <a:pt x="100055" y="54870"/>
                  </a:cubicBezTo>
                  <a:cubicBezTo>
                    <a:pt x="107035" y="78632"/>
                    <a:pt x="97178" y="86197"/>
                    <a:pt x="75281" y="85824"/>
                  </a:cubicBezTo>
                  <a:cubicBezTo>
                    <a:pt x="40065" y="85185"/>
                    <a:pt x="15397" y="59132"/>
                    <a:pt x="0" y="420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0" name="任意多边形: 形状 179">
              <a:extLst>
                <a:ext uri="{FF2B5EF4-FFF2-40B4-BE49-F238E27FC236}">
                  <a16:creationId xmlns:a16="http://schemas.microsoft.com/office/drawing/2014/main" id="{29325494-507C-9ABE-5EEB-F09D608A78C0}"/>
                </a:ext>
              </a:extLst>
            </p:cNvPr>
            <p:cNvSpPr/>
            <p:nvPr/>
          </p:nvSpPr>
          <p:spPr>
            <a:xfrm>
              <a:off x="8339920" y="5939807"/>
              <a:ext cx="98094" cy="78803"/>
            </a:xfrm>
            <a:custGeom>
              <a:avLst/>
              <a:gdLst>
                <a:gd name="connsiteX0" fmla="*/ 73737 w 98094"/>
                <a:gd name="connsiteY0" fmla="*/ 78803 h 78803"/>
                <a:gd name="connsiteX1" fmla="*/ 1 w 98094"/>
                <a:gd name="connsiteY1" fmla="*/ 26804 h 78803"/>
                <a:gd name="connsiteX2" fmla="*/ 47631 w 98094"/>
                <a:gd name="connsiteY2" fmla="*/ 219 h 78803"/>
                <a:gd name="connsiteX3" fmla="*/ 97445 w 98094"/>
                <a:gd name="connsiteY3" fmla="*/ 58930 h 78803"/>
                <a:gd name="connsiteX4" fmla="*/ 73737 w 98094"/>
                <a:gd name="connsiteY4" fmla="*/ 78803 h 78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094" h="78803">
                  <a:moveTo>
                    <a:pt x="73737" y="78803"/>
                  </a:moveTo>
                  <a:cubicBezTo>
                    <a:pt x="27545" y="78590"/>
                    <a:pt x="-159" y="55734"/>
                    <a:pt x="1" y="26804"/>
                  </a:cubicBezTo>
                  <a:cubicBezTo>
                    <a:pt x="161" y="-8732"/>
                    <a:pt x="29889" y="2829"/>
                    <a:pt x="47631" y="219"/>
                  </a:cubicBezTo>
                  <a:cubicBezTo>
                    <a:pt x="70700" y="-3191"/>
                    <a:pt x="103093" y="34050"/>
                    <a:pt x="97445" y="58930"/>
                  </a:cubicBezTo>
                  <a:cubicBezTo>
                    <a:pt x="95048" y="69373"/>
                    <a:pt x="77040" y="76246"/>
                    <a:pt x="73737" y="7880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1" name="任意多边形: 形状 180">
              <a:extLst>
                <a:ext uri="{FF2B5EF4-FFF2-40B4-BE49-F238E27FC236}">
                  <a16:creationId xmlns:a16="http://schemas.microsoft.com/office/drawing/2014/main" id="{12C23541-E2BF-8688-09AC-2F1A382902BF}"/>
                </a:ext>
              </a:extLst>
            </p:cNvPr>
            <p:cNvSpPr/>
            <p:nvPr/>
          </p:nvSpPr>
          <p:spPr>
            <a:xfrm>
              <a:off x="9436649" y="5188551"/>
              <a:ext cx="97881" cy="93282"/>
            </a:xfrm>
            <a:custGeom>
              <a:avLst/>
              <a:gdLst>
                <a:gd name="connsiteX0" fmla="*/ 84596 w 97881"/>
                <a:gd name="connsiteY0" fmla="*/ 93282 h 93282"/>
                <a:gd name="connsiteX1" fmla="*/ 1323 w 97881"/>
                <a:gd name="connsiteY1" fmla="*/ 28550 h 93282"/>
                <a:gd name="connsiteX2" fmla="*/ 25938 w 97881"/>
                <a:gd name="connsiteY2" fmla="*/ 260 h 93282"/>
                <a:gd name="connsiteX3" fmla="*/ 97862 w 97881"/>
                <a:gd name="connsiteY3" fmla="*/ 68828 h 93282"/>
                <a:gd name="connsiteX4" fmla="*/ 84596 w 97881"/>
                <a:gd name="connsiteY4" fmla="*/ 93282 h 93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7881" h="93282">
                  <a:moveTo>
                    <a:pt x="84596" y="93282"/>
                  </a:moveTo>
                  <a:cubicBezTo>
                    <a:pt x="45490" y="90139"/>
                    <a:pt x="7610" y="57266"/>
                    <a:pt x="1323" y="28550"/>
                  </a:cubicBezTo>
                  <a:cubicBezTo>
                    <a:pt x="-3152" y="8091"/>
                    <a:pt x="3401" y="-1765"/>
                    <a:pt x="25938" y="260"/>
                  </a:cubicBezTo>
                  <a:cubicBezTo>
                    <a:pt x="55507" y="2977"/>
                    <a:pt x="96104" y="38832"/>
                    <a:pt x="97862" y="68828"/>
                  </a:cubicBezTo>
                  <a:cubicBezTo>
                    <a:pt x="98395" y="77832"/>
                    <a:pt x="87953" y="87528"/>
                    <a:pt x="84596" y="9328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2" name="任意多边形: 形状 181">
              <a:extLst>
                <a:ext uri="{FF2B5EF4-FFF2-40B4-BE49-F238E27FC236}">
                  <a16:creationId xmlns:a16="http://schemas.microsoft.com/office/drawing/2014/main" id="{E58E1693-0BF4-6A34-2DDF-5344CC2E285B}"/>
                </a:ext>
              </a:extLst>
            </p:cNvPr>
            <p:cNvSpPr/>
            <p:nvPr/>
          </p:nvSpPr>
          <p:spPr>
            <a:xfrm>
              <a:off x="8372185" y="6441413"/>
              <a:ext cx="98298" cy="75608"/>
            </a:xfrm>
            <a:custGeom>
              <a:avLst/>
              <a:gdLst>
                <a:gd name="connsiteX0" fmla="*/ 74291 w 98298"/>
                <a:gd name="connsiteY0" fmla="*/ 75609 h 75608"/>
                <a:gd name="connsiteX1" fmla="*/ 22 w 98298"/>
                <a:gd name="connsiteY1" fmla="*/ 26487 h 75608"/>
                <a:gd name="connsiteX2" fmla="*/ 44136 w 98298"/>
                <a:gd name="connsiteY2" fmla="*/ 327 h 75608"/>
                <a:gd name="connsiteX3" fmla="*/ 97787 w 98298"/>
                <a:gd name="connsiteY3" fmla="*/ 53818 h 75608"/>
                <a:gd name="connsiteX4" fmla="*/ 74291 w 98298"/>
                <a:gd name="connsiteY4" fmla="*/ 75609 h 7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298" h="75608">
                  <a:moveTo>
                    <a:pt x="74291" y="75609"/>
                  </a:moveTo>
                  <a:cubicBezTo>
                    <a:pt x="22718" y="75449"/>
                    <a:pt x="-830" y="56695"/>
                    <a:pt x="22" y="26487"/>
                  </a:cubicBezTo>
                  <a:cubicBezTo>
                    <a:pt x="928" y="-5373"/>
                    <a:pt x="24743" y="487"/>
                    <a:pt x="44136" y="327"/>
                  </a:cubicBezTo>
                  <a:cubicBezTo>
                    <a:pt x="73545" y="114"/>
                    <a:pt x="102528" y="26487"/>
                    <a:pt x="97787" y="53818"/>
                  </a:cubicBezTo>
                  <a:cubicBezTo>
                    <a:pt x="95922" y="64634"/>
                    <a:pt x="77754" y="72572"/>
                    <a:pt x="74291" y="756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3" name="任意多边形: 形状 182">
              <a:extLst>
                <a:ext uri="{FF2B5EF4-FFF2-40B4-BE49-F238E27FC236}">
                  <a16:creationId xmlns:a16="http://schemas.microsoft.com/office/drawing/2014/main" id="{D768BCD4-E9FE-C338-DFC9-A840E3ABC917}"/>
                </a:ext>
              </a:extLst>
            </p:cNvPr>
            <p:cNvSpPr/>
            <p:nvPr/>
          </p:nvSpPr>
          <p:spPr>
            <a:xfrm>
              <a:off x="8188551" y="6453195"/>
              <a:ext cx="95016" cy="85902"/>
            </a:xfrm>
            <a:custGeom>
              <a:avLst/>
              <a:gdLst>
                <a:gd name="connsiteX0" fmla="*/ 32987 w 95016"/>
                <a:gd name="connsiteY0" fmla="*/ 0 h 85902"/>
                <a:gd name="connsiteX1" fmla="*/ 95002 w 95016"/>
                <a:gd name="connsiteY1" fmla="*/ 55515 h 85902"/>
                <a:gd name="connsiteX2" fmla="*/ 45774 w 95016"/>
                <a:gd name="connsiteY2" fmla="*/ 85457 h 85902"/>
                <a:gd name="connsiteX3" fmla="*/ 594 w 95016"/>
                <a:gd name="connsiteY3" fmla="*/ 30901 h 85902"/>
                <a:gd name="connsiteX4" fmla="*/ 32987 w 95016"/>
                <a:gd name="connsiteY4" fmla="*/ 0 h 85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016" h="85902">
                  <a:moveTo>
                    <a:pt x="32987" y="0"/>
                  </a:moveTo>
                  <a:cubicBezTo>
                    <a:pt x="71773" y="6713"/>
                    <a:pt x="94363" y="26266"/>
                    <a:pt x="95002" y="55515"/>
                  </a:cubicBezTo>
                  <a:cubicBezTo>
                    <a:pt x="95801" y="92756"/>
                    <a:pt x="63782" y="81728"/>
                    <a:pt x="45774" y="85457"/>
                  </a:cubicBezTo>
                  <a:cubicBezTo>
                    <a:pt x="23237" y="90092"/>
                    <a:pt x="-4414" y="57646"/>
                    <a:pt x="594" y="30901"/>
                  </a:cubicBezTo>
                  <a:cubicBezTo>
                    <a:pt x="2832" y="18967"/>
                    <a:pt x="21692" y="10176"/>
                    <a:pt x="3298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4" name="任意多边形: 形状 183">
              <a:extLst>
                <a:ext uri="{FF2B5EF4-FFF2-40B4-BE49-F238E27FC236}">
                  <a16:creationId xmlns:a16="http://schemas.microsoft.com/office/drawing/2014/main" id="{C326E552-84AB-C7E7-F1D5-A2C3A8194EA6}"/>
                </a:ext>
              </a:extLst>
            </p:cNvPr>
            <p:cNvSpPr/>
            <p:nvPr/>
          </p:nvSpPr>
          <p:spPr>
            <a:xfrm>
              <a:off x="10494094" y="5651620"/>
              <a:ext cx="102772" cy="91094"/>
            </a:xfrm>
            <a:custGeom>
              <a:avLst/>
              <a:gdLst>
                <a:gd name="connsiteX0" fmla="*/ 0 w 102772"/>
                <a:gd name="connsiteY0" fmla="*/ 2251 h 91094"/>
                <a:gd name="connsiteX1" fmla="*/ 102772 w 102772"/>
                <a:gd name="connsiteY1" fmla="*/ 87921 h 91094"/>
                <a:gd name="connsiteX2" fmla="*/ 0 w 102772"/>
                <a:gd name="connsiteY2" fmla="*/ 2251 h 910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772" h="91094">
                  <a:moveTo>
                    <a:pt x="0" y="2251"/>
                  </a:moveTo>
                  <a:cubicBezTo>
                    <a:pt x="56527" y="-10589"/>
                    <a:pt x="87588" y="33312"/>
                    <a:pt x="102772" y="87921"/>
                  </a:cubicBezTo>
                  <a:cubicBezTo>
                    <a:pt x="51786" y="103212"/>
                    <a:pt x="586" y="61389"/>
                    <a:pt x="0" y="22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5" name="任意多边形: 形状 184">
              <a:extLst>
                <a:ext uri="{FF2B5EF4-FFF2-40B4-BE49-F238E27FC236}">
                  <a16:creationId xmlns:a16="http://schemas.microsoft.com/office/drawing/2014/main" id="{D6A34A1C-9277-090A-7643-16FB5E5FBD63}"/>
                </a:ext>
              </a:extLst>
            </p:cNvPr>
            <p:cNvSpPr/>
            <p:nvPr/>
          </p:nvSpPr>
          <p:spPr>
            <a:xfrm>
              <a:off x="10047681" y="5425381"/>
              <a:ext cx="97231" cy="87561"/>
            </a:xfrm>
            <a:custGeom>
              <a:avLst/>
              <a:gdLst>
                <a:gd name="connsiteX0" fmla="*/ 97232 w 97231"/>
                <a:gd name="connsiteY0" fmla="*/ 84268 h 87561"/>
                <a:gd name="connsiteX1" fmla="*/ 0 w 97231"/>
                <a:gd name="connsiteY1" fmla="*/ 2860 h 87561"/>
                <a:gd name="connsiteX2" fmla="*/ 97232 w 97231"/>
                <a:gd name="connsiteY2" fmla="*/ 84268 h 87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231" h="87561">
                  <a:moveTo>
                    <a:pt x="97232" y="84268"/>
                  </a:moveTo>
                  <a:cubicBezTo>
                    <a:pt x="38040" y="97534"/>
                    <a:pt x="6979" y="70789"/>
                    <a:pt x="0" y="2860"/>
                  </a:cubicBezTo>
                  <a:cubicBezTo>
                    <a:pt x="54396" y="-9075"/>
                    <a:pt x="85084" y="16019"/>
                    <a:pt x="97232" y="842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6" name="任意多边形: 形状 185">
              <a:extLst>
                <a:ext uri="{FF2B5EF4-FFF2-40B4-BE49-F238E27FC236}">
                  <a16:creationId xmlns:a16="http://schemas.microsoft.com/office/drawing/2014/main" id="{ED11B16A-1EF8-F8B1-6C29-8FC165DC7893}"/>
                </a:ext>
              </a:extLst>
            </p:cNvPr>
            <p:cNvSpPr/>
            <p:nvPr/>
          </p:nvSpPr>
          <p:spPr>
            <a:xfrm>
              <a:off x="8653402" y="5437884"/>
              <a:ext cx="91641" cy="84470"/>
            </a:xfrm>
            <a:custGeom>
              <a:avLst/>
              <a:gdLst>
                <a:gd name="connsiteX0" fmla="*/ 25791 w 91641"/>
                <a:gd name="connsiteY0" fmla="*/ 0 h 84470"/>
                <a:gd name="connsiteX1" fmla="*/ 75232 w 91641"/>
                <a:gd name="connsiteY1" fmla="*/ 25786 h 84470"/>
                <a:gd name="connsiteX2" fmla="*/ 91642 w 91641"/>
                <a:gd name="connsiteY2" fmla="*/ 79916 h 84470"/>
                <a:gd name="connsiteX3" fmla="*/ 32344 w 91641"/>
                <a:gd name="connsiteY3" fmla="*/ 80502 h 84470"/>
                <a:gd name="connsiteX4" fmla="*/ 111 w 91641"/>
                <a:gd name="connsiteY4" fmla="*/ 25520 h 84470"/>
                <a:gd name="connsiteX5" fmla="*/ 25791 w 91641"/>
                <a:gd name="connsiteY5" fmla="*/ 0 h 8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641" h="84470">
                  <a:moveTo>
                    <a:pt x="25791" y="0"/>
                  </a:moveTo>
                  <a:cubicBezTo>
                    <a:pt x="47155" y="10496"/>
                    <a:pt x="66868" y="14119"/>
                    <a:pt x="75232" y="25786"/>
                  </a:cubicBezTo>
                  <a:cubicBezTo>
                    <a:pt x="85622" y="40331"/>
                    <a:pt x="86581" y="61589"/>
                    <a:pt x="91642" y="79916"/>
                  </a:cubicBezTo>
                  <a:cubicBezTo>
                    <a:pt x="71450" y="80769"/>
                    <a:pt x="46516" y="89347"/>
                    <a:pt x="32344" y="80502"/>
                  </a:cubicBezTo>
                  <a:cubicBezTo>
                    <a:pt x="16094" y="70380"/>
                    <a:pt x="7570" y="45606"/>
                    <a:pt x="111" y="25520"/>
                  </a:cubicBezTo>
                  <a:cubicBezTo>
                    <a:pt x="-1541" y="21098"/>
                    <a:pt x="15615" y="9696"/>
                    <a:pt x="2579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7" name="任意多边形: 形状 186">
              <a:extLst>
                <a:ext uri="{FF2B5EF4-FFF2-40B4-BE49-F238E27FC236}">
                  <a16:creationId xmlns:a16="http://schemas.microsoft.com/office/drawing/2014/main" id="{768B5331-289B-C004-93CF-B6F3BCD8AD28}"/>
                </a:ext>
              </a:extLst>
            </p:cNvPr>
            <p:cNvSpPr/>
            <p:nvPr/>
          </p:nvSpPr>
          <p:spPr>
            <a:xfrm>
              <a:off x="9296054" y="5173714"/>
              <a:ext cx="94495" cy="83492"/>
            </a:xfrm>
            <a:custGeom>
              <a:avLst/>
              <a:gdLst>
                <a:gd name="connsiteX0" fmla="*/ 93702 w 94495"/>
                <a:gd name="connsiteY0" fmla="*/ 81960 h 83492"/>
                <a:gd name="connsiteX1" fmla="*/ 40 w 94495"/>
                <a:gd name="connsiteY1" fmla="*/ 26764 h 83492"/>
                <a:gd name="connsiteX2" fmla="*/ 16449 w 94495"/>
                <a:gd name="connsiteY2" fmla="*/ 871 h 83492"/>
                <a:gd name="connsiteX3" fmla="*/ 93702 w 94495"/>
                <a:gd name="connsiteY3" fmla="*/ 81960 h 83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495" h="83492">
                  <a:moveTo>
                    <a:pt x="93702" y="81960"/>
                  </a:moveTo>
                  <a:cubicBezTo>
                    <a:pt x="41436" y="89579"/>
                    <a:pt x="3875" y="68427"/>
                    <a:pt x="40" y="26764"/>
                  </a:cubicBezTo>
                  <a:cubicBezTo>
                    <a:pt x="-706" y="18346"/>
                    <a:pt x="9256" y="2257"/>
                    <a:pt x="16449" y="871"/>
                  </a:cubicBezTo>
                  <a:cubicBezTo>
                    <a:pt x="57952" y="-6960"/>
                    <a:pt x="100894" y="39444"/>
                    <a:pt x="93702" y="8196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8" name="任意多边形: 形状 187">
              <a:extLst>
                <a:ext uri="{FF2B5EF4-FFF2-40B4-BE49-F238E27FC236}">
                  <a16:creationId xmlns:a16="http://schemas.microsoft.com/office/drawing/2014/main" id="{2632FF80-A5F4-104A-7BFD-BF4198BC1D28}"/>
                </a:ext>
              </a:extLst>
            </p:cNvPr>
            <p:cNvSpPr/>
            <p:nvPr/>
          </p:nvSpPr>
          <p:spPr>
            <a:xfrm>
              <a:off x="10612957" y="5680363"/>
              <a:ext cx="105010" cy="96255"/>
            </a:xfrm>
            <a:custGeom>
              <a:avLst/>
              <a:gdLst>
                <a:gd name="connsiteX0" fmla="*/ 105010 w 105010"/>
                <a:gd name="connsiteY0" fmla="*/ 94928 h 96255"/>
                <a:gd name="connsiteX1" fmla="*/ 22110 w 105010"/>
                <a:gd name="connsiteY1" fmla="*/ 60404 h 96255"/>
                <a:gd name="connsiteX2" fmla="*/ 3729 w 105010"/>
                <a:gd name="connsiteY2" fmla="*/ 26786 h 96255"/>
                <a:gd name="connsiteX3" fmla="*/ 0 w 105010"/>
                <a:gd name="connsiteY3" fmla="*/ 3770 h 96255"/>
                <a:gd name="connsiteX4" fmla="*/ 26532 w 105010"/>
                <a:gd name="connsiteY4" fmla="*/ 840 h 96255"/>
                <a:gd name="connsiteX5" fmla="*/ 105010 w 105010"/>
                <a:gd name="connsiteY5" fmla="*/ 94928 h 9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5010" h="96255">
                  <a:moveTo>
                    <a:pt x="105010" y="94928"/>
                  </a:moveTo>
                  <a:cubicBezTo>
                    <a:pt x="70646" y="100948"/>
                    <a:pt x="35856" y="85977"/>
                    <a:pt x="22110" y="60404"/>
                  </a:cubicBezTo>
                  <a:cubicBezTo>
                    <a:pt x="16037" y="49163"/>
                    <a:pt x="8738" y="38507"/>
                    <a:pt x="3729" y="26786"/>
                  </a:cubicBezTo>
                  <a:cubicBezTo>
                    <a:pt x="746" y="19860"/>
                    <a:pt x="1119" y="11495"/>
                    <a:pt x="0" y="3770"/>
                  </a:cubicBezTo>
                  <a:cubicBezTo>
                    <a:pt x="8897" y="2598"/>
                    <a:pt x="18913" y="-1824"/>
                    <a:pt x="26532" y="840"/>
                  </a:cubicBezTo>
                  <a:cubicBezTo>
                    <a:pt x="71179" y="16344"/>
                    <a:pt x="92064" y="52146"/>
                    <a:pt x="105010" y="9492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9" name="任意多边形: 形状 188">
              <a:extLst>
                <a:ext uri="{FF2B5EF4-FFF2-40B4-BE49-F238E27FC236}">
                  <a16:creationId xmlns:a16="http://schemas.microsoft.com/office/drawing/2014/main" id="{FAA808A3-7F75-1635-995E-AA1175B31F93}"/>
                </a:ext>
              </a:extLst>
            </p:cNvPr>
            <p:cNvSpPr/>
            <p:nvPr/>
          </p:nvSpPr>
          <p:spPr>
            <a:xfrm>
              <a:off x="8750182" y="5285616"/>
              <a:ext cx="98759" cy="83821"/>
            </a:xfrm>
            <a:custGeom>
              <a:avLst/>
              <a:gdLst>
                <a:gd name="connsiteX0" fmla="*/ 33168 w 98759"/>
                <a:gd name="connsiteY0" fmla="*/ 0 h 83821"/>
                <a:gd name="connsiteX1" fmla="*/ 82343 w 98759"/>
                <a:gd name="connsiteY1" fmla="*/ 30315 h 83821"/>
                <a:gd name="connsiteX2" fmla="*/ 86659 w 98759"/>
                <a:gd name="connsiteY2" fmla="*/ 81568 h 83821"/>
                <a:gd name="connsiteX3" fmla="*/ 20808 w 98759"/>
                <a:gd name="connsiteY3" fmla="*/ 68302 h 83821"/>
                <a:gd name="connsiteX4" fmla="*/ 6955 w 98759"/>
                <a:gd name="connsiteY4" fmla="*/ 40544 h 83821"/>
                <a:gd name="connsiteX5" fmla="*/ 33168 w 98759"/>
                <a:gd name="connsiteY5" fmla="*/ 0 h 83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8759" h="83821">
                  <a:moveTo>
                    <a:pt x="33168" y="0"/>
                  </a:moveTo>
                  <a:cubicBezTo>
                    <a:pt x="49791" y="9910"/>
                    <a:pt x="68651" y="17369"/>
                    <a:pt x="82343" y="30315"/>
                  </a:cubicBezTo>
                  <a:cubicBezTo>
                    <a:pt x="97581" y="44647"/>
                    <a:pt x="108023" y="72191"/>
                    <a:pt x="86659" y="81568"/>
                  </a:cubicBezTo>
                  <a:cubicBezTo>
                    <a:pt x="69663" y="89027"/>
                    <a:pt x="42119" y="76240"/>
                    <a:pt x="20808" y="68302"/>
                  </a:cubicBezTo>
                  <a:cubicBezTo>
                    <a:pt x="13722" y="65638"/>
                    <a:pt x="11005" y="50347"/>
                    <a:pt x="6955" y="40544"/>
                  </a:cubicBezTo>
                  <a:cubicBezTo>
                    <a:pt x="-5884" y="9430"/>
                    <a:pt x="-3007" y="5168"/>
                    <a:pt x="3316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0" name="任意多边形: 形状 189">
              <a:extLst>
                <a:ext uri="{FF2B5EF4-FFF2-40B4-BE49-F238E27FC236}">
                  <a16:creationId xmlns:a16="http://schemas.microsoft.com/office/drawing/2014/main" id="{C8690010-955E-DE16-FB4B-BF6E39F56ED3}"/>
                </a:ext>
              </a:extLst>
            </p:cNvPr>
            <p:cNvSpPr/>
            <p:nvPr/>
          </p:nvSpPr>
          <p:spPr>
            <a:xfrm>
              <a:off x="9149421" y="5164163"/>
              <a:ext cx="94354" cy="81672"/>
            </a:xfrm>
            <a:custGeom>
              <a:avLst/>
              <a:gdLst>
                <a:gd name="connsiteX0" fmla="*/ 0 w 94354"/>
                <a:gd name="connsiteY0" fmla="*/ 2218 h 81672"/>
                <a:gd name="connsiteX1" fmla="*/ 93289 w 94354"/>
                <a:gd name="connsiteY1" fmla="*/ 53045 h 81672"/>
                <a:gd name="connsiteX2" fmla="*/ 70593 w 94354"/>
                <a:gd name="connsiteY2" fmla="*/ 81602 h 81672"/>
                <a:gd name="connsiteX3" fmla="*/ 0 w 94354"/>
                <a:gd name="connsiteY3" fmla="*/ 2218 h 81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354" h="81672">
                  <a:moveTo>
                    <a:pt x="0" y="2218"/>
                  </a:moveTo>
                  <a:cubicBezTo>
                    <a:pt x="52159" y="-6786"/>
                    <a:pt x="85085" y="11914"/>
                    <a:pt x="93289" y="53045"/>
                  </a:cubicBezTo>
                  <a:cubicBezTo>
                    <a:pt x="97125" y="72171"/>
                    <a:pt x="90838" y="80802"/>
                    <a:pt x="70593" y="81602"/>
                  </a:cubicBezTo>
                  <a:cubicBezTo>
                    <a:pt x="28504" y="83147"/>
                    <a:pt x="6234" y="59385"/>
                    <a:pt x="0" y="221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5EF4AEEE-F893-CA9F-8DFF-C81CB9864775}"/>
                </a:ext>
              </a:extLst>
            </p:cNvPr>
            <p:cNvSpPr/>
            <p:nvPr/>
          </p:nvSpPr>
          <p:spPr>
            <a:xfrm>
              <a:off x="9713197" y="5228328"/>
              <a:ext cx="100541" cy="91178"/>
            </a:xfrm>
            <a:custGeom>
              <a:avLst/>
              <a:gdLst>
                <a:gd name="connsiteX0" fmla="*/ 100542 w 100541"/>
                <a:gd name="connsiteY0" fmla="*/ 83821 h 91178"/>
                <a:gd name="connsiteX1" fmla="*/ 60 w 100541"/>
                <a:gd name="connsiteY1" fmla="*/ 18928 h 91178"/>
                <a:gd name="connsiteX2" fmla="*/ 24994 w 100541"/>
                <a:gd name="connsiteY2" fmla="*/ 1134 h 91178"/>
                <a:gd name="connsiteX3" fmla="*/ 100542 w 100541"/>
                <a:gd name="connsiteY3" fmla="*/ 83821 h 91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541" h="91178">
                  <a:moveTo>
                    <a:pt x="100542" y="83821"/>
                  </a:moveTo>
                  <a:cubicBezTo>
                    <a:pt x="60956" y="109074"/>
                    <a:pt x="2298" y="64854"/>
                    <a:pt x="60" y="18928"/>
                  </a:cubicBezTo>
                  <a:cubicBezTo>
                    <a:pt x="-899" y="-92"/>
                    <a:pt x="9703" y="-1797"/>
                    <a:pt x="24994" y="1134"/>
                  </a:cubicBezTo>
                  <a:cubicBezTo>
                    <a:pt x="68149" y="9445"/>
                    <a:pt x="86476" y="29211"/>
                    <a:pt x="100542" y="838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2" name="任意多边形: 形状 191">
              <a:extLst>
                <a:ext uri="{FF2B5EF4-FFF2-40B4-BE49-F238E27FC236}">
                  <a16:creationId xmlns:a16="http://schemas.microsoft.com/office/drawing/2014/main" id="{4904F352-5BEF-73AE-E570-9138A6744B68}"/>
                </a:ext>
              </a:extLst>
            </p:cNvPr>
            <p:cNvSpPr/>
            <p:nvPr/>
          </p:nvSpPr>
          <p:spPr>
            <a:xfrm>
              <a:off x="9063755" y="5306831"/>
              <a:ext cx="98048" cy="81259"/>
            </a:xfrm>
            <a:custGeom>
              <a:avLst/>
              <a:gdLst>
                <a:gd name="connsiteX0" fmla="*/ 1860 w 98048"/>
                <a:gd name="connsiteY0" fmla="*/ 1535 h 81259"/>
                <a:gd name="connsiteX1" fmla="*/ 93551 w 98048"/>
                <a:gd name="connsiteY1" fmla="*/ 46235 h 81259"/>
                <a:gd name="connsiteX2" fmla="*/ 74318 w 98048"/>
                <a:gd name="connsiteY2" fmla="*/ 80865 h 81259"/>
                <a:gd name="connsiteX3" fmla="*/ 1860 w 98048"/>
                <a:gd name="connsiteY3" fmla="*/ 1535 h 8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048" h="81259">
                  <a:moveTo>
                    <a:pt x="1860" y="1535"/>
                  </a:moveTo>
                  <a:cubicBezTo>
                    <a:pt x="42618" y="-5445"/>
                    <a:pt x="78420" y="11711"/>
                    <a:pt x="93551" y="46235"/>
                  </a:cubicBezTo>
                  <a:cubicBezTo>
                    <a:pt x="101969" y="65415"/>
                    <a:pt x="100157" y="78255"/>
                    <a:pt x="74318" y="80865"/>
                  </a:cubicBezTo>
                  <a:cubicBezTo>
                    <a:pt x="30204" y="85287"/>
                    <a:pt x="-9115" y="52149"/>
                    <a:pt x="1860" y="15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3" name="任意多边形: 形状 192">
              <a:extLst>
                <a:ext uri="{FF2B5EF4-FFF2-40B4-BE49-F238E27FC236}">
                  <a16:creationId xmlns:a16="http://schemas.microsoft.com/office/drawing/2014/main" id="{290DB3A6-670B-DC53-FC71-0CAA0F33C03C}"/>
                </a:ext>
              </a:extLst>
            </p:cNvPr>
            <p:cNvSpPr/>
            <p:nvPr/>
          </p:nvSpPr>
          <p:spPr>
            <a:xfrm>
              <a:off x="9846749" y="5252371"/>
              <a:ext cx="99027" cy="90840"/>
            </a:xfrm>
            <a:custGeom>
              <a:avLst/>
              <a:gdLst>
                <a:gd name="connsiteX0" fmla="*/ 10891 w 99027"/>
                <a:gd name="connsiteY0" fmla="*/ 0 h 90840"/>
                <a:gd name="connsiteX1" fmla="*/ 98427 w 99027"/>
                <a:gd name="connsiteY1" fmla="*/ 67076 h 90840"/>
                <a:gd name="connsiteX2" fmla="*/ 75251 w 99027"/>
                <a:gd name="connsiteY2" fmla="*/ 90572 h 90840"/>
                <a:gd name="connsiteX3" fmla="*/ 129 w 99027"/>
                <a:gd name="connsiteY3" fmla="*/ 25147 h 90840"/>
                <a:gd name="connsiteX4" fmla="*/ 10891 w 99027"/>
                <a:gd name="connsiteY4" fmla="*/ 0 h 90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027" h="90840">
                  <a:moveTo>
                    <a:pt x="10891" y="0"/>
                  </a:moveTo>
                  <a:cubicBezTo>
                    <a:pt x="50849" y="53"/>
                    <a:pt x="93738" y="37081"/>
                    <a:pt x="98427" y="67076"/>
                  </a:cubicBezTo>
                  <a:cubicBezTo>
                    <a:pt x="101304" y="85564"/>
                    <a:pt x="93898" y="92330"/>
                    <a:pt x="75251" y="90572"/>
                  </a:cubicBezTo>
                  <a:cubicBezTo>
                    <a:pt x="43604" y="87642"/>
                    <a:pt x="4765" y="56474"/>
                    <a:pt x="129" y="25147"/>
                  </a:cubicBezTo>
                  <a:cubicBezTo>
                    <a:pt x="-1203" y="16356"/>
                    <a:pt x="8121" y="5967"/>
                    <a:pt x="1089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4" name="任意多边形: 形状 193">
              <a:extLst>
                <a:ext uri="{FF2B5EF4-FFF2-40B4-BE49-F238E27FC236}">
                  <a16:creationId xmlns:a16="http://schemas.microsoft.com/office/drawing/2014/main" id="{53DC1368-3E33-32DA-FF1C-3B00C631B011}"/>
                </a:ext>
              </a:extLst>
            </p:cNvPr>
            <p:cNvSpPr/>
            <p:nvPr/>
          </p:nvSpPr>
          <p:spPr>
            <a:xfrm>
              <a:off x="8512843" y="5934644"/>
              <a:ext cx="99590" cy="73433"/>
            </a:xfrm>
            <a:custGeom>
              <a:avLst/>
              <a:gdLst>
                <a:gd name="connsiteX0" fmla="*/ 21914 w 99590"/>
                <a:gd name="connsiteY0" fmla="*/ 0 h 73433"/>
                <a:gd name="connsiteX1" fmla="*/ 99539 w 99590"/>
                <a:gd name="connsiteY1" fmla="*/ 49175 h 73433"/>
                <a:gd name="connsiteX2" fmla="*/ 81585 w 99590"/>
                <a:gd name="connsiteY2" fmla="*/ 70806 h 73433"/>
                <a:gd name="connsiteX3" fmla="*/ 7742 w 99590"/>
                <a:gd name="connsiteY3" fmla="*/ 41716 h 73433"/>
                <a:gd name="connsiteX4" fmla="*/ 1242 w 99590"/>
                <a:gd name="connsiteY4" fmla="*/ 9270 h 73433"/>
                <a:gd name="connsiteX5" fmla="*/ 21914 w 99590"/>
                <a:gd name="connsiteY5" fmla="*/ 0 h 73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90" h="73433">
                  <a:moveTo>
                    <a:pt x="21914" y="0"/>
                  </a:moveTo>
                  <a:cubicBezTo>
                    <a:pt x="76257" y="586"/>
                    <a:pt x="100871" y="17262"/>
                    <a:pt x="99539" y="49175"/>
                  </a:cubicBezTo>
                  <a:cubicBezTo>
                    <a:pt x="99219" y="56900"/>
                    <a:pt x="89150" y="69048"/>
                    <a:pt x="81585" y="70806"/>
                  </a:cubicBezTo>
                  <a:cubicBezTo>
                    <a:pt x="51323" y="77839"/>
                    <a:pt x="23672" y="71605"/>
                    <a:pt x="7742" y="41716"/>
                  </a:cubicBezTo>
                  <a:cubicBezTo>
                    <a:pt x="2574" y="32020"/>
                    <a:pt x="-2381" y="17795"/>
                    <a:pt x="1242" y="9270"/>
                  </a:cubicBezTo>
                  <a:cubicBezTo>
                    <a:pt x="4225" y="2344"/>
                    <a:pt x="19996" y="799"/>
                    <a:pt x="2191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5" name="任意多边形: 形状 194">
              <a:extLst>
                <a:ext uri="{FF2B5EF4-FFF2-40B4-BE49-F238E27FC236}">
                  <a16:creationId xmlns:a16="http://schemas.microsoft.com/office/drawing/2014/main" id="{4E7E71F9-8109-FC11-F646-8B0EF8DEFDBD}"/>
                </a:ext>
              </a:extLst>
            </p:cNvPr>
            <p:cNvSpPr/>
            <p:nvPr/>
          </p:nvSpPr>
          <p:spPr>
            <a:xfrm>
              <a:off x="8382861" y="5607360"/>
              <a:ext cx="94244" cy="79185"/>
            </a:xfrm>
            <a:custGeom>
              <a:avLst/>
              <a:gdLst>
                <a:gd name="connsiteX0" fmla="*/ 41185 w 94244"/>
                <a:gd name="connsiteY0" fmla="*/ 0 h 79185"/>
                <a:gd name="connsiteX1" fmla="*/ 94196 w 94244"/>
                <a:gd name="connsiteY1" fmla="*/ 56687 h 79185"/>
                <a:gd name="connsiteX2" fmla="*/ 60791 w 94244"/>
                <a:gd name="connsiteY2" fmla="*/ 79117 h 79185"/>
                <a:gd name="connsiteX3" fmla="*/ 1 w 94244"/>
                <a:gd name="connsiteY3" fmla="*/ 26266 h 79185"/>
                <a:gd name="connsiteX4" fmla="*/ 41185 w 94244"/>
                <a:gd name="connsiteY4" fmla="*/ 0 h 79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244" h="79185">
                  <a:moveTo>
                    <a:pt x="41185" y="0"/>
                  </a:moveTo>
                  <a:cubicBezTo>
                    <a:pt x="69475" y="373"/>
                    <a:pt x="92864" y="26053"/>
                    <a:pt x="94196" y="56687"/>
                  </a:cubicBezTo>
                  <a:cubicBezTo>
                    <a:pt x="95368" y="83273"/>
                    <a:pt x="74910" y="78478"/>
                    <a:pt x="60791" y="79117"/>
                  </a:cubicBezTo>
                  <a:cubicBezTo>
                    <a:pt x="27653" y="80662"/>
                    <a:pt x="161" y="55941"/>
                    <a:pt x="1" y="26266"/>
                  </a:cubicBezTo>
                  <a:cubicBezTo>
                    <a:pt x="-212" y="-3836"/>
                    <a:pt x="22804" y="1492"/>
                    <a:pt x="4118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6" name="任意多边形: 形状 195">
              <a:extLst>
                <a:ext uri="{FF2B5EF4-FFF2-40B4-BE49-F238E27FC236}">
                  <a16:creationId xmlns:a16="http://schemas.microsoft.com/office/drawing/2014/main" id="{8ABB814E-7E57-9405-5171-2400CEFD9223}"/>
                </a:ext>
              </a:extLst>
            </p:cNvPr>
            <p:cNvSpPr/>
            <p:nvPr/>
          </p:nvSpPr>
          <p:spPr>
            <a:xfrm>
              <a:off x="8717411" y="5606934"/>
              <a:ext cx="96576" cy="77019"/>
            </a:xfrm>
            <a:custGeom>
              <a:avLst/>
              <a:gdLst>
                <a:gd name="connsiteX0" fmla="*/ 18416 w 96576"/>
                <a:gd name="connsiteY0" fmla="*/ 0 h 77019"/>
                <a:gd name="connsiteX1" fmla="*/ 96574 w 96576"/>
                <a:gd name="connsiteY1" fmla="*/ 54823 h 77019"/>
                <a:gd name="connsiteX2" fmla="*/ 70148 w 96576"/>
                <a:gd name="connsiteY2" fmla="*/ 76986 h 77019"/>
                <a:gd name="connsiteX3" fmla="*/ 302 w 96576"/>
                <a:gd name="connsiteY3" fmla="*/ 19180 h 77019"/>
                <a:gd name="connsiteX4" fmla="*/ 18416 w 96576"/>
                <a:gd name="connsiteY4" fmla="*/ 0 h 77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6576" h="77019">
                  <a:moveTo>
                    <a:pt x="18416" y="0"/>
                  </a:moveTo>
                  <a:cubicBezTo>
                    <a:pt x="70415" y="906"/>
                    <a:pt x="96255" y="22856"/>
                    <a:pt x="96574" y="54823"/>
                  </a:cubicBezTo>
                  <a:cubicBezTo>
                    <a:pt x="96734" y="73949"/>
                    <a:pt x="86771" y="77413"/>
                    <a:pt x="70148" y="76986"/>
                  </a:cubicBezTo>
                  <a:cubicBezTo>
                    <a:pt x="28805" y="75921"/>
                    <a:pt x="-3481" y="51573"/>
                    <a:pt x="302" y="19180"/>
                  </a:cubicBezTo>
                  <a:cubicBezTo>
                    <a:pt x="1367" y="9910"/>
                    <a:pt x="16125" y="2238"/>
                    <a:pt x="1841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7" name="任意多边形: 形状 196">
              <a:extLst>
                <a:ext uri="{FF2B5EF4-FFF2-40B4-BE49-F238E27FC236}">
                  <a16:creationId xmlns:a16="http://schemas.microsoft.com/office/drawing/2014/main" id="{70CB0B7A-139D-04A7-19AB-D6E31A85DE9E}"/>
                </a:ext>
              </a:extLst>
            </p:cNvPr>
            <p:cNvSpPr/>
            <p:nvPr/>
          </p:nvSpPr>
          <p:spPr>
            <a:xfrm>
              <a:off x="8232429" y="6116662"/>
              <a:ext cx="92681" cy="75435"/>
            </a:xfrm>
            <a:custGeom>
              <a:avLst/>
              <a:gdLst>
                <a:gd name="connsiteX0" fmla="*/ 39829 w 92681"/>
                <a:gd name="connsiteY0" fmla="*/ 671 h 75435"/>
                <a:gd name="connsiteX1" fmla="*/ 92681 w 92681"/>
                <a:gd name="connsiteY1" fmla="*/ 53789 h 75435"/>
                <a:gd name="connsiteX2" fmla="*/ 58689 w 92681"/>
                <a:gd name="connsiteY2" fmla="*/ 74781 h 75435"/>
                <a:gd name="connsiteX3" fmla="*/ 84 w 92681"/>
                <a:gd name="connsiteY3" fmla="*/ 24487 h 75435"/>
                <a:gd name="connsiteX4" fmla="*/ 39829 w 92681"/>
                <a:gd name="connsiteY4" fmla="*/ 671 h 75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81" h="75435">
                  <a:moveTo>
                    <a:pt x="39829" y="671"/>
                  </a:moveTo>
                  <a:cubicBezTo>
                    <a:pt x="77443" y="2110"/>
                    <a:pt x="92467" y="17720"/>
                    <a:pt x="92681" y="53789"/>
                  </a:cubicBezTo>
                  <a:cubicBezTo>
                    <a:pt x="92840" y="80375"/>
                    <a:pt x="73820" y="75154"/>
                    <a:pt x="58689" y="74781"/>
                  </a:cubicBezTo>
                  <a:cubicBezTo>
                    <a:pt x="22780" y="73875"/>
                    <a:pt x="-1621" y="52297"/>
                    <a:pt x="84" y="24487"/>
                  </a:cubicBezTo>
                  <a:cubicBezTo>
                    <a:pt x="1789" y="-2898"/>
                    <a:pt x="21075" y="-607"/>
                    <a:pt x="39829" y="67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8" name="任意多边形: 形状 197">
              <a:extLst>
                <a:ext uri="{FF2B5EF4-FFF2-40B4-BE49-F238E27FC236}">
                  <a16:creationId xmlns:a16="http://schemas.microsoft.com/office/drawing/2014/main" id="{0BA3D928-30A3-CCF5-5CE2-3CF5A667C22B}"/>
                </a:ext>
              </a:extLst>
            </p:cNvPr>
            <p:cNvSpPr/>
            <p:nvPr/>
          </p:nvSpPr>
          <p:spPr>
            <a:xfrm>
              <a:off x="11284042" y="6326174"/>
              <a:ext cx="113641" cy="94380"/>
            </a:xfrm>
            <a:custGeom>
              <a:avLst/>
              <a:gdLst>
                <a:gd name="connsiteX0" fmla="*/ 0 w 113641"/>
                <a:gd name="connsiteY0" fmla="*/ 60 h 94380"/>
                <a:gd name="connsiteX1" fmla="*/ 113641 w 113641"/>
                <a:gd name="connsiteY1" fmla="*/ 93723 h 94380"/>
                <a:gd name="connsiteX2" fmla="*/ 0 w 113641"/>
                <a:gd name="connsiteY2" fmla="*/ 60 h 94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641" h="94380">
                  <a:moveTo>
                    <a:pt x="0" y="60"/>
                  </a:moveTo>
                  <a:cubicBezTo>
                    <a:pt x="50347" y="-1538"/>
                    <a:pt x="86842" y="28564"/>
                    <a:pt x="113641" y="93723"/>
                  </a:cubicBezTo>
                  <a:cubicBezTo>
                    <a:pt x="56740" y="99956"/>
                    <a:pt x="9963" y="61383"/>
                    <a:pt x="0" y="6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9" name="任意多边形: 形状 198">
              <a:extLst>
                <a:ext uri="{FF2B5EF4-FFF2-40B4-BE49-F238E27FC236}">
                  <a16:creationId xmlns:a16="http://schemas.microsoft.com/office/drawing/2014/main" id="{C7CD521D-B22A-315C-BB32-2A05008FCE9F}"/>
                </a:ext>
              </a:extLst>
            </p:cNvPr>
            <p:cNvSpPr/>
            <p:nvPr/>
          </p:nvSpPr>
          <p:spPr>
            <a:xfrm>
              <a:off x="8909865" y="5292556"/>
              <a:ext cx="93230" cy="82353"/>
            </a:xfrm>
            <a:custGeom>
              <a:avLst/>
              <a:gdLst>
                <a:gd name="connsiteX0" fmla="*/ 62301 w 93230"/>
                <a:gd name="connsiteY0" fmla="*/ 82354 h 82353"/>
                <a:gd name="connsiteX1" fmla="*/ 20 w 93230"/>
                <a:gd name="connsiteY1" fmla="*/ 30408 h 82353"/>
                <a:gd name="connsiteX2" fmla="*/ 16003 w 93230"/>
                <a:gd name="connsiteY2" fmla="*/ 2651 h 82353"/>
                <a:gd name="connsiteX3" fmla="*/ 85690 w 93230"/>
                <a:gd name="connsiteY3" fmla="*/ 39625 h 82353"/>
                <a:gd name="connsiteX4" fmla="*/ 62301 w 93230"/>
                <a:gd name="connsiteY4" fmla="*/ 82354 h 8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230" h="82353">
                  <a:moveTo>
                    <a:pt x="62301" y="82354"/>
                  </a:moveTo>
                  <a:cubicBezTo>
                    <a:pt x="31294" y="82354"/>
                    <a:pt x="1405" y="59231"/>
                    <a:pt x="20" y="30408"/>
                  </a:cubicBezTo>
                  <a:cubicBezTo>
                    <a:pt x="-460" y="21085"/>
                    <a:pt x="7905" y="6007"/>
                    <a:pt x="16003" y="2651"/>
                  </a:cubicBezTo>
                  <a:cubicBezTo>
                    <a:pt x="39711" y="-7206"/>
                    <a:pt x="71891" y="11601"/>
                    <a:pt x="85690" y="39625"/>
                  </a:cubicBezTo>
                  <a:cubicBezTo>
                    <a:pt x="100555" y="69940"/>
                    <a:pt x="93788" y="82354"/>
                    <a:pt x="62301" y="8235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0" name="任意多边形: 形状 199">
              <a:extLst>
                <a:ext uri="{FF2B5EF4-FFF2-40B4-BE49-F238E27FC236}">
                  <a16:creationId xmlns:a16="http://schemas.microsoft.com/office/drawing/2014/main" id="{AEFA4475-213F-504E-1325-848CA93A0ED2}"/>
                </a:ext>
              </a:extLst>
            </p:cNvPr>
            <p:cNvSpPr/>
            <p:nvPr/>
          </p:nvSpPr>
          <p:spPr>
            <a:xfrm>
              <a:off x="8999638" y="5147247"/>
              <a:ext cx="93371" cy="86264"/>
            </a:xfrm>
            <a:custGeom>
              <a:avLst/>
              <a:gdLst>
                <a:gd name="connsiteX0" fmla="*/ 76047 w 93371"/>
                <a:gd name="connsiteY0" fmla="*/ 86264 h 86264"/>
                <a:gd name="connsiteX1" fmla="*/ 393 w 93371"/>
                <a:gd name="connsiteY1" fmla="*/ 26327 h 86264"/>
                <a:gd name="connsiteX2" fmla="*/ 23302 w 93371"/>
                <a:gd name="connsiteY2" fmla="*/ 8 h 86264"/>
                <a:gd name="connsiteX3" fmla="*/ 93362 w 93371"/>
                <a:gd name="connsiteY3" fmla="*/ 66285 h 86264"/>
                <a:gd name="connsiteX4" fmla="*/ 76047 w 93371"/>
                <a:gd name="connsiteY4" fmla="*/ 86264 h 86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371" h="86264">
                  <a:moveTo>
                    <a:pt x="76047" y="86264"/>
                  </a:moveTo>
                  <a:cubicBezTo>
                    <a:pt x="31027" y="84346"/>
                    <a:pt x="4708" y="60638"/>
                    <a:pt x="393" y="26327"/>
                  </a:cubicBezTo>
                  <a:cubicBezTo>
                    <a:pt x="-1739" y="9385"/>
                    <a:pt x="4655" y="-312"/>
                    <a:pt x="23302" y="8"/>
                  </a:cubicBezTo>
                  <a:cubicBezTo>
                    <a:pt x="58145" y="540"/>
                    <a:pt x="94055" y="32294"/>
                    <a:pt x="93362" y="66285"/>
                  </a:cubicBezTo>
                  <a:cubicBezTo>
                    <a:pt x="93202" y="74703"/>
                    <a:pt x="79243" y="82801"/>
                    <a:pt x="76047" y="862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1" name="任意多边形: 形状 200">
              <a:extLst>
                <a:ext uri="{FF2B5EF4-FFF2-40B4-BE49-F238E27FC236}">
                  <a16:creationId xmlns:a16="http://schemas.microsoft.com/office/drawing/2014/main" id="{225B7B34-E22F-DB94-E3DB-8CA15B356575}"/>
                </a:ext>
              </a:extLst>
            </p:cNvPr>
            <p:cNvSpPr/>
            <p:nvPr/>
          </p:nvSpPr>
          <p:spPr>
            <a:xfrm>
              <a:off x="8553794" y="5605402"/>
              <a:ext cx="94198" cy="78304"/>
            </a:xfrm>
            <a:custGeom>
              <a:avLst/>
              <a:gdLst>
                <a:gd name="connsiteX0" fmla="*/ 72068 w 94198"/>
                <a:gd name="connsiteY0" fmla="*/ 78305 h 78304"/>
                <a:gd name="connsiteX1" fmla="*/ 197 w 94198"/>
                <a:gd name="connsiteY1" fmla="*/ 31154 h 78304"/>
                <a:gd name="connsiteX2" fmla="*/ 8242 w 94198"/>
                <a:gd name="connsiteY2" fmla="*/ 3929 h 78304"/>
                <a:gd name="connsiteX3" fmla="*/ 87039 w 94198"/>
                <a:gd name="connsiteY3" fmla="*/ 33125 h 78304"/>
                <a:gd name="connsiteX4" fmla="*/ 92793 w 94198"/>
                <a:gd name="connsiteY4" fmla="*/ 68342 h 78304"/>
                <a:gd name="connsiteX5" fmla="*/ 72068 w 94198"/>
                <a:gd name="connsiteY5" fmla="*/ 78305 h 7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198" h="78304">
                  <a:moveTo>
                    <a:pt x="72068" y="78305"/>
                  </a:moveTo>
                  <a:cubicBezTo>
                    <a:pt x="24385" y="76600"/>
                    <a:pt x="3606" y="61948"/>
                    <a:pt x="197" y="31154"/>
                  </a:cubicBezTo>
                  <a:cubicBezTo>
                    <a:pt x="-816" y="22150"/>
                    <a:pt x="2114" y="7658"/>
                    <a:pt x="8242" y="3929"/>
                  </a:cubicBezTo>
                  <a:cubicBezTo>
                    <a:pt x="27688" y="-8005"/>
                    <a:pt x="72974" y="8830"/>
                    <a:pt x="87039" y="33125"/>
                  </a:cubicBezTo>
                  <a:cubicBezTo>
                    <a:pt x="92793" y="43088"/>
                    <a:pt x="96309" y="58325"/>
                    <a:pt x="92793" y="68342"/>
                  </a:cubicBezTo>
                  <a:cubicBezTo>
                    <a:pt x="90289" y="75268"/>
                    <a:pt x="74093" y="77399"/>
                    <a:pt x="72068" y="7830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2" name="任意多边形: 形状 201">
              <a:extLst>
                <a:ext uri="{FF2B5EF4-FFF2-40B4-BE49-F238E27FC236}">
                  <a16:creationId xmlns:a16="http://schemas.microsoft.com/office/drawing/2014/main" id="{60A6D976-B196-6F1D-8158-A27EA75D6408}"/>
                </a:ext>
              </a:extLst>
            </p:cNvPr>
            <p:cNvSpPr/>
            <p:nvPr/>
          </p:nvSpPr>
          <p:spPr>
            <a:xfrm>
              <a:off x="11575630" y="6621139"/>
              <a:ext cx="123763" cy="102067"/>
            </a:xfrm>
            <a:custGeom>
              <a:avLst/>
              <a:gdLst>
                <a:gd name="connsiteX0" fmla="*/ 123764 w 123763"/>
                <a:gd name="connsiteY0" fmla="*/ 102067 h 102067"/>
                <a:gd name="connsiteX1" fmla="*/ 0 w 123763"/>
                <a:gd name="connsiteY1" fmla="*/ 946 h 102067"/>
                <a:gd name="connsiteX2" fmla="*/ 123764 w 123763"/>
                <a:gd name="connsiteY2" fmla="*/ 102067 h 10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3763" h="102067">
                  <a:moveTo>
                    <a:pt x="123764" y="102067"/>
                  </a:moveTo>
                  <a:cubicBezTo>
                    <a:pt x="64998" y="96206"/>
                    <a:pt x="11295" y="52306"/>
                    <a:pt x="0" y="946"/>
                  </a:cubicBezTo>
                  <a:cubicBezTo>
                    <a:pt x="44859" y="-7152"/>
                    <a:pt x="99576" y="37601"/>
                    <a:pt x="123764" y="1020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3" name="任意多边形: 形状 202">
              <a:extLst>
                <a:ext uri="{FF2B5EF4-FFF2-40B4-BE49-F238E27FC236}">
                  <a16:creationId xmlns:a16="http://schemas.microsoft.com/office/drawing/2014/main" id="{7D514598-0E04-2724-24A2-CD1E7EAF962F}"/>
                </a:ext>
              </a:extLst>
            </p:cNvPr>
            <p:cNvSpPr/>
            <p:nvPr/>
          </p:nvSpPr>
          <p:spPr>
            <a:xfrm>
              <a:off x="11081000" y="6161513"/>
              <a:ext cx="113161" cy="94199"/>
            </a:xfrm>
            <a:custGeom>
              <a:avLst/>
              <a:gdLst>
                <a:gd name="connsiteX0" fmla="*/ 0 w 113161"/>
                <a:gd name="connsiteY0" fmla="*/ 1372 h 94199"/>
                <a:gd name="connsiteX1" fmla="*/ 113162 w 113161"/>
                <a:gd name="connsiteY1" fmla="*/ 92477 h 94199"/>
                <a:gd name="connsiteX2" fmla="*/ 0 w 113161"/>
                <a:gd name="connsiteY2" fmla="*/ 1372 h 9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3161" h="94199">
                  <a:moveTo>
                    <a:pt x="0" y="1372"/>
                  </a:moveTo>
                  <a:cubicBezTo>
                    <a:pt x="54450" y="-6566"/>
                    <a:pt x="86683" y="19433"/>
                    <a:pt x="113162" y="92477"/>
                  </a:cubicBezTo>
                  <a:cubicBezTo>
                    <a:pt x="67609" y="102706"/>
                    <a:pt x="22963" y="66744"/>
                    <a:pt x="0" y="13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4" name="任意多边形: 形状 203">
              <a:extLst>
                <a:ext uri="{FF2B5EF4-FFF2-40B4-BE49-F238E27FC236}">
                  <a16:creationId xmlns:a16="http://schemas.microsoft.com/office/drawing/2014/main" id="{BE738F8E-737D-C24C-C735-888EF6B8B340}"/>
                </a:ext>
              </a:extLst>
            </p:cNvPr>
            <p:cNvSpPr/>
            <p:nvPr/>
          </p:nvSpPr>
          <p:spPr>
            <a:xfrm>
              <a:off x="8301763" y="6279904"/>
              <a:ext cx="95223" cy="74218"/>
            </a:xfrm>
            <a:custGeom>
              <a:avLst/>
              <a:gdLst>
                <a:gd name="connsiteX0" fmla="*/ 39702 w 95223"/>
                <a:gd name="connsiteY0" fmla="*/ 619 h 74218"/>
                <a:gd name="connsiteX1" fmla="*/ 95218 w 95223"/>
                <a:gd name="connsiteY1" fmla="*/ 52458 h 74218"/>
                <a:gd name="connsiteX2" fmla="*/ 61386 w 95223"/>
                <a:gd name="connsiteY2" fmla="*/ 73982 h 74218"/>
                <a:gd name="connsiteX3" fmla="*/ 11 w 95223"/>
                <a:gd name="connsiteY3" fmla="*/ 27577 h 74218"/>
                <a:gd name="connsiteX4" fmla="*/ 39702 w 95223"/>
                <a:gd name="connsiteY4" fmla="*/ 619 h 74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5223" h="74218">
                  <a:moveTo>
                    <a:pt x="39702" y="619"/>
                  </a:moveTo>
                  <a:cubicBezTo>
                    <a:pt x="73534" y="885"/>
                    <a:pt x="95644" y="21823"/>
                    <a:pt x="95218" y="52458"/>
                  </a:cubicBezTo>
                  <a:cubicBezTo>
                    <a:pt x="94845" y="77339"/>
                    <a:pt x="77476" y="74195"/>
                    <a:pt x="61386" y="73982"/>
                  </a:cubicBezTo>
                  <a:cubicBezTo>
                    <a:pt x="23719" y="73502"/>
                    <a:pt x="490" y="55974"/>
                    <a:pt x="11" y="27577"/>
                  </a:cubicBezTo>
                  <a:cubicBezTo>
                    <a:pt x="-522" y="-1672"/>
                    <a:pt x="19244" y="-980"/>
                    <a:pt x="39702" y="6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5" name="任意多边形: 形状 204">
              <a:extLst>
                <a:ext uri="{FF2B5EF4-FFF2-40B4-BE49-F238E27FC236}">
                  <a16:creationId xmlns:a16="http://schemas.microsoft.com/office/drawing/2014/main" id="{AC11BCBD-7D95-8C74-1543-E5E4B953D5B8}"/>
                </a:ext>
              </a:extLst>
            </p:cNvPr>
            <p:cNvSpPr/>
            <p:nvPr/>
          </p:nvSpPr>
          <p:spPr>
            <a:xfrm>
              <a:off x="9978953" y="5284126"/>
              <a:ext cx="94445" cy="86594"/>
            </a:xfrm>
            <a:custGeom>
              <a:avLst/>
              <a:gdLst>
                <a:gd name="connsiteX0" fmla="*/ 0 w 94445"/>
                <a:gd name="connsiteY0" fmla="*/ 2876 h 86594"/>
                <a:gd name="connsiteX1" fmla="*/ 94301 w 94445"/>
                <a:gd name="connsiteY1" fmla="*/ 70379 h 86594"/>
                <a:gd name="connsiteX2" fmla="*/ 72564 w 94445"/>
                <a:gd name="connsiteY2" fmla="*/ 86575 h 86594"/>
                <a:gd name="connsiteX3" fmla="*/ 0 w 94445"/>
                <a:gd name="connsiteY3" fmla="*/ 2876 h 86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445" h="86594">
                  <a:moveTo>
                    <a:pt x="0" y="2876"/>
                  </a:moveTo>
                  <a:cubicBezTo>
                    <a:pt x="45286" y="-10870"/>
                    <a:pt x="97551" y="26798"/>
                    <a:pt x="94301" y="70379"/>
                  </a:cubicBezTo>
                  <a:cubicBezTo>
                    <a:pt x="93822" y="76559"/>
                    <a:pt x="79703" y="87108"/>
                    <a:pt x="72564" y="86575"/>
                  </a:cubicBezTo>
                  <a:cubicBezTo>
                    <a:pt x="36282" y="83805"/>
                    <a:pt x="9004" y="51518"/>
                    <a:pt x="0" y="28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6" name="任意多边形: 形状 205">
              <a:extLst>
                <a:ext uri="{FF2B5EF4-FFF2-40B4-BE49-F238E27FC236}">
                  <a16:creationId xmlns:a16="http://schemas.microsoft.com/office/drawing/2014/main" id="{11F59EE8-A8C1-016D-AAB2-2366C0010730}"/>
                </a:ext>
              </a:extLst>
            </p:cNvPr>
            <p:cNvSpPr/>
            <p:nvPr/>
          </p:nvSpPr>
          <p:spPr>
            <a:xfrm>
              <a:off x="8592211" y="5285069"/>
              <a:ext cx="91263" cy="80836"/>
            </a:xfrm>
            <a:custGeom>
              <a:avLst/>
              <a:gdLst>
                <a:gd name="connsiteX0" fmla="*/ 71584 w 91263"/>
                <a:gd name="connsiteY0" fmla="*/ 80837 h 80836"/>
                <a:gd name="connsiteX1" fmla="*/ 32 w 91263"/>
                <a:gd name="connsiteY1" fmla="*/ 23350 h 80836"/>
                <a:gd name="connsiteX2" fmla="*/ 34183 w 91263"/>
                <a:gd name="connsiteY2" fmla="*/ 121 h 80836"/>
                <a:gd name="connsiteX3" fmla="*/ 90498 w 91263"/>
                <a:gd name="connsiteY3" fmla="*/ 60911 h 80836"/>
                <a:gd name="connsiteX4" fmla="*/ 71584 w 91263"/>
                <a:gd name="connsiteY4" fmla="*/ 80837 h 80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263" h="80836">
                  <a:moveTo>
                    <a:pt x="71584" y="80837"/>
                  </a:moveTo>
                  <a:cubicBezTo>
                    <a:pt x="24327" y="77587"/>
                    <a:pt x="-1033" y="53825"/>
                    <a:pt x="32" y="23350"/>
                  </a:cubicBezTo>
                  <a:cubicBezTo>
                    <a:pt x="885" y="-572"/>
                    <a:pt x="17773" y="-358"/>
                    <a:pt x="34183" y="121"/>
                  </a:cubicBezTo>
                  <a:cubicBezTo>
                    <a:pt x="67162" y="1133"/>
                    <a:pt x="96411" y="31235"/>
                    <a:pt x="90498" y="60911"/>
                  </a:cubicBezTo>
                  <a:cubicBezTo>
                    <a:pt x="88686" y="70288"/>
                    <a:pt x="75100" y="77374"/>
                    <a:pt x="71584" y="8083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7" name="任意多边形: 形状 206">
              <a:extLst>
                <a:ext uri="{FF2B5EF4-FFF2-40B4-BE49-F238E27FC236}">
                  <a16:creationId xmlns:a16="http://schemas.microsoft.com/office/drawing/2014/main" id="{5980D477-F35F-E747-2CEC-5E7B49A0731E}"/>
                </a:ext>
              </a:extLst>
            </p:cNvPr>
            <p:cNvSpPr/>
            <p:nvPr/>
          </p:nvSpPr>
          <p:spPr>
            <a:xfrm>
              <a:off x="10299683" y="5477735"/>
              <a:ext cx="98527" cy="97254"/>
            </a:xfrm>
            <a:custGeom>
              <a:avLst/>
              <a:gdLst>
                <a:gd name="connsiteX0" fmla="*/ 8419 w 98527"/>
                <a:gd name="connsiteY0" fmla="*/ 0 h 97254"/>
                <a:gd name="connsiteX1" fmla="*/ 97872 w 98527"/>
                <a:gd name="connsiteY1" fmla="*/ 73790 h 97254"/>
                <a:gd name="connsiteX2" fmla="*/ 75069 w 98527"/>
                <a:gd name="connsiteY2" fmla="*/ 95420 h 97254"/>
                <a:gd name="connsiteX3" fmla="*/ 374 w 98527"/>
                <a:gd name="connsiteY3" fmla="*/ 22856 h 97254"/>
                <a:gd name="connsiteX4" fmla="*/ 8419 w 98527"/>
                <a:gd name="connsiteY4" fmla="*/ 0 h 97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527" h="97254">
                  <a:moveTo>
                    <a:pt x="8419" y="0"/>
                  </a:moveTo>
                  <a:cubicBezTo>
                    <a:pt x="48804" y="1225"/>
                    <a:pt x="92811" y="42143"/>
                    <a:pt x="97872" y="73790"/>
                  </a:cubicBezTo>
                  <a:cubicBezTo>
                    <a:pt x="101016" y="93236"/>
                    <a:pt x="92758" y="101174"/>
                    <a:pt x="75069" y="95420"/>
                  </a:cubicBezTo>
                  <a:cubicBezTo>
                    <a:pt x="38787" y="83486"/>
                    <a:pt x="12096" y="59777"/>
                    <a:pt x="374" y="22856"/>
                  </a:cubicBezTo>
                  <a:cubicBezTo>
                    <a:pt x="-1810" y="15930"/>
                    <a:pt x="6182" y="5807"/>
                    <a:pt x="841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8" name="任意多边形: 形状 207">
              <a:extLst>
                <a:ext uri="{FF2B5EF4-FFF2-40B4-BE49-F238E27FC236}">
                  <a16:creationId xmlns:a16="http://schemas.microsoft.com/office/drawing/2014/main" id="{5E472F5C-180A-BA62-1637-814B8BF6856E}"/>
                </a:ext>
              </a:extLst>
            </p:cNvPr>
            <p:cNvSpPr/>
            <p:nvPr/>
          </p:nvSpPr>
          <p:spPr>
            <a:xfrm>
              <a:off x="9580639" y="5211020"/>
              <a:ext cx="93096" cy="86544"/>
            </a:xfrm>
            <a:custGeom>
              <a:avLst/>
              <a:gdLst>
                <a:gd name="connsiteX0" fmla="*/ 863 w 93096"/>
                <a:gd name="connsiteY0" fmla="*/ 328 h 86544"/>
                <a:gd name="connsiteX1" fmla="*/ 89464 w 93096"/>
                <a:gd name="connsiteY1" fmla="*/ 52327 h 86544"/>
                <a:gd name="connsiteX2" fmla="*/ 90423 w 93096"/>
                <a:gd name="connsiteY2" fmla="*/ 81576 h 86544"/>
                <a:gd name="connsiteX3" fmla="*/ 64157 w 93096"/>
                <a:gd name="connsiteY3" fmla="*/ 86105 h 86544"/>
                <a:gd name="connsiteX4" fmla="*/ 863 w 93096"/>
                <a:gd name="connsiteY4" fmla="*/ 328 h 86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96" h="86544">
                  <a:moveTo>
                    <a:pt x="863" y="328"/>
                  </a:moveTo>
                  <a:cubicBezTo>
                    <a:pt x="44178" y="-2869"/>
                    <a:pt x="71669" y="17536"/>
                    <a:pt x="89464" y="52327"/>
                  </a:cubicBezTo>
                  <a:cubicBezTo>
                    <a:pt x="93672" y="60531"/>
                    <a:pt x="94525" y="74117"/>
                    <a:pt x="90423" y="81576"/>
                  </a:cubicBezTo>
                  <a:cubicBezTo>
                    <a:pt x="87652" y="86531"/>
                    <a:pt x="73054" y="87170"/>
                    <a:pt x="64157" y="86105"/>
                  </a:cubicBezTo>
                  <a:cubicBezTo>
                    <a:pt x="23346" y="81470"/>
                    <a:pt x="-5424" y="43269"/>
                    <a:pt x="863" y="32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9" name="任意多边形: 形状 208">
              <a:extLst>
                <a:ext uri="{FF2B5EF4-FFF2-40B4-BE49-F238E27FC236}">
                  <a16:creationId xmlns:a16="http://schemas.microsoft.com/office/drawing/2014/main" id="{182F85EE-40DC-3833-86E6-269557749E03}"/>
                </a:ext>
              </a:extLst>
            </p:cNvPr>
            <p:cNvSpPr/>
            <p:nvPr/>
          </p:nvSpPr>
          <p:spPr>
            <a:xfrm>
              <a:off x="10104756" y="5303446"/>
              <a:ext cx="100094" cy="89259"/>
            </a:xfrm>
            <a:custGeom>
              <a:avLst/>
              <a:gdLst>
                <a:gd name="connsiteX0" fmla="*/ 100095 w 100094"/>
                <a:gd name="connsiteY0" fmla="*/ 88566 h 89259"/>
                <a:gd name="connsiteX1" fmla="*/ 2064 w 100094"/>
                <a:gd name="connsiteY1" fmla="*/ 31932 h 89259"/>
                <a:gd name="connsiteX2" fmla="*/ 28329 w 100094"/>
                <a:gd name="connsiteY2" fmla="*/ 3748 h 89259"/>
                <a:gd name="connsiteX3" fmla="*/ 84324 w 100094"/>
                <a:gd name="connsiteY3" fmla="*/ 51058 h 89259"/>
                <a:gd name="connsiteX4" fmla="*/ 100095 w 100094"/>
                <a:gd name="connsiteY4" fmla="*/ 88566 h 89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94" h="89259">
                  <a:moveTo>
                    <a:pt x="100095" y="88566"/>
                  </a:moveTo>
                  <a:cubicBezTo>
                    <a:pt x="50067" y="93627"/>
                    <a:pt x="11973" y="70611"/>
                    <a:pt x="2064" y="31932"/>
                  </a:cubicBezTo>
                  <a:cubicBezTo>
                    <a:pt x="-4596" y="5986"/>
                    <a:pt x="5047" y="-6908"/>
                    <a:pt x="28329" y="3748"/>
                  </a:cubicBezTo>
                  <a:cubicBezTo>
                    <a:pt x="49800" y="13551"/>
                    <a:pt x="67595" y="33210"/>
                    <a:pt x="84324" y="51058"/>
                  </a:cubicBezTo>
                  <a:cubicBezTo>
                    <a:pt x="92369" y="59583"/>
                    <a:pt x="94287" y="73968"/>
                    <a:pt x="100095" y="8856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0" name="任意多边形: 形状 209">
              <a:extLst>
                <a:ext uri="{FF2B5EF4-FFF2-40B4-BE49-F238E27FC236}">
                  <a16:creationId xmlns:a16="http://schemas.microsoft.com/office/drawing/2014/main" id="{583A51FC-A51C-68D4-D4FE-834A790D9950}"/>
                </a:ext>
              </a:extLst>
            </p:cNvPr>
            <p:cNvSpPr/>
            <p:nvPr/>
          </p:nvSpPr>
          <p:spPr>
            <a:xfrm>
              <a:off x="8847453" y="5142625"/>
              <a:ext cx="91429" cy="77065"/>
            </a:xfrm>
            <a:custGeom>
              <a:avLst/>
              <a:gdLst>
                <a:gd name="connsiteX0" fmla="*/ 76657 w 91429"/>
                <a:gd name="connsiteY0" fmla="*/ 77033 h 77065"/>
                <a:gd name="connsiteX1" fmla="*/ 97 w 91429"/>
                <a:gd name="connsiteY1" fmla="*/ 19174 h 77065"/>
                <a:gd name="connsiteX2" fmla="*/ 20769 w 91429"/>
                <a:gd name="connsiteY2" fmla="*/ 207 h 77065"/>
                <a:gd name="connsiteX3" fmla="*/ 91415 w 91429"/>
                <a:gd name="connsiteY3" fmla="*/ 53378 h 77065"/>
                <a:gd name="connsiteX4" fmla="*/ 76657 w 91429"/>
                <a:gd name="connsiteY4" fmla="*/ 77033 h 7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29" h="77065">
                  <a:moveTo>
                    <a:pt x="76657" y="77033"/>
                  </a:moveTo>
                  <a:cubicBezTo>
                    <a:pt x="29453" y="78099"/>
                    <a:pt x="-1981" y="52100"/>
                    <a:pt x="97" y="19174"/>
                  </a:cubicBezTo>
                  <a:cubicBezTo>
                    <a:pt x="523" y="12141"/>
                    <a:pt x="13150" y="740"/>
                    <a:pt x="20769" y="207"/>
                  </a:cubicBezTo>
                  <a:cubicBezTo>
                    <a:pt x="59715" y="-2510"/>
                    <a:pt x="92214" y="21838"/>
                    <a:pt x="91415" y="53378"/>
                  </a:cubicBezTo>
                  <a:cubicBezTo>
                    <a:pt x="91202" y="62915"/>
                    <a:pt x="79854" y="72238"/>
                    <a:pt x="76657" y="770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1" name="任意多边形: 形状 210">
              <a:extLst>
                <a:ext uri="{FF2B5EF4-FFF2-40B4-BE49-F238E27FC236}">
                  <a16:creationId xmlns:a16="http://schemas.microsoft.com/office/drawing/2014/main" id="{CCF6A67F-88F1-E9CB-021A-E2C43370765A}"/>
                </a:ext>
              </a:extLst>
            </p:cNvPr>
            <p:cNvSpPr/>
            <p:nvPr/>
          </p:nvSpPr>
          <p:spPr>
            <a:xfrm>
              <a:off x="8047624" y="6131254"/>
              <a:ext cx="93099" cy="74415"/>
            </a:xfrm>
            <a:custGeom>
              <a:avLst/>
              <a:gdLst>
                <a:gd name="connsiteX0" fmla="*/ 60858 w 93099"/>
                <a:gd name="connsiteY0" fmla="*/ 73987 h 74415"/>
                <a:gd name="connsiteX1" fmla="*/ 69 w 93099"/>
                <a:gd name="connsiteY1" fmla="*/ 25878 h 74415"/>
                <a:gd name="connsiteX2" fmla="*/ 49830 w 93099"/>
                <a:gd name="connsiteY2" fmla="*/ 251 h 74415"/>
                <a:gd name="connsiteX3" fmla="*/ 93091 w 93099"/>
                <a:gd name="connsiteY3" fmla="*/ 49639 h 74415"/>
                <a:gd name="connsiteX4" fmla="*/ 60858 w 93099"/>
                <a:gd name="connsiteY4" fmla="*/ 73987 h 74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099" h="74415">
                  <a:moveTo>
                    <a:pt x="60858" y="73987"/>
                  </a:moveTo>
                  <a:cubicBezTo>
                    <a:pt x="28679" y="72975"/>
                    <a:pt x="-1636" y="49213"/>
                    <a:pt x="69" y="25878"/>
                  </a:cubicBezTo>
                  <a:cubicBezTo>
                    <a:pt x="2519" y="-7048"/>
                    <a:pt x="31716" y="2542"/>
                    <a:pt x="49830" y="251"/>
                  </a:cubicBezTo>
                  <a:cubicBezTo>
                    <a:pt x="73645" y="-2786"/>
                    <a:pt x="92665" y="22201"/>
                    <a:pt x="93091" y="49639"/>
                  </a:cubicBezTo>
                  <a:cubicBezTo>
                    <a:pt x="93518" y="75319"/>
                    <a:pt x="76415" y="75266"/>
                    <a:pt x="60858" y="739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2" name="任意多边形: 形状 211">
              <a:extLst>
                <a:ext uri="{FF2B5EF4-FFF2-40B4-BE49-F238E27FC236}">
                  <a16:creationId xmlns:a16="http://schemas.microsoft.com/office/drawing/2014/main" id="{48E3E6BB-9A5C-B13F-2487-AF4E70DD9E2F}"/>
                </a:ext>
              </a:extLst>
            </p:cNvPr>
            <p:cNvSpPr/>
            <p:nvPr/>
          </p:nvSpPr>
          <p:spPr>
            <a:xfrm>
              <a:off x="10807448" y="5853805"/>
              <a:ext cx="103224" cy="98756"/>
            </a:xfrm>
            <a:custGeom>
              <a:avLst/>
              <a:gdLst>
                <a:gd name="connsiteX0" fmla="*/ 103224 w 103224"/>
                <a:gd name="connsiteY0" fmla="*/ 98740 h 98756"/>
                <a:gd name="connsiteX1" fmla="*/ 25 w 103224"/>
                <a:gd name="connsiteY1" fmla="*/ 16639 h 98756"/>
                <a:gd name="connsiteX2" fmla="*/ 19205 w 103224"/>
                <a:gd name="connsiteY2" fmla="*/ 17 h 98756"/>
                <a:gd name="connsiteX3" fmla="*/ 103224 w 103224"/>
                <a:gd name="connsiteY3" fmla="*/ 98740 h 98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3224" h="98756">
                  <a:moveTo>
                    <a:pt x="103224" y="98740"/>
                  </a:moveTo>
                  <a:cubicBezTo>
                    <a:pt x="62520" y="99752"/>
                    <a:pt x="5193" y="54360"/>
                    <a:pt x="25" y="16639"/>
                  </a:cubicBezTo>
                  <a:cubicBezTo>
                    <a:pt x="-667" y="11791"/>
                    <a:pt x="13025" y="-516"/>
                    <a:pt x="19205" y="17"/>
                  </a:cubicBezTo>
                  <a:cubicBezTo>
                    <a:pt x="55008" y="3267"/>
                    <a:pt x="100507" y="57184"/>
                    <a:pt x="103224" y="9874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3" name="任意多边形: 形状 212">
              <a:extLst>
                <a:ext uri="{FF2B5EF4-FFF2-40B4-BE49-F238E27FC236}">
                  <a16:creationId xmlns:a16="http://schemas.microsoft.com/office/drawing/2014/main" id="{F819BAC0-695A-64D3-A420-E23B99B0546D}"/>
                </a:ext>
              </a:extLst>
            </p:cNvPr>
            <p:cNvSpPr/>
            <p:nvPr/>
          </p:nvSpPr>
          <p:spPr>
            <a:xfrm>
              <a:off x="8489364" y="5445792"/>
              <a:ext cx="90592" cy="77336"/>
            </a:xfrm>
            <a:custGeom>
              <a:avLst/>
              <a:gdLst>
                <a:gd name="connsiteX0" fmla="*/ 70593 w 90592"/>
                <a:gd name="connsiteY0" fmla="*/ 77336 h 77336"/>
                <a:gd name="connsiteX1" fmla="*/ 0 w 90592"/>
                <a:gd name="connsiteY1" fmla="*/ 18304 h 77336"/>
                <a:gd name="connsiteX2" fmla="*/ 25946 w 90592"/>
                <a:gd name="connsiteY2" fmla="*/ 30 h 77336"/>
                <a:gd name="connsiteX3" fmla="*/ 90252 w 90592"/>
                <a:gd name="connsiteY3" fmla="*/ 54853 h 77336"/>
                <a:gd name="connsiteX4" fmla="*/ 70593 w 90592"/>
                <a:gd name="connsiteY4" fmla="*/ 77336 h 7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92" h="77336">
                  <a:moveTo>
                    <a:pt x="70593" y="77336"/>
                  </a:moveTo>
                  <a:cubicBezTo>
                    <a:pt x="25307" y="77442"/>
                    <a:pt x="53" y="50750"/>
                    <a:pt x="0" y="18304"/>
                  </a:cubicBezTo>
                  <a:cubicBezTo>
                    <a:pt x="0" y="-2154"/>
                    <a:pt x="12840" y="137"/>
                    <a:pt x="25946" y="30"/>
                  </a:cubicBezTo>
                  <a:cubicBezTo>
                    <a:pt x="64199" y="-290"/>
                    <a:pt x="94142" y="23206"/>
                    <a:pt x="90252" y="54853"/>
                  </a:cubicBezTo>
                  <a:cubicBezTo>
                    <a:pt x="88974" y="65295"/>
                    <a:pt x="73683" y="74033"/>
                    <a:pt x="70593" y="773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4" name="任意多边形: 形状 213">
              <a:extLst>
                <a:ext uri="{FF2B5EF4-FFF2-40B4-BE49-F238E27FC236}">
                  <a16:creationId xmlns:a16="http://schemas.microsoft.com/office/drawing/2014/main" id="{2B186CF7-C97A-9C2F-949F-8E12F7C3209C}"/>
                </a:ext>
              </a:extLst>
            </p:cNvPr>
            <p:cNvSpPr/>
            <p:nvPr/>
          </p:nvSpPr>
          <p:spPr>
            <a:xfrm>
              <a:off x="8695389" y="5137179"/>
              <a:ext cx="83889" cy="82159"/>
            </a:xfrm>
            <a:custGeom>
              <a:avLst/>
              <a:gdLst>
                <a:gd name="connsiteX0" fmla="*/ 63667 w 83889"/>
                <a:gd name="connsiteY0" fmla="*/ 82160 h 82159"/>
                <a:gd name="connsiteX1" fmla="*/ 14705 w 83889"/>
                <a:gd name="connsiteY1" fmla="*/ 55041 h 82159"/>
                <a:gd name="connsiteX2" fmla="*/ 0 w 83889"/>
                <a:gd name="connsiteY2" fmla="*/ 1657 h 82159"/>
                <a:gd name="connsiteX3" fmla="*/ 59085 w 83889"/>
                <a:gd name="connsiteY3" fmla="*/ 5333 h 82159"/>
                <a:gd name="connsiteX4" fmla="*/ 83806 w 83889"/>
                <a:gd name="connsiteY4" fmla="*/ 60529 h 82159"/>
                <a:gd name="connsiteX5" fmla="*/ 63667 w 83889"/>
                <a:gd name="connsiteY5" fmla="*/ 82160 h 821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3889" h="82159">
                  <a:moveTo>
                    <a:pt x="63667" y="82160"/>
                  </a:moveTo>
                  <a:cubicBezTo>
                    <a:pt x="44380" y="72143"/>
                    <a:pt x="24028" y="67721"/>
                    <a:pt x="14705" y="55041"/>
                  </a:cubicBezTo>
                  <a:cubicBezTo>
                    <a:pt x="4475" y="41189"/>
                    <a:pt x="4475" y="19772"/>
                    <a:pt x="0" y="1657"/>
                  </a:cubicBezTo>
                  <a:cubicBezTo>
                    <a:pt x="20139" y="2243"/>
                    <a:pt x="45392" y="-4363"/>
                    <a:pt x="59085" y="5333"/>
                  </a:cubicBezTo>
                  <a:cubicBezTo>
                    <a:pt x="73416" y="15456"/>
                    <a:pt x="78105" y="40869"/>
                    <a:pt x="83806" y="60529"/>
                  </a:cubicBezTo>
                  <a:cubicBezTo>
                    <a:pt x="85031" y="64791"/>
                    <a:pt x="72511" y="73049"/>
                    <a:pt x="63667" y="8216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5" name="任意多边形: 形状 214">
              <a:extLst>
                <a:ext uri="{FF2B5EF4-FFF2-40B4-BE49-F238E27FC236}">
                  <a16:creationId xmlns:a16="http://schemas.microsoft.com/office/drawing/2014/main" id="{9473EE4D-743D-91E7-3CFB-D1D15F9876A2}"/>
                </a:ext>
              </a:extLst>
            </p:cNvPr>
            <p:cNvSpPr/>
            <p:nvPr/>
          </p:nvSpPr>
          <p:spPr>
            <a:xfrm>
              <a:off x="8116685" y="6296666"/>
              <a:ext cx="93588" cy="73485"/>
            </a:xfrm>
            <a:custGeom>
              <a:avLst/>
              <a:gdLst>
                <a:gd name="connsiteX0" fmla="*/ 36711 w 93588"/>
                <a:gd name="connsiteY0" fmla="*/ 0 h 73485"/>
                <a:gd name="connsiteX1" fmla="*/ 93558 w 93588"/>
                <a:gd name="connsiteY1" fmla="*/ 48909 h 73485"/>
                <a:gd name="connsiteX2" fmla="*/ 54612 w 93588"/>
                <a:gd name="connsiteY2" fmla="*/ 73257 h 73485"/>
                <a:gd name="connsiteX3" fmla="*/ 2 w 93588"/>
                <a:gd name="connsiteY3" fmla="*/ 25413 h 73485"/>
                <a:gd name="connsiteX4" fmla="*/ 36711 w 93588"/>
                <a:gd name="connsiteY4" fmla="*/ 0 h 7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588" h="73485">
                  <a:moveTo>
                    <a:pt x="36711" y="0"/>
                  </a:moveTo>
                  <a:cubicBezTo>
                    <a:pt x="72407" y="53"/>
                    <a:pt x="92546" y="18221"/>
                    <a:pt x="93558" y="48909"/>
                  </a:cubicBezTo>
                  <a:cubicBezTo>
                    <a:pt x="94570" y="79437"/>
                    <a:pt x="69690" y="71552"/>
                    <a:pt x="54612" y="73257"/>
                  </a:cubicBezTo>
                  <a:cubicBezTo>
                    <a:pt x="28666" y="76240"/>
                    <a:pt x="269" y="49548"/>
                    <a:pt x="2" y="25413"/>
                  </a:cubicBezTo>
                  <a:cubicBezTo>
                    <a:pt x="-264" y="-2771"/>
                    <a:pt x="20887" y="1119"/>
                    <a:pt x="3671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6" name="任意多边形: 形状 215">
              <a:extLst>
                <a:ext uri="{FF2B5EF4-FFF2-40B4-BE49-F238E27FC236}">
                  <a16:creationId xmlns:a16="http://schemas.microsoft.com/office/drawing/2014/main" id="{959B6C59-D485-4EF5-5FD1-347A41BBF62B}"/>
                </a:ext>
              </a:extLst>
            </p:cNvPr>
            <p:cNvSpPr/>
            <p:nvPr/>
          </p:nvSpPr>
          <p:spPr>
            <a:xfrm>
              <a:off x="11192244" y="6195278"/>
              <a:ext cx="111176" cy="98510"/>
            </a:xfrm>
            <a:custGeom>
              <a:avLst/>
              <a:gdLst>
                <a:gd name="connsiteX0" fmla="*/ 0 w 111176"/>
                <a:gd name="connsiteY0" fmla="*/ 0 h 98510"/>
                <a:gd name="connsiteX1" fmla="*/ 110924 w 111176"/>
                <a:gd name="connsiteY1" fmla="*/ 98510 h 98510"/>
                <a:gd name="connsiteX2" fmla="*/ 0 w 111176"/>
                <a:gd name="connsiteY2" fmla="*/ 0 h 98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176" h="98510">
                  <a:moveTo>
                    <a:pt x="0" y="0"/>
                  </a:moveTo>
                  <a:cubicBezTo>
                    <a:pt x="66171" y="4795"/>
                    <a:pt x="115133" y="49335"/>
                    <a:pt x="110924" y="98510"/>
                  </a:cubicBezTo>
                  <a:cubicBezTo>
                    <a:pt x="48909" y="95367"/>
                    <a:pt x="24828" y="4981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7" name="任意多边形: 形状 216">
              <a:extLst>
                <a:ext uri="{FF2B5EF4-FFF2-40B4-BE49-F238E27FC236}">
                  <a16:creationId xmlns:a16="http://schemas.microsoft.com/office/drawing/2014/main" id="{9C6F3A8D-F36F-4B33-7623-01E60CA78E24}"/>
                </a:ext>
              </a:extLst>
            </p:cNvPr>
            <p:cNvSpPr/>
            <p:nvPr/>
          </p:nvSpPr>
          <p:spPr>
            <a:xfrm>
              <a:off x="8277744" y="5779184"/>
              <a:ext cx="93193" cy="75452"/>
            </a:xfrm>
            <a:custGeom>
              <a:avLst/>
              <a:gdLst>
                <a:gd name="connsiteX0" fmla="*/ 31489 w 93193"/>
                <a:gd name="connsiteY0" fmla="*/ 849 h 75452"/>
                <a:gd name="connsiteX1" fmla="*/ 93184 w 93193"/>
                <a:gd name="connsiteY1" fmla="*/ 52368 h 75452"/>
                <a:gd name="connsiteX2" fmla="*/ 53066 w 93193"/>
                <a:gd name="connsiteY2" fmla="*/ 75171 h 75452"/>
                <a:gd name="connsiteX3" fmla="*/ 1 w 93193"/>
                <a:gd name="connsiteY3" fmla="*/ 23492 h 75452"/>
                <a:gd name="connsiteX4" fmla="*/ 31489 w 93193"/>
                <a:gd name="connsiteY4" fmla="*/ 849 h 75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93" h="75452">
                  <a:moveTo>
                    <a:pt x="31489" y="849"/>
                  </a:moveTo>
                  <a:cubicBezTo>
                    <a:pt x="68250" y="2394"/>
                    <a:pt x="93770" y="23864"/>
                    <a:pt x="93184" y="52368"/>
                  </a:cubicBezTo>
                  <a:cubicBezTo>
                    <a:pt x="92598" y="81777"/>
                    <a:pt x="68676" y="74372"/>
                    <a:pt x="53066" y="75171"/>
                  </a:cubicBezTo>
                  <a:cubicBezTo>
                    <a:pt x="23124" y="76663"/>
                    <a:pt x="-212" y="51729"/>
                    <a:pt x="1" y="23492"/>
                  </a:cubicBezTo>
                  <a:cubicBezTo>
                    <a:pt x="215" y="-57"/>
                    <a:pt x="14653" y="-1602"/>
                    <a:pt x="31489" y="8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8" name="任意多边形: 形状 217">
              <a:extLst>
                <a:ext uri="{FF2B5EF4-FFF2-40B4-BE49-F238E27FC236}">
                  <a16:creationId xmlns:a16="http://schemas.microsoft.com/office/drawing/2014/main" id="{F418B999-3CDC-9AE3-ECFC-33A44F9B04D6}"/>
                </a:ext>
              </a:extLst>
            </p:cNvPr>
            <p:cNvSpPr/>
            <p:nvPr/>
          </p:nvSpPr>
          <p:spPr>
            <a:xfrm>
              <a:off x="8323422" y="5446098"/>
              <a:ext cx="91587" cy="78202"/>
            </a:xfrm>
            <a:custGeom>
              <a:avLst/>
              <a:gdLst>
                <a:gd name="connsiteX0" fmla="*/ 69510 w 91587"/>
                <a:gd name="connsiteY0" fmla="*/ 78202 h 78202"/>
                <a:gd name="connsiteX1" fmla="*/ 89 w 91587"/>
                <a:gd name="connsiteY1" fmla="*/ 22740 h 78202"/>
                <a:gd name="connsiteX2" fmla="*/ 31203 w 91587"/>
                <a:gd name="connsiteY2" fmla="*/ 150 h 78202"/>
                <a:gd name="connsiteX3" fmla="*/ 91141 w 91587"/>
                <a:gd name="connsiteY3" fmla="*/ 56252 h 78202"/>
                <a:gd name="connsiteX4" fmla="*/ 69510 w 91587"/>
                <a:gd name="connsiteY4" fmla="*/ 78202 h 7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87" h="78202">
                  <a:moveTo>
                    <a:pt x="69510" y="78202"/>
                  </a:moveTo>
                  <a:cubicBezTo>
                    <a:pt x="21081" y="76550"/>
                    <a:pt x="-1616" y="54387"/>
                    <a:pt x="89" y="22740"/>
                  </a:cubicBezTo>
                  <a:cubicBezTo>
                    <a:pt x="1208" y="1909"/>
                    <a:pt x="14634" y="-755"/>
                    <a:pt x="31203" y="150"/>
                  </a:cubicBezTo>
                  <a:cubicBezTo>
                    <a:pt x="59600" y="1695"/>
                    <a:pt x="96042" y="33183"/>
                    <a:pt x="91141" y="56252"/>
                  </a:cubicBezTo>
                  <a:cubicBezTo>
                    <a:pt x="88796" y="67067"/>
                    <a:pt x="72867" y="75005"/>
                    <a:pt x="69510" y="782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9" name="任意多边形: 形状 218">
              <a:extLst>
                <a:ext uri="{FF2B5EF4-FFF2-40B4-BE49-F238E27FC236}">
                  <a16:creationId xmlns:a16="http://schemas.microsoft.com/office/drawing/2014/main" id="{B7710479-CC1A-FF8A-80D1-6E960EAEB950}"/>
                </a:ext>
              </a:extLst>
            </p:cNvPr>
            <p:cNvSpPr/>
            <p:nvPr/>
          </p:nvSpPr>
          <p:spPr>
            <a:xfrm>
              <a:off x="8073184" y="6641212"/>
              <a:ext cx="90838" cy="79868"/>
            </a:xfrm>
            <a:custGeom>
              <a:avLst/>
              <a:gdLst>
                <a:gd name="connsiteX0" fmla="*/ 35672 w 90838"/>
                <a:gd name="connsiteY0" fmla="*/ 0 h 79868"/>
                <a:gd name="connsiteX1" fmla="*/ 90761 w 90838"/>
                <a:gd name="connsiteY1" fmla="*/ 52745 h 79868"/>
                <a:gd name="connsiteX2" fmla="*/ 47339 w 90838"/>
                <a:gd name="connsiteY2" fmla="*/ 79490 h 79868"/>
                <a:gd name="connsiteX3" fmla="*/ 615 w 90838"/>
                <a:gd name="connsiteY3" fmla="*/ 32073 h 79868"/>
                <a:gd name="connsiteX4" fmla="*/ 35672 w 90838"/>
                <a:gd name="connsiteY4" fmla="*/ 0 h 7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838" h="79868">
                  <a:moveTo>
                    <a:pt x="35672" y="0"/>
                  </a:moveTo>
                  <a:cubicBezTo>
                    <a:pt x="72433" y="5914"/>
                    <a:pt x="89162" y="21577"/>
                    <a:pt x="90761" y="52745"/>
                  </a:cubicBezTo>
                  <a:cubicBezTo>
                    <a:pt x="92519" y="87642"/>
                    <a:pt x="64069" y="77040"/>
                    <a:pt x="47339" y="79490"/>
                  </a:cubicBezTo>
                  <a:cubicBezTo>
                    <a:pt x="21500" y="83220"/>
                    <a:pt x="-4340" y="58765"/>
                    <a:pt x="615" y="32073"/>
                  </a:cubicBezTo>
                  <a:cubicBezTo>
                    <a:pt x="2853" y="19606"/>
                    <a:pt x="23418" y="10602"/>
                    <a:pt x="3567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0" name="任意多边形: 形状 219">
              <a:extLst>
                <a:ext uri="{FF2B5EF4-FFF2-40B4-BE49-F238E27FC236}">
                  <a16:creationId xmlns:a16="http://schemas.microsoft.com/office/drawing/2014/main" id="{58AC034F-1A04-C033-0C44-5F7F7AE4B372}"/>
                </a:ext>
              </a:extLst>
            </p:cNvPr>
            <p:cNvSpPr/>
            <p:nvPr/>
          </p:nvSpPr>
          <p:spPr>
            <a:xfrm>
              <a:off x="10998154" y="6026423"/>
              <a:ext cx="111190" cy="93527"/>
            </a:xfrm>
            <a:custGeom>
              <a:avLst/>
              <a:gdLst>
                <a:gd name="connsiteX0" fmla="*/ 0 w 111190"/>
                <a:gd name="connsiteY0" fmla="*/ 72 h 93527"/>
                <a:gd name="connsiteX1" fmla="*/ 111190 w 111190"/>
                <a:gd name="connsiteY1" fmla="*/ 89632 h 93527"/>
                <a:gd name="connsiteX2" fmla="*/ 0 w 111190"/>
                <a:gd name="connsiteY2" fmla="*/ 72 h 93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190" h="93527">
                  <a:moveTo>
                    <a:pt x="0" y="72"/>
                  </a:moveTo>
                  <a:cubicBezTo>
                    <a:pt x="54556" y="-1580"/>
                    <a:pt x="86896" y="25059"/>
                    <a:pt x="111190" y="89632"/>
                  </a:cubicBezTo>
                  <a:cubicBezTo>
                    <a:pt x="65531" y="104443"/>
                    <a:pt x="31541" y="77538"/>
                    <a:pt x="0" y="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1" name="任意多边形: 形状 220">
              <a:extLst>
                <a:ext uri="{FF2B5EF4-FFF2-40B4-BE49-F238E27FC236}">
                  <a16:creationId xmlns:a16="http://schemas.microsoft.com/office/drawing/2014/main" id="{EE35A031-8ED3-9C59-8EF4-E25047ABAFD2}"/>
                </a:ext>
              </a:extLst>
            </p:cNvPr>
            <p:cNvSpPr/>
            <p:nvPr/>
          </p:nvSpPr>
          <p:spPr>
            <a:xfrm>
              <a:off x="10232337" y="5339038"/>
              <a:ext cx="93827" cy="90907"/>
            </a:xfrm>
            <a:custGeom>
              <a:avLst/>
              <a:gdLst>
                <a:gd name="connsiteX0" fmla="*/ 270 w 93827"/>
                <a:gd name="connsiteY0" fmla="*/ 495 h 90907"/>
                <a:gd name="connsiteX1" fmla="*/ 93826 w 93827"/>
                <a:gd name="connsiteY1" fmla="*/ 72686 h 90907"/>
                <a:gd name="connsiteX2" fmla="*/ 76671 w 93827"/>
                <a:gd name="connsiteY2" fmla="*/ 90907 h 90907"/>
                <a:gd name="connsiteX3" fmla="*/ 270 w 93827"/>
                <a:gd name="connsiteY3" fmla="*/ 495 h 90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3827" h="90907">
                  <a:moveTo>
                    <a:pt x="270" y="495"/>
                  </a:moveTo>
                  <a:cubicBezTo>
                    <a:pt x="38151" y="-4993"/>
                    <a:pt x="92920" y="36191"/>
                    <a:pt x="93826" y="72686"/>
                  </a:cubicBezTo>
                  <a:cubicBezTo>
                    <a:pt x="93986" y="78920"/>
                    <a:pt x="82638" y="90960"/>
                    <a:pt x="76671" y="90907"/>
                  </a:cubicBezTo>
                  <a:cubicBezTo>
                    <a:pt x="39536" y="90641"/>
                    <a:pt x="-3832" y="37896"/>
                    <a:pt x="270" y="49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2" name="任意多边形: 形状 221">
              <a:extLst>
                <a:ext uri="{FF2B5EF4-FFF2-40B4-BE49-F238E27FC236}">
                  <a16:creationId xmlns:a16="http://schemas.microsoft.com/office/drawing/2014/main" id="{A6F08DC7-8842-CB2E-41CE-616D53ADDB72}"/>
                </a:ext>
              </a:extLst>
            </p:cNvPr>
            <p:cNvSpPr/>
            <p:nvPr/>
          </p:nvSpPr>
          <p:spPr>
            <a:xfrm>
              <a:off x="8162674" y="5955009"/>
              <a:ext cx="93112" cy="72605"/>
            </a:xfrm>
            <a:custGeom>
              <a:avLst/>
              <a:gdLst>
                <a:gd name="connsiteX0" fmla="*/ 74741 w 93112"/>
                <a:gd name="connsiteY0" fmla="*/ 72605 h 72605"/>
                <a:gd name="connsiteX1" fmla="*/ 99 w 93112"/>
                <a:gd name="connsiteY1" fmla="*/ 20766 h 72605"/>
                <a:gd name="connsiteX2" fmla="*/ 35901 w 93112"/>
                <a:gd name="connsiteY2" fmla="*/ 307 h 72605"/>
                <a:gd name="connsiteX3" fmla="*/ 92855 w 93112"/>
                <a:gd name="connsiteY3" fmla="*/ 50974 h 72605"/>
                <a:gd name="connsiteX4" fmla="*/ 74741 w 93112"/>
                <a:gd name="connsiteY4" fmla="*/ 72605 h 72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112" h="72605">
                  <a:moveTo>
                    <a:pt x="74741" y="72605"/>
                  </a:moveTo>
                  <a:cubicBezTo>
                    <a:pt x="28869" y="72125"/>
                    <a:pt x="-1979" y="47032"/>
                    <a:pt x="99" y="20766"/>
                  </a:cubicBezTo>
                  <a:cubicBezTo>
                    <a:pt x="2017" y="-2996"/>
                    <a:pt x="19545" y="-66"/>
                    <a:pt x="35901" y="307"/>
                  </a:cubicBezTo>
                  <a:cubicBezTo>
                    <a:pt x="76765" y="1160"/>
                    <a:pt x="95572" y="15971"/>
                    <a:pt x="92855" y="50974"/>
                  </a:cubicBezTo>
                  <a:cubicBezTo>
                    <a:pt x="92163" y="60671"/>
                    <a:pt x="77724" y="69302"/>
                    <a:pt x="74741" y="7260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3" name="任意多边形: 形状 222">
              <a:extLst>
                <a:ext uri="{FF2B5EF4-FFF2-40B4-BE49-F238E27FC236}">
                  <a16:creationId xmlns:a16="http://schemas.microsoft.com/office/drawing/2014/main" id="{23F87736-3E40-9E4D-BD16-1EBACB2A4DA2}"/>
                </a:ext>
              </a:extLst>
            </p:cNvPr>
            <p:cNvSpPr/>
            <p:nvPr/>
          </p:nvSpPr>
          <p:spPr>
            <a:xfrm>
              <a:off x="9374932" y="5039242"/>
              <a:ext cx="91631" cy="82492"/>
            </a:xfrm>
            <a:custGeom>
              <a:avLst/>
              <a:gdLst>
                <a:gd name="connsiteX0" fmla="*/ 75454 w 91631"/>
                <a:gd name="connsiteY0" fmla="*/ 82492 h 82492"/>
                <a:gd name="connsiteX1" fmla="*/ 13 w 91631"/>
                <a:gd name="connsiteY1" fmla="*/ 17760 h 82492"/>
                <a:gd name="connsiteX2" fmla="*/ 13066 w 91631"/>
                <a:gd name="connsiteY2" fmla="*/ 1244 h 82492"/>
                <a:gd name="connsiteX3" fmla="*/ 91437 w 91631"/>
                <a:gd name="connsiteY3" fmla="*/ 66935 h 82492"/>
                <a:gd name="connsiteX4" fmla="*/ 75454 w 91631"/>
                <a:gd name="connsiteY4" fmla="*/ 82492 h 8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631" h="82492">
                  <a:moveTo>
                    <a:pt x="75454" y="82492"/>
                  </a:moveTo>
                  <a:cubicBezTo>
                    <a:pt x="30488" y="80521"/>
                    <a:pt x="2357" y="53616"/>
                    <a:pt x="13" y="17760"/>
                  </a:cubicBezTo>
                  <a:cubicBezTo>
                    <a:pt x="-360" y="12379"/>
                    <a:pt x="7419" y="2789"/>
                    <a:pt x="13066" y="1244"/>
                  </a:cubicBezTo>
                  <a:cubicBezTo>
                    <a:pt x="45938" y="-7654"/>
                    <a:pt x="95113" y="32944"/>
                    <a:pt x="91437" y="66935"/>
                  </a:cubicBezTo>
                  <a:cubicBezTo>
                    <a:pt x="90638" y="74447"/>
                    <a:pt x="77425" y="80681"/>
                    <a:pt x="75454" y="8249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4" name="任意多边形: 形状 223">
              <a:extLst>
                <a:ext uri="{FF2B5EF4-FFF2-40B4-BE49-F238E27FC236}">
                  <a16:creationId xmlns:a16="http://schemas.microsoft.com/office/drawing/2014/main" id="{897B2AF3-C288-0F72-C919-F889FEB3CEAB}"/>
                </a:ext>
              </a:extLst>
            </p:cNvPr>
            <p:cNvSpPr/>
            <p:nvPr/>
          </p:nvSpPr>
          <p:spPr>
            <a:xfrm>
              <a:off x="9088331" y="5003235"/>
              <a:ext cx="88934" cy="82186"/>
            </a:xfrm>
            <a:custGeom>
              <a:avLst/>
              <a:gdLst>
                <a:gd name="connsiteX0" fmla="*/ 88848 w 88934"/>
                <a:gd name="connsiteY0" fmla="*/ 78221 h 82186"/>
                <a:gd name="connsiteX1" fmla="*/ 247 w 88934"/>
                <a:gd name="connsiteY1" fmla="*/ 27554 h 82186"/>
                <a:gd name="connsiteX2" fmla="*/ 28324 w 88934"/>
                <a:gd name="connsiteY2" fmla="*/ 649 h 82186"/>
                <a:gd name="connsiteX3" fmla="*/ 88848 w 88934"/>
                <a:gd name="connsiteY3" fmla="*/ 78221 h 82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934" h="82186">
                  <a:moveTo>
                    <a:pt x="88848" y="78221"/>
                  </a:moveTo>
                  <a:cubicBezTo>
                    <a:pt x="45000" y="92074"/>
                    <a:pt x="3816" y="68312"/>
                    <a:pt x="247" y="27554"/>
                  </a:cubicBezTo>
                  <a:cubicBezTo>
                    <a:pt x="-1618" y="6350"/>
                    <a:pt x="7013" y="-2601"/>
                    <a:pt x="28324" y="649"/>
                  </a:cubicBezTo>
                  <a:cubicBezTo>
                    <a:pt x="65405" y="6297"/>
                    <a:pt x="90606" y="38423"/>
                    <a:pt x="88848" y="782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5" name="任意多边形: 形状 224">
              <a:extLst>
                <a:ext uri="{FF2B5EF4-FFF2-40B4-BE49-F238E27FC236}">
                  <a16:creationId xmlns:a16="http://schemas.microsoft.com/office/drawing/2014/main" id="{F5EB46B0-0B18-06C7-BA01-47D47549FAE7}"/>
                </a:ext>
              </a:extLst>
            </p:cNvPr>
            <p:cNvSpPr/>
            <p:nvPr/>
          </p:nvSpPr>
          <p:spPr>
            <a:xfrm>
              <a:off x="9651556" y="5080262"/>
              <a:ext cx="91588" cy="86598"/>
            </a:xfrm>
            <a:custGeom>
              <a:avLst/>
              <a:gdLst>
                <a:gd name="connsiteX0" fmla="*/ 82266 w 91588"/>
                <a:gd name="connsiteY0" fmla="*/ 86598 h 86598"/>
                <a:gd name="connsiteX1" fmla="*/ 1498 w 91588"/>
                <a:gd name="connsiteY1" fmla="*/ 27780 h 86598"/>
                <a:gd name="connsiteX2" fmla="*/ 26058 w 91588"/>
                <a:gd name="connsiteY2" fmla="*/ 1620 h 86598"/>
                <a:gd name="connsiteX3" fmla="*/ 91164 w 91588"/>
                <a:gd name="connsiteY3" fmla="*/ 61558 h 86598"/>
                <a:gd name="connsiteX4" fmla="*/ 82266 w 91588"/>
                <a:gd name="connsiteY4" fmla="*/ 86598 h 86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588" h="86598">
                  <a:moveTo>
                    <a:pt x="82266" y="86598"/>
                  </a:moveTo>
                  <a:cubicBezTo>
                    <a:pt x="38526" y="85106"/>
                    <a:pt x="9329" y="60759"/>
                    <a:pt x="1498" y="27780"/>
                  </a:cubicBezTo>
                  <a:cubicBezTo>
                    <a:pt x="-3617" y="6096"/>
                    <a:pt x="4321" y="-4240"/>
                    <a:pt x="26058" y="1620"/>
                  </a:cubicBezTo>
                  <a:cubicBezTo>
                    <a:pt x="57705" y="10092"/>
                    <a:pt x="80828" y="30390"/>
                    <a:pt x="91164" y="61558"/>
                  </a:cubicBezTo>
                  <a:cubicBezTo>
                    <a:pt x="93614" y="68963"/>
                    <a:pt x="84771" y="80152"/>
                    <a:pt x="82266" y="8659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6" name="任意多边形: 形状 225">
              <a:extLst>
                <a:ext uri="{FF2B5EF4-FFF2-40B4-BE49-F238E27FC236}">
                  <a16:creationId xmlns:a16="http://schemas.microsoft.com/office/drawing/2014/main" id="{92BFE2A2-307A-AF07-CF2F-554C84F57625}"/>
                </a:ext>
              </a:extLst>
            </p:cNvPr>
            <p:cNvSpPr/>
            <p:nvPr/>
          </p:nvSpPr>
          <p:spPr>
            <a:xfrm>
              <a:off x="8000307" y="6482338"/>
              <a:ext cx="91304" cy="70822"/>
            </a:xfrm>
            <a:custGeom>
              <a:avLst/>
              <a:gdLst>
                <a:gd name="connsiteX0" fmla="*/ 36997 w 91304"/>
                <a:gd name="connsiteY0" fmla="*/ 0 h 70822"/>
                <a:gd name="connsiteX1" fmla="*/ 91181 w 91304"/>
                <a:gd name="connsiteY1" fmla="*/ 45499 h 70822"/>
                <a:gd name="connsiteX2" fmla="*/ 54579 w 91304"/>
                <a:gd name="connsiteY2" fmla="*/ 70699 h 70822"/>
                <a:gd name="connsiteX3" fmla="*/ 22 w 91304"/>
                <a:gd name="connsiteY3" fmla="*/ 24241 h 70822"/>
                <a:gd name="connsiteX4" fmla="*/ 36997 w 91304"/>
                <a:gd name="connsiteY4" fmla="*/ 0 h 7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304" h="70822">
                  <a:moveTo>
                    <a:pt x="36997" y="0"/>
                  </a:moveTo>
                  <a:cubicBezTo>
                    <a:pt x="74931" y="0"/>
                    <a:pt x="89103" y="13586"/>
                    <a:pt x="91181" y="45499"/>
                  </a:cubicBezTo>
                  <a:cubicBezTo>
                    <a:pt x="93152" y="76134"/>
                    <a:pt x="71148" y="70114"/>
                    <a:pt x="54579" y="70699"/>
                  </a:cubicBezTo>
                  <a:cubicBezTo>
                    <a:pt x="25756" y="71765"/>
                    <a:pt x="-883" y="48429"/>
                    <a:pt x="22" y="24241"/>
                  </a:cubicBezTo>
                  <a:cubicBezTo>
                    <a:pt x="1035" y="-3197"/>
                    <a:pt x="21760" y="586"/>
                    <a:pt x="3699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7" name="任意多边形: 形状 226">
              <a:extLst>
                <a:ext uri="{FF2B5EF4-FFF2-40B4-BE49-F238E27FC236}">
                  <a16:creationId xmlns:a16="http://schemas.microsoft.com/office/drawing/2014/main" id="{0C12FE5C-A645-DBE6-68FD-D4C441C428EE}"/>
                </a:ext>
              </a:extLst>
            </p:cNvPr>
            <p:cNvSpPr/>
            <p:nvPr/>
          </p:nvSpPr>
          <p:spPr>
            <a:xfrm>
              <a:off x="10724946" y="5720632"/>
              <a:ext cx="104477" cy="95522"/>
            </a:xfrm>
            <a:custGeom>
              <a:avLst/>
              <a:gdLst>
                <a:gd name="connsiteX0" fmla="*/ 104477 w 104477"/>
                <a:gd name="connsiteY0" fmla="*/ 95523 h 95522"/>
                <a:gd name="connsiteX1" fmla="*/ 0 w 104477"/>
                <a:gd name="connsiteY1" fmla="*/ 1701 h 95522"/>
                <a:gd name="connsiteX2" fmla="*/ 104477 w 104477"/>
                <a:gd name="connsiteY2" fmla="*/ 95523 h 9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477" h="95522">
                  <a:moveTo>
                    <a:pt x="104477" y="95523"/>
                  </a:moveTo>
                  <a:cubicBezTo>
                    <a:pt x="41556" y="92326"/>
                    <a:pt x="23442" y="45388"/>
                    <a:pt x="0" y="1701"/>
                  </a:cubicBezTo>
                  <a:cubicBezTo>
                    <a:pt x="47151" y="-10074"/>
                    <a:pt x="104371" y="41233"/>
                    <a:pt x="104477" y="955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8" name="任意多边形: 形状 227">
              <a:extLst>
                <a:ext uri="{FF2B5EF4-FFF2-40B4-BE49-F238E27FC236}">
                  <a16:creationId xmlns:a16="http://schemas.microsoft.com/office/drawing/2014/main" id="{412044B4-C887-38D8-8F47-613A5FF31468}"/>
                </a:ext>
              </a:extLst>
            </p:cNvPr>
            <p:cNvSpPr/>
            <p:nvPr/>
          </p:nvSpPr>
          <p:spPr>
            <a:xfrm>
              <a:off x="9785375" y="5105590"/>
              <a:ext cx="87078" cy="85991"/>
            </a:xfrm>
            <a:custGeom>
              <a:avLst/>
              <a:gdLst>
                <a:gd name="connsiteX0" fmla="*/ 85584 w 87078"/>
                <a:gd name="connsiteY0" fmla="*/ 85991 h 85991"/>
                <a:gd name="connsiteX1" fmla="*/ 21 w 87078"/>
                <a:gd name="connsiteY1" fmla="*/ 22911 h 85991"/>
                <a:gd name="connsiteX2" fmla="*/ 15738 w 87078"/>
                <a:gd name="connsiteY2" fmla="*/ 268 h 85991"/>
                <a:gd name="connsiteX3" fmla="*/ 85584 w 87078"/>
                <a:gd name="connsiteY3" fmla="*/ 85991 h 85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7078" h="85991">
                  <a:moveTo>
                    <a:pt x="85584" y="85991"/>
                  </a:moveTo>
                  <a:cubicBezTo>
                    <a:pt x="36782" y="85618"/>
                    <a:pt x="2844" y="61697"/>
                    <a:pt x="21" y="22911"/>
                  </a:cubicBezTo>
                  <a:cubicBezTo>
                    <a:pt x="-512" y="15452"/>
                    <a:pt x="9398" y="960"/>
                    <a:pt x="15738" y="268"/>
                  </a:cubicBezTo>
                  <a:cubicBezTo>
                    <a:pt x="54737" y="-4155"/>
                    <a:pt x="95441" y="47152"/>
                    <a:pt x="85584" y="8599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9" name="任意多边形: 形状 228">
              <a:extLst>
                <a:ext uri="{FF2B5EF4-FFF2-40B4-BE49-F238E27FC236}">
                  <a16:creationId xmlns:a16="http://schemas.microsoft.com/office/drawing/2014/main" id="{A51B75D6-B075-30B8-272C-DEC83595C52A}"/>
                </a:ext>
              </a:extLst>
            </p:cNvPr>
            <p:cNvSpPr/>
            <p:nvPr/>
          </p:nvSpPr>
          <p:spPr>
            <a:xfrm>
              <a:off x="7987429" y="5967727"/>
              <a:ext cx="87922" cy="70872"/>
            </a:xfrm>
            <a:custGeom>
              <a:avLst/>
              <a:gdLst>
                <a:gd name="connsiteX0" fmla="*/ 48756 w 87922"/>
                <a:gd name="connsiteY0" fmla="*/ 70862 h 70872"/>
                <a:gd name="connsiteX1" fmla="*/ 167 w 87922"/>
                <a:gd name="connsiteY1" fmla="*/ 24937 h 70872"/>
                <a:gd name="connsiteX2" fmla="*/ 30535 w 87922"/>
                <a:gd name="connsiteY2" fmla="*/ 3 h 70872"/>
                <a:gd name="connsiteX3" fmla="*/ 87915 w 87922"/>
                <a:gd name="connsiteY3" fmla="*/ 45715 h 70872"/>
                <a:gd name="connsiteX4" fmla="*/ 48756 w 87922"/>
                <a:gd name="connsiteY4" fmla="*/ 70862 h 708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22" h="70872">
                  <a:moveTo>
                    <a:pt x="48756" y="70862"/>
                  </a:moveTo>
                  <a:cubicBezTo>
                    <a:pt x="17429" y="71341"/>
                    <a:pt x="2618" y="56317"/>
                    <a:pt x="167" y="24937"/>
                  </a:cubicBezTo>
                  <a:cubicBezTo>
                    <a:pt x="-1751" y="429"/>
                    <a:pt x="13114" y="-51"/>
                    <a:pt x="30535" y="3"/>
                  </a:cubicBezTo>
                  <a:cubicBezTo>
                    <a:pt x="65805" y="56"/>
                    <a:pt x="88395" y="17744"/>
                    <a:pt x="87915" y="45715"/>
                  </a:cubicBezTo>
                  <a:cubicBezTo>
                    <a:pt x="87542" y="64895"/>
                    <a:pt x="78965" y="70382"/>
                    <a:pt x="48756" y="7086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0" name="任意多边形: 形状 229">
              <a:extLst>
                <a:ext uri="{FF2B5EF4-FFF2-40B4-BE49-F238E27FC236}">
                  <a16:creationId xmlns:a16="http://schemas.microsoft.com/office/drawing/2014/main" id="{54EC5C6E-7BC1-DBCD-8D25-71A693AF9E0C}"/>
                </a:ext>
              </a:extLst>
            </p:cNvPr>
            <p:cNvSpPr/>
            <p:nvPr/>
          </p:nvSpPr>
          <p:spPr>
            <a:xfrm>
              <a:off x="9315129" y="4885586"/>
              <a:ext cx="89576" cy="84580"/>
            </a:xfrm>
            <a:custGeom>
              <a:avLst/>
              <a:gdLst>
                <a:gd name="connsiteX0" fmla="*/ 68341 w 89576"/>
                <a:gd name="connsiteY0" fmla="*/ 83881 h 84580"/>
                <a:gd name="connsiteX1" fmla="*/ 625 w 89576"/>
                <a:gd name="connsiteY1" fmla="*/ 27033 h 84580"/>
                <a:gd name="connsiteX2" fmla="*/ 25239 w 89576"/>
                <a:gd name="connsiteY2" fmla="*/ 182 h 84580"/>
                <a:gd name="connsiteX3" fmla="*/ 88586 w 89576"/>
                <a:gd name="connsiteY3" fmla="*/ 57348 h 84580"/>
                <a:gd name="connsiteX4" fmla="*/ 68341 w 89576"/>
                <a:gd name="connsiteY4" fmla="*/ 83881 h 84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576" h="84580">
                  <a:moveTo>
                    <a:pt x="68341" y="83881"/>
                  </a:moveTo>
                  <a:cubicBezTo>
                    <a:pt x="32485" y="82975"/>
                    <a:pt x="5526" y="59053"/>
                    <a:pt x="625" y="27033"/>
                  </a:cubicBezTo>
                  <a:cubicBezTo>
                    <a:pt x="-2359" y="7534"/>
                    <a:pt x="5260" y="-1417"/>
                    <a:pt x="25239" y="182"/>
                  </a:cubicBezTo>
                  <a:cubicBezTo>
                    <a:pt x="50972" y="2259"/>
                    <a:pt x="83844" y="31456"/>
                    <a:pt x="88586" y="57348"/>
                  </a:cubicBezTo>
                  <a:cubicBezTo>
                    <a:pt x="91943" y="75729"/>
                    <a:pt x="87148" y="87663"/>
                    <a:pt x="68341" y="838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1" name="任意多边形: 形状 230">
              <a:extLst>
                <a:ext uri="{FF2B5EF4-FFF2-40B4-BE49-F238E27FC236}">
                  <a16:creationId xmlns:a16="http://schemas.microsoft.com/office/drawing/2014/main" id="{A3A22724-12F6-4292-E5EA-B3B52717DD76}"/>
                </a:ext>
              </a:extLst>
            </p:cNvPr>
            <p:cNvSpPr/>
            <p:nvPr/>
          </p:nvSpPr>
          <p:spPr>
            <a:xfrm>
              <a:off x="7930586" y="6315952"/>
              <a:ext cx="90464" cy="70523"/>
            </a:xfrm>
            <a:custGeom>
              <a:avLst/>
              <a:gdLst>
                <a:gd name="connsiteX0" fmla="*/ 41400 w 90464"/>
                <a:gd name="connsiteY0" fmla="*/ 0 h 70523"/>
                <a:gd name="connsiteX1" fmla="*/ 90361 w 90464"/>
                <a:gd name="connsiteY1" fmla="*/ 45073 h 70523"/>
                <a:gd name="connsiteX2" fmla="*/ 53813 w 90464"/>
                <a:gd name="connsiteY2" fmla="*/ 70433 h 70523"/>
                <a:gd name="connsiteX3" fmla="*/ 3 w 90464"/>
                <a:gd name="connsiteY3" fmla="*/ 26532 h 70523"/>
                <a:gd name="connsiteX4" fmla="*/ 41400 w 90464"/>
                <a:gd name="connsiteY4" fmla="*/ 0 h 70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464" h="70523">
                  <a:moveTo>
                    <a:pt x="41400" y="0"/>
                  </a:moveTo>
                  <a:cubicBezTo>
                    <a:pt x="74378" y="213"/>
                    <a:pt x="88603" y="14278"/>
                    <a:pt x="90361" y="45073"/>
                  </a:cubicBezTo>
                  <a:cubicBezTo>
                    <a:pt x="92120" y="75121"/>
                    <a:pt x="71075" y="70007"/>
                    <a:pt x="53813" y="70433"/>
                  </a:cubicBezTo>
                  <a:cubicBezTo>
                    <a:pt x="27760" y="71072"/>
                    <a:pt x="-317" y="48749"/>
                    <a:pt x="3" y="26532"/>
                  </a:cubicBezTo>
                  <a:cubicBezTo>
                    <a:pt x="322" y="-1865"/>
                    <a:pt x="22060" y="320"/>
                    <a:pt x="4140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2" name="任意多边形: 形状 231">
              <a:extLst>
                <a:ext uri="{FF2B5EF4-FFF2-40B4-BE49-F238E27FC236}">
                  <a16:creationId xmlns:a16="http://schemas.microsoft.com/office/drawing/2014/main" id="{BC88E405-AC7B-EEE2-C771-C697234102B9}"/>
                </a:ext>
              </a:extLst>
            </p:cNvPr>
            <p:cNvSpPr/>
            <p:nvPr/>
          </p:nvSpPr>
          <p:spPr>
            <a:xfrm>
              <a:off x="8429014" y="5285055"/>
              <a:ext cx="88975" cy="77014"/>
            </a:xfrm>
            <a:custGeom>
              <a:avLst/>
              <a:gdLst>
                <a:gd name="connsiteX0" fmla="*/ 67436 w 88975"/>
                <a:gd name="connsiteY0" fmla="*/ 77015 h 77014"/>
                <a:gd name="connsiteX1" fmla="*/ 147 w 88975"/>
                <a:gd name="connsiteY1" fmla="*/ 21819 h 77014"/>
                <a:gd name="connsiteX2" fmla="*/ 35576 w 88975"/>
                <a:gd name="connsiteY2" fmla="*/ 455 h 77014"/>
                <a:gd name="connsiteX3" fmla="*/ 88108 w 88975"/>
                <a:gd name="connsiteY3" fmla="*/ 56716 h 77014"/>
                <a:gd name="connsiteX4" fmla="*/ 67436 w 88975"/>
                <a:gd name="connsiteY4" fmla="*/ 77015 h 7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975" h="77014">
                  <a:moveTo>
                    <a:pt x="67436" y="77015"/>
                  </a:moveTo>
                  <a:cubicBezTo>
                    <a:pt x="22523" y="74351"/>
                    <a:pt x="-2145" y="50216"/>
                    <a:pt x="147" y="21819"/>
                  </a:cubicBezTo>
                  <a:cubicBezTo>
                    <a:pt x="2064" y="-1783"/>
                    <a:pt x="19220" y="-611"/>
                    <a:pt x="35576" y="455"/>
                  </a:cubicBezTo>
                  <a:cubicBezTo>
                    <a:pt x="67969" y="2586"/>
                    <a:pt x="94128" y="28692"/>
                    <a:pt x="88108" y="56716"/>
                  </a:cubicBezTo>
                  <a:cubicBezTo>
                    <a:pt x="85977" y="66732"/>
                    <a:pt x="70739" y="73978"/>
                    <a:pt x="67436" y="770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3" name="任意多边形: 形状 232">
              <a:extLst>
                <a:ext uri="{FF2B5EF4-FFF2-40B4-BE49-F238E27FC236}">
                  <a16:creationId xmlns:a16="http://schemas.microsoft.com/office/drawing/2014/main" id="{46011C9A-5BA1-A8A4-F873-46168C6D1517}"/>
                </a:ext>
              </a:extLst>
            </p:cNvPr>
            <p:cNvSpPr/>
            <p:nvPr/>
          </p:nvSpPr>
          <p:spPr>
            <a:xfrm>
              <a:off x="9513904" y="5058796"/>
              <a:ext cx="89594" cy="82147"/>
            </a:xfrm>
            <a:custGeom>
              <a:avLst/>
              <a:gdLst>
                <a:gd name="connsiteX0" fmla="*/ 89335 w 89594"/>
                <a:gd name="connsiteY0" fmla="*/ 81639 h 82147"/>
                <a:gd name="connsiteX1" fmla="*/ 1534 w 89594"/>
                <a:gd name="connsiteY1" fmla="*/ 28575 h 82147"/>
                <a:gd name="connsiteX2" fmla="*/ 25402 w 89594"/>
                <a:gd name="connsiteY2" fmla="*/ 284 h 82147"/>
                <a:gd name="connsiteX3" fmla="*/ 89335 w 89594"/>
                <a:gd name="connsiteY3" fmla="*/ 81639 h 821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594" h="82147">
                  <a:moveTo>
                    <a:pt x="89335" y="81639"/>
                  </a:moveTo>
                  <a:cubicBezTo>
                    <a:pt x="44795" y="85795"/>
                    <a:pt x="9898" y="64164"/>
                    <a:pt x="1534" y="28575"/>
                  </a:cubicBezTo>
                  <a:cubicBezTo>
                    <a:pt x="-3155" y="8596"/>
                    <a:pt x="2386" y="-1900"/>
                    <a:pt x="25402" y="284"/>
                  </a:cubicBezTo>
                  <a:cubicBezTo>
                    <a:pt x="63975" y="3960"/>
                    <a:pt x="92638" y="38804"/>
                    <a:pt x="89335" y="8163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4" name="任意多边形: 形状 233">
              <a:extLst>
                <a:ext uri="{FF2B5EF4-FFF2-40B4-BE49-F238E27FC236}">
                  <a16:creationId xmlns:a16="http://schemas.microsoft.com/office/drawing/2014/main" id="{EF55008A-F3A4-88EB-8553-8C1B4449BB51}"/>
                </a:ext>
              </a:extLst>
            </p:cNvPr>
            <p:cNvSpPr/>
            <p:nvPr/>
          </p:nvSpPr>
          <p:spPr>
            <a:xfrm>
              <a:off x="8212436" y="5617696"/>
              <a:ext cx="90290" cy="73241"/>
            </a:xfrm>
            <a:custGeom>
              <a:avLst/>
              <a:gdLst>
                <a:gd name="connsiteX0" fmla="*/ 21675 w 90290"/>
                <a:gd name="connsiteY0" fmla="*/ 0 h 73241"/>
                <a:gd name="connsiteX1" fmla="*/ 90243 w 90290"/>
                <a:gd name="connsiteY1" fmla="*/ 52478 h 73241"/>
                <a:gd name="connsiteX2" fmla="*/ 54920 w 90290"/>
                <a:gd name="connsiteY2" fmla="*/ 72617 h 73241"/>
                <a:gd name="connsiteX3" fmla="*/ 524 w 90290"/>
                <a:gd name="connsiteY3" fmla="*/ 21950 h 73241"/>
                <a:gd name="connsiteX4" fmla="*/ 21675 w 90290"/>
                <a:gd name="connsiteY4" fmla="*/ 0 h 73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290" h="73241">
                  <a:moveTo>
                    <a:pt x="21675" y="0"/>
                  </a:moveTo>
                  <a:cubicBezTo>
                    <a:pt x="68879" y="1279"/>
                    <a:pt x="91469" y="22643"/>
                    <a:pt x="90243" y="52478"/>
                  </a:cubicBezTo>
                  <a:cubicBezTo>
                    <a:pt x="89124" y="78531"/>
                    <a:pt x="69625" y="72724"/>
                    <a:pt x="54920" y="72617"/>
                  </a:cubicBezTo>
                  <a:cubicBezTo>
                    <a:pt x="24658" y="72404"/>
                    <a:pt x="-4271" y="46991"/>
                    <a:pt x="524" y="21950"/>
                  </a:cubicBezTo>
                  <a:cubicBezTo>
                    <a:pt x="2548" y="11295"/>
                    <a:pt x="18372" y="3250"/>
                    <a:pt x="2167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5" name="任意多边形: 形状 234">
              <a:extLst>
                <a:ext uri="{FF2B5EF4-FFF2-40B4-BE49-F238E27FC236}">
                  <a16:creationId xmlns:a16="http://schemas.microsoft.com/office/drawing/2014/main" id="{A8DD56C0-9A9A-CDC0-CC4D-B45394A6B66F}"/>
                </a:ext>
              </a:extLst>
            </p:cNvPr>
            <p:cNvSpPr/>
            <p:nvPr/>
          </p:nvSpPr>
          <p:spPr>
            <a:xfrm>
              <a:off x="10425490" y="5512964"/>
              <a:ext cx="93132" cy="91481"/>
            </a:xfrm>
            <a:custGeom>
              <a:avLst/>
              <a:gdLst>
                <a:gd name="connsiteX0" fmla="*/ 93058 w 93132"/>
                <a:gd name="connsiteY0" fmla="*/ 90986 h 91481"/>
                <a:gd name="connsiteX1" fmla="*/ 462 w 93132"/>
                <a:gd name="connsiteY1" fmla="*/ 41 h 91481"/>
                <a:gd name="connsiteX2" fmla="*/ 93058 w 93132"/>
                <a:gd name="connsiteY2" fmla="*/ 90986 h 91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132" h="91481">
                  <a:moveTo>
                    <a:pt x="93058" y="90986"/>
                  </a:moveTo>
                  <a:cubicBezTo>
                    <a:pt x="44629" y="96953"/>
                    <a:pt x="-5346" y="47938"/>
                    <a:pt x="462" y="41"/>
                  </a:cubicBezTo>
                  <a:cubicBezTo>
                    <a:pt x="49104" y="-1557"/>
                    <a:pt x="95243" y="43782"/>
                    <a:pt x="93058" y="909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6" name="任意多边形: 形状 235">
              <a:extLst>
                <a:ext uri="{FF2B5EF4-FFF2-40B4-BE49-F238E27FC236}">
                  <a16:creationId xmlns:a16="http://schemas.microsoft.com/office/drawing/2014/main" id="{4E4A5E58-8953-9DEC-93CD-A94776B375A1}"/>
                </a:ext>
              </a:extLst>
            </p:cNvPr>
            <p:cNvSpPr/>
            <p:nvPr/>
          </p:nvSpPr>
          <p:spPr>
            <a:xfrm>
              <a:off x="8790244" y="4978594"/>
              <a:ext cx="83195" cy="81394"/>
            </a:xfrm>
            <a:custGeom>
              <a:avLst/>
              <a:gdLst>
                <a:gd name="connsiteX0" fmla="*/ 83145 w 83195"/>
                <a:gd name="connsiteY0" fmla="*/ 77289 h 81394"/>
                <a:gd name="connsiteX1" fmla="*/ 1524 w 83195"/>
                <a:gd name="connsiteY1" fmla="*/ 33655 h 81394"/>
                <a:gd name="connsiteX2" fmla="*/ 32212 w 83195"/>
                <a:gd name="connsiteY2" fmla="*/ 516 h 81394"/>
                <a:gd name="connsiteX3" fmla="*/ 83145 w 83195"/>
                <a:gd name="connsiteY3" fmla="*/ 77289 h 81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195" h="81394">
                  <a:moveTo>
                    <a:pt x="83145" y="77289"/>
                  </a:moveTo>
                  <a:cubicBezTo>
                    <a:pt x="34556" y="88744"/>
                    <a:pt x="12340" y="76863"/>
                    <a:pt x="1524" y="33655"/>
                  </a:cubicBezTo>
                  <a:cubicBezTo>
                    <a:pt x="-4443" y="9946"/>
                    <a:pt x="7385" y="-2787"/>
                    <a:pt x="32212" y="516"/>
                  </a:cubicBezTo>
                  <a:cubicBezTo>
                    <a:pt x="63060" y="4618"/>
                    <a:pt x="84371" y="36798"/>
                    <a:pt x="83145" y="772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7" name="任意多边形: 形状 236">
              <a:extLst>
                <a:ext uri="{FF2B5EF4-FFF2-40B4-BE49-F238E27FC236}">
                  <a16:creationId xmlns:a16="http://schemas.microsoft.com/office/drawing/2014/main" id="{7A8E8782-A5EF-AF87-E7DD-1A8FF11B79F8}"/>
                </a:ext>
              </a:extLst>
            </p:cNvPr>
            <p:cNvSpPr/>
            <p:nvPr/>
          </p:nvSpPr>
          <p:spPr>
            <a:xfrm>
              <a:off x="11487189" y="6497225"/>
              <a:ext cx="106661" cy="87794"/>
            </a:xfrm>
            <a:custGeom>
              <a:avLst/>
              <a:gdLst>
                <a:gd name="connsiteX0" fmla="*/ 106662 w 106661"/>
                <a:gd name="connsiteY0" fmla="*/ 87566 h 87794"/>
                <a:gd name="connsiteX1" fmla="*/ 0 w 106661"/>
                <a:gd name="connsiteY1" fmla="*/ 457 h 87794"/>
                <a:gd name="connsiteX2" fmla="*/ 106662 w 106661"/>
                <a:gd name="connsiteY2" fmla="*/ 87566 h 87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661" h="87794">
                  <a:moveTo>
                    <a:pt x="106662" y="87566"/>
                  </a:moveTo>
                  <a:cubicBezTo>
                    <a:pt x="53970" y="90763"/>
                    <a:pt x="16783" y="60394"/>
                    <a:pt x="0" y="457"/>
                  </a:cubicBezTo>
                  <a:cubicBezTo>
                    <a:pt x="51839" y="-4231"/>
                    <a:pt x="90413" y="27309"/>
                    <a:pt x="106662" y="8756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8" name="任意多边形: 形状 237">
              <a:extLst>
                <a:ext uri="{FF2B5EF4-FFF2-40B4-BE49-F238E27FC236}">
                  <a16:creationId xmlns:a16="http://schemas.microsoft.com/office/drawing/2014/main" id="{1CA9D796-E8E4-D85E-3504-DEF88D7C2B91}"/>
                </a:ext>
              </a:extLst>
            </p:cNvPr>
            <p:cNvSpPr/>
            <p:nvPr/>
          </p:nvSpPr>
          <p:spPr>
            <a:xfrm>
              <a:off x="8153341" y="5453855"/>
              <a:ext cx="86669" cy="74387"/>
            </a:xfrm>
            <a:custGeom>
              <a:avLst/>
              <a:gdLst>
                <a:gd name="connsiteX0" fmla="*/ 65640 w 86669"/>
                <a:gd name="connsiteY0" fmla="*/ 74388 h 74387"/>
                <a:gd name="connsiteX1" fmla="*/ 2 w 86669"/>
                <a:gd name="connsiteY1" fmla="*/ 23561 h 74387"/>
                <a:gd name="connsiteX2" fmla="*/ 29571 w 86669"/>
                <a:gd name="connsiteY2" fmla="*/ 66 h 74387"/>
                <a:gd name="connsiteX3" fmla="*/ 86045 w 86669"/>
                <a:gd name="connsiteY3" fmla="*/ 50413 h 74387"/>
                <a:gd name="connsiteX4" fmla="*/ 65640 w 86669"/>
                <a:gd name="connsiteY4" fmla="*/ 74388 h 7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69" h="74387">
                  <a:moveTo>
                    <a:pt x="65640" y="74388"/>
                  </a:moveTo>
                  <a:cubicBezTo>
                    <a:pt x="19768" y="73269"/>
                    <a:pt x="-211" y="53823"/>
                    <a:pt x="2" y="23561"/>
                  </a:cubicBezTo>
                  <a:cubicBezTo>
                    <a:pt x="162" y="2463"/>
                    <a:pt x="12575" y="-520"/>
                    <a:pt x="29571" y="66"/>
                  </a:cubicBezTo>
                  <a:cubicBezTo>
                    <a:pt x="65373" y="1291"/>
                    <a:pt x="91053" y="21909"/>
                    <a:pt x="86045" y="50413"/>
                  </a:cubicBezTo>
                  <a:cubicBezTo>
                    <a:pt x="84074" y="61495"/>
                    <a:pt x="69316" y="70339"/>
                    <a:pt x="65640" y="7438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9" name="任意多边形: 形状 238">
              <a:extLst>
                <a:ext uri="{FF2B5EF4-FFF2-40B4-BE49-F238E27FC236}">
                  <a16:creationId xmlns:a16="http://schemas.microsoft.com/office/drawing/2014/main" id="{14E2C773-3930-D204-38A5-098B6E6E77B8}"/>
                </a:ext>
              </a:extLst>
            </p:cNvPr>
            <p:cNvSpPr/>
            <p:nvPr/>
          </p:nvSpPr>
          <p:spPr>
            <a:xfrm>
              <a:off x="10919303" y="5893491"/>
              <a:ext cx="107407" cy="91288"/>
            </a:xfrm>
            <a:custGeom>
              <a:avLst/>
              <a:gdLst>
                <a:gd name="connsiteX0" fmla="*/ 107408 w 107407"/>
                <a:gd name="connsiteY0" fmla="*/ 90755 h 91288"/>
                <a:gd name="connsiteX1" fmla="*/ 0 w 107407"/>
                <a:gd name="connsiteY1" fmla="*/ 23 h 91288"/>
                <a:gd name="connsiteX2" fmla="*/ 107408 w 107407"/>
                <a:gd name="connsiteY2" fmla="*/ 90755 h 91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407" h="91288">
                  <a:moveTo>
                    <a:pt x="107408" y="90755"/>
                  </a:moveTo>
                  <a:cubicBezTo>
                    <a:pt x="55622" y="95123"/>
                    <a:pt x="30422" y="73386"/>
                    <a:pt x="0" y="23"/>
                  </a:cubicBezTo>
                  <a:cubicBezTo>
                    <a:pt x="51466" y="-1096"/>
                    <a:pt x="100535" y="39395"/>
                    <a:pt x="107408" y="907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0" name="任意多边形: 形状 239">
              <a:extLst>
                <a:ext uri="{FF2B5EF4-FFF2-40B4-BE49-F238E27FC236}">
                  <a16:creationId xmlns:a16="http://schemas.microsoft.com/office/drawing/2014/main" id="{FEDF494D-A04F-BF50-76BA-CC3A38E2B29F}"/>
                </a:ext>
              </a:extLst>
            </p:cNvPr>
            <p:cNvSpPr/>
            <p:nvPr/>
          </p:nvSpPr>
          <p:spPr>
            <a:xfrm>
              <a:off x="8940931" y="4993787"/>
              <a:ext cx="85684" cy="77517"/>
            </a:xfrm>
            <a:custGeom>
              <a:avLst/>
              <a:gdLst>
                <a:gd name="connsiteX0" fmla="*/ 85685 w 85684"/>
                <a:gd name="connsiteY0" fmla="*/ 73338 h 77517"/>
                <a:gd name="connsiteX1" fmla="*/ 654 w 85684"/>
                <a:gd name="connsiteY1" fmla="*/ 24855 h 77517"/>
                <a:gd name="connsiteX2" fmla="*/ 20100 w 85684"/>
                <a:gd name="connsiteY2" fmla="*/ 241 h 77517"/>
                <a:gd name="connsiteX3" fmla="*/ 85685 w 85684"/>
                <a:gd name="connsiteY3" fmla="*/ 73338 h 77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684" h="77517">
                  <a:moveTo>
                    <a:pt x="85685" y="73338"/>
                  </a:moveTo>
                  <a:cubicBezTo>
                    <a:pt x="30649" y="85379"/>
                    <a:pt x="8219" y="72059"/>
                    <a:pt x="654" y="24855"/>
                  </a:cubicBezTo>
                  <a:cubicBezTo>
                    <a:pt x="-1904" y="8925"/>
                    <a:pt x="2732" y="1360"/>
                    <a:pt x="20100" y="241"/>
                  </a:cubicBezTo>
                  <a:cubicBezTo>
                    <a:pt x="62136" y="-2370"/>
                    <a:pt x="79505" y="15851"/>
                    <a:pt x="85685" y="7333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1" name="任意多边形: 形状 240">
              <a:extLst>
                <a:ext uri="{FF2B5EF4-FFF2-40B4-BE49-F238E27FC236}">
                  <a16:creationId xmlns:a16="http://schemas.microsoft.com/office/drawing/2014/main" id="{8E07BDD2-6326-B672-0AA2-94218C629CD8}"/>
                </a:ext>
              </a:extLst>
            </p:cNvPr>
            <p:cNvSpPr/>
            <p:nvPr/>
          </p:nvSpPr>
          <p:spPr>
            <a:xfrm>
              <a:off x="8101796" y="5793525"/>
              <a:ext cx="86789" cy="66346"/>
            </a:xfrm>
            <a:custGeom>
              <a:avLst/>
              <a:gdLst>
                <a:gd name="connsiteX0" fmla="*/ 2744 w 86789"/>
                <a:gd name="connsiteY0" fmla="*/ 1158 h 66346"/>
                <a:gd name="connsiteX1" fmla="*/ 84951 w 86789"/>
                <a:gd name="connsiteY1" fmla="*/ 29182 h 66346"/>
                <a:gd name="connsiteX2" fmla="*/ 83726 w 86789"/>
                <a:gd name="connsiteY2" fmla="*/ 63547 h 66346"/>
                <a:gd name="connsiteX3" fmla="*/ 26612 w 86789"/>
                <a:gd name="connsiteY3" fmla="*/ 62481 h 66346"/>
                <a:gd name="connsiteX4" fmla="*/ 2744 w 86789"/>
                <a:gd name="connsiteY4" fmla="*/ 1158 h 6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789" h="66346">
                  <a:moveTo>
                    <a:pt x="2744" y="1158"/>
                  </a:moveTo>
                  <a:cubicBezTo>
                    <a:pt x="35350" y="2224"/>
                    <a:pt x="70140" y="-10616"/>
                    <a:pt x="84951" y="29182"/>
                  </a:cubicBezTo>
                  <a:cubicBezTo>
                    <a:pt x="88840" y="39625"/>
                    <a:pt x="85644" y="63334"/>
                    <a:pt x="83726" y="63547"/>
                  </a:cubicBezTo>
                  <a:cubicBezTo>
                    <a:pt x="64759" y="65678"/>
                    <a:pt x="43501" y="69087"/>
                    <a:pt x="26612" y="62481"/>
                  </a:cubicBezTo>
                  <a:cubicBezTo>
                    <a:pt x="2318" y="52998"/>
                    <a:pt x="-4502" y="30088"/>
                    <a:pt x="2744" y="115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2" name="任意多边形: 形状 241">
              <a:extLst>
                <a:ext uri="{FF2B5EF4-FFF2-40B4-BE49-F238E27FC236}">
                  <a16:creationId xmlns:a16="http://schemas.microsoft.com/office/drawing/2014/main" id="{E6ED4870-1E20-BB44-E679-19004C475162}"/>
                </a:ext>
              </a:extLst>
            </p:cNvPr>
            <p:cNvSpPr/>
            <p:nvPr/>
          </p:nvSpPr>
          <p:spPr>
            <a:xfrm>
              <a:off x="10041448" y="5166869"/>
              <a:ext cx="87920" cy="82952"/>
            </a:xfrm>
            <a:custGeom>
              <a:avLst/>
              <a:gdLst>
                <a:gd name="connsiteX0" fmla="*/ 87215 w 87920"/>
                <a:gd name="connsiteY0" fmla="*/ 82252 h 82952"/>
                <a:gd name="connsiteX1" fmla="*/ 0 w 87920"/>
                <a:gd name="connsiteY1" fmla="*/ 1963 h 82952"/>
                <a:gd name="connsiteX2" fmla="*/ 87215 w 87920"/>
                <a:gd name="connsiteY2" fmla="*/ 82252 h 8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920" h="82952">
                  <a:moveTo>
                    <a:pt x="87215" y="82252"/>
                  </a:moveTo>
                  <a:cubicBezTo>
                    <a:pt x="40172" y="88433"/>
                    <a:pt x="1705" y="53056"/>
                    <a:pt x="0" y="1963"/>
                  </a:cubicBezTo>
                  <a:cubicBezTo>
                    <a:pt x="48962" y="-9652"/>
                    <a:pt x="94142" y="31958"/>
                    <a:pt x="87215" y="8225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3" name="任意多边形: 形状 242">
              <a:extLst>
                <a:ext uri="{FF2B5EF4-FFF2-40B4-BE49-F238E27FC236}">
                  <a16:creationId xmlns:a16="http://schemas.microsoft.com/office/drawing/2014/main" id="{35C1B8D7-729F-95EB-0F45-82E67B966208}"/>
                </a:ext>
              </a:extLst>
            </p:cNvPr>
            <p:cNvSpPr/>
            <p:nvPr/>
          </p:nvSpPr>
          <p:spPr>
            <a:xfrm>
              <a:off x="9235304" y="5028063"/>
              <a:ext cx="91566" cy="77210"/>
            </a:xfrm>
            <a:custGeom>
              <a:avLst/>
              <a:gdLst>
                <a:gd name="connsiteX0" fmla="*/ 0 w 91566"/>
                <a:gd name="connsiteY0" fmla="*/ 3153 h 77210"/>
                <a:gd name="connsiteX1" fmla="*/ 89453 w 91566"/>
                <a:gd name="connsiteY1" fmla="*/ 48918 h 77210"/>
                <a:gd name="connsiteX2" fmla="*/ 68835 w 91566"/>
                <a:gd name="connsiteY2" fmla="*/ 77209 h 77210"/>
                <a:gd name="connsiteX3" fmla="*/ 0 w 91566"/>
                <a:gd name="connsiteY3" fmla="*/ 3153 h 7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566" h="77210">
                  <a:moveTo>
                    <a:pt x="0" y="3153"/>
                  </a:moveTo>
                  <a:cubicBezTo>
                    <a:pt x="42835" y="-7929"/>
                    <a:pt x="78371" y="10878"/>
                    <a:pt x="89453" y="48918"/>
                  </a:cubicBezTo>
                  <a:cubicBezTo>
                    <a:pt x="94834" y="67353"/>
                    <a:pt x="90625" y="77369"/>
                    <a:pt x="68835" y="77209"/>
                  </a:cubicBezTo>
                  <a:cubicBezTo>
                    <a:pt x="28504" y="76836"/>
                    <a:pt x="6020" y="53980"/>
                    <a:pt x="0" y="315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4" name="任意多边形: 形状 243">
              <a:extLst>
                <a:ext uri="{FF2B5EF4-FFF2-40B4-BE49-F238E27FC236}">
                  <a16:creationId xmlns:a16="http://schemas.microsoft.com/office/drawing/2014/main" id="{7077D45B-3CD2-3AAD-16F9-7E3BA6E2DC56}"/>
                </a:ext>
              </a:extLst>
            </p:cNvPr>
            <p:cNvSpPr/>
            <p:nvPr/>
          </p:nvSpPr>
          <p:spPr>
            <a:xfrm>
              <a:off x="11397043" y="6363252"/>
              <a:ext cx="105649" cy="95423"/>
            </a:xfrm>
            <a:custGeom>
              <a:avLst/>
              <a:gdLst>
                <a:gd name="connsiteX0" fmla="*/ 105649 w 105649"/>
                <a:gd name="connsiteY0" fmla="*/ 95324 h 95423"/>
                <a:gd name="connsiteX1" fmla="*/ 0 w 105649"/>
                <a:gd name="connsiteY1" fmla="*/ 10 h 95423"/>
                <a:gd name="connsiteX2" fmla="*/ 105649 w 105649"/>
                <a:gd name="connsiteY2" fmla="*/ 95324 h 95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649" h="95423">
                  <a:moveTo>
                    <a:pt x="105649" y="95324"/>
                  </a:moveTo>
                  <a:cubicBezTo>
                    <a:pt x="58552" y="97721"/>
                    <a:pt x="13053" y="56644"/>
                    <a:pt x="0" y="10"/>
                  </a:cubicBezTo>
                  <a:cubicBezTo>
                    <a:pt x="46671" y="-789"/>
                    <a:pt x="97178" y="44817"/>
                    <a:pt x="105649" y="953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5" name="任意多边形: 形状 244">
              <a:extLst>
                <a:ext uri="{FF2B5EF4-FFF2-40B4-BE49-F238E27FC236}">
                  <a16:creationId xmlns:a16="http://schemas.microsoft.com/office/drawing/2014/main" id="{2FD0341A-DE4F-5ED6-A3E4-D5939E311404}"/>
                </a:ext>
              </a:extLst>
            </p:cNvPr>
            <p:cNvSpPr/>
            <p:nvPr/>
          </p:nvSpPr>
          <p:spPr>
            <a:xfrm>
              <a:off x="7744111" y="6337333"/>
              <a:ext cx="87658" cy="74944"/>
            </a:xfrm>
            <a:custGeom>
              <a:avLst/>
              <a:gdLst>
                <a:gd name="connsiteX0" fmla="*/ 57067 w 87658"/>
                <a:gd name="connsiteY0" fmla="*/ 74945 h 74944"/>
                <a:gd name="connsiteX1" fmla="*/ 6 w 87658"/>
                <a:gd name="connsiteY1" fmla="*/ 26569 h 74944"/>
                <a:gd name="connsiteX2" fmla="*/ 45505 w 87658"/>
                <a:gd name="connsiteY2" fmla="*/ 356 h 74944"/>
                <a:gd name="connsiteX3" fmla="*/ 86955 w 87658"/>
                <a:gd name="connsiteY3" fmla="*/ 46121 h 74944"/>
                <a:gd name="connsiteX4" fmla="*/ 57067 w 87658"/>
                <a:gd name="connsiteY4" fmla="*/ 74945 h 74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58" h="74944">
                  <a:moveTo>
                    <a:pt x="57067" y="74945"/>
                  </a:moveTo>
                  <a:cubicBezTo>
                    <a:pt x="15990" y="68232"/>
                    <a:pt x="-367" y="55019"/>
                    <a:pt x="6" y="26569"/>
                  </a:cubicBezTo>
                  <a:cubicBezTo>
                    <a:pt x="433" y="-6623"/>
                    <a:pt x="28776" y="3180"/>
                    <a:pt x="45505" y="356"/>
                  </a:cubicBezTo>
                  <a:cubicBezTo>
                    <a:pt x="67829" y="-3373"/>
                    <a:pt x="92123" y="22892"/>
                    <a:pt x="86955" y="46121"/>
                  </a:cubicBezTo>
                  <a:cubicBezTo>
                    <a:pt x="84451" y="57363"/>
                    <a:pt x="67509" y="65408"/>
                    <a:pt x="57067" y="7494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6" name="任意多边形: 形状 245">
              <a:extLst>
                <a:ext uri="{FF2B5EF4-FFF2-40B4-BE49-F238E27FC236}">
                  <a16:creationId xmlns:a16="http://schemas.microsoft.com/office/drawing/2014/main" id="{04D0F64A-C9E0-1258-EC91-36F4994EE2F5}"/>
                </a:ext>
              </a:extLst>
            </p:cNvPr>
            <p:cNvSpPr/>
            <p:nvPr/>
          </p:nvSpPr>
          <p:spPr>
            <a:xfrm>
              <a:off x="8264321" y="5286521"/>
              <a:ext cx="83285" cy="74859"/>
            </a:xfrm>
            <a:custGeom>
              <a:avLst/>
              <a:gdLst>
                <a:gd name="connsiteX0" fmla="*/ 68035 w 83285"/>
                <a:gd name="connsiteY0" fmla="*/ 74856 h 74859"/>
                <a:gd name="connsiteX1" fmla="*/ 106 w 83285"/>
                <a:gd name="connsiteY1" fmla="*/ 26160 h 74859"/>
                <a:gd name="connsiteX2" fmla="*/ 31007 w 83285"/>
                <a:gd name="connsiteY2" fmla="*/ 1 h 74859"/>
                <a:gd name="connsiteX3" fmla="*/ 83059 w 83285"/>
                <a:gd name="connsiteY3" fmla="*/ 51627 h 74859"/>
                <a:gd name="connsiteX4" fmla="*/ 68035 w 83285"/>
                <a:gd name="connsiteY4" fmla="*/ 74856 h 74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85" h="74859">
                  <a:moveTo>
                    <a:pt x="68035" y="74856"/>
                  </a:moveTo>
                  <a:cubicBezTo>
                    <a:pt x="27597" y="75175"/>
                    <a:pt x="1811" y="53118"/>
                    <a:pt x="106" y="26160"/>
                  </a:cubicBezTo>
                  <a:cubicBezTo>
                    <a:pt x="-1386" y="2878"/>
                    <a:pt x="13105" y="-53"/>
                    <a:pt x="31007" y="1"/>
                  </a:cubicBezTo>
                  <a:cubicBezTo>
                    <a:pt x="62920" y="54"/>
                    <a:pt x="85829" y="20992"/>
                    <a:pt x="83059" y="51627"/>
                  </a:cubicBezTo>
                  <a:cubicBezTo>
                    <a:pt x="82207" y="61376"/>
                    <a:pt x="71231" y="70221"/>
                    <a:pt x="68035" y="7485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7" name="任意多边形: 形状 246">
              <a:extLst>
                <a:ext uri="{FF2B5EF4-FFF2-40B4-BE49-F238E27FC236}">
                  <a16:creationId xmlns:a16="http://schemas.microsoft.com/office/drawing/2014/main" id="{8B1FD3AB-336A-A374-618D-DB398F15C527}"/>
                </a:ext>
              </a:extLst>
            </p:cNvPr>
            <p:cNvSpPr/>
            <p:nvPr/>
          </p:nvSpPr>
          <p:spPr>
            <a:xfrm>
              <a:off x="10540925" y="5543054"/>
              <a:ext cx="93875" cy="90039"/>
            </a:xfrm>
            <a:custGeom>
              <a:avLst/>
              <a:gdLst>
                <a:gd name="connsiteX0" fmla="*/ 0 w 93875"/>
                <a:gd name="connsiteY0" fmla="*/ 0 h 90039"/>
                <a:gd name="connsiteX1" fmla="*/ 93875 w 93875"/>
                <a:gd name="connsiteY1" fmla="*/ 90039 h 90039"/>
                <a:gd name="connsiteX2" fmla="*/ 0 w 93875"/>
                <a:gd name="connsiteY2" fmla="*/ 0 h 90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875" h="90039">
                  <a:moveTo>
                    <a:pt x="0" y="0"/>
                  </a:moveTo>
                  <a:cubicBezTo>
                    <a:pt x="50720" y="106"/>
                    <a:pt x="88175" y="36921"/>
                    <a:pt x="93875" y="90039"/>
                  </a:cubicBezTo>
                  <a:cubicBezTo>
                    <a:pt x="36495" y="88814"/>
                    <a:pt x="1332" y="5583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8" name="任意多边形: 形状 247">
              <a:extLst>
                <a:ext uri="{FF2B5EF4-FFF2-40B4-BE49-F238E27FC236}">
                  <a16:creationId xmlns:a16="http://schemas.microsoft.com/office/drawing/2014/main" id="{416CDBAB-7B69-F138-DF77-CE1E4F10036A}"/>
                </a:ext>
              </a:extLst>
            </p:cNvPr>
            <p:cNvSpPr/>
            <p:nvPr/>
          </p:nvSpPr>
          <p:spPr>
            <a:xfrm>
              <a:off x="9910204" y="5131891"/>
              <a:ext cx="93896" cy="89435"/>
            </a:xfrm>
            <a:custGeom>
              <a:avLst/>
              <a:gdLst>
                <a:gd name="connsiteX0" fmla="*/ 93896 w 93896"/>
                <a:gd name="connsiteY0" fmla="*/ 80948 h 89435"/>
                <a:gd name="connsiteX1" fmla="*/ 72798 w 93896"/>
                <a:gd name="connsiteY1" fmla="*/ 89153 h 89435"/>
                <a:gd name="connsiteX2" fmla="*/ 2472 w 93896"/>
                <a:gd name="connsiteY2" fmla="*/ 24208 h 89435"/>
                <a:gd name="connsiteX3" fmla="*/ 20267 w 93896"/>
                <a:gd name="connsiteY3" fmla="*/ 20 h 89435"/>
                <a:gd name="connsiteX4" fmla="*/ 93896 w 93896"/>
                <a:gd name="connsiteY4" fmla="*/ 80948 h 89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896" h="89435">
                  <a:moveTo>
                    <a:pt x="93896" y="80948"/>
                  </a:moveTo>
                  <a:cubicBezTo>
                    <a:pt x="88728" y="83133"/>
                    <a:pt x="79351" y="91018"/>
                    <a:pt x="72798" y="89153"/>
                  </a:cubicBezTo>
                  <a:cubicBezTo>
                    <a:pt x="39020" y="79510"/>
                    <a:pt x="15738" y="56601"/>
                    <a:pt x="2472" y="24208"/>
                  </a:cubicBezTo>
                  <a:cubicBezTo>
                    <a:pt x="-4241" y="7851"/>
                    <a:pt x="3058" y="-460"/>
                    <a:pt x="20267" y="20"/>
                  </a:cubicBezTo>
                  <a:cubicBezTo>
                    <a:pt x="50209" y="925"/>
                    <a:pt x="92298" y="42375"/>
                    <a:pt x="93896" y="8094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49" name="任意多边形: 形状 248">
              <a:extLst>
                <a:ext uri="{FF2B5EF4-FFF2-40B4-BE49-F238E27FC236}">
                  <a16:creationId xmlns:a16="http://schemas.microsoft.com/office/drawing/2014/main" id="{7C7BF795-ABB1-3E02-F11F-50EF4014B81E}"/>
                </a:ext>
              </a:extLst>
            </p:cNvPr>
            <p:cNvSpPr/>
            <p:nvPr/>
          </p:nvSpPr>
          <p:spPr>
            <a:xfrm>
              <a:off x="7923827" y="5801907"/>
              <a:ext cx="83977" cy="70511"/>
            </a:xfrm>
            <a:custGeom>
              <a:avLst/>
              <a:gdLst>
                <a:gd name="connsiteX0" fmla="*/ 38462 w 83977"/>
                <a:gd name="connsiteY0" fmla="*/ 22 h 70511"/>
                <a:gd name="connsiteX1" fmla="*/ 83748 w 83977"/>
                <a:gd name="connsiteY1" fmla="*/ 46107 h 70511"/>
                <a:gd name="connsiteX2" fmla="*/ 49384 w 83977"/>
                <a:gd name="connsiteY2" fmla="*/ 70349 h 70511"/>
                <a:gd name="connsiteX3" fmla="*/ 49 w 83977"/>
                <a:gd name="connsiteY3" fmla="*/ 24850 h 70511"/>
                <a:gd name="connsiteX4" fmla="*/ 38462 w 83977"/>
                <a:gd name="connsiteY4" fmla="*/ 22 h 70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977" h="70511">
                  <a:moveTo>
                    <a:pt x="38462" y="22"/>
                  </a:moveTo>
                  <a:cubicBezTo>
                    <a:pt x="66966" y="-670"/>
                    <a:pt x="80871" y="14674"/>
                    <a:pt x="83748" y="46107"/>
                  </a:cubicBezTo>
                  <a:cubicBezTo>
                    <a:pt x="86465" y="75730"/>
                    <a:pt x="64408" y="69336"/>
                    <a:pt x="49384" y="70349"/>
                  </a:cubicBezTo>
                  <a:cubicBezTo>
                    <a:pt x="18430" y="72373"/>
                    <a:pt x="1115" y="55431"/>
                    <a:pt x="49" y="24850"/>
                  </a:cubicBezTo>
                  <a:cubicBezTo>
                    <a:pt x="-644" y="4871"/>
                    <a:pt x="5696" y="768"/>
                    <a:pt x="38462" y="2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0" name="任意多边形: 形状 249">
              <a:extLst>
                <a:ext uri="{FF2B5EF4-FFF2-40B4-BE49-F238E27FC236}">
                  <a16:creationId xmlns:a16="http://schemas.microsoft.com/office/drawing/2014/main" id="{7E72CF9C-EE60-4B08-D148-E3CB56B6E8E9}"/>
                </a:ext>
              </a:extLst>
            </p:cNvPr>
            <p:cNvSpPr/>
            <p:nvPr/>
          </p:nvSpPr>
          <p:spPr>
            <a:xfrm>
              <a:off x="9176033" y="4868822"/>
              <a:ext cx="83346" cy="81519"/>
            </a:xfrm>
            <a:custGeom>
              <a:avLst/>
              <a:gdLst>
                <a:gd name="connsiteX0" fmla="*/ 71258 w 83346"/>
                <a:gd name="connsiteY0" fmla="*/ 81519 h 81519"/>
                <a:gd name="connsiteX1" fmla="*/ 80 w 83346"/>
                <a:gd name="connsiteY1" fmla="*/ 19024 h 81519"/>
                <a:gd name="connsiteX2" fmla="*/ 21551 w 83346"/>
                <a:gd name="connsiteY2" fmla="*/ 57 h 81519"/>
                <a:gd name="connsiteX3" fmla="*/ 83246 w 83346"/>
                <a:gd name="connsiteY3" fmla="*/ 64310 h 81519"/>
                <a:gd name="connsiteX4" fmla="*/ 71258 w 83346"/>
                <a:gd name="connsiteY4" fmla="*/ 81519 h 81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346" h="81519">
                  <a:moveTo>
                    <a:pt x="71258" y="81519"/>
                  </a:moveTo>
                  <a:cubicBezTo>
                    <a:pt x="29329" y="81678"/>
                    <a:pt x="-1785" y="52695"/>
                    <a:pt x="80" y="19024"/>
                  </a:cubicBezTo>
                  <a:cubicBezTo>
                    <a:pt x="453" y="11991"/>
                    <a:pt x="13772" y="430"/>
                    <a:pt x="21551" y="57"/>
                  </a:cubicBezTo>
                  <a:cubicBezTo>
                    <a:pt x="54796" y="-1541"/>
                    <a:pt x="85324" y="30692"/>
                    <a:pt x="83246" y="64310"/>
                  </a:cubicBezTo>
                  <a:cubicBezTo>
                    <a:pt x="82767" y="71556"/>
                    <a:pt x="73656" y="78269"/>
                    <a:pt x="71258" y="815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1" name="任意多边形: 形状 250">
              <a:extLst>
                <a:ext uri="{FF2B5EF4-FFF2-40B4-BE49-F238E27FC236}">
                  <a16:creationId xmlns:a16="http://schemas.microsoft.com/office/drawing/2014/main" id="{A4FED930-6DF8-1B8E-47E0-D632FB8D78E3}"/>
                </a:ext>
              </a:extLst>
            </p:cNvPr>
            <p:cNvSpPr/>
            <p:nvPr/>
          </p:nvSpPr>
          <p:spPr>
            <a:xfrm>
              <a:off x="9722377" y="4955075"/>
              <a:ext cx="87687" cy="92337"/>
            </a:xfrm>
            <a:custGeom>
              <a:avLst/>
              <a:gdLst>
                <a:gd name="connsiteX0" fmla="*/ 77510 w 87687"/>
                <a:gd name="connsiteY0" fmla="*/ 92337 h 92337"/>
                <a:gd name="connsiteX1" fmla="*/ 150 w 87687"/>
                <a:gd name="connsiteY1" fmla="*/ 23769 h 92337"/>
                <a:gd name="connsiteX2" fmla="*/ 24339 w 87687"/>
                <a:gd name="connsiteY2" fmla="*/ 3790 h 92337"/>
                <a:gd name="connsiteX3" fmla="*/ 87100 w 87687"/>
                <a:gd name="connsiteY3" fmla="*/ 67563 h 92337"/>
                <a:gd name="connsiteX4" fmla="*/ 77510 w 87687"/>
                <a:gd name="connsiteY4" fmla="*/ 92337 h 92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687" h="92337">
                  <a:moveTo>
                    <a:pt x="77510" y="92337"/>
                  </a:moveTo>
                  <a:cubicBezTo>
                    <a:pt x="38830" y="89887"/>
                    <a:pt x="2761" y="53605"/>
                    <a:pt x="150" y="23769"/>
                  </a:cubicBezTo>
                  <a:cubicBezTo>
                    <a:pt x="-1501" y="4855"/>
                    <a:pt x="10699" y="-6280"/>
                    <a:pt x="24339" y="3790"/>
                  </a:cubicBezTo>
                  <a:cubicBezTo>
                    <a:pt x="48100" y="21372"/>
                    <a:pt x="68079" y="44601"/>
                    <a:pt x="87100" y="67563"/>
                  </a:cubicBezTo>
                  <a:cubicBezTo>
                    <a:pt x="90190" y="71240"/>
                    <a:pt x="80227" y="85731"/>
                    <a:pt x="77510" y="9233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2" name="任意多边形: 形状 251">
              <a:extLst>
                <a:ext uri="{FF2B5EF4-FFF2-40B4-BE49-F238E27FC236}">
                  <a16:creationId xmlns:a16="http://schemas.microsoft.com/office/drawing/2014/main" id="{A5DE1579-750E-1B3C-A5AD-C441A9A9FF41}"/>
                </a:ext>
              </a:extLst>
            </p:cNvPr>
            <p:cNvSpPr/>
            <p:nvPr/>
          </p:nvSpPr>
          <p:spPr>
            <a:xfrm>
              <a:off x="7804295" y="5981388"/>
              <a:ext cx="82042" cy="74995"/>
            </a:xfrm>
            <a:custGeom>
              <a:avLst/>
              <a:gdLst>
                <a:gd name="connsiteX0" fmla="*/ 55648 w 82042"/>
                <a:gd name="connsiteY0" fmla="*/ 74996 h 74995"/>
                <a:gd name="connsiteX1" fmla="*/ 133 w 82042"/>
                <a:gd name="connsiteY1" fmla="*/ 26087 h 74995"/>
                <a:gd name="connsiteX2" fmla="*/ 34337 w 82042"/>
                <a:gd name="connsiteY2" fmla="*/ 87 h 74995"/>
                <a:gd name="connsiteX3" fmla="*/ 81861 w 82042"/>
                <a:gd name="connsiteY3" fmla="*/ 49103 h 74995"/>
                <a:gd name="connsiteX4" fmla="*/ 55648 w 82042"/>
                <a:gd name="connsiteY4" fmla="*/ 74996 h 74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42" h="74995">
                  <a:moveTo>
                    <a:pt x="55648" y="74996"/>
                  </a:moveTo>
                  <a:cubicBezTo>
                    <a:pt x="14678" y="69828"/>
                    <a:pt x="2477" y="58959"/>
                    <a:pt x="133" y="26087"/>
                  </a:cubicBezTo>
                  <a:cubicBezTo>
                    <a:pt x="-1785" y="-818"/>
                    <a:pt x="17448" y="833"/>
                    <a:pt x="34337" y="87"/>
                  </a:cubicBezTo>
                  <a:cubicBezTo>
                    <a:pt x="66410" y="-1351"/>
                    <a:pt x="84045" y="14952"/>
                    <a:pt x="81861" y="49103"/>
                  </a:cubicBezTo>
                  <a:cubicBezTo>
                    <a:pt x="81221" y="58267"/>
                    <a:pt x="64812" y="66418"/>
                    <a:pt x="55648" y="7499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3" name="任意多边形: 形状 252">
              <a:extLst>
                <a:ext uri="{FF2B5EF4-FFF2-40B4-BE49-F238E27FC236}">
                  <a16:creationId xmlns:a16="http://schemas.microsoft.com/office/drawing/2014/main" id="{8E011F1C-709B-36F9-6F0E-FF70460A35B3}"/>
                </a:ext>
              </a:extLst>
            </p:cNvPr>
            <p:cNvSpPr/>
            <p:nvPr/>
          </p:nvSpPr>
          <p:spPr>
            <a:xfrm>
              <a:off x="7868019" y="6148765"/>
              <a:ext cx="85056" cy="70475"/>
            </a:xfrm>
            <a:custGeom>
              <a:avLst/>
              <a:gdLst>
                <a:gd name="connsiteX0" fmla="*/ 22026 w 85056"/>
                <a:gd name="connsiteY0" fmla="*/ 2 h 70475"/>
                <a:gd name="connsiteX1" fmla="*/ 85053 w 85056"/>
                <a:gd name="connsiteY1" fmla="*/ 44542 h 70475"/>
                <a:gd name="connsiteX2" fmla="*/ 43177 w 85056"/>
                <a:gd name="connsiteY2" fmla="*/ 70329 h 70475"/>
                <a:gd name="connsiteX3" fmla="*/ 449 w 85056"/>
                <a:gd name="connsiteY3" fmla="*/ 25788 h 70475"/>
                <a:gd name="connsiteX4" fmla="*/ 22026 w 85056"/>
                <a:gd name="connsiteY4" fmla="*/ 2 h 70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56" h="70475">
                  <a:moveTo>
                    <a:pt x="22026" y="2"/>
                  </a:moveTo>
                  <a:cubicBezTo>
                    <a:pt x="67312" y="-211"/>
                    <a:pt x="84787" y="15186"/>
                    <a:pt x="85053" y="44542"/>
                  </a:cubicBezTo>
                  <a:cubicBezTo>
                    <a:pt x="85373" y="75869"/>
                    <a:pt x="60173" y="68837"/>
                    <a:pt x="43177" y="70329"/>
                  </a:cubicBezTo>
                  <a:cubicBezTo>
                    <a:pt x="18563" y="72460"/>
                    <a:pt x="-3441" y="51095"/>
                    <a:pt x="449" y="25788"/>
                  </a:cubicBezTo>
                  <a:cubicBezTo>
                    <a:pt x="2260" y="13961"/>
                    <a:pt x="18190" y="4318"/>
                    <a:pt x="22026" y="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4" name="任意多边形: 形状 253">
              <a:extLst>
                <a:ext uri="{FF2B5EF4-FFF2-40B4-BE49-F238E27FC236}">
                  <a16:creationId xmlns:a16="http://schemas.microsoft.com/office/drawing/2014/main" id="{D5AEF669-5E3F-C0A5-A63B-F1CBB6E55F81}"/>
                </a:ext>
              </a:extLst>
            </p:cNvPr>
            <p:cNvSpPr/>
            <p:nvPr/>
          </p:nvSpPr>
          <p:spPr>
            <a:xfrm>
              <a:off x="8536742" y="5127089"/>
              <a:ext cx="81135" cy="75441"/>
            </a:xfrm>
            <a:custGeom>
              <a:avLst/>
              <a:gdLst>
                <a:gd name="connsiteX0" fmla="*/ 80648 w 81135"/>
                <a:gd name="connsiteY0" fmla="*/ 70779 h 75441"/>
                <a:gd name="connsiteX1" fmla="*/ 3129 w 81135"/>
                <a:gd name="connsiteY1" fmla="*/ 40677 h 75441"/>
                <a:gd name="connsiteX2" fmla="*/ 3342 w 81135"/>
                <a:gd name="connsiteY2" fmla="*/ 9137 h 75441"/>
                <a:gd name="connsiteX3" fmla="*/ 41436 w 81135"/>
                <a:gd name="connsiteY3" fmla="*/ 613 h 75441"/>
                <a:gd name="connsiteX4" fmla="*/ 80648 w 81135"/>
                <a:gd name="connsiteY4" fmla="*/ 70779 h 754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35" h="75441">
                  <a:moveTo>
                    <a:pt x="80648" y="70779"/>
                  </a:moveTo>
                  <a:cubicBezTo>
                    <a:pt x="31633" y="81168"/>
                    <a:pt x="15223" y="75468"/>
                    <a:pt x="3129" y="40677"/>
                  </a:cubicBezTo>
                  <a:cubicBezTo>
                    <a:pt x="-281" y="30874"/>
                    <a:pt x="-1826" y="12866"/>
                    <a:pt x="3342" y="9137"/>
                  </a:cubicBezTo>
                  <a:cubicBezTo>
                    <a:pt x="13199" y="2051"/>
                    <a:pt x="29235" y="-1519"/>
                    <a:pt x="41436" y="613"/>
                  </a:cubicBezTo>
                  <a:cubicBezTo>
                    <a:pt x="68394" y="5354"/>
                    <a:pt x="84164" y="36309"/>
                    <a:pt x="80648" y="707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5" name="任意多边形: 形状 254">
              <a:extLst>
                <a:ext uri="{FF2B5EF4-FFF2-40B4-BE49-F238E27FC236}">
                  <a16:creationId xmlns:a16="http://schemas.microsoft.com/office/drawing/2014/main" id="{DF1FB38A-3C1A-3DBF-E65E-E9FB0F0A8C14}"/>
                </a:ext>
              </a:extLst>
            </p:cNvPr>
            <p:cNvSpPr/>
            <p:nvPr/>
          </p:nvSpPr>
          <p:spPr>
            <a:xfrm>
              <a:off x="9456777" y="4911607"/>
              <a:ext cx="85563" cy="81858"/>
            </a:xfrm>
            <a:custGeom>
              <a:avLst/>
              <a:gdLst>
                <a:gd name="connsiteX0" fmla="*/ 481 w 85563"/>
                <a:gd name="connsiteY0" fmla="*/ 374 h 81858"/>
                <a:gd name="connsiteX1" fmla="*/ 84340 w 85563"/>
                <a:gd name="connsiteY1" fmla="*/ 53491 h 81858"/>
                <a:gd name="connsiteX2" fmla="*/ 59406 w 85563"/>
                <a:gd name="connsiteY2" fmla="*/ 81409 h 81858"/>
                <a:gd name="connsiteX3" fmla="*/ 481 w 85563"/>
                <a:gd name="connsiteY3" fmla="*/ 374 h 81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563" h="81858">
                  <a:moveTo>
                    <a:pt x="481" y="374"/>
                  </a:moveTo>
                  <a:cubicBezTo>
                    <a:pt x="44062" y="-3143"/>
                    <a:pt x="76988" y="18435"/>
                    <a:pt x="84340" y="53491"/>
                  </a:cubicBezTo>
                  <a:cubicBezTo>
                    <a:pt x="88762" y="74483"/>
                    <a:pt x="81357" y="84126"/>
                    <a:pt x="59406" y="81409"/>
                  </a:cubicBezTo>
                  <a:cubicBezTo>
                    <a:pt x="20620" y="76561"/>
                    <a:pt x="-3781" y="44008"/>
                    <a:pt x="481" y="3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6" name="任意多边形: 形状 255">
              <a:extLst>
                <a:ext uri="{FF2B5EF4-FFF2-40B4-BE49-F238E27FC236}">
                  <a16:creationId xmlns:a16="http://schemas.microsoft.com/office/drawing/2014/main" id="{D6120FE8-D417-07F9-E5A1-E96D1AC2C422}"/>
                </a:ext>
              </a:extLst>
            </p:cNvPr>
            <p:cNvSpPr/>
            <p:nvPr/>
          </p:nvSpPr>
          <p:spPr>
            <a:xfrm>
              <a:off x="9586883" y="4936357"/>
              <a:ext cx="89457" cy="80471"/>
            </a:xfrm>
            <a:custGeom>
              <a:avLst/>
              <a:gdLst>
                <a:gd name="connsiteX0" fmla="*/ 0 w 89457"/>
                <a:gd name="connsiteY0" fmla="*/ 2742 h 80471"/>
                <a:gd name="connsiteX1" fmla="*/ 87375 w 89457"/>
                <a:gd name="connsiteY1" fmla="*/ 50425 h 80471"/>
                <a:gd name="connsiteX2" fmla="*/ 60363 w 89457"/>
                <a:gd name="connsiteY2" fmla="*/ 79249 h 80471"/>
                <a:gd name="connsiteX3" fmla="*/ 0 w 89457"/>
                <a:gd name="connsiteY3" fmla="*/ 2742 h 804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457" h="80471">
                  <a:moveTo>
                    <a:pt x="0" y="2742"/>
                  </a:moveTo>
                  <a:cubicBezTo>
                    <a:pt x="49654" y="-6901"/>
                    <a:pt x="77412" y="8869"/>
                    <a:pt x="87375" y="50425"/>
                  </a:cubicBezTo>
                  <a:cubicBezTo>
                    <a:pt x="93608" y="76318"/>
                    <a:pt x="86203" y="83724"/>
                    <a:pt x="60363" y="79249"/>
                  </a:cubicBezTo>
                  <a:cubicBezTo>
                    <a:pt x="18327" y="71950"/>
                    <a:pt x="10869" y="37958"/>
                    <a:pt x="0" y="274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7" name="任意多边形: 形状 256">
              <a:extLst>
                <a:ext uri="{FF2B5EF4-FFF2-40B4-BE49-F238E27FC236}">
                  <a16:creationId xmlns:a16="http://schemas.microsoft.com/office/drawing/2014/main" id="{C85B8E3E-C9C6-E5AE-0347-AF08284ABFC9}"/>
                </a:ext>
              </a:extLst>
            </p:cNvPr>
            <p:cNvSpPr/>
            <p:nvPr/>
          </p:nvSpPr>
          <p:spPr>
            <a:xfrm>
              <a:off x="11115205" y="6059847"/>
              <a:ext cx="103625" cy="97526"/>
            </a:xfrm>
            <a:custGeom>
              <a:avLst/>
              <a:gdLst>
                <a:gd name="connsiteX0" fmla="*/ 0 w 103625"/>
                <a:gd name="connsiteY0" fmla="*/ 0 h 97526"/>
                <a:gd name="connsiteX1" fmla="*/ 103625 w 103625"/>
                <a:gd name="connsiteY1" fmla="*/ 97285 h 97526"/>
                <a:gd name="connsiteX2" fmla="*/ 0 w 103625"/>
                <a:gd name="connsiteY2" fmla="*/ 0 h 975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625" h="97526">
                  <a:moveTo>
                    <a:pt x="0" y="0"/>
                  </a:moveTo>
                  <a:cubicBezTo>
                    <a:pt x="52532" y="11934"/>
                    <a:pt x="101334" y="58552"/>
                    <a:pt x="103625" y="97285"/>
                  </a:cubicBezTo>
                  <a:cubicBezTo>
                    <a:pt x="59564" y="101600"/>
                    <a:pt x="160" y="47257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8" name="任意多边形: 形状 257">
              <a:extLst>
                <a:ext uri="{FF2B5EF4-FFF2-40B4-BE49-F238E27FC236}">
                  <a16:creationId xmlns:a16="http://schemas.microsoft.com/office/drawing/2014/main" id="{007E1F4C-8FB4-C1BD-BA24-7F824E484A45}"/>
                </a:ext>
              </a:extLst>
            </p:cNvPr>
            <p:cNvSpPr/>
            <p:nvPr/>
          </p:nvSpPr>
          <p:spPr>
            <a:xfrm>
              <a:off x="9026234" y="4845543"/>
              <a:ext cx="87152" cy="84804"/>
            </a:xfrm>
            <a:custGeom>
              <a:avLst/>
              <a:gdLst>
                <a:gd name="connsiteX0" fmla="*/ 33201 w 87152"/>
                <a:gd name="connsiteY0" fmla="*/ 0 h 84804"/>
                <a:gd name="connsiteX1" fmla="*/ 83921 w 87152"/>
                <a:gd name="connsiteY1" fmla="*/ 47097 h 84804"/>
                <a:gd name="connsiteX2" fmla="*/ 85945 w 87152"/>
                <a:gd name="connsiteY2" fmla="*/ 82740 h 84804"/>
                <a:gd name="connsiteX3" fmla="*/ 49343 w 87152"/>
                <a:gd name="connsiteY3" fmla="*/ 82101 h 84804"/>
                <a:gd name="connsiteX4" fmla="*/ 6668 w 87152"/>
                <a:gd name="connsiteY4" fmla="*/ 40544 h 84804"/>
                <a:gd name="connsiteX5" fmla="*/ 33201 w 87152"/>
                <a:gd name="connsiteY5" fmla="*/ 0 h 8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7152" h="84804">
                  <a:moveTo>
                    <a:pt x="33201" y="0"/>
                  </a:moveTo>
                  <a:cubicBezTo>
                    <a:pt x="50409" y="15451"/>
                    <a:pt x="69642" y="29250"/>
                    <a:pt x="83921" y="47097"/>
                  </a:cubicBezTo>
                  <a:cubicBezTo>
                    <a:pt x="89994" y="54663"/>
                    <a:pt x="85572" y="70593"/>
                    <a:pt x="85945" y="82740"/>
                  </a:cubicBezTo>
                  <a:cubicBezTo>
                    <a:pt x="73531" y="82900"/>
                    <a:pt x="58134" y="87695"/>
                    <a:pt x="49343" y="82101"/>
                  </a:cubicBezTo>
                  <a:cubicBezTo>
                    <a:pt x="32828" y="71552"/>
                    <a:pt x="17324" y="56901"/>
                    <a:pt x="6668" y="40544"/>
                  </a:cubicBezTo>
                  <a:cubicBezTo>
                    <a:pt x="-7664" y="18594"/>
                    <a:pt x="1074" y="6607"/>
                    <a:pt x="3320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59" name="任意多边形: 形状 258">
              <a:extLst>
                <a:ext uri="{FF2B5EF4-FFF2-40B4-BE49-F238E27FC236}">
                  <a16:creationId xmlns:a16="http://schemas.microsoft.com/office/drawing/2014/main" id="{8256DD67-FEF5-63FF-3CE1-5A9BC7F567DE}"/>
                </a:ext>
              </a:extLst>
            </p:cNvPr>
            <p:cNvSpPr/>
            <p:nvPr/>
          </p:nvSpPr>
          <p:spPr>
            <a:xfrm>
              <a:off x="8039414" y="5630046"/>
              <a:ext cx="85812" cy="70386"/>
            </a:xfrm>
            <a:custGeom>
              <a:avLst/>
              <a:gdLst>
                <a:gd name="connsiteX0" fmla="*/ 36356 w 85812"/>
                <a:gd name="connsiteY0" fmla="*/ 597 h 70386"/>
                <a:gd name="connsiteX1" fmla="*/ 85318 w 85812"/>
                <a:gd name="connsiteY1" fmla="*/ 42846 h 70386"/>
                <a:gd name="connsiteX2" fmla="*/ 59851 w 85812"/>
                <a:gd name="connsiteY2" fmla="*/ 70070 h 70386"/>
                <a:gd name="connsiteX3" fmla="*/ 394 w 85812"/>
                <a:gd name="connsiteY3" fmla="*/ 24678 h 70386"/>
                <a:gd name="connsiteX4" fmla="*/ 36356 w 85812"/>
                <a:gd name="connsiteY4" fmla="*/ 597 h 70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812" h="70386">
                  <a:moveTo>
                    <a:pt x="36356" y="597"/>
                  </a:moveTo>
                  <a:cubicBezTo>
                    <a:pt x="68855" y="-2866"/>
                    <a:pt x="80417" y="8428"/>
                    <a:pt x="85318" y="42846"/>
                  </a:cubicBezTo>
                  <a:cubicBezTo>
                    <a:pt x="88461" y="64903"/>
                    <a:pt x="76208" y="68419"/>
                    <a:pt x="59851" y="70070"/>
                  </a:cubicBezTo>
                  <a:cubicBezTo>
                    <a:pt x="29323" y="73161"/>
                    <a:pt x="3750" y="53288"/>
                    <a:pt x="394" y="24678"/>
                  </a:cubicBezTo>
                  <a:cubicBezTo>
                    <a:pt x="-3283" y="-6916"/>
                    <a:pt x="19574" y="1556"/>
                    <a:pt x="36356" y="5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0" name="任意多边形: 形状 259">
              <a:extLst>
                <a:ext uri="{FF2B5EF4-FFF2-40B4-BE49-F238E27FC236}">
                  <a16:creationId xmlns:a16="http://schemas.microsoft.com/office/drawing/2014/main" id="{D4670347-778B-D08B-5BC9-7706A3F34919}"/>
                </a:ext>
              </a:extLst>
            </p:cNvPr>
            <p:cNvSpPr/>
            <p:nvPr/>
          </p:nvSpPr>
          <p:spPr>
            <a:xfrm>
              <a:off x="11681279" y="6662880"/>
              <a:ext cx="119501" cy="90484"/>
            </a:xfrm>
            <a:custGeom>
              <a:avLst/>
              <a:gdLst>
                <a:gd name="connsiteX0" fmla="*/ 0 w 119501"/>
                <a:gd name="connsiteY0" fmla="*/ 495 h 90484"/>
                <a:gd name="connsiteX1" fmla="*/ 119501 w 119501"/>
                <a:gd name="connsiteY1" fmla="*/ 90481 h 90484"/>
                <a:gd name="connsiteX2" fmla="*/ 0 w 119501"/>
                <a:gd name="connsiteY2" fmla="*/ 495 h 9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501" h="90484">
                  <a:moveTo>
                    <a:pt x="0" y="495"/>
                  </a:moveTo>
                  <a:cubicBezTo>
                    <a:pt x="56101" y="-4353"/>
                    <a:pt x="95793" y="26442"/>
                    <a:pt x="119501" y="90481"/>
                  </a:cubicBezTo>
                  <a:cubicBezTo>
                    <a:pt x="56900" y="90908"/>
                    <a:pt x="33724" y="42745"/>
                    <a:pt x="0" y="49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1" name="任意多边形: 形状 260">
              <a:extLst>
                <a:ext uri="{FF2B5EF4-FFF2-40B4-BE49-F238E27FC236}">
                  <a16:creationId xmlns:a16="http://schemas.microsoft.com/office/drawing/2014/main" id="{107A3D6F-E1F3-69C2-58DE-FB624FA9FA7F}"/>
                </a:ext>
              </a:extLst>
            </p:cNvPr>
            <p:cNvSpPr/>
            <p:nvPr/>
          </p:nvSpPr>
          <p:spPr>
            <a:xfrm>
              <a:off x="10355818" y="5370008"/>
              <a:ext cx="84363" cy="90571"/>
            </a:xfrm>
            <a:custGeom>
              <a:avLst/>
              <a:gdLst>
                <a:gd name="connsiteX0" fmla="*/ 447 w 84363"/>
                <a:gd name="connsiteY0" fmla="*/ 0 h 90571"/>
                <a:gd name="connsiteX1" fmla="*/ 84147 w 84363"/>
                <a:gd name="connsiteY1" fmla="*/ 90572 h 90571"/>
                <a:gd name="connsiteX2" fmla="*/ 447 w 84363"/>
                <a:gd name="connsiteY2" fmla="*/ 0 h 9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363" h="90571">
                  <a:moveTo>
                    <a:pt x="447" y="0"/>
                  </a:moveTo>
                  <a:cubicBezTo>
                    <a:pt x="62409" y="12201"/>
                    <a:pt x="86970" y="39372"/>
                    <a:pt x="84147" y="90572"/>
                  </a:cubicBezTo>
                  <a:cubicBezTo>
                    <a:pt x="34758" y="90519"/>
                    <a:pt x="-4667" y="49069"/>
                    <a:pt x="44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2" name="任意多边形: 形状 261">
              <a:extLst>
                <a:ext uri="{FF2B5EF4-FFF2-40B4-BE49-F238E27FC236}">
                  <a16:creationId xmlns:a16="http://schemas.microsoft.com/office/drawing/2014/main" id="{EDCBF252-1AD2-D2D2-8654-A196C59B73B4}"/>
                </a:ext>
              </a:extLst>
            </p:cNvPr>
            <p:cNvSpPr/>
            <p:nvPr/>
          </p:nvSpPr>
          <p:spPr>
            <a:xfrm>
              <a:off x="7884438" y="6675129"/>
              <a:ext cx="89565" cy="68799"/>
            </a:xfrm>
            <a:custGeom>
              <a:avLst/>
              <a:gdLst>
                <a:gd name="connsiteX0" fmla="*/ 39598 w 89565"/>
                <a:gd name="connsiteY0" fmla="*/ 21 h 68799"/>
                <a:gd name="connsiteX1" fmla="*/ 89519 w 89565"/>
                <a:gd name="connsiteY1" fmla="*/ 43016 h 68799"/>
                <a:gd name="connsiteX2" fmla="*/ 42368 w 89565"/>
                <a:gd name="connsiteY2" fmla="*/ 68110 h 68799"/>
                <a:gd name="connsiteX3" fmla="*/ 65 w 89565"/>
                <a:gd name="connsiteY3" fmla="*/ 26819 h 68799"/>
                <a:gd name="connsiteX4" fmla="*/ 39598 w 89565"/>
                <a:gd name="connsiteY4" fmla="*/ 21 h 68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9565" h="68799">
                  <a:moveTo>
                    <a:pt x="39598" y="21"/>
                  </a:moveTo>
                  <a:cubicBezTo>
                    <a:pt x="63626" y="-778"/>
                    <a:pt x="90851" y="21758"/>
                    <a:pt x="89519" y="43016"/>
                  </a:cubicBezTo>
                  <a:cubicBezTo>
                    <a:pt x="87494" y="74982"/>
                    <a:pt x="59257" y="64540"/>
                    <a:pt x="42368" y="68110"/>
                  </a:cubicBezTo>
                  <a:cubicBezTo>
                    <a:pt x="19618" y="72904"/>
                    <a:pt x="971" y="52020"/>
                    <a:pt x="65" y="26819"/>
                  </a:cubicBezTo>
                  <a:cubicBezTo>
                    <a:pt x="-680" y="4762"/>
                    <a:pt x="4487" y="1246"/>
                    <a:pt x="39598" y="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3" name="任意多边形: 形状 262">
              <a:extLst>
                <a:ext uri="{FF2B5EF4-FFF2-40B4-BE49-F238E27FC236}">
                  <a16:creationId xmlns:a16="http://schemas.microsoft.com/office/drawing/2014/main" id="{95839615-D0E8-9ADF-48F3-EA73E4F8564F}"/>
                </a:ext>
              </a:extLst>
            </p:cNvPr>
            <p:cNvSpPr/>
            <p:nvPr/>
          </p:nvSpPr>
          <p:spPr>
            <a:xfrm>
              <a:off x="7813686" y="6506325"/>
              <a:ext cx="87147" cy="67922"/>
            </a:xfrm>
            <a:custGeom>
              <a:avLst/>
              <a:gdLst>
                <a:gd name="connsiteX0" fmla="*/ 47908 w 87147"/>
                <a:gd name="connsiteY0" fmla="*/ 67864 h 67922"/>
                <a:gd name="connsiteX1" fmla="*/ 225 w 87147"/>
                <a:gd name="connsiteY1" fmla="*/ 27266 h 67922"/>
                <a:gd name="connsiteX2" fmla="*/ 38851 w 87147"/>
                <a:gd name="connsiteY2" fmla="*/ 148 h 67922"/>
                <a:gd name="connsiteX3" fmla="*/ 87014 w 87147"/>
                <a:gd name="connsiteY3" fmla="*/ 41705 h 67922"/>
                <a:gd name="connsiteX4" fmla="*/ 47908 w 87147"/>
                <a:gd name="connsiteY4" fmla="*/ 67864 h 67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47" h="67922">
                  <a:moveTo>
                    <a:pt x="47908" y="67864"/>
                  </a:moveTo>
                  <a:cubicBezTo>
                    <a:pt x="19032" y="68983"/>
                    <a:pt x="2515" y="54118"/>
                    <a:pt x="225" y="27266"/>
                  </a:cubicBezTo>
                  <a:cubicBezTo>
                    <a:pt x="-2546" y="-4540"/>
                    <a:pt x="20896" y="1213"/>
                    <a:pt x="38851" y="148"/>
                  </a:cubicBezTo>
                  <a:cubicBezTo>
                    <a:pt x="69006" y="-1610"/>
                    <a:pt x="84936" y="12295"/>
                    <a:pt x="87014" y="41705"/>
                  </a:cubicBezTo>
                  <a:cubicBezTo>
                    <a:pt x="89251" y="74257"/>
                    <a:pt x="62826" y="63389"/>
                    <a:pt x="47908" y="678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4" name="任意多边形: 形状 263">
              <a:extLst>
                <a:ext uri="{FF2B5EF4-FFF2-40B4-BE49-F238E27FC236}">
                  <a16:creationId xmlns:a16="http://schemas.microsoft.com/office/drawing/2014/main" id="{B6FA7243-B354-AE05-4EAF-10FCB955887A}"/>
                </a:ext>
              </a:extLst>
            </p:cNvPr>
            <p:cNvSpPr/>
            <p:nvPr/>
          </p:nvSpPr>
          <p:spPr>
            <a:xfrm>
              <a:off x="10655472" y="5583438"/>
              <a:ext cx="99202" cy="89553"/>
            </a:xfrm>
            <a:custGeom>
              <a:avLst/>
              <a:gdLst>
                <a:gd name="connsiteX0" fmla="*/ 0 w 99202"/>
                <a:gd name="connsiteY0" fmla="*/ 746 h 89553"/>
                <a:gd name="connsiteX1" fmla="*/ 99203 w 99202"/>
                <a:gd name="connsiteY1" fmla="*/ 89080 h 89553"/>
                <a:gd name="connsiteX2" fmla="*/ 0 w 99202"/>
                <a:gd name="connsiteY2" fmla="*/ 746 h 89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9202" h="89553">
                  <a:moveTo>
                    <a:pt x="0" y="746"/>
                  </a:moveTo>
                  <a:cubicBezTo>
                    <a:pt x="50028" y="-4475"/>
                    <a:pt x="73470" y="16943"/>
                    <a:pt x="99203" y="89080"/>
                  </a:cubicBezTo>
                  <a:cubicBezTo>
                    <a:pt x="54237" y="93929"/>
                    <a:pt x="16836" y="61270"/>
                    <a:pt x="0" y="74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5" name="任意多边形: 形状 264">
              <a:extLst>
                <a:ext uri="{FF2B5EF4-FFF2-40B4-BE49-F238E27FC236}">
                  <a16:creationId xmlns:a16="http://schemas.microsoft.com/office/drawing/2014/main" id="{E47CFEC3-67DE-B4E1-6299-C251471F4AB1}"/>
                </a:ext>
              </a:extLst>
            </p:cNvPr>
            <p:cNvSpPr/>
            <p:nvPr/>
          </p:nvSpPr>
          <p:spPr>
            <a:xfrm>
              <a:off x="10166235" y="5195785"/>
              <a:ext cx="87897" cy="83998"/>
            </a:xfrm>
            <a:custGeom>
              <a:avLst/>
              <a:gdLst>
                <a:gd name="connsiteX0" fmla="*/ 1907 w 87897"/>
                <a:gd name="connsiteY0" fmla="*/ 378 h 83998"/>
                <a:gd name="connsiteX1" fmla="*/ 87897 w 87897"/>
                <a:gd name="connsiteY1" fmla="*/ 79442 h 83998"/>
                <a:gd name="connsiteX2" fmla="*/ 1907 w 87897"/>
                <a:gd name="connsiteY2" fmla="*/ 378 h 83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897" h="83998">
                  <a:moveTo>
                    <a:pt x="1907" y="378"/>
                  </a:moveTo>
                  <a:cubicBezTo>
                    <a:pt x="45381" y="-3458"/>
                    <a:pt x="72926" y="21849"/>
                    <a:pt x="87897" y="79442"/>
                  </a:cubicBezTo>
                  <a:cubicBezTo>
                    <a:pt x="40853" y="99634"/>
                    <a:pt x="-10613" y="49020"/>
                    <a:pt x="1907" y="37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6" name="任意多边形: 形状 265">
              <a:extLst>
                <a:ext uri="{FF2B5EF4-FFF2-40B4-BE49-F238E27FC236}">
                  <a16:creationId xmlns:a16="http://schemas.microsoft.com/office/drawing/2014/main" id="{E1850087-2F96-30B7-8290-9AF8A7853F27}"/>
                </a:ext>
              </a:extLst>
            </p:cNvPr>
            <p:cNvSpPr/>
            <p:nvPr/>
          </p:nvSpPr>
          <p:spPr>
            <a:xfrm>
              <a:off x="7680884" y="6168051"/>
              <a:ext cx="83258" cy="69082"/>
            </a:xfrm>
            <a:custGeom>
              <a:avLst/>
              <a:gdLst>
                <a:gd name="connsiteX0" fmla="*/ 49061 w 83258"/>
                <a:gd name="connsiteY0" fmla="*/ 69050 h 69082"/>
                <a:gd name="connsiteX1" fmla="*/ 46 w 83258"/>
                <a:gd name="connsiteY1" fmla="*/ 27280 h 69082"/>
                <a:gd name="connsiteX2" fmla="*/ 34410 w 83258"/>
                <a:gd name="connsiteY2" fmla="*/ 55 h 69082"/>
                <a:gd name="connsiteX3" fmla="*/ 82999 w 83258"/>
                <a:gd name="connsiteY3" fmla="*/ 46513 h 69082"/>
                <a:gd name="connsiteX4" fmla="*/ 49061 w 83258"/>
                <a:gd name="connsiteY4" fmla="*/ 69050 h 6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258" h="69082">
                  <a:moveTo>
                    <a:pt x="49061" y="69050"/>
                  </a:moveTo>
                  <a:cubicBezTo>
                    <a:pt x="17894" y="69849"/>
                    <a:pt x="1325" y="55784"/>
                    <a:pt x="46" y="27280"/>
                  </a:cubicBezTo>
                  <a:cubicBezTo>
                    <a:pt x="-1020" y="2719"/>
                    <a:pt x="16562" y="748"/>
                    <a:pt x="34410" y="55"/>
                  </a:cubicBezTo>
                  <a:cubicBezTo>
                    <a:pt x="64778" y="-1063"/>
                    <a:pt x="79909" y="14760"/>
                    <a:pt x="82999" y="46513"/>
                  </a:cubicBezTo>
                  <a:cubicBezTo>
                    <a:pt x="85983" y="77787"/>
                    <a:pt x="62541" y="65480"/>
                    <a:pt x="49061" y="6905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7" name="任意多边形: 形状 266">
              <a:extLst>
                <a:ext uri="{FF2B5EF4-FFF2-40B4-BE49-F238E27FC236}">
                  <a16:creationId xmlns:a16="http://schemas.microsoft.com/office/drawing/2014/main" id="{3CE2533F-2EF7-9054-54F8-74F22CA560F5}"/>
                </a:ext>
              </a:extLst>
            </p:cNvPr>
            <p:cNvSpPr/>
            <p:nvPr/>
          </p:nvSpPr>
          <p:spPr>
            <a:xfrm>
              <a:off x="10098152" y="5049898"/>
              <a:ext cx="90608" cy="90010"/>
            </a:xfrm>
            <a:custGeom>
              <a:avLst/>
              <a:gdLst>
                <a:gd name="connsiteX0" fmla="*/ 90608 w 90608"/>
                <a:gd name="connsiteY0" fmla="*/ 82386 h 90010"/>
                <a:gd name="connsiteX1" fmla="*/ 69883 w 90608"/>
                <a:gd name="connsiteY1" fmla="*/ 89472 h 90010"/>
                <a:gd name="connsiteX2" fmla="*/ 36 w 90608"/>
                <a:gd name="connsiteY2" fmla="*/ 17920 h 90010"/>
                <a:gd name="connsiteX3" fmla="*/ 16020 w 90608"/>
                <a:gd name="connsiteY3" fmla="*/ 19 h 90010"/>
                <a:gd name="connsiteX4" fmla="*/ 90608 w 90608"/>
                <a:gd name="connsiteY4" fmla="*/ 82386 h 90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608" h="90010">
                  <a:moveTo>
                    <a:pt x="90608" y="82386"/>
                  </a:moveTo>
                  <a:cubicBezTo>
                    <a:pt x="85014" y="84464"/>
                    <a:pt x="72707" y="92082"/>
                    <a:pt x="69883" y="89472"/>
                  </a:cubicBezTo>
                  <a:cubicBezTo>
                    <a:pt x="45376" y="66882"/>
                    <a:pt x="22360" y="42641"/>
                    <a:pt x="36" y="17920"/>
                  </a:cubicBezTo>
                  <a:cubicBezTo>
                    <a:pt x="-710" y="17121"/>
                    <a:pt x="10212" y="232"/>
                    <a:pt x="16020" y="19"/>
                  </a:cubicBezTo>
                  <a:cubicBezTo>
                    <a:pt x="43085" y="-1100"/>
                    <a:pt x="90448" y="48661"/>
                    <a:pt x="90608" y="823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8" name="任意多边形: 形状 267">
              <a:extLst>
                <a:ext uri="{FF2B5EF4-FFF2-40B4-BE49-F238E27FC236}">
                  <a16:creationId xmlns:a16="http://schemas.microsoft.com/office/drawing/2014/main" id="{F6634552-DE36-D559-9821-C4A3ABBD9282}"/>
                </a:ext>
              </a:extLst>
            </p:cNvPr>
            <p:cNvSpPr/>
            <p:nvPr/>
          </p:nvSpPr>
          <p:spPr>
            <a:xfrm>
              <a:off x="11589589" y="6532842"/>
              <a:ext cx="112415" cy="96914"/>
            </a:xfrm>
            <a:custGeom>
              <a:avLst/>
              <a:gdLst>
                <a:gd name="connsiteX0" fmla="*/ 0 w 112415"/>
                <a:gd name="connsiteY0" fmla="*/ 109 h 96914"/>
                <a:gd name="connsiteX1" fmla="*/ 112416 w 112415"/>
                <a:gd name="connsiteY1" fmla="*/ 96915 h 96914"/>
                <a:gd name="connsiteX2" fmla="*/ 0 w 112415"/>
                <a:gd name="connsiteY2" fmla="*/ 109 h 969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415" h="96914">
                  <a:moveTo>
                    <a:pt x="0" y="109"/>
                  </a:moveTo>
                  <a:cubicBezTo>
                    <a:pt x="53278" y="-2288"/>
                    <a:pt x="96379" y="34900"/>
                    <a:pt x="112416" y="96915"/>
                  </a:cubicBezTo>
                  <a:cubicBezTo>
                    <a:pt x="54716" y="86153"/>
                    <a:pt x="26319" y="46141"/>
                    <a:pt x="0" y="1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69" name="任意多边形: 形状 268">
              <a:extLst>
                <a:ext uri="{FF2B5EF4-FFF2-40B4-BE49-F238E27FC236}">
                  <a16:creationId xmlns:a16="http://schemas.microsoft.com/office/drawing/2014/main" id="{49609238-67A6-8F6E-7353-4EBDFA628914}"/>
                </a:ext>
              </a:extLst>
            </p:cNvPr>
            <p:cNvSpPr/>
            <p:nvPr/>
          </p:nvSpPr>
          <p:spPr>
            <a:xfrm>
              <a:off x="8886068" y="4837495"/>
              <a:ext cx="78073" cy="75559"/>
            </a:xfrm>
            <a:custGeom>
              <a:avLst/>
              <a:gdLst>
                <a:gd name="connsiteX0" fmla="*/ 78000 w 78073"/>
                <a:gd name="connsiteY0" fmla="*/ 72728 h 75559"/>
                <a:gd name="connsiteX1" fmla="*/ 2292 w 78073"/>
                <a:gd name="connsiteY1" fmla="*/ 36552 h 75559"/>
                <a:gd name="connsiteX2" fmla="*/ 3624 w 78073"/>
                <a:gd name="connsiteY2" fmla="*/ 7889 h 75559"/>
                <a:gd name="connsiteX3" fmla="*/ 35857 w 78073"/>
                <a:gd name="connsiteY3" fmla="*/ 483 h 75559"/>
                <a:gd name="connsiteX4" fmla="*/ 78000 w 78073"/>
                <a:gd name="connsiteY4" fmla="*/ 72728 h 7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073" h="75559">
                  <a:moveTo>
                    <a:pt x="78000" y="72728"/>
                  </a:moveTo>
                  <a:cubicBezTo>
                    <a:pt x="35005" y="81145"/>
                    <a:pt x="13001" y="71289"/>
                    <a:pt x="2292" y="36552"/>
                  </a:cubicBezTo>
                  <a:cubicBezTo>
                    <a:pt x="-478" y="27548"/>
                    <a:pt x="-1491" y="12257"/>
                    <a:pt x="3624" y="7889"/>
                  </a:cubicBezTo>
                  <a:cubicBezTo>
                    <a:pt x="11190" y="1442"/>
                    <a:pt x="25361" y="-1168"/>
                    <a:pt x="35857" y="483"/>
                  </a:cubicBezTo>
                  <a:cubicBezTo>
                    <a:pt x="65266" y="5065"/>
                    <a:pt x="79225" y="30745"/>
                    <a:pt x="78000" y="7272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0" name="任意多边形: 形状 269">
              <a:extLst>
                <a:ext uri="{FF2B5EF4-FFF2-40B4-BE49-F238E27FC236}">
                  <a16:creationId xmlns:a16="http://schemas.microsoft.com/office/drawing/2014/main" id="{542C69A5-4AED-64F9-B181-CF42560F101C}"/>
                </a:ext>
              </a:extLst>
            </p:cNvPr>
            <p:cNvSpPr/>
            <p:nvPr/>
          </p:nvSpPr>
          <p:spPr>
            <a:xfrm>
              <a:off x="7982961" y="5464939"/>
              <a:ext cx="92116" cy="68435"/>
            </a:xfrm>
            <a:custGeom>
              <a:avLst/>
              <a:gdLst>
                <a:gd name="connsiteX0" fmla="*/ 92117 w 92116"/>
                <a:gd name="connsiteY0" fmla="*/ 60214 h 68435"/>
                <a:gd name="connsiteX1" fmla="*/ 5488 w 92116"/>
                <a:gd name="connsiteY1" fmla="*/ 46468 h 68435"/>
                <a:gd name="connsiteX2" fmla="*/ 0 w 92116"/>
                <a:gd name="connsiteY2" fmla="*/ 4325 h 68435"/>
                <a:gd name="connsiteX3" fmla="*/ 55196 w 92116"/>
                <a:gd name="connsiteY3" fmla="*/ 3633 h 68435"/>
                <a:gd name="connsiteX4" fmla="*/ 92117 w 92116"/>
                <a:gd name="connsiteY4" fmla="*/ 60214 h 68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116" h="68435">
                  <a:moveTo>
                    <a:pt x="92117" y="60214"/>
                  </a:moveTo>
                  <a:cubicBezTo>
                    <a:pt x="51573" y="67619"/>
                    <a:pt x="22536" y="79287"/>
                    <a:pt x="5488" y="46468"/>
                  </a:cubicBezTo>
                  <a:cubicBezTo>
                    <a:pt x="-639" y="34640"/>
                    <a:pt x="1598" y="18497"/>
                    <a:pt x="0" y="4325"/>
                  </a:cubicBezTo>
                  <a:cubicBezTo>
                    <a:pt x="18807" y="3473"/>
                    <a:pt x="41983" y="-4519"/>
                    <a:pt x="55196" y="3633"/>
                  </a:cubicBezTo>
                  <a:cubicBezTo>
                    <a:pt x="70806" y="13223"/>
                    <a:pt x="77785" y="36825"/>
                    <a:pt x="92117" y="602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1" name="任意多边形: 形状 270">
              <a:extLst>
                <a:ext uri="{FF2B5EF4-FFF2-40B4-BE49-F238E27FC236}">
                  <a16:creationId xmlns:a16="http://schemas.microsoft.com/office/drawing/2014/main" id="{25D47C00-7CA5-A16F-BDE3-7733CBE8848E}"/>
                </a:ext>
              </a:extLst>
            </p:cNvPr>
            <p:cNvSpPr/>
            <p:nvPr/>
          </p:nvSpPr>
          <p:spPr>
            <a:xfrm>
              <a:off x="8092218" y="5292211"/>
              <a:ext cx="87138" cy="69752"/>
            </a:xfrm>
            <a:custGeom>
              <a:avLst/>
              <a:gdLst>
                <a:gd name="connsiteX0" fmla="*/ 68424 w 87138"/>
                <a:gd name="connsiteY0" fmla="*/ 69752 h 69752"/>
                <a:gd name="connsiteX1" fmla="*/ 15 w 87138"/>
                <a:gd name="connsiteY1" fmla="*/ 21270 h 69752"/>
                <a:gd name="connsiteX2" fmla="*/ 32355 w 87138"/>
                <a:gd name="connsiteY2" fmla="*/ 12 h 69752"/>
                <a:gd name="connsiteX3" fmla="*/ 86858 w 87138"/>
                <a:gd name="connsiteY3" fmla="*/ 47216 h 69752"/>
                <a:gd name="connsiteX4" fmla="*/ 68424 w 87138"/>
                <a:gd name="connsiteY4" fmla="*/ 69752 h 69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138" h="69752">
                  <a:moveTo>
                    <a:pt x="68424" y="69752"/>
                  </a:moveTo>
                  <a:cubicBezTo>
                    <a:pt x="25855" y="69859"/>
                    <a:pt x="-731" y="47322"/>
                    <a:pt x="15" y="21270"/>
                  </a:cubicBezTo>
                  <a:cubicBezTo>
                    <a:pt x="655" y="-947"/>
                    <a:pt x="17863" y="332"/>
                    <a:pt x="32355" y="12"/>
                  </a:cubicBezTo>
                  <a:cubicBezTo>
                    <a:pt x="59207" y="-628"/>
                    <a:pt x="90427" y="24839"/>
                    <a:pt x="86858" y="47216"/>
                  </a:cubicBezTo>
                  <a:cubicBezTo>
                    <a:pt x="85259" y="57605"/>
                    <a:pt x="71674" y="66076"/>
                    <a:pt x="68424" y="6975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2" name="任意多边形: 形状 271">
              <a:extLst>
                <a:ext uri="{FF2B5EF4-FFF2-40B4-BE49-F238E27FC236}">
                  <a16:creationId xmlns:a16="http://schemas.microsoft.com/office/drawing/2014/main" id="{7B4C5179-CD2A-4A35-635C-70575D41B59F}"/>
                </a:ext>
              </a:extLst>
            </p:cNvPr>
            <p:cNvSpPr/>
            <p:nvPr/>
          </p:nvSpPr>
          <p:spPr>
            <a:xfrm>
              <a:off x="7690502" y="6701679"/>
              <a:ext cx="81995" cy="67710"/>
            </a:xfrm>
            <a:custGeom>
              <a:avLst/>
              <a:gdLst>
                <a:gd name="connsiteX0" fmla="*/ 40616 w 81995"/>
                <a:gd name="connsiteY0" fmla="*/ 749 h 67710"/>
                <a:gd name="connsiteX1" fmla="*/ 81746 w 81995"/>
                <a:gd name="connsiteY1" fmla="*/ 39855 h 67710"/>
                <a:gd name="connsiteX2" fmla="*/ 44931 w 81995"/>
                <a:gd name="connsiteY2" fmla="*/ 67559 h 67710"/>
                <a:gd name="connsiteX3" fmla="*/ 18 w 81995"/>
                <a:gd name="connsiteY3" fmla="*/ 23232 h 67710"/>
                <a:gd name="connsiteX4" fmla="*/ 40616 w 81995"/>
                <a:gd name="connsiteY4" fmla="*/ 749 h 67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995" h="67710">
                  <a:moveTo>
                    <a:pt x="40616" y="749"/>
                  </a:moveTo>
                  <a:cubicBezTo>
                    <a:pt x="69545" y="-4099"/>
                    <a:pt x="79242" y="15241"/>
                    <a:pt x="81746" y="39855"/>
                  </a:cubicBezTo>
                  <a:cubicBezTo>
                    <a:pt x="84570" y="67453"/>
                    <a:pt x="62832" y="66494"/>
                    <a:pt x="44931" y="67559"/>
                  </a:cubicBezTo>
                  <a:cubicBezTo>
                    <a:pt x="14563" y="69371"/>
                    <a:pt x="391" y="54879"/>
                    <a:pt x="18" y="23232"/>
                  </a:cubicBezTo>
                  <a:cubicBezTo>
                    <a:pt x="-248" y="2987"/>
                    <a:pt x="1936" y="1761"/>
                    <a:pt x="40616" y="7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3" name="任意多边形: 形状 272">
              <a:extLst>
                <a:ext uri="{FF2B5EF4-FFF2-40B4-BE49-F238E27FC236}">
                  <a16:creationId xmlns:a16="http://schemas.microsoft.com/office/drawing/2014/main" id="{2610FF2A-2C91-C6D2-F96A-E8C3A9DD3BAC}"/>
                </a:ext>
              </a:extLst>
            </p:cNvPr>
            <p:cNvSpPr/>
            <p:nvPr/>
          </p:nvSpPr>
          <p:spPr>
            <a:xfrm>
              <a:off x="11311959" y="6235022"/>
              <a:ext cx="106129" cy="90179"/>
            </a:xfrm>
            <a:custGeom>
              <a:avLst/>
              <a:gdLst>
                <a:gd name="connsiteX0" fmla="*/ 0 w 106129"/>
                <a:gd name="connsiteY0" fmla="*/ 2 h 90179"/>
                <a:gd name="connsiteX1" fmla="*/ 106129 w 106129"/>
                <a:gd name="connsiteY1" fmla="*/ 89827 h 90179"/>
                <a:gd name="connsiteX2" fmla="*/ 0 w 106129"/>
                <a:gd name="connsiteY2" fmla="*/ 2 h 901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129" h="90179">
                  <a:moveTo>
                    <a:pt x="0" y="2"/>
                  </a:moveTo>
                  <a:cubicBezTo>
                    <a:pt x="63667" y="-318"/>
                    <a:pt x="78372" y="50402"/>
                    <a:pt x="106129" y="89827"/>
                  </a:cubicBezTo>
                  <a:cubicBezTo>
                    <a:pt x="52905" y="94196"/>
                    <a:pt x="10016" y="57595"/>
                    <a:pt x="0" y="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4" name="任意多边形: 形状 273">
              <a:extLst>
                <a:ext uri="{FF2B5EF4-FFF2-40B4-BE49-F238E27FC236}">
                  <a16:creationId xmlns:a16="http://schemas.microsoft.com/office/drawing/2014/main" id="{0B22783C-6774-AB06-0812-788FC496E0EB}"/>
                </a:ext>
              </a:extLst>
            </p:cNvPr>
            <p:cNvSpPr/>
            <p:nvPr/>
          </p:nvSpPr>
          <p:spPr>
            <a:xfrm>
              <a:off x="9850247" y="4987935"/>
              <a:ext cx="84858" cy="80577"/>
            </a:xfrm>
            <a:custGeom>
              <a:avLst/>
              <a:gdLst>
                <a:gd name="connsiteX0" fmla="*/ 84859 w 84858"/>
                <a:gd name="connsiteY0" fmla="*/ 80149 h 80577"/>
                <a:gd name="connsiteX1" fmla="*/ 1426 w 84858"/>
                <a:gd name="connsiteY1" fmla="*/ 26392 h 80577"/>
                <a:gd name="connsiteX2" fmla="*/ 23749 w 84858"/>
                <a:gd name="connsiteY2" fmla="*/ 286 h 80577"/>
                <a:gd name="connsiteX3" fmla="*/ 84859 w 84858"/>
                <a:gd name="connsiteY3" fmla="*/ 80149 h 80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858" h="80577">
                  <a:moveTo>
                    <a:pt x="84859" y="80149"/>
                  </a:moveTo>
                  <a:cubicBezTo>
                    <a:pt x="38827" y="83772"/>
                    <a:pt x="10057" y="64325"/>
                    <a:pt x="1426" y="26392"/>
                  </a:cubicBezTo>
                  <a:cubicBezTo>
                    <a:pt x="-2996" y="6999"/>
                    <a:pt x="2438" y="-1739"/>
                    <a:pt x="23749" y="286"/>
                  </a:cubicBezTo>
                  <a:cubicBezTo>
                    <a:pt x="57208" y="3482"/>
                    <a:pt x="77293" y="28470"/>
                    <a:pt x="84859" y="801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5" name="任意多边形: 形状 274">
              <a:extLst>
                <a:ext uri="{FF2B5EF4-FFF2-40B4-BE49-F238E27FC236}">
                  <a16:creationId xmlns:a16="http://schemas.microsoft.com/office/drawing/2014/main" id="{0C6DA8E4-145F-D2CF-CEB6-AEE42AE3AA77}"/>
                </a:ext>
              </a:extLst>
            </p:cNvPr>
            <p:cNvSpPr/>
            <p:nvPr/>
          </p:nvSpPr>
          <p:spPr>
            <a:xfrm>
              <a:off x="10471597" y="5402987"/>
              <a:ext cx="88586" cy="89619"/>
            </a:xfrm>
            <a:custGeom>
              <a:avLst/>
              <a:gdLst>
                <a:gd name="connsiteX0" fmla="*/ 67 w 88586"/>
                <a:gd name="connsiteY0" fmla="*/ 0 h 89619"/>
                <a:gd name="connsiteX1" fmla="*/ 88561 w 88586"/>
                <a:gd name="connsiteY1" fmla="*/ 73097 h 89619"/>
                <a:gd name="connsiteX2" fmla="*/ 72311 w 88586"/>
                <a:gd name="connsiteY2" fmla="*/ 89613 h 89619"/>
                <a:gd name="connsiteX3" fmla="*/ 67 w 88586"/>
                <a:gd name="connsiteY3" fmla="*/ 0 h 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586" h="89619">
                  <a:moveTo>
                    <a:pt x="67" y="0"/>
                  </a:moveTo>
                  <a:cubicBezTo>
                    <a:pt x="37415" y="1705"/>
                    <a:pt x="84352" y="40065"/>
                    <a:pt x="88561" y="73097"/>
                  </a:cubicBezTo>
                  <a:cubicBezTo>
                    <a:pt x="89201" y="78105"/>
                    <a:pt x="77692" y="89933"/>
                    <a:pt x="72311" y="89613"/>
                  </a:cubicBezTo>
                  <a:cubicBezTo>
                    <a:pt x="35657" y="87535"/>
                    <a:pt x="-1798" y="41077"/>
                    <a:pt x="6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6" name="任意多边形: 形状 275">
              <a:extLst>
                <a:ext uri="{FF2B5EF4-FFF2-40B4-BE49-F238E27FC236}">
                  <a16:creationId xmlns:a16="http://schemas.microsoft.com/office/drawing/2014/main" id="{CA7B5561-5556-8253-9E13-F63C3F25CD27}"/>
                </a:ext>
              </a:extLst>
            </p:cNvPr>
            <p:cNvSpPr/>
            <p:nvPr/>
          </p:nvSpPr>
          <p:spPr>
            <a:xfrm>
              <a:off x="11031293" y="5930598"/>
              <a:ext cx="105969" cy="92261"/>
            </a:xfrm>
            <a:custGeom>
              <a:avLst/>
              <a:gdLst>
                <a:gd name="connsiteX0" fmla="*/ 0 w 105969"/>
                <a:gd name="connsiteY0" fmla="*/ 210 h 92261"/>
                <a:gd name="connsiteX1" fmla="*/ 105969 w 105969"/>
                <a:gd name="connsiteY1" fmla="*/ 92167 h 92261"/>
                <a:gd name="connsiteX2" fmla="*/ 0 w 105969"/>
                <a:gd name="connsiteY2" fmla="*/ 210 h 92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969" h="92261">
                  <a:moveTo>
                    <a:pt x="0" y="210"/>
                  </a:moveTo>
                  <a:cubicBezTo>
                    <a:pt x="48589" y="-2667"/>
                    <a:pt x="79117" y="23812"/>
                    <a:pt x="105969" y="92167"/>
                  </a:cubicBezTo>
                  <a:cubicBezTo>
                    <a:pt x="59937" y="94298"/>
                    <a:pt x="20831" y="60361"/>
                    <a:pt x="0" y="21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7" name="任意多边形: 形状 276">
              <a:extLst>
                <a:ext uri="{FF2B5EF4-FFF2-40B4-BE49-F238E27FC236}">
                  <a16:creationId xmlns:a16="http://schemas.microsoft.com/office/drawing/2014/main" id="{E72BE27A-ACB7-BFF6-17EA-C8C63C83A1A9}"/>
                </a:ext>
              </a:extLst>
            </p:cNvPr>
            <p:cNvSpPr/>
            <p:nvPr/>
          </p:nvSpPr>
          <p:spPr>
            <a:xfrm>
              <a:off x="8632746" y="4977821"/>
              <a:ext cx="87770" cy="70123"/>
            </a:xfrm>
            <a:custGeom>
              <a:avLst/>
              <a:gdLst>
                <a:gd name="connsiteX0" fmla="*/ 70794 w 87770"/>
                <a:gd name="connsiteY0" fmla="*/ 70124 h 70123"/>
                <a:gd name="connsiteX1" fmla="*/ 148 w 87770"/>
                <a:gd name="connsiteY1" fmla="*/ 17112 h 70123"/>
                <a:gd name="connsiteX2" fmla="*/ 21779 w 87770"/>
                <a:gd name="connsiteY2" fmla="*/ 10 h 70123"/>
                <a:gd name="connsiteX3" fmla="*/ 87416 w 87770"/>
                <a:gd name="connsiteY3" fmla="*/ 53554 h 70123"/>
                <a:gd name="connsiteX4" fmla="*/ 70794 w 87770"/>
                <a:gd name="connsiteY4" fmla="*/ 70124 h 70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770" h="70123">
                  <a:moveTo>
                    <a:pt x="70794" y="70124"/>
                  </a:moveTo>
                  <a:cubicBezTo>
                    <a:pt x="29877" y="69271"/>
                    <a:pt x="-2463" y="42792"/>
                    <a:pt x="148" y="17112"/>
                  </a:cubicBezTo>
                  <a:cubicBezTo>
                    <a:pt x="840" y="10453"/>
                    <a:pt x="14160" y="117"/>
                    <a:pt x="21779" y="10"/>
                  </a:cubicBezTo>
                  <a:cubicBezTo>
                    <a:pt x="61097" y="-576"/>
                    <a:pt x="91412" y="24145"/>
                    <a:pt x="87416" y="53554"/>
                  </a:cubicBezTo>
                  <a:cubicBezTo>
                    <a:pt x="86351" y="61493"/>
                    <a:pt x="73298" y="67779"/>
                    <a:pt x="70794" y="701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8" name="任意多边形: 形状 277">
              <a:extLst>
                <a:ext uri="{FF2B5EF4-FFF2-40B4-BE49-F238E27FC236}">
                  <a16:creationId xmlns:a16="http://schemas.microsoft.com/office/drawing/2014/main" id="{B4AD3801-B3D6-45AA-F98F-BFB961E609C4}"/>
                </a:ext>
              </a:extLst>
            </p:cNvPr>
            <p:cNvSpPr/>
            <p:nvPr/>
          </p:nvSpPr>
          <p:spPr>
            <a:xfrm>
              <a:off x="8373112" y="5126849"/>
              <a:ext cx="82306" cy="72048"/>
            </a:xfrm>
            <a:custGeom>
              <a:avLst/>
              <a:gdLst>
                <a:gd name="connsiteX0" fmla="*/ 20672 w 82306"/>
                <a:gd name="connsiteY0" fmla="*/ 0 h 72048"/>
                <a:gd name="connsiteX1" fmla="*/ 81835 w 82306"/>
                <a:gd name="connsiteY1" fmla="*/ 54929 h 72048"/>
                <a:gd name="connsiteX2" fmla="*/ 54876 w 82306"/>
                <a:gd name="connsiteY2" fmla="*/ 71978 h 72048"/>
                <a:gd name="connsiteX3" fmla="*/ 373 w 82306"/>
                <a:gd name="connsiteY3" fmla="*/ 22270 h 72048"/>
                <a:gd name="connsiteX4" fmla="*/ 20672 w 82306"/>
                <a:gd name="connsiteY4" fmla="*/ 0 h 72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306" h="72048">
                  <a:moveTo>
                    <a:pt x="20672" y="0"/>
                  </a:moveTo>
                  <a:cubicBezTo>
                    <a:pt x="61802" y="533"/>
                    <a:pt x="86044" y="25467"/>
                    <a:pt x="81835" y="54929"/>
                  </a:cubicBezTo>
                  <a:cubicBezTo>
                    <a:pt x="80823" y="62015"/>
                    <a:pt x="64520" y="71498"/>
                    <a:pt x="54876" y="71978"/>
                  </a:cubicBezTo>
                  <a:cubicBezTo>
                    <a:pt x="23549" y="73523"/>
                    <a:pt x="-3516" y="49442"/>
                    <a:pt x="373" y="22270"/>
                  </a:cubicBezTo>
                  <a:cubicBezTo>
                    <a:pt x="1812" y="11828"/>
                    <a:pt x="17369" y="3410"/>
                    <a:pt x="2067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79" name="任意多边形: 形状 278">
              <a:extLst>
                <a:ext uri="{FF2B5EF4-FFF2-40B4-BE49-F238E27FC236}">
                  <a16:creationId xmlns:a16="http://schemas.microsoft.com/office/drawing/2014/main" id="{64DB68DC-3CBB-67F9-E7DC-72B88D58B242}"/>
                </a:ext>
              </a:extLst>
            </p:cNvPr>
            <p:cNvSpPr/>
            <p:nvPr/>
          </p:nvSpPr>
          <p:spPr>
            <a:xfrm>
              <a:off x="10849888" y="5752008"/>
              <a:ext cx="94509" cy="93235"/>
            </a:xfrm>
            <a:custGeom>
              <a:avLst/>
              <a:gdLst>
                <a:gd name="connsiteX0" fmla="*/ 94509 w 94509"/>
                <a:gd name="connsiteY0" fmla="*/ 93236 h 93235"/>
                <a:gd name="connsiteX1" fmla="*/ 474 w 94509"/>
                <a:gd name="connsiteY1" fmla="*/ 0 h 93235"/>
                <a:gd name="connsiteX2" fmla="*/ 94509 w 94509"/>
                <a:gd name="connsiteY2" fmla="*/ 93236 h 93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509" h="93235">
                  <a:moveTo>
                    <a:pt x="94509" y="93236"/>
                  </a:moveTo>
                  <a:cubicBezTo>
                    <a:pt x="32760" y="90572"/>
                    <a:pt x="-4694" y="52265"/>
                    <a:pt x="474" y="0"/>
                  </a:cubicBezTo>
                  <a:cubicBezTo>
                    <a:pt x="52793" y="8951"/>
                    <a:pt x="77194" y="45339"/>
                    <a:pt x="94509" y="932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0" name="任意多边形: 形状 279">
              <a:extLst>
                <a:ext uri="{FF2B5EF4-FFF2-40B4-BE49-F238E27FC236}">
                  <a16:creationId xmlns:a16="http://schemas.microsoft.com/office/drawing/2014/main" id="{96FD2728-ED28-330C-1728-02D21FFC411B}"/>
                </a:ext>
              </a:extLst>
            </p:cNvPr>
            <p:cNvSpPr/>
            <p:nvPr/>
          </p:nvSpPr>
          <p:spPr>
            <a:xfrm>
              <a:off x="7861327" y="5635962"/>
              <a:ext cx="84024" cy="64626"/>
            </a:xfrm>
            <a:custGeom>
              <a:avLst/>
              <a:gdLst>
                <a:gd name="connsiteX0" fmla="*/ 83540 w 84024"/>
                <a:gd name="connsiteY0" fmla="*/ 64474 h 64626"/>
                <a:gd name="connsiteX1" fmla="*/ 0 w 84024"/>
                <a:gd name="connsiteY1" fmla="*/ 23077 h 64626"/>
                <a:gd name="connsiteX2" fmla="*/ 43155 w 84024"/>
                <a:gd name="connsiteY2" fmla="*/ 1820 h 64626"/>
                <a:gd name="connsiteX3" fmla="*/ 83540 w 84024"/>
                <a:gd name="connsiteY3" fmla="*/ 64474 h 64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4024" h="64626">
                  <a:moveTo>
                    <a:pt x="83540" y="64474"/>
                  </a:moveTo>
                  <a:cubicBezTo>
                    <a:pt x="17529" y="65913"/>
                    <a:pt x="-106" y="57548"/>
                    <a:pt x="0" y="23077"/>
                  </a:cubicBezTo>
                  <a:cubicBezTo>
                    <a:pt x="54" y="-9902"/>
                    <a:pt x="27172" y="2299"/>
                    <a:pt x="43155" y="1820"/>
                  </a:cubicBezTo>
                  <a:cubicBezTo>
                    <a:pt x="73737" y="861"/>
                    <a:pt x="86790" y="22331"/>
                    <a:pt x="83540" y="644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1" name="任意多边形: 形状 280">
              <a:extLst>
                <a:ext uri="{FF2B5EF4-FFF2-40B4-BE49-F238E27FC236}">
                  <a16:creationId xmlns:a16="http://schemas.microsoft.com/office/drawing/2014/main" id="{8773E6B4-808C-90C0-AF9A-E93EE017F934}"/>
                </a:ext>
              </a:extLst>
            </p:cNvPr>
            <p:cNvSpPr/>
            <p:nvPr/>
          </p:nvSpPr>
          <p:spPr>
            <a:xfrm>
              <a:off x="8477280" y="4969201"/>
              <a:ext cx="81378" cy="72250"/>
            </a:xfrm>
            <a:custGeom>
              <a:avLst/>
              <a:gdLst>
                <a:gd name="connsiteX0" fmla="*/ 16719 w 81378"/>
                <a:gd name="connsiteY0" fmla="*/ 0 h 72250"/>
                <a:gd name="connsiteX1" fmla="*/ 80866 w 81378"/>
                <a:gd name="connsiteY1" fmla="*/ 53597 h 72250"/>
                <a:gd name="connsiteX2" fmla="*/ 56251 w 81378"/>
                <a:gd name="connsiteY2" fmla="*/ 72244 h 72250"/>
                <a:gd name="connsiteX3" fmla="*/ 310 w 81378"/>
                <a:gd name="connsiteY3" fmla="*/ 20778 h 72250"/>
                <a:gd name="connsiteX4" fmla="*/ 16719 w 81378"/>
                <a:gd name="connsiteY4" fmla="*/ 0 h 72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78" h="72250">
                  <a:moveTo>
                    <a:pt x="16719" y="0"/>
                  </a:moveTo>
                  <a:cubicBezTo>
                    <a:pt x="60247" y="1438"/>
                    <a:pt x="85341" y="24401"/>
                    <a:pt x="80866" y="53597"/>
                  </a:cubicBezTo>
                  <a:cubicBezTo>
                    <a:pt x="79694" y="61216"/>
                    <a:pt x="64882" y="72138"/>
                    <a:pt x="56251" y="72244"/>
                  </a:cubicBezTo>
                  <a:cubicBezTo>
                    <a:pt x="22846" y="72671"/>
                    <a:pt x="-3153" y="48589"/>
                    <a:pt x="310" y="20778"/>
                  </a:cubicBezTo>
                  <a:cubicBezTo>
                    <a:pt x="1535" y="11561"/>
                    <a:pt x="13629" y="3729"/>
                    <a:pt x="1671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2" name="任意多边形: 形状 281">
              <a:extLst>
                <a:ext uri="{FF2B5EF4-FFF2-40B4-BE49-F238E27FC236}">
                  <a16:creationId xmlns:a16="http://schemas.microsoft.com/office/drawing/2014/main" id="{92661CFF-E9E2-9EA0-D031-01AD6A421367}"/>
                </a:ext>
              </a:extLst>
            </p:cNvPr>
            <p:cNvSpPr/>
            <p:nvPr/>
          </p:nvSpPr>
          <p:spPr>
            <a:xfrm>
              <a:off x="7743598" y="5818233"/>
              <a:ext cx="81701" cy="70145"/>
            </a:xfrm>
            <a:custGeom>
              <a:avLst/>
              <a:gdLst>
                <a:gd name="connsiteX0" fmla="*/ 17621 w 81701"/>
                <a:gd name="connsiteY0" fmla="*/ 0 h 70145"/>
                <a:gd name="connsiteX1" fmla="*/ 81555 w 81701"/>
                <a:gd name="connsiteY1" fmla="*/ 46085 h 70145"/>
                <a:gd name="connsiteX2" fmla="*/ 43248 w 81701"/>
                <a:gd name="connsiteY2" fmla="*/ 70060 h 70145"/>
                <a:gd name="connsiteX3" fmla="*/ 359 w 81701"/>
                <a:gd name="connsiteY3" fmla="*/ 21524 h 70145"/>
                <a:gd name="connsiteX4" fmla="*/ 17621 w 81701"/>
                <a:gd name="connsiteY4" fmla="*/ 0 h 7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01" h="70145">
                  <a:moveTo>
                    <a:pt x="17621" y="0"/>
                  </a:moveTo>
                  <a:cubicBezTo>
                    <a:pt x="59231" y="1385"/>
                    <a:pt x="83846" y="22590"/>
                    <a:pt x="81555" y="46085"/>
                  </a:cubicBezTo>
                  <a:cubicBezTo>
                    <a:pt x="79210" y="69794"/>
                    <a:pt x="60883" y="70540"/>
                    <a:pt x="43248" y="70060"/>
                  </a:cubicBezTo>
                  <a:cubicBezTo>
                    <a:pt x="15597" y="69261"/>
                    <a:pt x="-2837" y="50241"/>
                    <a:pt x="359" y="21524"/>
                  </a:cubicBezTo>
                  <a:cubicBezTo>
                    <a:pt x="1425" y="11721"/>
                    <a:pt x="14745" y="3303"/>
                    <a:pt x="1762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3" name="任意多边形: 形状 282">
              <a:extLst>
                <a:ext uri="{FF2B5EF4-FFF2-40B4-BE49-F238E27FC236}">
                  <a16:creationId xmlns:a16="http://schemas.microsoft.com/office/drawing/2014/main" id="{2448BB1D-7050-483F-5F59-20DE199EB998}"/>
                </a:ext>
              </a:extLst>
            </p:cNvPr>
            <p:cNvSpPr/>
            <p:nvPr/>
          </p:nvSpPr>
          <p:spPr>
            <a:xfrm>
              <a:off x="8731664" y="4826204"/>
              <a:ext cx="82076" cy="75216"/>
            </a:xfrm>
            <a:custGeom>
              <a:avLst/>
              <a:gdLst>
                <a:gd name="connsiteX0" fmla="*/ 17962 w 82076"/>
                <a:gd name="connsiteY0" fmla="*/ 0 h 75216"/>
                <a:gd name="connsiteX1" fmla="*/ 81948 w 82076"/>
                <a:gd name="connsiteY1" fmla="*/ 54769 h 75216"/>
                <a:gd name="connsiteX2" fmla="*/ 61916 w 82076"/>
                <a:gd name="connsiteY2" fmla="*/ 75121 h 75216"/>
                <a:gd name="connsiteX3" fmla="*/ 380 w 82076"/>
                <a:gd name="connsiteY3" fmla="*/ 18381 h 75216"/>
                <a:gd name="connsiteX4" fmla="*/ 17962 w 82076"/>
                <a:gd name="connsiteY4" fmla="*/ 0 h 75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2076" h="75216">
                  <a:moveTo>
                    <a:pt x="17962" y="0"/>
                  </a:moveTo>
                  <a:cubicBezTo>
                    <a:pt x="58186" y="852"/>
                    <a:pt x="84132" y="25040"/>
                    <a:pt x="81948" y="54769"/>
                  </a:cubicBezTo>
                  <a:cubicBezTo>
                    <a:pt x="81415" y="62335"/>
                    <a:pt x="69321" y="74589"/>
                    <a:pt x="61916" y="75121"/>
                  </a:cubicBezTo>
                  <a:cubicBezTo>
                    <a:pt x="30961" y="77199"/>
                    <a:pt x="-4042" y="44860"/>
                    <a:pt x="380" y="18381"/>
                  </a:cubicBezTo>
                  <a:cubicBezTo>
                    <a:pt x="1872" y="9750"/>
                    <a:pt x="14818" y="3037"/>
                    <a:pt x="1796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4" name="任意多边形: 形状 283">
              <a:extLst>
                <a:ext uri="{FF2B5EF4-FFF2-40B4-BE49-F238E27FC236}">
                  <a16:creationId xmlns:a16="http://schemas.microsoft.com/office/drawing/2014/main" id="{3C8FFAC3-8066-6378-C839-5ED20DF26E04}"/>
                </a:ext>
              </a:extLst>
            </p:cNvPr>
            <p:cNvSpPr/>
            <p:nvPr/>
          </p:nvSpPr>
          <p:spPr>
            <a:xfrm>
              <a:off x="8315959" y="4965522"/>
              <a:ext cx="78737" cy="69961"/>
            </a:xfrm>
            <a:custGeom>
              <a:avLst/>
              <a:gdLst>
                <a:gd name="connsiteX0" fmla="*/ 146 w 78737"/>
                <a:gd name="connsiteY0" fmla="*/ 10551 h 69961"/>
                <a:gd name="connsiteX1" fmla="*/ 27318 w 78737"/>
                <a:gd name="connsiteY1" fmla="*/ 2 h 69961"/>
                <a:gd name="connsiteX2" fmla="*/ 77985 w 78737"/>
                <a:gd name="connsiteY2" fmla="*/ 52214 h 69961"/>
                <a:gd name="connsiteX3" fmla="*/ 52518 w 78737"/>
                <a:gd name="connsiteY3" fmla="*/ 69956 h 69961"/>
                <a:gd name="connsiteX4" fmla="*/ 146 w 78737"/>
                <a:gd name="connsiteY4" fmla="*/ 10551 h 69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737" h="69961">
                  <a:moveTo>
                    <a:pt x="146" y="10551"/>
                  </a:moveTo>
                  <a:cubicBezTo>
                    <a:pt x="6753" y="7834"/>
                    <a:pt x="17088" y="-157"/>
                    <a:pt x="27318" y="2"/>
                  </a:cubicBezTo>
                  <a:cubicBezTo>
                    <a:pt x="60243" y="429"/>
                    <a:pt x="83259" y="23764"/>
                    <a:pt x="77985" y="52214"/>
                  </a:cubicBezTo>
                  <a:cubicBezTo>
                    <a:pt x="76599" y="59727"/>
                    <a:pt x="61469" y="69849"/>
                    <a:pt x="52518" y="69956"/>
                  </a:cubicBezTo>
                  <a:cubicBezTo>
                    <a:pt x="17195" y="70329"/>
                    <a:pt x="-1878" y="50723"/>
                    <a:pt x="146" y="105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5" name="任意多边形: 形状 284">
              <a:extLst>
                <a:ext uri="{FF2B5EF4-FFF2-40B4-BE49-F238E27FC236}">
                  <a16:creationId xmlns:a16="http://schemas.microsoft.com/office/drawing/2014/main" id="{8B14D929-D12D-D8EF-0C16-9310BEFD8012}"/>
                </a:ext>
              </a:extLst>
            </p:cNvPr>
            <p:cNvSpPr/>
            <p:nvPr/>
          </p:nvSpPr>
          <p:spPr>
            <a:xfrm>
              <a:off x="7491682" y="6728001"/>
              <a:ext cx="80926" cy="68199"/>
            </a:xfrm>
            <a:custGeom>
              <a:avLst/>
              <a:gdLst>
                <a:gd name="connsiteX0" fmla="*/ 38898 w 80926"/>
                <a:gd name="connsiteY0" fmla="*/ 0 h 68199"/>
                <a:gd name="connsiteX1" fmla="*/ 80828 w 80926"/>
                <a:gd name="connsiteY1" fmla="*/ 44167 h 68199"/>
                <a:gd name="connsiteX2" fmla="*/ 39484 w 80926"/>
                <a:gd name="connsiteY2" fmla="*/ 68142 h 68199"/>
                <a:gd name="connsiteX3" fmla="*/ 6 w 80926"/>
                <a:gd name="connsiteY3" fmla="*/ 27491 h 68199"/>
                <a:gd name="connsiteX4" fmla="*/ 38898 w 80926"/>
                <a:gd name="connsiteY4" fmla="*/ 0 h 6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926" h="68199">
                  <a:moveTo>
                    <a:pt x="38898" y="0"/>
                  </a:moveTo>
                  <a:cubicBezTo>
                    <a:pt x="65644" y="533"/>
                    <a:pt x="82373" y="18647"/>
                    <a:pt x="80828" y="44167"/>
                  </a:cubicBezTo>
                  <a:cubicBezTo>
                    <a:pt x="79176" y="71605"/>
                    <a:pt x="54935" y="67396"/>
                    <a:pt x="39484" y="68142"/>
                  </a:cubicBezTo>
                  <a:cubicBezTo>
                    <a:pt x="14497" y="69314"/>
                    <a:pt x="432" y="52425"/>
                    <a:pt x="6" y="27491"/>
                  </a:cubicBezTo>
                  <a:cubicBezTo>
                    <a:pt x="-421" y="-1758"/>
                    <a:pt x="23448" y="2931"/>
                    <a:pt x="3889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6" name="任意多边形: 形状 285">
              <a:extLst>
                <a:ext uri="{FF2B5EF4-FFF2-40B4-BE49-F238E27FC236}">
                  <a16:creationId xmlns:a16="http://schemas.microsoft.com/office/drawing/2014/main" id="{C79DDA78-58DE-1038-9987-E25E10B4550F}"/>
                </a:ext>
              </a:extLst>
            </p:cNvPr>
            <p:cNvSpPr/>
            <p:nvPr/>
          </p:nvSpPr>
          <p:spPr>
            <a:xfrm>
              <a:off x="10400219" y="5261499"/>
              <a:ext cx="91158" cy="90289"/>
            </a:xfrm>
            <a:custGeom>
              <a:avLst/>
              <a:gdLst>
                <a:gd name="connsiteX0" fmla="*/ 91158 w 91158"/>
                <a:gd name="connsiteY0" fmla="*/ 82137 h 90289"/>
                <a:gd name="connsiteX1" fmla="*/ 72138 w 91158"/>
                <a:gd name="connsiteY1" fmla="*/ 90288 h 90289"/>
                <a:gd name="connsiteX2" fmla="*/ 0 w 91158"/>
                <a:gd name="connsiteY2" fmla="*/ 15913 h 90289"/>
                <a:gd name="connsiteX3" fmla="*/ 13586 w 91158"/>
                <a:gd name="connsiteY3" fmla="*/ 36 h 90289"/>
                <a:gd name="connsiteX4" fmla="*/ 91158 w 91158"/>
                <a:gd name="connsiteY4" fmla="*/ 82137 h 90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58" h="90289">
                  <a:moveTo>
                    <a:pt x="91158" y="82137"/>
                  </a:moveTo>
                  <a:cubicBezTo>
                    <a:pt x="86257" y="84375"/>
                    <a:pt x="79117" y="90395"/>
                    <a:pt x="72138" y="90288"/>
                  </a:cubicBezTo>
                  <a:cubicBezTo>
                    <a:pt x="46511" y="89862"/>
                    <a:pt x="-106" y="42019"/>
                    <a:pt x="0" y="15913"/>
                  </a:cubicBezTo>
                  <a:cubicBezTo>
                    <a:pt x="0" y="10372"/>
                    <a:pt x="8418" y="462"/>
                    <a:pt x="13586" y="36"/>
                  </a:cubicBezTo>
                  <a:cubicBezTo>
                    <a:pt x="34950" y="-1615"/>
                    <a:pt x="89826" y="53740"/>
                    <a:pt x="91158" y="8213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7" name="任意多边形: 形状 286">
              <a:extLst>
                <a:ext uri="{FF2B5EF4-FFF2-40B4-BE49-F238E27FC236}">
                  <a16:creationId xmlns:a16="http://schemas.microsoft.com/office/drawing/2014/main" id="{B44DBE34-8F13-15B7-77E2-F56AC582AE8E}"/>
                </a:ext>
              </a:extLst>
            </p:cNvPr>
            <p:cNvSpPr/>
            <p:nvPr/>
          </p:nvSpPr>
          <p:spPr>
            <a:xfrm>
              <a:off x="10583334" y="5448325"/>
              <a:ext cx="94694" cy="88500"/>
            </a:xfrm>
            <a:custGeom>
              <a:avLst/>
              <a:gdLst>
                <a:gd name="connsiteX0" fmla="*/ 0 w 94694"/>
                <a:gd name="connsiteY0" fmla="*/ 640 h 88500"/>
                <a:gd name="connsiteX1" fmla="*/ 94621 w 94694"/>
                <a:gd name="connsiteY1" fmla="*/ 71553 h 88500"/>
                <a:gd name="connsiteX2" fmla="*/ 71605 w 94694"/>
                <a:gd name="connsiteY2" fmla="*/ 84978 h 88500"/>
                <a:gd name="connsiteX3" fmla="*/ 0 w 94694"/>
                <a:gd name="connsiteY3" fmla="*/ 640 h 88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4694" h="88500">
                  <a:moveTo>
                    <a:pt x="0" y="640"/>
                  </a:moveTo>
                  <a:cubicBezTo>
                    <a:pt x="42302" y="-5540"/>
                    <a:pt x="92330" y="34152"/>
                    <a:pt x="94621" y="71553"/>
                  </a:cubicBezTo>
                  <a:cubicBezTo>
                    <a:pt x="95793" y="90946"/>
                    <a:pt x="82740" y="90999"/>
                    <a:pt x="71605" y="84978"/>
                  </a:cubicBezTo>
                  <a:cubicBezTo>
                    <a:pt x="38040" y="66917"/>
                    <a:pt x="11188" y="42250"/>
                    <a:pt x="0" y="64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8" name="任意多边形: 形状 287">
              <a:extLst>
                <a:ext uri="{FF2B5EF4-FFF2-40B4-BE49-F238E27FC236}">
                  <a16:creationId xmlns:a16="http://schemas.microsoft.com/office/drawing/2014/main" id="{ECFE7977-4FB0-2823-16FF-D1E0A9520BEE}"/>
                </a:ext>
              </a:extLst>
            </p:cNvPr>
            <p:cNvSpPr/>
            <p:nvPr/>
          </p:nvSpPr>
          <p:spPr>
            <a:xfrm>
              <a:off x="10960750" y="5796069"/>
              <a:ext cx="88053" cy="90844"/>
            </a:xfrm>
            <a:custGeom>
              <a:avLst/>
              <a:gdLst>
                <a:gd name="connsiteX0" fmla="*/ 3 w 88053"/>
                <a:gd name="connsiteY0" fmla="*/ 0 h 90844"/>
                <a:gd name="connsiteX1" fmla="*/ 88018 w 88053"/>
                <a:gd name="connsiteY1" fmla="*/ 73363 h 90844"/>
                <a:gd name="connsiteX2" fmla="*/ 72940 w 88053"/>
                <a:gd name="connsiteY2" fmla="*/ 90838 h 90844"/>
                <a:gd name="connsiteX3" fmla="*/ 3 w 88053"/>
                <a:gd name="connsiteY3" fmla="*/ 0 h 90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053" h="90844">
                  <a:moveTo>
                    <a:pt x="3" y="0"/>
                  </a:moveTo>
                  <a:cubicBezTo>
                    <a:pt x="36711" y="2185"/>
                    <a:pt x="83329" y="40704"/>
                    <a:pt x="88018" y="73363"/>
                  </a:cubicBezTo>
                  <a:cubicBezTo>
                    <a:pt x="88764" y="78638"/>
                    <a:pt x="77842" y="91158"/>
                    <a:pt x="72940" y="90838"/>
                  </a:cubicBezTo>
                  <a:cubicBezTo>
                    <a:pt x="41773" y="88654"/>
                    <a:pt x="-423" y="35962"/>
                    <a:pt x="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89" name="任意多边形: 形状 288">
              <a:extLst>
                <a:ext uri="{FF2B5EF4-FFF2-40B4-BE49-F238E27FC236}">
                  <a16:creationId xmlns:a16="http://schemas.microsoft.com/office/drawing/2014/main" id="{3F98F88C-A171-DF78-D015-6989CA617DC7}"/>
                </a:ext>
              </a:extLst>
            </p:cNvPr>
            <p:cNvSpPr/>
            <p:nvPr/>
          </p:nvSpPr>
          <p:spPr>
            <a:xfrm>
              <a:off x="9397746" y="4759526"/>
              <a:ext cx="81488" cy="80849"/>
            </a:xfrm>
            <a:custGeom>
              <a:avLst/>
              <a:gdLst>
                <a:gd name="connsiteX0" fmla="*/ 68356 w 81488"/>
                <a:gd name="connsiteY0" fmla="*/ 80849 h 80849"/>
                <a:gd name="connsiteX1" fmla="*/ 53439 w 81488"/>
                <a:gd name="connsiteY1" fmla="*/ 79357 h 80849"/>
                <a:gd name="connsiteX2" fmla="*/ 481 w 81488"/>
                <a:gd name="connsiteY2" fmla="*/ 15584 h 80849"/>
                <a:gd name="connsiteX3" fmla="*/ 18276 w 81488"/>
                <a:gd name="connsiteY3" fmla="*/ 27 h 80849"/>
                <a:gd name="connsiteX4" fmla="*/ 81463 w 81488"/>
                <a:gd name="connsiteY4" fmla="*/ 61350 h 80849"/>
                <a:gd name="connsiteX5" fmla="*/ 68356 w 81488"/>
                <a:gd name="connsiteY5" fmla="*/ 80849 h 80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488" h="80849">
                  <a:moveTo>
                    <a:pt x="68356" y="80849"/>
                  </a:moveTo>
                  <a:cubicBezTo>
                    <a:pt x="57647" y="79784"/>
                    <a:pt x="55517" y="79784"/>
                    <a:pt x="53439" y="79357"/>
                  </a:cubicBezTo>
                  <a:cubicBezTo>
                    <a:pt x="25575" y="74083"/>
                    <a:pt x="-4154" y="39825"/>
                    <a:pt x="481" y="15584"/>
                  </a:cubicBezTo>
                  <a:cubicBezTo>
                    <a:pt x="1706" y="9244"/>
                    <a:pt x="11935" y="240"/>
                    <a:pt x="18276" y="27"/>
                  </a:cubicBezTo>
                  <a:cubicBezTo>
                    <a:pt x="47525" y="-1092"/>
                    <a:pt x="82582" y="32739"/>
                    <a:pt x="81463" y="61350"/>
                  </a:cubicBezTo>
                  <a:cubicBezTo>
                    <a:pt x="81143" y="69181"/>
                    <a:pt x="71286" y="76640"/>
                    <a:pt x="68356" y="808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0" name="任意多边形: 形状 289">
              <a:extLst>
                <a:ext uri="{FF2B5EF4-FFF2-40B4-BE49-F238E27FC236}">
                  <a16:creationId xmlns:a16="http://schemas.microsoft.com/office/drawing/2014/main" id="{85FC7F3D-6972-2E14-DB49-1A87237A16BA}"/>
                </a:ext>
              </a:extLst>
            </p:cNvPr>
            <p:cNvSpPr/>
            <p:nvPr/>
          </p:nvSpPr>
          <p:spPr>
            <a:xfrm>
              <a:off x="8208835" y="5127702"/>
              <a:ext cx="81165" cy="70755"/>
            </a:xfrm>
            <a:custGeom>
              <a:avLst/>
              <a:gdLst>
                <a:gd name="connsiteX0" fmla="*/ 16859 w 81165"/>
                <a:gd name="connsiteY0" fmla="*/ 0 h 70755"/>
                <a:gd name="connsiteX1" fmla="*/ 81165 w 81165"/>
                <a:gd name="connsiteY1" fmla="*/ 47577 h 70755"/>
                <a:gd name="connsiteX2" fmla="*/ 50424 w 81165"/>
                <a:gd name="connsiteY2" fmla="*/ 70753 h 70755"/>
                <a:gd name="connsiteX3" fmla="*/ 130 w 81165"/>
                <a:gd name="connsiteY3" fmla="*/ 21684 h 70755"/>
                <a:gd name="connsiteX4" fmla="*/ 16859 w 81165"/>
                <a:gd name="connsiteY4" fmla="*/ 0 h 70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165" h="70755">
                  <a:moveTo>
                    <a:pt x="16859" y="0"/>
                  </a:moveTo>
                  <a:cubicBezTo>
                    <a:pt x="55698" y="746"/>
                    <a:pt x="81325" y="23122"/>
                    <a:pt x="81165" y="47577"/>
                  </a:cubicBezTo>
                  <a:cubicBezTo>
                    <a:pt x="81005" y="68941"/>
                    <a:pt x="66141" y="70646"/>
                    <a:pt x="50424" y="70753"/>
                  </a:cubicBezTo>
                  <a:cubicBezTo>
                    <a:pt x="20002" y="71019"/>
                    <a:pt x="-1895" y="51360"/>
                    <a:pt x="130" y="21684"/>
                  </a:cubicBezTo>
                  <a:cubicBezTo>
                    <a:pt x="822" y="12467"/>
                    <a:pt x="13502" y="4102"/>
                    <a:pt x="1685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1" name="任意多边形: 形状 290">
              <a:extLst>
                <a:ext uri="{FF2B5EF4-FFF2-40B4-BE49-F238E27FC236}">
                  <a16:creationId xmlns:a16="http://schemas.microsoft.com/office/drawing/2014/main" id="{41FFCFA1-2402-228A-0AC6-C581CE6C2EE7}"/>
                </a:ext>
              </a:extLst>
            </p:cNvPr>
            <p:cNvSpPr/>
            <p:nvPr/>
          </p:nvSpPr>
          <p:spPr>
            <a:xfrm>
              <a:off x="8827434" y="4681338"/>
              <a:ext cx="80049" cy="75025"/>
            </a:xfrm>
            <a:custGeom>
              <a:avLst/>
              <a:gdLst>
                <a:gd name="connsiteX0" fmla="*/ 67160 w 80049"/>
                <a:gd name="connsiteY0" fmla="*/ 75019 h 75025"/>
                <a:gd name="connsiteX1" fmla="*/ 190 w 80049"/>
                <a:gd name="connsiteY1" fmla="*/ 20143 h 75025"/>
                <a:gd name="connsiteX2" fmla="*/ 21129 w 80049"/>
                <a:gd name="connsiteY2" fmla="*/ 110 h 75025"/>
                <a:gd name="connsiteX3" fmla="*/ 79894 w 80049"/>
                <a:gd name="connsiteY3" fmla="*/ 56158 h 75025"/>
                <a:gd name="connsiteX4" fmla="*/ 67160 w 80049"/>
                <a:gd name="connsiteY4" fmla="*/ 75019 h 7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049" h="75025">
                  <a:moveTo>
                    <a:pt x="67160" y="75019"/>
                  </a:moveTo>
                  <a:cubicBezTo>
                    <a:pt x="25124" y="75498"/>
                    <a:pt x="-2580" y="50724"/>
                    <a:pt x="190" y="20143"/>
                  </a:cubicBezTo>
                  <a:cubicBezTo>
                    <a:pt x="883" y="12577"/>
                    <a:pt x="13350" y="696"/>
                    <a:pt x="21129" y="110"/>
                  </a:cubicBezTo>
                  <a:cubicBezTo>
                    <a:pt x="49366" y="-2127"/>
                    <a:pt x="82611" y="30106"/>
                    <a:pt x="79894" y="56158"/>
                  </a:cubicBezTo>
                  <a:cubicBezTo>
                    <a:pt x="79041" y="64363"/>
                    <a:pt x="69558" y="71662"/>
                    <a:pt x="67160" y="750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2" name="任意多边形: 形状 291">
              <a:extLst>
                <a:ext uri="{FF2B5EF4-FFF2-40B4-BE49-F238E27FC236}">
                  <a16:creationId xmlns:a16="http://schemas.microsoft.com/office/drawing/2014/main" id="{54F47029-0BE3-DE46-F36F-D499C0EA1F31}"/>
                </a:ext>
              </a:extLst>
            </p:cNvPr>
            <p:cNvSpPr/>
            <p:nvPr/>
          </p:nvSpPr>
          <p:spPr>
            <a:xfrm>
              <a:off x="11223145" y="6099751"/>
              <a:ext cx="107727" cy="91702"/>
            </a:xfrm>
            <a:custGeom>
              <a:avLst/>
              <a:gdLst>
                <a:gd name="connsiteX0" fmla="*/ 107727 w 107727"/>
                <a:gd name="connsiteY0" fmla="*/ 91425 h 91702"/>
                <a:gd name="connsiteX1" fmla="*/ 0 w 107727"/>
                <a:gd name="connsiteY1" fmla="*/ 0 h 91702"/>
                <a:gd name="connsiteX2" fmla="*/ 107727 w 107727"/>
                <a:gd name="connsiteY2" fmla="*/ 91425 h 91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727" h="91702">
                  <a:moveTo>
                    <a:pt x="107727" y="91425"/>
                  </a:moveTo>
                  <a:cubicBezTo>
                    <a:pt x="52905" y="94674"/>
                    <a:pt x="24241" y="69687"/>
                    <a:pt x="0" y="0"/>
                  </a:cubicBezTo>
                  <a:cubicBezTo>
                    <a:pt x="57646" y="4209"/>
                    <a:pt x="80556" y="46831"/>
                    <a:pt x="107727" y="9142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3" name="任意多边形: 形状 292">
              <a:extLst>
                <a:ext uri="{FF2B5EF4-FFF2-40B4-BE49-F238E27FC236}">
                  <a16:creationId xmlns:a16="http://schemas.microsoft.com/office/drawing/2014/main" id="{D0BA771F-AC9D-BD1B-1D5F-2475F9A572D1}"/>
                </a:ext>
              </a:extLst>
            </p:cNvPr>
            <p:cNvSpPr/>
            <p:nvPr/>
          </p:nvSpPr>
          <p:spPr>
            <a:xfrm>
              <a:off x="7805738" y="5470280"/>
              <a:ext cx="77642" cy="69561"/>
            </a:xfrm>
            <a:custGeom>
              <a:avLst/>
              <a:gdLst>
                <a:gd name="connsiteX0" fmla="*/ 40352 w 77642"/>
                <a:gd name="connsiteY0" fmla="*/ 69523 h 69561"/>
                <a:gd name="connsiteX1" fmla="*/ 128 w 77642"/>
                <a:gd name="connsiteY1" fmla="*/ 24024 h 69561"/>
                <a:gd name="connsiteX2" fmla="*/ 28365 w 77642"/>
                <a:gd name="connsiteY2" fmla="*/ 103 h 69561"/>
                <a:gd name="connsiteX3" fmla="*/ 77593 w 77642"/>
                <a:gd name="connsiteY3" fmla="*/ 45122 h 69561"/>
                <a:gd name="connsiteX4" fmla="*/ 40352 w 77642"/>
                <a:gd name="connsiteY4" fmla="*/ 69523 h 69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642" h="69561">
                  <a:moveTo>
                    <a:pt x="40352" y="69523"/>
                  </a:moveTo>
                  <a:cubicBezTo>
                    <a:pt x="12754" y="70376"/>
                    <a:pt x="2472" y="56897"/>
                    <a:pt x="128" y="24024"/>
                  </a:cubicBezTo>
                  <a:cubicBezTo>
                    <a:pt x="-1524" y="849"/>
                    <a:pt x="13127" y="902"/>
                    <a:pt x="28365" y="103"/>
                  </a:cubicBezTo>
                  <a:cubicBezTo>
                    <a:pt x="58946" y="-1442"/>
                    <a:pt x="76261" y="14488"/>
                    <a:pt x="77593" y="45122"/>
                  </a:cubicBezTo>
                  <a:cubicBezTo>
                    <a:pt x="78872" y="75491"/>
                    <a:pt x="54950" y="66114"/>
                    <a:pt x="40352" y="695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4" name="任意多边形: 形状 293">
              <a:extLst>
                <a:ext uri="{FF2B5EF4-FFF2-40B4-BE49-F238E27FC236}">
                  <a16:creationId xmlns:a16="http://schemas.microsoft.com/office/drawing/2014/main" id="{07A244B8-891A-B940-7912-B71663F353F6}"/>
                </a:ext>
              </a:extLst>
            </p:cNvPr>
            <p:cNvSpPr/>
            <p:nvPr/>
          </p:nvSpPr>
          <p:spPr>
            <a:xfrm>
              <a:off x="8584405" y="4813176"/>
              <a:ext cx="76619" cy="77759"/>
            </a:xfrm>
            <a:custGeom>
              <a:avLst/>
              <a:gdLst>
                <a:gd name="connsiteX0" fmla="*/ 70440 w 76619"/>
                <a:gd name="connsiteY0" fmla="*/ 77760 h 77759"/>
                <a:gd name="connsiteX1" fmla="*/ 7252 w 76619"/>
                <a:gd name="connsiteY1" fmla="*/ 54104 h 77759"/>
                <a:gd name="connsiteX2" fmla="*/ 4269 w 76619"/>
                <a:gd name="connsiteY2" fmla="*/ 6900 h 77759"/>
                <a:gd name="connsiteX3" fmla="*/ 61808 w 76619"/>
                <a:gd name="connsiteY3" fmla="*/ 20380 h 77759"/>
                <a:gd name="connsiteX4" fmla="*/ 76620 w 76619"/>
                <a:gd name="connsiteY4" fmla="*/ 67957 h 77759"/>
                <a:gd name="connsiteX5" fmla="*/ 70440 w 76619"/>
                <a:gd name="connsiteY5" fmla="*/ 77760 h 77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619" h="77759">
                  <a:moveTo>
                    <a:pt x="70440" y="77760"/>
                  </a:moveTo>
                  <a:cubicBezTo>
                    <a:pt x="48915" y="70461"/>
                    <a:pt x="24194" y="67317"/>
                    <a:pt x="7252" y="54104"/>
                  </a:cubicBezTo>
                  <a:cubicBezTo>
                    <a:pt x="-1432" y="47338"/>
                    <a:pt x="-2178" y="19687"/>
                    <a:pt x="4269" y="6900"/>
                  </a:cubicBezTo>
                  <a:cubicBezTo>
                    <a:pt x="11568" y="-7538"/>
                    <a:pt x="53071" y="2478"/>
                    <a:pt x="61808" y="20380"/>
                  </a:cubicBezTo>
                  <a:cubicBezTo>
                    <a:pt x="69001" y="35138"/>
                    <a:pt x="71825" y="52027"/>
                    <a:pt x="76620" y="67957"/>
                  </a:cubicBezTo>
                  <a:cubicBezTo>
                    <a:pt x="74542" y="71260"/>
                    <a:pt x="72517" y="74510"/>
                    <a:pt x="70440" y="7776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5" name="任意多边形: 形状 294">
              <a:extLst>
                <a:ext uri="{FF2B5EF4-FFF2-40B4-BE49-F238E27FC236}">
                  <a16:creationId xmlns:a16="http://schemas.microsoft.com/office/drawing/2014/main" id="{9FA9FC18-4FDD-2B3C-A35F-3AD6BFEE6446}"/>
                </a:ext>
              </a:extLst>
            </p:cNvPr>
            <p:cNvSpPr/>
            <p:nvPr/>
          </p:nvSpPr>
          <p:spPr>
            <a:xfrm>
              <a:off x="7491252" y="6192113"/>
              <a:ext cx="77489" cy="68406"/>
            </a:xfrm>
            <a:custGeom>
              <a:avLst/>
              <a:gdLst>
                <a:gd name="connsiteX0" fmla="*/ 23238 w 77489"/>
                <a:gd name="connsiteY0" fmla="*/ 22 h 68406"/>
                <a:gd name="connsiteX1" fmla="*/ 77422 w 77489"/>
                <a:gd name="connsiteY1" fmla="*/ 40992 h 68406"/>
                <a:gd name="connsiteX2" fmla="*/ 39488 w 77489"/>
                <a:gd name="connsiteY2" fmla="*/ 68217 h 68406"/>
                <a:gd name="connsiteX3" fmla="*/ 702 w 77489"/>
                <a:gd name="connsiteY3" fmla="*/ 24210 h 68406"/>
                <a:gd name="connsiteX4" fmla="*/ 23238 w 77489"/>
                <a:gd name="connsiteY4" fmla="*/ 22 h 68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489" h="68406">
                  <a:moveTo>
                    <a:pt x="23238" y="22"/>
                  </a:moveTo>
                  <a:cubicBezTo>
                    <a:pt x="63143" y="-618"/>
                    <a:pt x="76037" y="12861"/>
                    <a:pt x="77422" y="40992"/>
                  </a:cubicBezTo>
                  <a:cubicBezTo>
                    <a:pt x="78914" y="70348"/>
                    <a:pt x="55578" y="66512"/>
                    <a:pt x="39488" y="68217"/>
                  </a:cubicBezTo>
                  <a:cubicBezTo>
                    <a:pt x="16419" y="70668"/>
                    <a:pt x="-4093" y="48931"/>
                    <a:pt x="702" y="24210"/>
                  </a:cubicBezTo>
                  <a:cubicBezTo>
                    <a:pt x="2993" y="12542"/>
                    <a:pt x="19562" y="3698"/>
                    <a:pt x="23238" y="2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6" name="任意多边形: 形状 295">
              <a:extLst>
                <a:ext uri="{FF2B5EF4-FFF2-40B4-BE49-F238E27FC236}">
                  <a16:creationId xmlns:a16="http://schemas.microsoft.com/office/drawing/2014/main" id="{C4B5105B-CB61-EBBB-2D3D-1A87B6906AEA}"/>
                </a:ext>
              </a:extLst>
            </p:cNvPr>
            <p:cNvSpPr/>
            <p:nvPr/>
          </p:nvSpPr>
          <p:spPr>
            <a:xfrm>
              <a:off x="9791682" y="4841150"/>
              <a:ext cx="81223" cy="81649"/>
            </a:xfrm>
            <a:custGeom>
              <a:avLst/>
              <a:gdLst>
                <a:gd name="connsiteX0" fmla="*/ 0 w 81223"/>
                <a:gd name="connsiteY0" fmla="*/ 8442 h 81649"/>
                <a:gd name="connsiteX1" fmla="*/ 22057 w 81223"/>
                <a:gd name="connsiteY1" fmla="*/ 24 h 81649"/>
                <a:gd name="connsiteX2" fmla="*/ 81195 w 81223"/>
                <a:gd name="connsiteY2" fmla="*/ 63425 h 81649"/>
                <a:gd name="connsiteX3" fmla="*/ 60683 w 81223"/>
                <a:gd name="connsiteY3" fmla="*/ 81646 h 81649"/>
                <a:gd name="connsiteX4" fmla="*/ 0 w 81223"/>
                <a:gd name="connsiteY4" fmla="*/ 8442 h 8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223" h="81649">
                  <a:moveTo>
                    <a:pt x="0" y="8442"/>
                  </a:moveTo>
                  <a:cubicBezTo>
                    <a:pt x="5328" y="6258"/>
                    <a:pt x="13906" y="-455"/>
                    <a:pt x="22057" y="24"/>
                  </a:cubicBezTo>
                  <a:cubicBezTo>
                    <a:pt x="46192" y="1463"/>
                    <a:pt x="82367" y="39503"/>
                    <a:pt x="81195" y="63425"/>
                  </a:cubicBezTo>
                  <a:cubicBezTo>
                    <a:pt x="80876" y="70138"/>
                    <a:pt x="67982" y="81539"/>
                    <a:pt x="60683" y="81646"/>
                  </a:cubicBezTo>
                  <a:cubicBezTo>
                    <a:pt x="33352" y="82072"/>
                    <a:pt x="-53" y="44724"/>
                    <a:pt x="0" y="844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7" name="任意多边形: 形状 296">
              <a:extLst>
                <a:ext uri="{FF2B5EF4-FFF2-40B4-BE49-F238E27FC236}">
                  <a16:creationId xmlns:a16="http://schemas.microsoft.com/office/drawing/2014/main" id="{DCC50C07-D1BB-6C3B-5727-2D782D44A259}"/>
                </a:ext>
              </a:extLst>
            </p:cNvPr>
            <p:cNvSpPr/>
            <p:nvPr/>
          </p:nvSpPr>
          <p:spPr>
            <a:xfrm>
              <a:off x="9119138" y="4706116"/>
              <a:ext cx="76368" cy="83592"/>
            </a:xfrm>
            <a:custGeom>
              <a:avLst/>
              <a:gdLst>
                <a:gd name="connsiteX0" fmla="*/ 13714 w 76368"/>
                <a:gd name="connsiteY0" fmla="*/ 0 h 83592"/>
                <a:gd name="connsiteX1" fmla="*/ 66938 w 76368"/>
                <a:gd name="connsiteY1" fmla="*/ 37401 h 83592"/>
                <a:gd name="connsiteX2" fmla="*/ 76368 w 76368"/>
                <a:gd name="connsiteY2" fmla="*/ 83593 h 83592"/>
                <a:gd name="connsiteX3" fmla="*/ 29004 w 76368"/>
                <a:gd name="connsiteY3" fmla="*/ 75921 h 83592"/>
                <a:gd name="connsiteX4" fmla="*/ 501 w 76368"/>
                <a:gd name="connsiteY4" fmla="*/ 35962 h 83592"/>
                <a:gd name="connsiteX5" fmla="*/ 13714 w 76368"/>
                <a:gd name="connsiteY5" fmla="*/ 0 h 835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368" h="83592">
                  <a:moveTo>
                    <a:pt x="13714" y="0"/>
                  </a:moveTo>
                  <a:cubicBezTo>
                    <a:pt x="37635" y="16036"/>
                    <a:pt x="56602" y="23495"/>
                    <a:pt x="66938" y="37401"/>
                  </a:cubicBezTo>
                  <a:cubicBezTo>
                    <a:pt x="75409" y="48802"/>
                    <a:pt x="73598" y="67929"/>
                    <a:pt x="76368" y="83593"/>
                  </a:cubicBezTo>
                  <a:cubicBezTo>
                    <a:pt x="60332" y="81462"/>
                    <a:pt x="41525" y="83752"/>
                    <a:pt x="29004" y="75921"/>
                  </a:cubicBezTo>
                  <a:cubicBezTo>
                    <a:pt x="16005" y="67822"/>
                    <a:pt x="6361" y="51040"/>
                    <a:pt x="501" y="35962"/>
                  </a:cubicBezTo>
                  <a:cubicBezTo>
                    <a:pt x="-2270" y="28823"/>
                    <a:pt x="7054" y="16942"/>
                    <a:pt x="1371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8" name="任意多边形: 形状 297">
              <a:extLst>
                <a:ext uri="{FF2B5EF4-FFF2-40B4-BE49-F238E27FC236}">
                  <a16:creationId xmlns:a16="http://schemas.microsoft.com/office/drawing/2014/main" id="{FBA250A1-BE01-1ED9-23E6-0499867A13FD}"/>
                </a:ext>
              </a:extLst>
            </p:cNvPr>
            <p:cNvSpPr/>
            <p:nvPr/>
          </p:nvSpPr>
          <p:spPr>
            <a:xfrm>
              <a:off x="10283564" y="5227544"/>
              <a:ext cx="90583" cy="89400"/>
            </a:xfrm>
            <a:custGeom>
              <a:avLst/>
              <a:gdLst>
                <a:gd name="connsiteX0" fmla="*/ 8236 w 90583"/>
                <a:gd name="connsiteY0" fmla="*/ 0 h 89400"/>
                <a:gd name="connsiteX1" fmla="*/ 90549 w 90583"/>
                <a:gd name="connsiteY1" fmla="*/ 75707 h 89400"/>
                <a:gd name="connsiteX2" fmla="*/ 72222 w 90583"/>
                <a:gd name="connsiteY2" fmla="*/ 89400 h 89400"/>
                <a:gd name="connsiteX3" fmla="*/ 31 w 90583"/>
                <a:gd name="connsiteY3" fmla="*/ 18541 h 89400"/>
                <a:gd name="connsiteX4" fmla="*/ 8236 w 90583"/>
                <a:gd name="connsiteY4" fmla="*/ 0 h 8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0583" h="89400">
                  <a:moveTo>
                    <a:pt x="8236" y="0"/>
                  </a:moveTo>
                  <a:cubicBezTo>
                    <a:pt x="38018" y="586"/>
                    <a:pt x="92148" y="52745"/>
                    <a:pt x="90549" y="75707"/>
                  </a:cubicBezTo>
                  <a:cubicBezTo>
                    <a:pt x="90176" y="80929"/>
                    <a:pt x="78509" y="89506"/>
                    <a:pt x="72222" y="89400"/>
                  </a:cubicBezTo>
                  <a:cubicBezTo>
                    <a:pt x="48673" y="88920"/>
                    <a:pt x="2002" y="42888"/>
                    <a:pt x="31" y="18541"/>
                  </a:cubicBezTo>
                  <a:cubicBezTo>
                    <a:pt x="-502" y="11881"/>
                    <a:pt x="6051" y="4635"/>
                    <a:pt x="823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99" name="任意多边形: 形状 298">
              <a:extLst>
                <a:ext uri="{FF2B5EF4-FFF2-40B4-BE49-F238E27FC236}">
                  <a16:creationId xmlns:a16="http://schemas.microsoft.com/office/drawing/2014/main" id="{CCEFD9E9-29E8-D7B4-583C-9E1B3A926308}"/>
                </a:ext>
              </a:extLst>
            </p:cNvPr>
            <p:cNvSpPr/>
            <p:nvPr/>
          </p:nvSpPr>
          <p:spPr>
            <a:xfrm>
              <a:off x="8420342" y="4811973"/>
              <a:ext cx="81377" cy="71024"/>
            </a:xfrm>
            <a:custGeom>
              <a:avLst/>
              <a:gdLst>
                <a:gd name="connsiteX0" fmla="*/ 63375 w 81377"/>
                <a:gd name="connsiteY0" fmla="*/ 71024 h 71024"/>
                <a:gd name="connsiteX1" fmla="*/ 401 w 81377"/>
                <a:gd name="connsiteY1" fmla="*/ 17534 h 71024"/>
                <a:gd name="connsiteX2" fmla="*/ 26294 w 81377"/>
                <a:gd name="connsiteY2" fmla="*/ 5 h 71024"/>
                <a:gd name="connsiteX3" fmla="*/ 80850 w 81377"/>
                <a:gd name="connsiteY3" fmla="*/ 50140 h 71024"/>
                <a:gd name="connsiteX4" fmla="*/ 63375 w 81377"/>
                <a:gd name="connsiteY4" fmla="*/ 71024 h 71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377" h="71024">
                  <a:moveTo>
                    <a:pt x="63375" y="71024"/>
                  </a:moveTo>
                  <a:cubicBezTo>
                    <a:pt x="27253" y="69586"/>
                    <a:pt x="-3915" y="41189"/>
                    <a:pt x="401" y="17534"/>
                  </a:cubicBezTo>
                  <a:cubicBezTo>
                    <a:pt x="1786" y="10075"/>
                    <a:pt x="17183" y="165"/>
                    <a:pt x="26294" y="5"/>
                  </a:cubicBezTo>
                  <a:cubicBezTo>
                    <a:pt x="58314" y="-421"/>
                    <a:pt x="85538" y="24833"/>
                    <a:pt x="80850" y="50140"/>
                  </a:cubicBezTo>
                  <a:cubicBezTo>
                    <a:pt x="79092" y="59463"/>
                    <a:pt x="67051" y="66869"/>
                    <a:pt x="63375" y="710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0" name="任意多边形: 形状 299">
              <a:extLst>
                <a:ext uri="{FF2B5EF4-FFF2-40B4-BE49-F238E27FC236}">
                  <a16:creationId xmlns:a16="http://schemas.microsoft.com/office/drawing/2014/main" id="{2DB553B6-7583-E772-547C-A88ED6C4A278}"/>
                </a:ext>
              </a:extLst>
            </p:cNvPr>
            <p:cNvSpPr/>
            <p:nvPr/>
          </p:nvSpPr>
          <p:spPr>
            <a:xfrm>
              <a:off x="7923905" y="5298291"/>
              <a:ext cx="76932" cy="68052"/>
            </a:xfrm>
            <a:custGeom>
              <a:avLst/>
              <a:gdLst>
                <a:gd name="connsiteX0" fmla="*/ 49785 w 76932"/>
                <a:gd name="connsiteY0" fmla="*/ 67935 h 68052"/>
                <a:gd name="connsiteX1" fmla="*/ 131 w 76932"/>
                <a:gd name="connsiteY1" fmla="*/ 24673 h 68052"/>
                <a:gd name="connsiteX2" fmla="*/ 27995 w 76932"/>
                <a:gd name="connsiteY2" fmla="*/ 6 h 68052"/>
                <a:gd name="connsiteX3" fmla="*/ 76691 w 76932"/>
                <a:gd name="connsiteY3" fmla="*/ 41775 h 68052"/>
                <a:gd name="connsiteX4" fmla="*/ 49785 w 76932"/>
                <a:gd name="connsiteY4" fmla="*/ 67935 h 6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32" h="68052">
                  <a:moveTo>
                    <a:pt x="49785" y="67935"/>
                  </a:moveTo>
                  <a:cubicBezTo>
                    <a:pt x="17819" y="68787"/>
                    <a:pt x="2315" y="54083"/>
                    <a:pt x="131" y="24673"/>
                  </a:cubicBezTo>
                  <a:cubicBezTo>
                    <a:pt x="-1414" y="3362"/>
                    <a:pt x="10893" y="166"/>
                    <a:pt x="27995" y="6"/>
                  </a:cubicBezTo>
                  <a:cubicBezTo>
                    <a:pt x="59535" y="-314"/>
                    <a:pt x="73974" y="12526"/>
                    <a:pt x="76691" y="41775"/>
                  </a:cubicBezTo>
                  <a:cubicBezTo>
                    <a:pt x="78875" y="64951"/>
                    <a:pt x="65982" y="68841"/>
                    <a:pt x="49785" y="679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1" name="任意多边形: 形状 300">
              <a:extLst>
                <a:ext uri="{FF2B5EF4-FFF2-40B4-BE49-F238E27FC236}">
                  <a16:creationId xmlns:a16="http://schemas.microsoft.com/office/drawing/2014/main" id="{701B4452-F9DF-30C9-1516-CE0315EB5741}"/>
                </a:ext>
              </a:extLst>
            </p:cNvPr>
            <p:cNvSpPr/>
            <p:nvPr/>
          </p:nvSpPr>
          <p:spPr>
            <a:xfrm>
              <a:off x="7747364" y="5304583"/>
              <a:ext cx="76437" cy="69851"/>
            </a:xfrm>
            <a:custGeom>
              <a:avLst/>
              <a:gdLst>
                <a:gd name="connsiteX0" fmla="*/ 23445 w 76437"/>
                <a:gd name="connsiteY0" fmla="*/ 0 h 69851"/>
                <a:gd name="connsiteX1" fmla="*/ 76403 w 76437"/>
                <a:gd name="connsiteY1" fmla="*/ 45765 h 69851"/>
                <a:gd name="connsiteX2" fmla="*/ 43904 w 76437"/>
                <a:gd name="connsiteY2" fmla="*/ 69847 h 69851"/>
                <a:gd name="connsiteX3" fmla="*/ 642 w 76437"/>
                <a:gd name="connsiteY3" fmla="*/ 19659 h 69851"/>
                <a:gd name="connsiteX4" fmla="*/ 23445 w 76437"/>
                <a:gd name="connsiteY4" fmla="*/ 0 h 69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37" h="69851">
                  <a:moveTo>
                    <a:pt x="23445" y="0"/>
                  </a:moveTo>
                  <a:cubicBezTo>
                    <a:pt x="61538" y="373"/>
                    <a:pt x="75231" y="15770"/>
                    <a:pt x="76403" y="45765"/>
                  </a:cubicBezTo>
                  <a:cubicBezTo>
                    <a:pt x="77309" y="69794"/>
                    <a:pt x="60206" y="69634"/>
                    <a:pt x="43904" y="69847"/>
                  </a:cubicBezTo>
                  <a:cubicBezTo>
                    <a:pt x="16572" y="70220"/>
                    <a:pt x="-3940" y="49229"/>
                    <a:pt x="642" y="19659"/>
                  </a:cubicBezTo>
                  <a:cubicBezTo>
                    <a:pt x="2134" y="9856"/>
                    <a:pt x="20195" y="2557"/>
                    <a:pt x="2344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2" name="任意多边形: 形状 301">
              <a:extLst>
                <a:ext uri="{FF2B5EF4-FFF2-40B4-BE49-F238E27FC236}">
                  <a16:creationId xmlns:a16="http://schemas.microsoft.com/office/drawing/2014/main" id="{0CBD45CF-9C1F-3B37-AA09-1FD59679B225}"/>
                </a:ext>
              </a:extLst>
            </p:cNvPr>
            <p:cNvSpPr/>
            <p:nvPr/>
          </p:nvSpPr>
          <p:spPr>
            <a:xfrm>
              <a:off x="10517910" y="5308473"/>
              <a:ext cx="86948" cy="82853"/>
            </a:xfrm>
            <a:custGeom>
              <a:avLst/>
              <a:gdLst>
                <a:gd name="connsiteX0" fmla="*/ 86949 w 86948"/>
                <a:gd name="connsiteY0" fmla="*/ 82367 h 82853"/>
                <a:gd name="connsiteX1" fmla="*/ 0 w 86948"/>
                <a:gd name="connsiteY1" fmla="*/ 2184 h 82853"/>
                <a:gd name="connsiteX2" fmla="*/ 86949 w 86948"/>
                <a:gd name="connsiteY2" fmla="*/ 82367 h 82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948" h="82853">
                  <a:moveTo>
                    <a:pt x="86949" y="82367"/>
                  </a:moveTo>
                  <a:cubicBezTo>
                    <a:pt x="49335" y="87748"/>
                    <a:pt x="5860" y="47683"/>
                    <a:pt x="0" y="2184"/>
                  </a:cubicBezTo>
                  <a:cubicBezTo>
                    <a:pt x="40065" y="-10230"/>
                    <a:pt x="85936" y="32126"/>
                    <a:pt x="86949" y="823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3" name="任意多边形: 形状 302">
              <a:extLst>
                <a:ext uri="{FF2B5EF4-FFF2-40B4-BE49-F238E27FC236}">
                  <a16:creationId xmlns:a16="http://schemas.microsoft.com/office/drawing/2014/main" id="{9486723C-B968-4C49-8A01-B715D1F41371}"/>
                </a:ext>
              </a:extLst>
            </p:cNvPr>
            <p:cNvSpPr/>
            <p:nvPr/>
          </p:nvSpPr>
          <p:spPr>
            <a:xfrm>
              <a:off x="11794441" y="6698272"/>
              <a:ext cx="116358" cy="94887"/>
            </a:xfrm>
            <a:custGeom>
              <a:avLst/>
              <a:gdLst>
                <a:gd name="connsiteX0" fmla="*/ 116358 w 116358"/>
                <a:gd name="connsiteY0" fmla="*/ 94887 h 94887"/>
                <a:gd name="connsiteX1" fmla="*/ 0 w 116358"/>
                <a:gd name="connsiteY1" fmla="*/ 0 h 94887"/>
                <a:gd name="connsiteX2" fmla="*/ 116358 w 116358"/>
                <a:gd name="connsiteY2" fmla="*/ 94887 h 9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6358" h="94887">
                  <a:moveTo>
                    <a:pt x="116358" y="94887"/>
                  </a:moveTo>
                  <a:cubicBezTo>
                    <a:pt x="64040" y="88228"/>
                    <a:pt x="21204" y="53278"/>
                    <a:pt x="0" y="0"/>
                  </a:cubicBezTo>
                  <a:cubicBezTo>
                    <a:pt x="46245" y="1438"/>
                    <a:pt x="83433" y="31807"/>
                    <a:pt x="116358" y="948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4" name="任意多边形: 形状 303">
              <a:extLst>
                <a:ext uri="{FF2B5EF4-FFF2-40B4-BE49-F238E27FC236}">
                  <a16:creationId xmlns:a16="http://schemas.microsoft.com/office/drawing/2014/main" id="{287E4C9E-8547-76CD-BF74-F85C0E3A3705}"/>
                </a:ext>
              </a:extLst>
            </p:cNvPr>
            <p:cNvSpPr/>
            <p:nvPr/>
          </p:nvSpPr>
          <p:spPr>
            <a:xfrm>
              <a:off x="8152865" y="4964591"/>
              <a:ext cx="77808" cy="68544"/>
            </a:xfrm>
            <a:custGeom>
              <a:avLst/>
              <a:gdLst>
                <a:gd name="connsiteX0" fmla="*/ 60841 w 77808"/>
                <a:gd name="connsiteY0" fmla="*/ 68543 h 68544"/>
                <a:gd name="connsiteX1" fmla="*/ 105 w 77808"/>
                <a:gd name="connsiteY1" fmla="*/ 18249 h 68544"/>
                <a:gd name="connsiteX2" fmla="*/ 21949 w 77808"/>
                <a:gd name="connsiteY2" fmla="*/ 241 h 68544"/>
                <a:gd name="connsiteX3" fmla="*/ 77677 w 77808"/>
                <a:gd name="connsiteY3" fmla="*/ 45314 h 68544"/>
                <a:gd name="connsiteX4" fmla="*/ 60841 w 77808"/>
                <a:gd name="connsiteY4" fmla="*/ 68543 h 68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808" h="68544">
                  <a:moveTo>
                    <a:pt x="60841" y="68543"/>
                  </a:moveTo>
                  <a:cubicBezTo>
                    <a:pt x="18699" y="68703"/>
                    <a:pt x="-1653" y="49470"/>
                    <a:pt x="105" y="18249"/>
                  </a:cubicBezTo>
                  <a:cubicBezTo>
                    <a:pt x="478" y="11589"/>
                    <a:pt x="13797" y="1040"/>
                    <a:pt x="21949" y="241"/>
                  </a:cubicBezTo>
                  <a:cubicBezTo>
                    <a:pt x="50719" y="-2636"/>
                    <a:pt x="80021" y="20700"/>
                    <a:pt x="77677" y="45314"/>
                  </a:cubicBezTo>
                  <a:cubicBezTo>
                    <a:pt x="76718" y="55543"/>
                    <a:pt x="63878" y="64654"/>
                    <a:pt x="60841" y="685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5" name="任意多边形: 形状 304">
              <a:extLst>
                <a:ext uri="{FF2B5EF4-FFF2-40B4-BE49-F238E27FC236}">
                  <a16:creationId xmlns:a16="http://schemas.microsoft.com/office/drawing/2014/main" id="{2EE331F6-42FE-A065-D2E5-5D38B466C734}"/>
                </a:ext>
              </a:extLst>
            </p:cNvPr>
            <p:cNvSpPr/>
            <p:nvPr/>
          </p:nvSpPr>
          <p:spPr>
            <a:xfrm>
              <a:off x="9981327" y="5021382"/>
              <a:ext cx="81680" cy="83271"/>
            </a:xfrm>
            <a:custGeom>
              <a:avLst/>
              <a:gdLst>
                <a:gd name="connsiteX0" fmla="*/ 449 w 81680"/>
                <a:gd name="connsiteY0" fmla="*/ 243 h 83271"/>
                <a:gd name="connsiteX1" fmla="*/ 81218 w 81680"/>
                <a:gd name="connsiteY1" fmla="*/ 61939 h 83271"/>
                <a:gd name="connsiteX2" fmla="*/ 59108 w 81680"/>
                <a:gd name="connsiteY2" fmla="*/ 82717 h 83271"/>
                <a:gd name="connsiteX3" fmla="*/ 449 w 81680"/>
                <a:gd name="connsiteY3" fmla="*/ 243 h 83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680" h="83271">
                  <a:moveTo>
                    <a:pt x="449" y="243"/>
                  </a:moveTo>
                  <a:cubicBezTo>
                    <a:pt x="35240" y="-3113"/>
                    <a:pt x="76476" y="28800"/>
                    <a:pt x="81218" y="61939"/>
                  </a:cubicBezTo>
                  <a:cubicBezTo>
                    <a:pt x="83829" y="80320"/>
                    <a:pt x="75251" y="85061"/>
                    <a:pt x="59108" y="82717"/>
                  </a:cubicBezTo>
                  <a:cubicBezTo>
                    <a:pt x="25596" y="77869"/>
                    <a:pt x="-4026" y="36312"/>
                    <a:pt x="449" y="2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6" name="任意多边形: 形状 305">
              <a:extLst>
                <a:ext uri="{FF2B5EF4-FFF2-40B4-BE49-F238E27FC236}">
                  <a16:creationId xmlns:a16="http://schemas.microsoft.com/office/drawing/2014/main" id="{E0FA83F0-CB96-19A6-EA29-E131FBEF614C}"/>
                </a:ext>
              </a:extLst>
            </p:cNvPr>
            <p:cNvSpPr/>
            <p:nvPr/>
          </p:nvSpPr>
          <p:spPr>
            <a:xfrm>
              <a:off x="9257314" y="4736333"/>
              <a:ext cx="81509" cy="76966"/>
            </a:xfrm>
            <a:custGeom>
              <a:avLst/>
              <a:gdLst>
                <a:gd name="connsiteX0" fmla="*/ 81136 w 81509"/>
                <a:gd name="connsiteY0" fmla="*/ 76551 h 76966"/>
                <a:gd name="connsiteX1" fmla="*/ 2338 w 81509"/>
                <a:gd name="connsiteY1" fmla="*/ 29667 h 76966"/>
                <a:gd name="connsiteX2" fmla="*/ 27645 w 81509"/>
                <a:gd name="connsiteY2" fmla="*/ 684 h 76966"/>
                <a:gd name="connsiteX3" fmla="*/ 81136 w 81509"/>
                <a:gd name="connsiteY3" fmla="*/ 76551 h 7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509" h="76966">
                  <a:moveTo>
                    <a:pt x="81136" y="76551"/>
                  </a:moveTo>
                  <a:cubicBezTo>
                    <a:pt x="41177" y="79961"/>
                    <a:pt x="12301" y="62219"/>
                    <a:pt x="2338" y="29667"/>
                  </a:cubicBezTo>
                  <a:cubicBezTo>
                    <a:pt x="-4588" y="6917"/>
                    <a:pt x="3883" y="-2779"/>
                    <a:pt x="27645" y="684"/>
                  </a:cubicBezTo>
                  <a:cubicBezTo>
                    <a:pt x="60997" y="5639"/>
                    <a:pt x="84812" y="38404"/>
                    <a:pt x="81136" y="765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7" name="任意多边形: 形状 306">
              <a:extLst>
                <a:ext uri="{FF2B5EF4-FFF2-40B4-BE49-F238E27FC236}">
                  <a16:creationId xmlns:a16="http://schemas.microsoft.com/office/drawing/2014/main" id="{79B83602-BFA0-98E5-3AD6-C690BE691CB9}"/>
                </a:ext>
              </a:extLst>
            </p:cNvPr>
            <p:cNvSpPr/>
            <p:nvPr/>
          </p:nvSpPr>
          <p:spPr>
            <a:xfrm>
              <a:off x="10219856" y="5085879"/>
              <a:ext cx="84708" cy="86111"/>
            </a:xfrm>
            <a:custGeom>
              <a:avLst/>
              <a:gdLst>
                <a:gd name="connsiteX0" fmla="*/ 8809 w 84708"/>
                <a:gd name="connsiteY0" fmla="*/ 0 h 86111"/>
                <a:gd name="connsiteX1" fmla="*/ 84677 w 84708"/>
                <a:gd name="connsiteY1" fmla="*/ 72351 h 86111"/>
                <a:gd name="connsiteX2" fmla="*/ 67361 w 84708"/>
                <a:gd name="connsiteY2" fmla="*/ 86097 h 86111"/>
                <a:gd name="connsiteX3" fmla="*/ 19 w 84708"/>
                <a:gd name="connsiteY3" fmla="*/ 17209 h 86111"/>
                <a:gd name="connsiteX4" fmla="*/ 8809 w 84708"/>
                <a:gd name="connsiteY4" fmla="*/ 0 h 86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08" h="86111">
                  <a:moveTo>
                    <a:pt x="8809" y="0"/>
                  </a:moveTo>
                  <a:cubicBezTo>
                    <a:pt x="39284" y="1811"/>
                    <a:pt x="86115" y="48642"/>
                    <a:pt x="84677" y="72351"/>
                  </a:cubicBezTo>
                  <a:cubicBezTo>
                    <a:pt x="84357" y="77519"/>
                    <a:pt x="73062" y="86523"/>
                    <a:pt x="67361" y="86097"/>
                  </a:cubicBezTo>
                  <a:cubicBezTo>
                    <a:pt x="39444" y="84072"/>
                    <a:pt x="2043" y="45552"/>
                    <a:pt x="19" y="17209"/>
                  </a:cubicBezTo>
                  <a:cubicBezTo>
                    <a:pt x="-408" y="10922"/>
                    <a:pt x="6572" y="4156"/>
                    <a:pt x="880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8" name="任意多边形: 形状 307">
              <a:extLst>
                <a:ext uri="{FF2B5EF4-FFF2-40B4-BE49-F238E27FC236}">
                  <a16:creationId xmlns:a16="http://schemas.microsoft.com/office/drawing/2014/main" id="{3A0FE2E4-FF0A-AC48-F4EF-956E9719424B}"/>
                </a:ext>
              </a:extLst>
            </p:cNvPr>
            <p:cNvSpPr/>
            <p:nvPr/>
          </p:nvSpPr>
          <p:spPr>
            <a:xfrm>
              <a:off x="8981459" y="4701747"/>
              <a:ext cx="80533" cy="68890"/>
            </a:xfrm>
            <a:custGeom>
              <a:avLst/>
              <a:gdLst>
                <a:gd name="connsiteX0" fmla="*/ 80534 w 80533"/>
                <a:gd name="connsiteY0" fmla="*/ 66544 h 68890"/>
                <a:gd name="connsiteX1" fmla="*/ 1736 w 80533"/>
                <a:gd name="connsiteY1" fmla="*/ 40065 h 68890"/>
                <a:gd name="connsiteX2" fmla="*/ 2216 w 80533"/>
                <a:gd name="connsiteY2" fmla="*/ 0 h 68890"/>
                <a:gd name="connsiteX3" fmla="*/ 48993 w 80533"/>
                <a:gd name="connsiteY3" fmla="*/ 6926 h 68890"/>
                <a:gd name="connsiteX4" fmla="*/ 80534 w 80533"/>
                <a:gd name="connsiteY4" fmla="*/ 66544 h 68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533" h="68890">
                  <a:moveTo>
                    <a:pt x="80534" y="66544"/>
                  </a:moveTo>
                  <a:cubicBezTo>
                    <a:pt x="42920" y="69740"/>
                    <a:pt x="13510" y="75121"/>
                    <a:pt x="1736" y="40065"/>
                  </a:cubicBezTo>
                  <a:cubicBezTo>
                    <a:pt x="-2260" y="28131"/>
                    <a:pt x="1843" y="13426"/>
                    <a:pt x="2216" y="0"/>
                  </a:cubicBezTo>
                  <a:cubicBezTo>
                    <a:pt x="18252" y="1865"/>
                    <a:pt x="39670" y="-1918"/>
                    <a:pt x="48993" y="6926"/>
                  </a:cubicBezTo>
                  <a:cubicBezTo>
                    <a:pt x="63058" y="20245"/>
                    <a:pt x="68600" y="42462"/>
                    <a:pt x="80534" y="665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09" name="任意多边形: 形状 308">
              <a:extLst>
                <a:ext uri="{FF2B5EF4-FFF2-40B4-BE49-F238E27FC236}">
                  <a16:creationId xmlns:a16="http://schemas.microsoft.com/office/drawing/2014/main" id="{FC4A7DF2-974C-0E0A-1DDA-BEA171F2A4E7}"/>
                </a:ext>
              </a:extLst>
            </p:cNvPr>
            <p:cNvSpPr/>
            <p:nvPr/>
          </p:nvSpPr>
          <p:spPr>
            <a:xfrm>
              <a:off x="7621888" y="6532543"/>
              <a:ext cx="79637" cy="72067"/>
            </a:xfrm>
            <a:custGeom>
              <a:avLst/>
              <a:gdLst>
                <a:gd name="connsiteX0" fmla="*/ 45989 w 79637"/>
                <a:gd name="connsiteY0" fmla="*/ 72068 h 72067"/>
                <a:gd name="connsiteX1" fmla="*/ 117 w 79637"/>
                <a:gd name="connsiteY1" fmla="*/ 25982 h 72067"/>
                <a:gd name="connsiteX2" fmla="*/ 38370 w 79637"/>
                <a:gd name="connsiteY2" fmla="*/ 196 h 72067"/>
                <a:gd name="connsiteX3" fmla="*/ 78915 w 79637"/>
                <a:gd name="connsiteY3" fmla="*/ 39994 h 72067"/>
                <a:gd name="connsiteX4" fmla="*/ 45989 w 79637"/>
                <a:gd name="connsiteY4" fmla="*/ 72068 h 72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637" h="72067">
                  <a:moveTo>
                    <a:pt x="45989" y="72068"/>
                  </a:moveTo>
                  <a:cubicBezTo>
                    <a:pt x="12957" y="66580"/>
                    <a:pt x="1769" y="49904"/>
                    <a:pt x="117" y="25982"/>
                  </a:cubicBezTo>
                  <a:cubicBezTo>
                    <a:pt x="-1854" y="-2681"/>
                    <a:pt x="21481" y="1634"/>
                    <a:pt x="38370" y="196"/>
                  </a:cubicBezTo>
                  <a:cubicBezTo>
                    <a:pt x="64476" y="-1989"/>
                    <a:pt x="83656" y="14261"/>
                    <a:pt x="78915" y="39994"/>
                  </a:cubicBezTo>
                  <a:cubicBezTo>
                    <a:pt x="76624" y="52301"/>
                    <a:pt x="57497" y="61465"/>
                    <a:pt x="45989" y="720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0" name="任意多边形: 形状 309">
              <a:extLst>
                <a:ext uri="{FF2B5EF4-FFF2-40B4-BE49-F238E27FC236}">
                  <a16:creationId xmlns:a16="http://schemas.microsoft.com/office/drawing/2014/main" id="{0127409A-27C7-413B-387F-A8F067BCA1DD}"/>
                </a:ext>
              </a:extLst>
            </p:cNvPr>
            <p:cNvSpPr/>
            <p:nvPr/>
          </p:nvSpPr>
          <p:spPr>
            <a:xfrm>
              <a:off x="11502479" y="6407231"/>
              <a:ext cx="104530" cy="87467"/>
            </a:xfrm>
            <a:custGeom>
              <a:avLst/>
              <a:gdLst>
                <a:gd name="connsiteX0" fmla="*/ 104531 w 104530"/>
                <a:gd name="connsiteY0" fmla="*/ 87468 h 87467"/>
                <a:gd name="connsiteX1" fmla="*/ 0 w 104530"/>
                <a:gd name="connsiteY1" fmla="*/ 146 h 87467"/>
                <a:gd name="connsiteX2" fmla="*/ 104531 w 104530"/>
                <a:gd name="connsiteY2" fmla="*/ 87468 h 87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530" h="87467">
                  <a:moveTo>
                    <a:pt x="104531" y="87468"/>
                  </a:moveTo>
                  <a:cubicBezTo>
                    <a:pt x="44061" y="85284"/>
                    <a:pt x="24295" y="42129"/>
                    <a:pt x="0" y="146"/>
                  </a:cubicBezTo>
                  <a:cubicBezTo>
                    <a:pt x="51253" y="-2411"/>
                    <a:pt x="88015" y="28756"/>
                    <a:pt x="104531" y="874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1" name="任意多边形: 形状 310">
              <a:extLst>
                <a:ext uri="{FF2B5EF4-FFF2-40B4-BE49-F238E27FC236}">
                  <a16:creationId xmlns:a16="http://schemas.microsoft.com/office/drawing/2014/main" id="{4745FF35-A48A-BA8B-D207-833AA0372ADB}"/>
                </a:ext>
              </a:extLst>
            </p:cNvPr>
            <p:cNvSpPr/>
            <p:nvPr/>
          </p:nvSpPr>
          <p:spPr>
            <a:xfrm>
              <a:off x="11413506" y="6275141"/>
              <a:ext cx="104051" cy="93182"/>
            </a:xfrm>
            <a:custGeom>
              <a:avLst/>
              <a:gdLst>
                <a:gd name="connsiteX0" fmla="*/ 104051 w 104051"/>
                <a:gd name="connsiteY0" fmla="*/ 93183 h 93182"/>
                <a:gd name="connsiteX1" fmla="*/ 0 w 104051"/>
                <a:gd name="connsiteY1" fmla="*/ 0 h 93182"/>
                <a:gd name="connsiteX2" fmla="*/ 104051 w 104051"/>
                <a:gd name="connsiteY2" fmla="*/ 93183 h 93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4051" h="93182">
                  <a:moveTo>
                    <a:pt x="104051" y="93183"/>
                  </a:moveTo>
                  <a:cubicBezTo>
                    <a:pt x="45553" y="84339"/>
                    <a:pt x="22430" y="43954"/>
                    <a:pt x="0" y="0"/>
                  </a:cubicBezTo>
                  <a:cubicBezTo>
                    <a:pt x="47790" y="53"/>
                    <a:pt x="92757" y="39426"/>
                    <a:pt x="104051" y="9318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2" name="任意多边形: 形状 311">
              <a:extLst>
                <a:ext uri="{FF2B5EF4-FFF2-40B4-BE49-F238E27FC236}">
                  <a16:creationId xmlns:a16="http://schemas.microsoft.com/office/drawing/2014/main" id="{39198FEC-56B5-A9B8-B953-621DB2CFAFC8}"/>
                </a:ext>
              </a:extLst>
            </p:cNvPr>
            <p:cNvSpPr/>
            <p:nvPr/>
          </p:nvSpPr>
          <p:spPr>
            <a:xfrm>
              <a:off x="8676990" y="4671332"/>
              <a:ext cx="79799" cy="76180"/>
            </a:xfrm>
            <a:custGeom>
              <a:avLst/>
              <a:gdLst>
                <a:gd name="connsiteX0" fmla="*/ 63951 w 79799"/>
                <a:gd name="connsiteY0" fmla="*/ 76180 h 76180"/>
                <a:gd name="connsiteX1" fmla="*/ 35874 w 79799"/>
                <a:gd name="connsiteY1" fmla="*/ 66644 h 76180"/>
                <a:gd name="connsiteX2" fmla="*/ 870 w 79799"/>
                <a:gd name="connsiteY2" fmla="*/ 8784 h 76180"/>
                <a:gd name="connsiteX3" fmla="*/ 23513 w 79799"/>
                <a:gd name="connsiteY3" fmla="*/ 47 h 76180"/>
                <a:gd name="connsiteX4" fmla="*/ 79721 w 79799"/>
                <a:gd name="connsiteY4" fmla="*/ 50341 h 76180"/>
                <a:gd name="connsiteX5" fmla="*/ 63951 w 79799"/>
                <a:gd name="connsiteY5" fmla="*/ 76180 h 7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799" h="76180">
                  <a:moveTo>
                    <a:pt x="63951" y="76180"/>
                  </a:moveTo>
                  <a:cubicBezTo>
                    <a:pt x="49673" y="71439"/>
                    <a:pt x="42214" y="70107"/>
                    <a:pt x="35874" y="66644"/>
                  </a:cubicBezTo>
                  <a:cubicBezTo>
                    <a:pt x="13124" y="54230"/>
                    <a:pt x="-4138" y="37128"/>
                    <a:pt x="870" y="8784"/>
                  </a:cubicBezTo>
                  <a:cubicBezTo>
                    <a:pt x="1616" y="4522"/>
                    <a:pt x="15895" y="-539"/>
                    <a:pt x="23513" y="47"/>
                  </a:cubicBezTo>
                  <a:cubicBezTo>
                    <a:pt x="55000" y="2391"/>
                    <a:pt x="81426" y="25567"/>
                    <a:pt x="79721" y="50341"/>
                  </a:cubicBezTo>
                  <a:cubicBezTo>
                    <a:pt x="79029" y="59451"/>
                    <a:pt x="69225" y="67922"/>
                    <a:pt x="63951" y="761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3" name="任意多边形: 形状 312">
              <a:extLst>
                <a:ext uri="{FF2B5EF4-FFF2-40B4-BE49-F238E27FC236}">
                  <a16:creationId xmlns:a16="http://schemas.microsoft.com/office/drawing/2014/main" id="{0A33B768-E7FC-ED4F-D00E-99230A1047E6}"/>
                </a:ext>
              </a:extLst>
            </p:cNvPr>
            <p:cNvSpPr/>
            <p:nvPr/>
          </p:nvSpPr>
          <p:spPr>
            <a:xfrm>
              <a:off x="10771990" y="5622537"/>
              <a:ext cx="91651" cy="87565"/>
            </a:xfrm>
            <a:custGeom>
              <a:avLst/>
              <a:gdLst>
                <a:gd name="connsiteX0" fmla="*/ 0 w 91651"/>
                <a:gd name="connsiteY0" fmla="*/ 113 h 87565"/>
                <a:gd name="connsiteX1" fmla="*/ 91638 w 91651"/>
                <a:gd name="connsiteY1" fmla="*/ 75927 h 87565"/>
                <a:gd name="connsiteX2" fmla="*/ 73257 w 91651"/>
                <a:gd name="connsiteY2" fmla="*/ 87489 h 87565"/>
                <a:gd name="connsiteX3" fmla="*/ 0 w 91651"/>
                <a:gd name="connsiteY3" fmla="*/ 113 h 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651" h="87565">
                  <a:moveTo>
                    <a:pt x="0" y="113"/>
                  </a:moveTo>
                  <a:cubicBezTo>
                    <a:pt x="34204" y="-2657"/>
                    <a:pt x="92703" y="46039"/>
                    <a:pt x="91638" y="75927"/>
                  </a:cubicBezTo>
                  <a:cubicBezTo>
                    <a:pt x="91478" y="80243"/>
                    <a:pt x="78798" y="88448"/>
                    <a:pt x="73257" y="87489"/>
                  </a:cubicBezTo>
                  <a:cubicBezTo>
                    <a:pt x="44380" y="82267"/>
                    <a:pt x="4795" y="34531"/>
                    <a:pt x="0" y="1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4" name="任意多边形: 形状 313">
              <a:extLst>
                <a:ext uri="{FF2B5EF4-FFF2-40B4-BE49-F238E27FC236}">
                  <a16:creationId xmlns:a16="http://schemas.microsoft.com/office/drawing/2014/main" id="{2B452C20-D1FE-F841-2911-B0801B57EC6C}"/>
                </a:ext>
              </a:extLst>
            </p:cNvPr>
            <p:cNvSpPr/>
            <p:nvPr/>
          </p:nvSpPr>
          <p:spPr>
            <a:xfrm>
              <a:off x="7556142" y="6361688"/>
              <a:ext cx="78337" cy="63387"/>
            </a:xfrm>
            <a:custGeom>
              <a:avLst/>
              <a:gdLst>
                <a:gd name="connsiteX0" fmla="*/ 45724 w 78337"/>
                <a:gd name="connsiteY0" fmla="*/ 62525 h 63387"/>
                <a:gd name="connsiteX1" fmla="*/ 171 w 78337"/>
                <a:gd name="connsiteY1" fmla="*/ 28214 h 63387"/>
                <a:gd name="connsiteX2" fmla="*/ 36507 w 78337"/>
                <a:gd name="connsiteY2" fmla="*/ 243 h 63387"/>
                <a:gd name="connsiteX3" fmla="*/ 78063 w 78337"/>
                <a:gd name="connsiteY3" fmla="*/ 41213 h 63387"/>
                <a:gd name="connsiteX4" fmla="*/ 45724 w 78337"/>
                <a:gd name="connsiteY4" fmla="*/ 62525 h 63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337" h="63387">
                  <a:moveTo>
                    <a:pt x="45724" y="62525"/>
                  </a:moveTo>
                  <a:cubicBezTo>
                    <a:pt x="16208" y="66840"/>
                    <a:pt x="2302" y="54906"/>
                    <a:pt x="171" y="28214"/>
                  </a:cubicBezTo>
                  <a:cubicBezTo>
                    <a:pt x="-2066" y="30"/>
                    <a:pt x="18019" y="1788"/>
                    <a:pt x="36507" y="243"/>
                  </a:cubicBezTo>
                  <a:cubicBezTo>
                    <a:pt x="66768" y="-2315"/>
                    <a:pt x="75559" y="15587"/>
                    <a:pt x="78063" y="41213"/>
                  </a:cubicBezTo>
                  <a:cubicBezTo>
                    <a:pt x="81207" y="73127"/>
                    <a:pt x="56539" y="58848"/>
                    <a:pt x="45724" y="6252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5" name="任意多边形: 形状 314">
              <a:extLst>
                <a:ext uri="{FF2B5EF4-FFF2-40B4-BE49-F238E27FC236}">
                  <a16:creationId xmlns:a16="http://schemas.microsoft.com/office/drawing/2014/main" id="{17AC8826-3BAD-657A-7DFA-1D0C7B1D6BF3}"/>
                </a:ext>
              </a:extLst>
            </p:cNvPr>
            <p:cNvSpPr/>
            <p:nvPr/>
          </p:nvSpPr>
          <p:spPr>
            <a:xfrm>
              <a:off x="9534349" y="4786067"/>
              <a:ext cx="76881" cy="73701"/>
            </a:xfrm>
            <a:custGeom>
              <a:avLst/>
              <a:gdLst>
                <a:gd name="connsiteX0" fmla="*/ 76882 w 76881"/>
                <a:gd name="connsiteY0" fmla="*/ 71357 h 73701"/>
                <a:gd name="connsiteX1" fmla="*/ 109 w 76881"/>
                <a:gd name="connsiteY1" fmla="*/ 1457 h 73701"/>
                <a:gd name="connsiteX2" fmla="*/ 76882 w 76881"/>
                <a:gd name="connsiteY2" fmla="*/ 71357 h 737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881" h="73701">
                  <a:moveTo>
                    <a:pt x="76882" y="71357"/>
                  </a:moveTo>
                  <a:cubicBezTo>
                    <a:pt x="21473" y="81373"/>
                    <a:pt x="-1809" y="59529"/>
                    <a:pt x="109" y="1457"/>
                  </a:cubicBezTo>
                  <a:cubicBezTo>
                    <a:pt x="45502" y="-6269"/>
                    <a:pt x="71395" y="16694"/>
                    <a:pt x="76882" y="7135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6" name="任意多边形: 形状 315">
              <a:extLst>
                <a:ext uri="{FF2B5EF4-FFF2-40B4-BE49-F238E27FC236}">
                  <a16:creationId xmlns:a16="http://schemas.microsoft.com/office/drawing/2014/main" id="{85C00D98-3519-85E3-96FC-20DF45FE3302}"/>
                </a:ext>
              </a:extLst>
            </p:cNvPr>
            <p:cNvSpPr/>
            <p:nvPr/>
          </p:nvSpPr>
          <p:spPr>
            <a:xfrm>
              <a:off x="9914908" y="4874870"/>
              <a:ext cx="85249" cy="75211"/>
            </a:xfrm>
            <a:custGeom>
              <a:avLst/>
              <a:gdLst>
                <a:gd name="connsiteX0" fmla="*/ 85249 w 85249"/>
                <a:gd name="connsiteY0" fmla="*/ 73286 h 75211"/>
                <a:gd name="connsiteX1" fmla="*/ 5 w 85249"/>
                <a:gd name="connsiteY1" fmla="*/ 2800 h 75211"/>
                <a:gd name="connsiteX2" fmla="*/ 85249 w 85249"/>
                <a:gd name="connsiteY2" fmla="*/ 73286 h 7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249" h="75211">
                  <a:moveTo>
                    <a:pt x="85249" y="73286"/>
                  </a:moveTo>
                  <a:cubicBezTo>
                    <a:pt x="33037" y="83142"/>
                    <a:pt x="-474" y="54479"/>
                    <a:pt x="5" y="2800"/>
                  </a:cubicBezTo>
                  <a:cubicBezTo>
                    <a:pt x="40816" y="-7376"/>
                    <a:pt x="60902" y="8873"/>
                    <a:pt x="85249" y="732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7" name="任意多边形: 形状 316">
              <a:extLst>
                <a:ext uri="{FF2B5EF4-FFF2-40B4-BE49-F238E27FC236}">
                  <a16:creationId xmlns:a16="http://schemas.microsoft.com/office/drawing/2014/main" id="{DBC78F27-814D-FFD5-C4B7-4321DFF13C8A}"/>
                </a:ext>
              </a:extLst>
            </p:cNvPr>
            <p:cNvSpPr/>
            <p:nvPr/>
          </p:nvSpPr>
          <p:spPr>
            <a:xfrm>
              <a:off x="7613267" y="6001348"/>
              <a:ext cx="81174" cy="69842"/>
            </a:xfrm>
            <a:custGeom>
              <a:avLst/>
              <a:gdLst>
                <a:gd name="connsiteX0" fmla="*/ 10283 w 81174"/>
                <a:gd name="connsiteY0" fmla="*/ 0 h 69842"/>
                <a:gd name="connsiteX1" fmla="*/ 75175 w 81174"/>
                <a:gd name="connsiteY1" fmla="*/ 18221 h 69842"/>
                <a:gd name="connsiteX2" fmla="*/ 76560 w 81174"/>
                <a:gd name="connsiteY2" fmla="*/ 60150 h 69842"/>
                <a:gd name="connsiteX3" fmla="*/ 30155 w 81174"/>
                <a:gd name="connsiteY3" fmla="*/ 66277 h 69842"/>
                <a:gd name="connsiteX4" fmla="*/ 0 w 81174"/>
                <a:gd name="connsiteY4" fmla="*/ 13426 h 69842"/>
                <a:gd name="connsiteX5" fmla="*/ 10283 w 81174"/>
                <a:gd name="connsiteY5" fmla="*/ 0 h 69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74" h="69842">
                  <a:moveTo>
                    <a:pt x="10283" y="0"/>
                  </a:moveTo>
                  <a:cubicBezTo>
                    <a:pt x="32233" y="5487"/>
                    <a:pt x="56155" y="7512"/>
                    <a:pt x="75175" y="18221"/>
                  </a:cubicBezTo>
                  <a:cubicBezTo>
                    <a:pt x="82154" y="22163"/>
                    <a:pt x="83593" y="54556"/>
                    <a:pt x="76560" y="60150"/>
                  </a:cubicBezTo>
                  <a:cubicBezTo>
                    <a:pt x="65532" y="68941"/>
                    <a:pt x="39053" y="73470"/>
                    <a:pt x="30155" y="66277"/>
                  </a:cubicBezTo>
                  <a:cubicBezTo>
                    <a:pt x="15450" y="54396"/>
                    <a:pt x="9590" y="31647"/>
                    <a:pt x="0" y="13426"/>
                  </a:cubicBezTo>
                  <a:cubicBezTo>
                    <a:pt x="3357" y="8951"/>
                    <a:pt x="6820" y="4475"/>
                    <a:pt x="1028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8" name="任意多边形: 形状 317">
              <a:extLst>
                <a:ext uri="{FF2B5EF4-FFF2-40B4-BE49-F238E27FC236}">
                  <a16:creationId xmlns:a16="http://schemas.microsoft.com/office/drawing/2014/main" id="{9AE47506-69FB-C4AA-1118-97790DE798C1}"/>
                </a:ext>
              </a:extLst>
            </p:cNvPr>
            <p:cNvSpPr/>
            <p:nvPr/>
          </p:nvSpPr>
          <p:spPr>
            <a:xfrm>
              <a:off x="9665003" y="4815594"/>
              <a:ext cx="81110" cy="77944"/>
            </a:xfrm>
            <a:custGeom>
              <a:avLst/>
              <a:gdLst>
                <a:gd name="connsiteX0" fmla="*/ 465 w 81110"/>
                <a:gd name="connsiteY0" fmla="*/ 114 h 77944"/>
                <a:gd name="connsiteX1" fmla="*/ 78889 w 81110"/>
                <a:gd name="connsiteY1" fmla="*/ 50568 h 77944"/>
                <a:gd name="connsiteX2" fmla="*/ 55554 w 81110"/>
                <a:gd name="connsiteY2" fmla="*/ 76674 h 77944"/>
                <a:gd name="connsiteX3" fmla="*/ 465 w 81110"/>
                <a:gd name="connsiteY3" fmla="*/ 114 h 77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110" h="77944">
                  <a:moveTo>
                    <a:pt x="465" y="114"/>
                  </a:moveTo>
                  <a:cubicBezTo>
                    <a:pt x="38292" y="-1698"/>
                    <a:pt x="69566" y="18228"/>
                    <a:pt x="78889" y="50568"/>
                  </a:cubicBezTo>
                  <a:cubicBezTo>
                    <a:pt x="84803" y="71133"/>
                    <a:pt x="79529" y="81788"/>
                    <a:pt x="55554" y="76674"/>
                  </a:cubicBezTo>
                  <a:cubicBezTo>
                    <a:pt x="20444" y="69162"/>
                    <a:pt x="-3691" y="36129"/>
                    <a:pt x="465" y="1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19" name="任意多边形: 形状 318">
              <a:extLst>
                <a:ext uri="{FF2B5EF4-FFF2-40B4-BE49-F238E27FC236}">
                  <a16:creationId xmlns:a16="http://schemas.microsoft.com/office/drawing/2014/main" id="{5DD57B2A-D626-B0EC-88C5-4A4009A88E3F}"/>
                </a:ext>
              </a:extLst>
            </p:cNvPr>
            <p:cNvSpPr/>
            <p:nvPr/>
          </p:nvSpPr>
          <p:spPr>
            <a:xfrm>
              <a:off x="9063973" y="4559176"/>
              <a:ext cx="75980" cy="78585"/>
            </a:xfrm>
            <a:custGeom>
              <a:avLst/>
              <a:gdLst>
                <a:gd name="connsiteX0" fmla="*/ 15015 w 75980"/>
                <a:gd name="connsiteY0" fmla="*/ 0 h 78585"/>
                <a:gd name="connsiteX1" fmla="*/ 75325 w 75980"/>
                <a:gd name="connsiteY1" fmla="*/ 59564 h 78585"/>
                <a:gd name="connsiteX2" fmla="*/ 56359 w 75980"/>
                <a:gd name="connsiteY2" fmla="*/ 78584 h 78585"/>
                <a:gd name="connsiteX3" fmla="*/ 310 w 75980"/>
                <a:gd name="connsiteY3" fmla="*/ 17315 h 78585"/>
                <a:gd name="connsiteX4" fmla="*/ 15015 w 75980"/>
                <a:gd name="connsiteY4" fmla="*/ 0 h 78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80" h="78585">
                  <a:moveTo>
                    <a:pt x="15015" y="0"/>
                  </a:moveTo>
                  <a:cubicBezTo>
                    <a:pt x="52256" y="4582"/>
                    <a:pt x="80707" y="35270"/>
                    <a:pt x="75325" y="59564"/>
                  </a:cubicBezTo>
                  <a:cubicBezTo>
                    <a:pt x="73621" y="67236"/>
                    <a:pt x="62965" y="78531"/>
                    <a:pt x="56359" y="78584"/>
                  </a:cubicBezTo>
                  <a:cubicBezTo>
                    <a:pt x="28015" y="78744"/>
                    <a:pt x="-3472" y="44114"/>
                    <a:pt x="310" y="17315"/>
                  </a:cubicBezTo>
                  <a:cubicBezTo>
                    <a:pt x="1376" y="9590"/>
                    <a:pt x="12085" y="3197"/>
                    <a:pt x="1501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0" name="任意多边形: 形状 319">
              <a:extLst>
                <a:ext uri="{FF2B5EF4-FFF2-40B4-BE49-F238E27FC236}">
                  <a16:creationId xmlns:a16="http://schemas.microsoft.com/office/drawing/2014/main" id="{2DDB4E5F-F3A7-4CA8-E76D-73BD05392618}"/>
                </a:ext>
              </a:extLst>
            </p:cNvPr>
            <p:cNvSpPr/>
            <p:nvPr/>
          </p:nvSpPr>
          <p:spPr>
            <a:xfrm>
              <a:off x="10338044" y="5125547"/>
              <a:ext cx="82207" cy="82843"/>
            </a:xfrm>
            <a:custGeom>
              <a:avLst/>
              <a:gdLst>
                <a:gd name="connsiteX0" fmla="*/ 0 w 82207"/>
                <a:gd name="connsiteY0" fmla="*/ 450 h 82843"/>
                <a:gd name="connsiteX1" fmla="*/ 82207 w 82207"/>
                <a:gd name="connsiteY1" fmla="*/ 80686 h 82843"/>
                <a:gd name="connsiteX2" fmla="*/ 0 w 82207"/>
                <a:gd name="connsiteY2" fmla="*/ 450 h 82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207" h="82843">
                  <a:moveTo>
                    <a:pt x="0" y="450"/>
                  </a:moveTo>
                  <a:cubicBezTo>
                    <a:pt x="40278" y="-4079"/>
                    <a:pt x="70912" y="25810"/>
                    <a:pt x="82207" y="80686"/>
                  </a:cubicBezTo>
                  <a:cubicBezTo>
                    <a:pt x="41876" y="92780"/>
                    <a:pt x="479" y="52395"/>
                    <a:pt x="0" y="45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1" name="任意多边形: 形状 320">
              <a:extLst>
                <a:ext uri="{FF2B5EF4-FFF2-40B4-BE49-F238E27FC236}">
                  <a16:creationId xmlns:a16="http://schemas.microsoft.com/office/drawing/2014/main" id="{CFD190C3-8DA9-B8DC-19DA-081970257B95}"/>
                </a:ext>
              </a:extLst>
            </p:cNvPr>
            <p:cNvSpPr/>
            <p:nvPr/>
          </p:nvSpPr>
          <p:spPr>
            <a:xfrm>
              <a:off x="8040754" y="5129644"/>
              <a:ext cx="85097" cy="66585"/>
            </a:xfrm>
            <a:custGeom>
              <a:avLst/>
              <a:gdLst>
                <a:gd name="connsiteX0" fmla="*/ 85097 w 85097"/>
                <a:gd name="connsiteY0" fmla="*/ 61512 h 66585"/>
                <a:gd name="connsiteX1" fmla="*/ 4062 w 85097"/>
                <a:gd name="connsiteY1" fmla="*/ 44356 h 66585"/>
                <a:gd name="connsiteX2" fmla="*/ 2943 w 85097"/>
                <a:gd name="connsiteY2" fmla="*/ 6849 h 66585"/>
                <a:gd name="connsiteX3" fmla="*/ 50520 w 85097"/>
                <a:gd name="connsiteY3" fmla="*/ 3812 h 66585"/>
                <a:gd name="connsiteX4" fmla="*/ 85097 w 85097"/>
                <a:gd name="connsiteY4" fmla="*/ 61512 h 665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97" h="66585">
                  <a:moveTo>
                    <a:pt x="85097" y="61512"/>
                  </a:moveTo>
                  <a:cubicBezTo>
                    <a:pt x="45512" y="67905"/>
                    <a:pt x="18607" y="73339"/>
                    <a:pt x="4062" y="44356"/>
                  </a:cubicBezTo>
                  <a:cubicBezTo>
                    <a:pt x="-1319" y="33647"/>
                    <a:pt x="-999" y="8341"/>
                    <a:pt x="2943" y="6849"/>
                  </a:cubicBezTo>
                  <a:cubicBezTo>
                    <a:pt x="17808" y="1468"/>
                    <a:pt x="40717" y="-3807"/>
                    <a:pt x="50520" y="3812"/>
                  </a:cubicBezTo>
                  <a:cubicBezTo>
                    <a:pt x="65438" y="15480"/>
                    <a:pt x="71831" y="37910"/>
                    <a:pt x="85097" y="6151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2" name="任意多边形: 形状 321">
              <a:extLst>
                <a:ext uri="{FF2B5EF4-FFF2-40B4-BE49-F238E27FC236}">
                  <a16:creationId xmlns:a16="http://schemas.microsoft.com/office/drawing/2014/main" id="{74F70A8B-47C7-CB95-2493-8F4633D6C448}"/>
                </a:ext>
              </a:extLst>
            </p:cNvPr>
            <p:cNvSpPr/>
            <p:nvPr/>
          </p:nvSpPr>
          <p:spPr>
            <a:xfrm>
              <a:off x="9206672" y="4585399"/>
              <a:ext cx="72689" cy="73827"/>
            </a:xfrm>
            <a:custGeom>
              <a:avLst/>
              <a:gdLst>
                <a:gd name="connsiteX0" fmla="*/ 1087 w 72689"/>
                <a:gd name="connsiteY0" fmla="*/ 895 h 73827"/>
                <a:gd name="connsiteX1" fmla="*/ 71041 w 72689"/>
                <a:gd name="connsiteY1" fmla="*/ 39362 h 73827"/>
                <a:gd name="connsiteX2" fmla="*/ 67844 w 72689"/>
                <a:gd name="connsiteY2" fmla="*/ 68238 h 73827"/>
                <a:gd name="connsiteX3" fmla="*/ 40086 w 72689"/>
                <a:gd name="connsiteY3" fmla="*/ 72554 h 73827"/>
                <a:gd name="connsiteX4" fmla="*/ 1087 w 72689"/>
                <a:gd name="connsiteY4" fmla="*/ 895 h 7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689" h="73827">
                  <a:moveTo>
                    <a:pt x="1087" y="895"/>
                  </a:moveTo>
                  <a:cubicBezTo>
                    <a:pt x="33959" y="-3846"/>
                    <a:pt x="61771" y="10432"/>
                    <a:pt x="71041" y="39362"/>
                  </a:cubicBezTo>
                  <a:cubicBezTo>
                    <a:pt x="73865" y="48153"/>
                    <a:pt x="73225" y="62164"/>
                    <a:pt x="67844" y="68238"/>
                  </a:cubicBezTo>
                  <a:cubicBezTo>
                    <a:pt x="62942" y="73779"/>
                    <a:pt x="48504" y="75164"/>
                    <a:pt x="40086" y="72554"/>
                  </a:cubicBezTo>
                  <a:cubicBezTo>
                    <a:pt x="5829" y="62005"/>
                    <a:pt x="-3495" y="43411"/>
                    <a:pt x="1087" y="89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3" name="任意多边形: 形状 322">
              <a:extLst>
                <a:ext uri="{FF2B5EF4-FFF2-40B4-BE49-F238E27FC236}">
                  <a16:creationId xmlns:a16="http://schemas.microsoft.com/office/drawing/2014/main" id="{969FC3E4-26B2-A984-2C95-530B34AF0923}"/>
                </a:ext>
              </a:extLst>
            </p:cNvPr>
            <p:cNvSpPr/>
            <p:nvPr/>
          </p:nvSpPr>
          <p:spPr>
            <a:xfrm>
              <a:off x="7683683" y="5652711"/>
              <a:ext cx="79849" cy="64081"/>
            </a:xfrm>
            <a:custGeom>
              <a:avLst/>
              <a:gdLst>
                <a:gd name="connsiteX0" fmla="*/ 55799 w 79849"/>
                <a:gd name="connsiteY0" fmla="*/ 64081 h 64081"/>
                <a:gd name="connsiteX1" fmla="*/ 17 w 79849"/>
                <a:gd name="connsiteY1" fmla="*/ 20607 h 64081"/>
                <a:gd name="connsiteX2" fmla="*/ 24152 w 79849"/>
                <a:gd name="connsiteY2" fmla="*/ 42 h 64081"/>
                <a:gd name="connsiteX3" fmla="*/ 79454 w 79849"/>
                <a:gd name="connsiteY3" fmla="*/ 40959 h 64081"/>
                <a:gd name="connsiteX4" fmla="*/ 55799 w 79849"/>
                <a:gd name="connsiteY4" fmla="*/ 64081 h 640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849" h="64081">
                  <a:moveTo>
                    <a:pt x="55799" y="64081"/>
                  </a:moveTo>
                  <a:cubicBezTo>
                    <a:pt x="14189" y="63762"/>
                    <a:pt x="763" y="49430"/>
                    <a:pt x="17" y="20607"/>
                  </a:cubicBezTo>
                  <a:cubicBezTo>
                    <a:pt x="-462" y="2173"/>
                    <a:pt x="8968" y="-384"/>
                    <a:pt x="24152" y="42"/>
                  </a:cubicBezTo>
                  <a:cubicBezTo>
                    <a:pt x="55053" y="894"/>
                    <a:pt x="83557" y="18955"/>
                    <a:pt x="79454" y="40959"/>
                  </a:cubicBezTo>
                  <a:cubicBezTo>
                    <a:pt x="77376" y="52201"/>
                    <a:pt x="59635" y="60619"/>
                    <a:pt x="55799" y="640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4" name="任意多边形: 形状 323">
              <a:extLst>
                <a:ext uri="{FF2B5EF4-FFF2-40B4-BE49-F238E27FC236}">
                  <a16:creationId xmlns:a16="http://schemas.microsoft.com/office/drawing/2014/main" id="{B2EAD0D5-DCDC-F461-FBA3-12C77D08E6E1}"/>
                </a:ext>
              </a:extLst>
            </p:cNvPr>
            <p:cNvSpPr/>
            <p:nvPr/>
          </p:nvSpPr>
          <p:spPr>
            <a:xfrm>
              <a:off x="8256541" y="4803149"/>
              <a:ext cx="76972" cy="72329"/>
            </a:xfrm>
            <a:custGeom>
              <a:avLst/>
              <a:gdLst>
                <a:gd name="connsiteX0" fmla="*/ 0 w 76972"/>
                <a:gd name="connsiteY0" fmla="*/ 7870 h 72329"/>
                <a:gd name="connsiteX1" fmla="*/ 67982 w 76972"/>
                <a:gd name="connsiteY1" fmla="*/ 17514 h 72329"/>
                <a:gd name="connsiteX2" fmla="*/ 73949 w 76972"/>
                <a:gd name="connsiteY2" fmla="*/ 66209 h 72329"/>
                <a:gd name="connsiteX3" fmla="*/ 13959 w 76972"/>
                <a:gd name="connsiteY3" fmla="*/ 49480 h 72329"/>
                <a:gd name="connsiteX4" fmla="*/ 0 w 76972"/>
                <a:gd name="connsiteY4" fmla="*/ 7870 h 72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972" h="72329">
                  <a:moveTo>
                    <a:pt x="0" y="7870"/>
                  </a:moveTo>
                  <a:cubicBezTo>
                    <a:pt x="28397" y="-1720"/>
                    <a:pt x="53171" y="-6568"/>
                    <a:pt x="67982" y="17514"/>
                  </a:cubicBezTo>
                  <a:cubicBezTo>
                    <a:pt x="76080" y="30620"/>
                    <a:pt x="80183" y="53689"/>
                    <a:pt x="73949" y="66209"/>
                  </a:cubicBezTo>
                  <a:cubicBezTo>
                    <a:pt x="66757" y="80541"/>
                    <a:pt x="22643" y="67541"/>
                    <a:pt x="13959" y="49480"/>
                  </a:cubicBezTo>
                  <a:cubicBezTo>
                    <a:pt x="8151" y="37333"/>
                    <a:pt x="5221" y="23694"/>
                    <a:pt x="0" y="787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5" name="任意多边形: 形状 324">
              <a:extLst>
                <a:ext uri="{FF2B5EF4-FFF2-40B4-BE49-F238E27FC236}">
                  <a16:creationId xmlns:a16="http://schemas.microsoft.com/office/drawing/2014/main" id="{1DA001C4-9BD7-AD0C-6895-5FEA62D17E2B}"/>
                </a:ext>
              </a:extLst>
            </p:cNvPr>
            <p:cNvSpPr/>
            <p:nvPr/>
          </p:nvSpPr>
          <p:spPr>
            <a:xfrm>
              <a:off x="11699234" y="6567050"/>
              <a:ext cx="109005" cy="92636"/>
            </a:xfrm>
            <a:custGeom>
              <a:avLst/>
              <a:gdLst>
                <a:gd name="connsiteX0" fmla="*/ 0 w 109005"/>
                <a:gd name="connsiteY0" fmla="*/ 0 h 92636"/>
                <a:gd name="connsiteX1" fmla="*/ 109006 w 109005"/>
                <a:gd name="connsiteY1" fmla="*/ 92010 h 92636"/>
                <a:gd name="connsiteX2" fmla="*/ 0 w 109005"/>
                <a:gd name="connsiteY2" fmla="*/ 0 h 92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005" h="92636">
                  <a:moveTo>
                    <a:pt x="0" y="0"/>
                  </a:moveTo>
                  <a:cubicBezTo>
                    <a:pt x="55888" y="9270"/>
                    <a:pt x="83859" y="48056"/>
                    <a:pt x="109006" y="92010"/>
                  </a:cubicBezTo>
                  <a:cubicBezTo>
                    <a:pt x="66597" y="97924"/>
                    <a:pt x="23549" y="61536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6" name="任意多边形: 形状 325">
              <a:extLst>
                <a:ext uri="{FF2B5EF4-FFF2-40B4-BE49-F238E27FC236}">
                  <a16:creationId xmlns:a16="http://schemas.microsoft.com/office/drawing/2014/main" id="{CF6A37EA-6B28-6396-3813-4F34837177F4}"/>
                </a:ext>
              </a:extLst>
            </p:cNvPr>
            <p:cNvSpPr/>
            <p:nvPr/>
          </p:nvSpPr>
          <p:spPr>
            <a:xfrm>
              <a:off x="11147761" y="5970926"/>
              <a:ext cx="89982" cy="91743"/>
            </a:xfrm>
            <a:custGeom>
              <a:avLst/>
              <a:gdLst>
                <a:gd name="connsiteX0" fmla="*/ 89983 w 89982"/>
                <a:gd name="connsiteY0" fmla="*/ 91744 h 91743"/>
                <a:gd name="connsiteX1" fmla="*/ 103 w 89982"/>
                <a:gd name="connsiteY1" fmla="*/ 0 h 91743"/>
                <a:gd name="connsiteX2" fmla="*/ 89983 w 89982"/>
                <a:gd name="connsiteY2" fmla="*/ 91744 h 91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982" h="91743">
                  <a:moveTo>
                    <a:pt x="89983" y="91744"/>
                  </a:moveTo>
                  <a:cubicBezTo>
                    <a:pt x="40967" y="83806"/>
                    <a:pt x="-2401" y="38466"/>
                    <a:pt x="103" y="0"/>
                  </a:cubicBezTo>
                  <a:cubicBezTo>
                    <a:pt x="39742" y="3037"/>
                    <a:pt x="89024" y="52052"/>
                    <a:pt x="89983" y="917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7" name="任意多边形: 形状 326">
              <a:extLst>
                <a:ext uri="{FF2B5EF4-FFF2-40B4-BE49-F238E27FC236}">
                  <a16:creationId xmlns:a16="http://schemas.microsoft.com/office/drawing/2014/main" id="{9E4457E2-E281-CFFC-88EA-79DBF7DA3202}"/>
                </a:ext>
              </a:extLst>
            </p:cNvPr>
            <p:cNvSpPr/>
            <p:nvPr/>
          </p:nvSpPr>
          <p:spPr>
            <a:xfrm>
              <a:off x="9471750" y="4632779"/>
              <a:ext cx="80716" cy="78504"/>
            </a:xfrm>
            <a:custGeom>
              <a:avLst/>
              <a:gdLst>
                <a:gd name="connsiteX0" fmla="*/ 80716 w 80716"/>
                <a:gd name="connsiteY0" fmla="*/ 69500 h 78504"/>
                <a:gd name="connsiteX1" fmla="*/ 59885 w 80716"/>
                <a:gd name="connsiteY1" fmla="*/ 78504 h 78504"/>
                <a:gd name="connsiteX2" fmla="*/ 1 w 80716"/>
                <a:gd name="connsiteY2" fmla="*/ 19473 h 78504"/>
                <a:gd name="connsiteX3" fmla="*/ 17103 w 80716"/>
                <a:gd name="connsiteY3" fmla="*/ 133 h 78504"/>
                <a:gd name="connsiteX4" fmla="*/ 80716 w 80716"/>
                <a:gd name="connsiteY4" fmla="*/ 69500 h 78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16" h="78504">
                  <a:moveTo>
                    <a:pt x="80716" y="69500"/>
                  </a:moveTo>
                  <a:cubicBezTo>
                    <a:pt x="75495" y="71898"/>
                    <a:pt x="67716" y="78504"/>
                    <a:pt x="59885" y="78504"/>
                  </a:cubicBezTo>
                  <a:cubicBezTo>
                    <a:pt x="36709" y="78504"/>
                    <a:pt x="-159" y="42755"/>
                    <a:pt x="1" y="19473"/>
                  </a:cubicBezTo>
                  <a:cubicBezTo>
                    <a:pt x="54" y="12707"/>
                    <a:pt x="10496" y="826"/>
                    <a:pt x="17103" y="133"/>
                  </a:cubicBezTo>
                  <a:cubicBezTo>
                    <a:pt x="42197" y="-2584"/>
                    <a:pt x="80610" y="36895"/>
                    <a:pt x="80716" y="695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8" name="任意多边形: 形状 327">
              <a:extLst>
                <a:ext uri="{FF2B5EF4-FFF2-40B4-BE49-F238E27FC236}">
                  <a16:creationId xmlns:a16="http://schemas.microsoft.com/office/drawing/2014/main" id="{95300052-CCB8-778D-2B43-EC3035697384}"/>
                </a:ext>
              </a:extLst>
            </p:cNvPr>
            <p:cNvSpPr/>
            <p:nvPr/>
          </p:nvSpPr>
          <p:spPr>
            <a:xfrm>
              <a:off x="9604763" y="4662318"/>
              <a:ext cx="77913" cy="80936"/>
            </a:xfrm>
            <a:custGeom>
              <a:avLst/>
              <a:gdLst>
                <a:gd name="connsiteX0" fmla="*/ 77913 w 77913"/>
                <a:gd name="connsiteY0" fmla="*/ 73154 h 80936"/>
                <a:gd name="connsiteX1" fmla="*/ 53299 w 77913"/>
                <a:gd name="connsiteY1" fmla="*/ 80506 h 80936"/>
                <a:gd name="connsiteX2" fmla="*/ 874 w 77913"/>
                <a:gd name="connsiteY2" fmla="*/ 21741 h 80936"/>
                <a:gd name="connsiteX3" fmla="*/ 22345 w 77913"/>
                <a:gd name="connsiteY3" fmla="*/ 750 h 80936"/>
                <a:gd name="connsiteX4" fmla="*/ 77913 w 77913"/>
                <a:gd name="connsiteY4" fmla="*/ 73154 h 80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13" h="80936">
                  <a:moveTo>
                    <a:pt x="77913" y="73154"/>
                  </a:moveTo>
                  <a:cubicBezTo>
                    <a:pt x="71413" y="75285"/>
                    <a:pt x="60864" y="82797"/>
                    <a:pt x="53299" y="80506"/>
                  </a:cubicBezTo>
                  <a:cubicBezTo>
                    <a:pt x="24849" y="71822"/>
                    <a:pt x="7374" y="50404"/>
                    <a:pt x="874" y="21741"/>
                  </a:cubicBezTo>
                  <a:cubicBezTo>
                    <a:pt x="-2589" y="6397"/>
                    <a:pt x="4177" y="-2767"/>
                    <a:pt x="22345" y="750"/>
                  </a:cubicBezTo>
                  <a:cubicBezTo>
                    <a:pt x="48504" y="5864"/>
                    <a:pt x="77594" y="38417"/>
                    <a:pt x="77913" y="7315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29" name="任意多边形: 形状 328">
              <a:extLst>
                <a:ext uri="{FF2B5EF4-FFF2-40B4-BE49-F238E27FC236}">
                  <a16:creationId xmlns:a16="http://schemas.microsoft.com/office/drawing/2014/main" id="{EF27B010-02C3-1AFF-7BD5-69D803E309C9}"/>
                </a:ext>
              </a:extLst>
            </p:cNvPr>
            <p:cNvSpPr/>
            <p:nvPr/>
          </p:nvSpPr>
          <p:spPr>
            <a:xfrm>
              <a:off x="7868442" y="5133261"/>
              <a:ext cx="73712" cy="65697"/>
            </a:xfrm>
            <a:custGeom>
              <a:avLst/>
              <a:gdLst>
                <a:gd name="connsiteX0" fmla="*/ 58630 w 73712"/>
                <a:gd name="connsiteY0" fmla="*/ 65673 h 65697"/>
                <a:gd name="connsiteX1" fmla="*/ 25 w 73712"/>
                <a:gd name="connsiteY1" fmla="*/ 21879 h 65697"/>
                <a:gd name="connsiteX2" fmla="*/ 27463 w 73712"/>
                <a:gd name="connsiteY2" fmla="*/ 88 h 65697"/>
                <a:gd name="connsiteX3" fmla="*/ 73655 w 73712"/>
                <a:gd name="connsiteY3" fmla="*/ 42551 h 65697"/>
                <a:gd name="connsiteX4" fmla="*/ 58630 w 73712"/>
                <a:gd name="connsiteY4" fmla="*/ 65673 h 6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712" h="65697">
                  <a:moveTo>
                    <a:pt x="58630" y="65673"/>
                  </a:moveTo>
                  <a:cubicBezTo>
                    <a:pt x="17553" y="66419"/>
                    <a:pt x="984" y="50276"/>
                    <a:pt x="25" y="21879"/>
                  </a:cubicBezTo>
                  <a:cubicBezTo>
                    <a:pt x="-668" y="1261"/>
                    <a:pt x="13238" y="728"/>
                    <a:pt x="27463" y="88"/>
                  </a:cubicBezTo>
                  <a:cubicBezTo>
                    <a:pt x="58044" y="-1244"/>
                    <a:pt x="74827" y="12449"/>
                    <a:pt x="73655" y="42551"/>
                  </a:cubicBezTo>
                  <a:cubicBezTo>
                    <a:pt x="73228" y="52407"/>
                    <a:pt x="61347" y="61731"/>
                    <a:pt x="58630" y="6567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0" name="任意多边形: 形状 329">
              <a:extLst>
                <a:ext uri="{FF2B5EF4-FFF2-40B4-BE49-F238E27FC236}">
                  <a16:creationId xmlns:a16="http://schemas.microsoft.com/office/drawing/2014/main" id="{4200EA76-9F46-1301-E9D6-7B0B08527AC0}"/>
                </a:ext>
              </a:extLst>
            </p:cNvPr>
            <p:cNvSpPr/>
            <p:nvPr/>
          </p:nvSpPr>
          <p:spPr>
            <a:xfrm>
              <a:off x="8921681" y="4543253"/>
              <a:ext cx="74953" cy="70322"/>
            </a:xfrm>
            <a:custGeom>
              <a:avLst/>
              <a:gdLst>
                <a:gd name="connsiteX0" fmla="*/ 74619 w 74953"/>
                <a:gd name="connsiteY0" fmla="*/ 69520 h 70322"/>
                <a:gd name="connsiteX1" fmla="*/ 1896 w 74953"/>
                <a:gd name="connsiteY1" fmla="*/ 36115 h 70322"/>
                <a:gd name="connsiteX2" fmla="*/ 4560 w 74953"/>
                <a:gd name="connsiteY2" fmla="*/ 3775 h 70322"/>
                <a:gd name="connsiteX3" fmla="*/ 33809 w 74953"/>
                <a:gd name="connsiteY3" fmla="*/ 1964 h 70322"/>
                <a:gd name="connsiteX4" fmla="*/ 74619 w 74953"/>
                <a:gd name="connsiteY4" fmla="*/ 69520 h 70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53" h="70322">
                  <a:moveTo>
                    <a:pt x="74619" y="69520"/>
                  </a:moveTo>
                  <a:cubicBezTo>
                    <a:pt x="35300" y="73569"/>
                    <a:pt x="9514" y="62274"/>
                    <a:pt x="1896" y="36115"/>
                  </a:cubicBezTo>
                  <a:cubicBezTo>
                    <a:pt x="-1035" y="26046"/>
                    <a:pt x="-875" y="11554"/>
                    <a:pt x="4560" y="3775"/>
                  </a:cubicBezTo>
                  <a:cubicBezTo>
                    <a:pt x="8129" y="-1339"/>
                    <a:pt x="24379" y="-540"/>
                    <a:pt x="33809" y="1964"/>
                  </a:cubicBezTo>
                  <a:cubicBezTo>
                    <a:pt x="62259" y="9583"/>
                    <a:pt x="77443" y="35422"/>
                    <a:pt x="74619" y="695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1" name="任意多边形: 形状 330">
              <a:extLst>
                <a:ext uri="{FF2B5EF4-FFF2-40B4-BE49-F238E27FC236}">
                  <a16:creationId xmlns:a16="http://schemas.microsoft.com/office/drawing/2014/main" id="{8895E0F6-CACB-FDC2-F553-68C001569A80}"/>
                </a:ext>
              </a:extLst>
            </p:cNvPr>
            <p:cNvSpPr/>
            <p:nvPr/>
          </p:nvSpPr>
          <p:spPr>
            <a:xfrm>
              <a:off x="9341390" y="4609599"/>
              <a:ext cx="76399" cy="74733"/>
            </a:xfrm>
            <a:custGeom>
              <a:avLst/>
              <a:gdLst>
                <a:gd name="connsiteX0" fmla="*/ 97 w 76399"/>
                <a:gd name="connsiteY0" fmla="*/ 564 h 74733"/>
                <a:gd name="connsiteX1" fmla="*/ 74259 w 76399"/>
                <a:gd name="connsiteY1" fmla="*/ 43932 h 74733"/>
                <a:gd name="connsiteX2" fmla="*/ 72981 w 76399"/>
                <a:gd name="connsiteY2" fmla="*/ 70518 h 74733"/>
                <a:gd name="connsiteX3" fmla="*/ 46608 w 76399"/>
                <a:gd name="connsiteY3" fmla="*/ 73341 h 74733"/>
                <a:gd name="connsiteX4" fmla="*/ 97 w 76399"/>
                <a:gd name="connsiteY4" fmla="*/ 564 h 7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399" h="74733">
                  <a:moveTo>
                    <a:pt x="97" y="564"/>
                  </a:moveTo>
                  <a:cubicBezTo>
                    <a:pt x="36166" y="-3325"/>
                    <a:pt x="64456" y="13084"/>
                    <a:pt x="74259" y="43932"/>
                  </a:cubicBezTo>
                  <a:cubicBezTo>
                    <a:pt x="76923" y="52244"/>
                    <a:pt x="77722" y="65456"/>
                    <a:pt x="72981" y="70518"/>
                  </a:cubicBezTo>
                  <a:cubicBezTo>
                    <a:pt x="68346" y="75526"/>
                    <a:pt x="54973" y="75526"/>
                    <a:pt x="46608" y="73341"/>
                  </a:cubicBezTo>
                  <a:cubicBezTo>
                    <a:pt x="16826" y="65510"/>
                    <a:pt x="-1502" y="36473"/>
                    <a:pt x="97" y="5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2" name="任意多边形: 形状 331">
              <a:extLst>
                <a:ext uri="{FF2B5EF4-FFF2-40B4-BE49-F238E27FC236}">
                  <a16:creationId xmlns:a16="http://schemas.microsoft.com/office/drawing/2014/main" id="{3E4E2552-5729-58DA-681A-3BE7C81DD22E}"/>
                </a:ext>
              </a:extLst>
            </p:cNvPr>
            <p:cNvSpPr/>
            <p:nvPr/>
          </p:nvSpPr>
          <p:spPr>
            <a:xfrm>
              <a:off x="10702996" y="5486585"/>
              <a:ext cx="85030" cy="81484"/>
            </a:xfrm>
            <a:custGeom>
              <a:avLst/>
              <a:gdLst>
                <a:gd name="connsiteX0" fmla="*/ 0 w 85030"/>
                <a:gd name="connsiteY0" fmla="*/ 207 h 81484"/>
                <a:gd name="connsiteX1" fmla="*/ 85031 w 85030"/>
                <a:gd name="connsiteY1" fmla="*/ 78472 h 81484"/>
                <a:gd name="connsiteX2" fmla="*/ 0 w 85030"/>
                <a:gd name="connsiteY2" fmla="*/ 207 h 81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30" h="81484">
                  <a:moveTo>
                    <a:pt x="0" y="207"/>
                  </a:moveTo>
                  <a:cubicBezTo>
                    <a:pt x="40651" y="-2350"/>
                    <a:pt x="63294" y="18481"/>
                    <a:pt x="85031" y="78472"/>
                  </a:cubicBezTo>
                  <a:cubicBezTo>
                    <a:pt x="40012" y="93496"/>
                    <a:pt x="5914" y="49968"/>
                    <a:pt x="0" y="20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3" name="任意多边形: 形状 332">
              <a:extLst>
                <a:ext uri="{FF2B5EF4-FFF2-40B4-BE49-F238E27FC236}">
                  <a16:creationId xmlns:a16="http://schemas.microsoft.com/office/drawing/2014/main" id="{BBF52108-D91E-A7FD-9084-24B90BDB44D3}"/>
                </a:ext>
              </a:extLst>
            </p:cNvPr>
            <p:cNvSpPr/>
            <p:nvPr/>
          </p:nvSpPr>
          <p:spPr>
            <a:xfrm>
              <a:off x="10448435" y="5170324"/>
              <a:ext cx="86290" cy="78168"/>
            </a:xfrm>
            <a:custGeom>
              <a:avLst/>
              <a:gdLst>
                <a:gd name="connsiteX0" fmla="*/ 0 w 86290"/>
                <a:gd name="connsiteY0" fmla="*/ 0 h 78168"/>
                <a:gd name="connsiteX1" fmla="*/ 84285 w 86290"/>
                <a:gd name="connsiteY1" fmla="*/ 51999 h 78168"/>
                <a:gd name="connsiteX2" fmla="*/ 83539 w 86290"/>
                <a:gd name="connsiteY2" fmla="*/ 75121 h 78168"/>
                <a:gd name="connsiteX3" fmla="*/ 61003 w 86290"/>
                <a:gd name="connsiteY3" fmla="*/ 76400 h 78168"/>
                <a:gd name="connsiteX4" fmla="*/ 0 w 86290"/>
                <a:gd name="connsiteY4" fmla="*/ 0 h 78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290" h="78168">
                  <a:moveTo>
                    <a:pt x="0" y="0"/>
                  </a:moveTo>
                  <a:cubicBezTo>
                    <a:pt x="42302" y="906"/>
                    <a:pt x="74322" y="21204"/>
                    <a:pt x="84285" y="51999"/>
                  </a:cubicBezTo>
                  <a:cubicBezTo>
                    <a:pt x="86629" y="59245"/>
                    <a:pt x="87535" y="70540"/>
                    <a:pt x="83539" y="75121"/>
                  </a:cubicBezTo>
                  <a:cubicBezTo>
                    <a:pt x="80023" y="79170"/>
                    <a:pt x="67982" y="78744"/>
                    <a:pt x="61003" y="76400"/>
                  </a:cubicBezTo>
                  <a:cubicBezTo>
                    <a:pt x="25254" y="64679"/>
                    <a:pt x="15397" y="31860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4" name="任意多边形: 形状 333">
              <a:extLst>
                <a:ext uri="{FF2B5EF4-FFF2-40B4-BE49-F238E27FC236}">
                  <a16:creationId xmlns:a16="http://schemas.microsoft.com/office/drawing/2014/main" id="{CA57CFA9-4148-42F9-1232-D9A590FE140C}"/>
                </a:ext>
              </a:extLst>
            </p:cNvPr>
            <p:cNvSpPr/>
            <p:nvPr/>
          </p:nvSpPr>
          <p:spPr>
            <a:xfrm>
              <a:off x="8772668" y="4524971"/>
              <a:ext cx="76608" cy="72138"/>
            </a:xfrm>
            <a:custGeom>
              <a:avLst/>
              <a:gdLst>
                <a:gd name="connsiteX0" fmla="*/ 61136 w 76608"/>
                <a:gd name="connsiteY0" fmla="*/ 72139 h 72138"/>
                <a:gd name="connsiteX1" fmla="*/ 613 w 76608"/>
                <a:gd name="connsiteY1" fmla="*/ 12894 h 72138"/>
                <a:gd name="connsiteX2" fmla="*/ 12493 w 76608"/>
                <a:gd name="connsiteY2" fmla="*/ 1066 h 72138"/>
                <a:gd name="connsiteX3" fmla="*/ 76586 w 76608"/>
                <a:gd name="connsiteY3" fmla="*/ 50029 h 72138"/>
                <a:gd name="connsiteX4" fmla="*/ 61136 w 76608"/>
                <a:gd name="connsiteY4" fmla="*/ 72139 h 72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08" h="72138">
                  <a:moveTo>
                    <a:pt x="61136" y="72139"/>
                  </a:moveTo>
                  <a:cubicBezTo>
                    <a:pt x="24854" y="71819"/>
                    <a:pt x="-4662" y="37881"/>
                    <a:pt x="613" y="12894"/>
                  </a:cubicBezTo>
                  <a:cubicBezTo>
                    <a:pt x="1625" y="8206"/>
                    <a:pt x="7699" y="2345"/>
                    <a:pt x="12493" y="1066"/>
                  </a:cubicBezTo>
                  <a:cubicBezTo>
                    <a:pt x="39345" y="-5860"/>
                    <a:pt x="77652" y="22164"/>
                    <a:pt x="76586" y="50029"/>
                  </a:cubicBezTo>
                  <a:cubicBezTo>
                    <a:pt x="76267" y="59192"/>
                    <a:pt x="64226" y="67983"/>
                    <a:pt x="61136" y="7213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5" name="任意多边形: 形状 334">
              <a:extLst>
                <a:ext uri="{FF2B5EF4-FFF2-40B4-BE49-F238E27FC236}">
                  <a16:creationId xmlns:a16="http://schemas.microsoft.com/office/drawing/2014/main" id="{C60E38BC-EF91-FAEF-0C2C-A0EE2A614971}"/>
                </a:ext>
              </a:extLst>
            </p:cNvPr>
            <p:cNvSpPr/>
            <p:nvPr/>
          </p:nvSpPr>
          <p:spPr>
            <a:xfrm>
              <a:off x="11334815" y="6142800"/>
              <a:ext cx="95846" cy="87287"/>
            </a:xfrm>
            <a:custGeom>
              <a:avLst/>
              <a:gdLst>
                <a:gd name="connsiteX0" fmla="*/ 0 w 95846"/>
                <a:gd name="connsiteY0" fmla="*/ 0 h 87287"/>
                <a:gd name="connsiteX1" fmla="*/ 95846 w 95846"/>
                <a:gd name="connsiteY1" fmla="*/ 87269 h 87287"/>
                <a:gd name="connsiteX2" fmla="*/ 0 w 95846"/>
                <a:gd name="connsiteY2" fmla="*/ 0 h 8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846" h="87287">
                  <a:moveTo>
                    <a:pt x="0" y="0"/>
                  </a:moveTo>
                  <a:cubicBezTo>
                    <a:pt x="55409" y="6127"/>
                    <a:pt x="73789" y="46725"/>
                    <a:pt x="95846" y="87269"/>
                  </a:cubicBezTo>
                  <a:cubicBezTo>
                    <a:pt x="44913" y="88281"/>
                    <a:pt x="1066" y="4858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6" name="任意多边形: 形状 335">
              <a:extLst>
                <a:ext uri="{FF2B5EF4-FFF2-40B4-BE49-F238E27FC236}">
                  <a16:creationId xmlns:a16="http://schemas.microsoft.com/office/drawing/2014/main" id="{754A1897-512D-3A78-8B0C-024F4336A694}"/>
                </a:ext>
              </a:extLst>
            </p:cNvPr>
            <p:cNvSpPr/>
            <p:nvPr/>
          </p:nvSpPr>
          <p:spPr>
            <a:xfrm>
              <a:off x="8525023" y="4655530"/>
              <a:ext cx="76544" cy="70240"/>
            </a:xfrm>
            <a:custGeom>
              <a:avLst/>
              <a:gdLst>
                <a:gd name="connsiteX0" fmla="*/ 76545 w 76544"/>
                <a:gd name="connsiteY0" fmla="*/ 64544 h 70240"/>
                <a:gd name="connsiteX1" fmla="*/ 2222 w 76544"/>
                <a:gd name="connsiteY1" fmla="*/ 29008 h 70240"/>
                <a:gd name="connsiteX2" fmla="*/ 28381 w 76544"/>
                <a:gd name="connsiteY2" fmla="*/ 504 h 70240"/>
                <a:gd name="connsiteX3" fmla="*/ 76545 w 76544"/>
                <a:gd name="connsiteY3" fmla="*/ 64544 h 702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544" h="70240">
                  <a:moveTo>
                    <a:pt x="76545" y="64544"/>
                  </a:moveTo>
                  <a:cubicBezTo>
                    <a:pt x="27476" y="77224"/>
                    <a:pt x="14370" y="70138"/>
                    <a:pt x="2222" y="29008"/>
                  </a:cubicBezTo>
                  <a:cubicBezTo>
                    <a:pt x="-5610" y="2422"/>
                    <a:pt x="8242" y="-1680"/>
                    <a:pt x="28381" y="504"/>
                  </a:cubicBezTo>
                  <a:cubicBezTo>
                    <a:pt x="58057" y="3701"/>
                    <a:pt x="74733" y="26717"/>
                    <a:pt x="76545" y="645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7" name="任意多边形: 形状 336">
              <a:extLst>
                <a:ext uri="{FF2B5EF4-FFF2-40B4-BE49-F238E27FC236}">
                  <a16:creationId xmlns:a16="http://schemas.microsoft.com/office/drawing/2014/main" id="{1D5387B6-6D93-27D5-8194-418BF276959A}"/>
                </a:ext>
              </a:extLst>
            </p:cNvPr>
            <p:cNvSpPr/>
            <p:nvPr/>
          </p:nvSpPr>
          <p:spPr>
            <a:xfrm>
              <a:off x="10879291" y="5661062"/>
              <a:ext cx="90198" cy="85254"/>
            </a:xfrm>
            <a:custGeom>
              <a:avLst/>
              <a:gdLst>
                <a:gd name="connsiteX0" fmla="*/ 90199 w 90198"/>
                <a:gd name="connsiteY0" fmla="*/ 84820 h 85254"/>
                <a:gd name="connsiteX1" fmla="*/ 0 w 90198"/>
                <a:gd name="connsiteY1" fmla="*/ 2 h 85254"/>
                <a:gd name="connsiteX2" fmla="*/ 90199 w 90198"/>
                <a:gd name="connsiteY2" fmla="*/ 84820 h 85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98" h="85254">
                  <a:moveTo>
                    <a:pt x="90199" y="84820"/>
                  </a:moveTo>
                  <a:cubicBezTo>
                    <a:pt x="47204" y="88869"/>
                    <a:pt x="21737" y="64894"/>
                    <a:pt x="0" y="2"/>
                  </a:cubicBezTo>
                  <a:cubicBezTo>
                    <a:pt x="44061" y="-318"/>
                    <a:pt x="83166" y="36497"/>
                    <a:pt x="90199" y="848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8" name="任意多边形: 形状 337">
              <a:extLst>
                <a:ext uri="{FF2B5EF4-FFF2-40B4-BE49-F238E27FC236}">
                  <a16:creationId xmlns:a16="http://schemas.microsoft.com/office/drawing/2014/main" id="{F324CD7B-EF1F-C152-308D-6E93AC23A1A5}"/>
                </a:ext>
              </a:extLst>
            </p:cNvPr>
            <p:cNvSpPr/>
            <p:nvPr/>
          </p:nvSpPr>
          <p:spPr>
            <a:xfrm>
              <a:off x="8626783" y="4512284"/>
              <a:ext cx="69954" cy="70175"/>
            </a:xfrm>
            <a:custGeom>
              <a:avLst/>
              <a:gdLst>
                <a:gd name="connsiteX0" fmla="*/ 57791 w 69954"/>
                <a:gd name="connsiteY0" fmla="*/ 70174 h 70175"/>
                <a:gd name="connsiteX1" fmla="*/ 38 w 69954"/>
                <a:gd name="connsiteY1" fmla="*/ 21159 h 70175"/>
                <a:gd name="connsiteX2" fmla="*/ 27582 w 69954"/>
                <a:gd name="connsiteY2" fmla="*/ 8 h 70175"/>
                <a:gd name="connsiteX3" fmla="*/ 69885 w 69954"/>
                <a:gd name="connsiteY3" fmla="*/ 47798 h 70175"/>
                <a:gd name="connsiteX4" fmla="*/ 57791 w 69954"/>
                <a:gd name="connsiteY4" fmla="*/ 70174 h 70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54" h="70175">
                  <a:moveTo>
                    <a:pt x="57791" y="70174"/>
                  </a:moveTo>
                  <a:cubicBezTo>
                    <a:pt x="21828" y="70334"/>
                    <a:pt x="1210" y="49236"/>
                    <a:pt x="38" y="21159"/>
                  </a:cubicBezTo>
                  <a:cubicBezTo>
                    <a:pt x="-815" y="647"/>
                    <a:pt x="12878" y="-99"/>
                    <a:pt x="27582" y="8"/>
                  </a:cubicBezTo>
                  <a:cubicBezTo>
                    <a:pt x="54754" y="221"/>
                    <a:pt x="71163" y="17216"/>
                    <a:pt x="69885" y="47798"/>
                  </a:cubicBezTo>
                  <a:cubicBezTo>
                    <a:pt x="69458" y="56748"/>
                    <a:pt x="60508" y="65379"/>
                    <a:pt x="57791" y="701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39" name="任意多边形: 形状 338">
              <a:extLst>
                <a:ext uri="{FF2B5EF4-FFF2-40B4-BE49-F238E27FC236}">
                  <a16:creationId xmlns:a16="http://schemas.microsoft.com/office/drawing/2014/main" id="{A8455FA6-23F4-A9D3-0564-7CF88FD10913}"/>
                </a:ext>
              </a:extLst>
            </p:cNvPr>
            <p:cNvSpPr/>
            <p:nvPr/>
          </p:nvSpPr>
          <p:spPr>
            <a:xfrm>
              <a:off x="7300650" y="6214936"/>
              <a:ext cx="69760" cy="67304"/>
            </a:xfrm>
            <a:custGeom>
              <a:avLst/>
              <a:gdLst>
                <a:gd name="connsiteX0" fmla="*/ 22734 w 69760"/>
                <a:gd name="connsiteY0" fmla="*/ 2 h 67304"/>
                <a:gd name="connsiteX1" fmla="*/ 69618 w 69760"/>
                <a:gd name="connsiteY1" fmla="*/ 39428 h 67304"/>
                <a:gd name="connsiteX2" fmla="*/ 38824 w 69760"/>
                <a:gd name="connsiteY2" fmla="*/ 67025 h 67304"/>
                <a:gd name="connsiteX3" fmla="*/ 91 w 69760"/>
                <a:gd name="connsiteY3" fmla="*/ 27813 h 67304"/>
                <a:gd name="connsiteX4" fmla="*/ 22734 w 69760"/>
                <a:gd name="connsiteY4" fmla="*/ 2 h 67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760" h="67304">
                  <a:moveTo>
                    <a:pt x="22734" y="2"/>
                  </a:moveTo>
                  <a:cubicBezTo>
                    <a:pt x="60295" y="-211"/>
                    <a:pt x="67807" y="16785"/>
                    <a:pt x="69618" y="39428"/>
                  </a:cubicBezTo>
                  <a:cubicBezTo>
                    <a:pt x="71430" y="62337"/>
                    <a:pt x="55713" y="65374"/>
                    <a:pt x="38824" y="67025"/>
                  </a:cubicBezTo>
                  <a:cubicBezTo>
                    <a:pt x="9947" y="69902"/>
                    <a:pt x="-1134" y="50136"/>
                    <a:pt x="91" y="27813"/>
                  </a:cubicBezTo>
                  <a:cubicBezTo>
                    <a:pt x="730" y="16305"/>
                    <a:pt x="17779" y="5703"/>
                    <a:pt x="22734" y="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0" name="任意多边形: 形状 339">
              <a:extLst>
                <a:ext uri="{FF2B5EF4-FFF2-40B4-BE49-F238E27FC236}">
                  <a16:creationId xmlns:a16="http://schemas.microsoft.com/office/drawing/2014/main" id="{813CA991-B563-378D-F5E4-048B3D8F636D}"/>
                </a:ext>
              </a:extLst>
            </p:cNvPr>
            <p:cNvSpPr/>
            <p:nvPr/>
          </p:nvSpPr>
          <p:spPr>
            <a:xfrm>
              <a:off x="7362118" y="6388164"/>
              <a:ext cx="76404" cy="61514"/>
            </a:xfrm>
            <a:custGeom>
              <a:avLst/>
              <a:gdLst>
                <a:gd name="connsiteX0" fmla="*/ 33404 w 76404"/>
                <a:gd name="connsiteY0" fmla="*/ 61515 h 61514"/>
                <a:gd name="connsiteX1" fmla="*/ 52 w 76404"/>
                <a:gd name="connsiteY1" fmla="*/ 24487 h 61514"/>
                <a:gd name="connsiteX2" fmla="*/ 35588 w 76404"/>
                <a:gd name="connsiteY2" fmla="*/ 32 h 61514"/>
                <a:gd name="connsiteX3" fmla="*/ 76239 w 76404"/>
                <a:gd name="connsiteY3" fmla="*/ 42388 h 61514"/>
                <a:gd name="connsiteX4" fmla="*/ 33404 w 76404"/>
                <a:gd name="connsiteY4" fmla="*/ 61515 h 6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404" h="61514">
                  <a:moveTo>
                    <a:pt x="33404" y="61515"/>
                  </a:moveTo>
                  <a:cubicBezTo>
                    <a:pt x="7937" y="59757"/>
                    <a:pt x="1011" y="44466"/>
                    <a:pt x="52" y="24487"/>
                  </a:cubicBezTo>
                  <a:cubicBezTo>
                    <a:pt x="-1173" y="-2205"/>
                    <a:pt x="19498" y="618"/>
                    <a:pt x="35588" y="32"/>
                  </a:cubicBezTo>
                  <a:cubicBezTo>
                    <a:pt x="60629" y="-873"/>
                    <a:pt x="78317" y="17348"/>
                    <a:pt x="76239" y="42388"/>
                  </a:cubicBezTo>
                  <a:cubicBezTo>
                    <a:pt x="73469" y="76113"/>
                    <a:pt x="42195" y="45052"/>
                    <a:pt x="33404" y="615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1" name="任意多边形: 形状 340">
              <a:extLst>
                <a:ext uri="{FF2B5EF4-FFF2-40B4-BE49-F238E27FC236}">
                  <a16:creationId xmlns:a16="http://schemas.microsoft.com/office/drawing/2014/main" id="{AB638F02-C262-C3E5-702F-80DFA9F55AB1}"/>
                </a:ext>
              </a:extLst>
            </p:cNvPr>
            <p:cNvSpPr/>
            <p:nvPr/>
          </p:nvSpPr>
          <p:spPr>
            <a:xfrm>
              <a:off x="10040489" y="4913557"/>
              <a:ext cx="76537" cy="74328"/>
            </a:xfrm>
            <a:custGeom>
              <a:avLst/>
              <a:gdLst>
                <a:gd name="connsiteX0" fmla="*/ 0 w 76537"/>
                <a:gd name="connsiteY0" fmla="*/ 22 h 74328"/>
                <a:gd name="connsiteX1" fmla="*/ 76400 w 76537"/>
                <a:gd name="connsiteY1" fmla="*/ 72799 h 74328"/>
                <a:gd name="connsiteX2" fmla="*/ 0 w 76537"/>
                <a:gd name="connsiteY2" fmla="*/ 22 h 7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537" h="74328">
                  <a:moveTo>
                    <a:pt x="0" y="22"/>
                  </a:moveTo>
                  <a:cubicBezTo>
                    <a:pt x="50933" y="-884"/>
                    <a:pt x="78744" y="26607"/>
                    <a:pt x="76400" y="72799"/>
                  </a:cubicBezTo>
                  <a:cubicBezTo>
                    <a:pt x="32979" y="80258"/>
                    <a:pt x="12414" y="61131"/>
                    <a:pt x="0" y="2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2" name="任意多边形: 形状 341">
              <a:extLst>
                <a:ext uri="{FF2B5EF4-FFF2-40B4-BE49-F238E27FC236}">
                  <a16:creationId xmlns:a16="http://schemas.microsoft.com/office/drawing/2014/main" id="{6E28AD07-646C-757C-6193-5542E3370901}"/>
                </a:ext>
              </a:extLst>
            </p:cNvPr>
            <p:cNvSpPr/>
            <p:nvPr/>
          </p:nvSpPr>
          <p:spPr>
            <a:xfrm>
              <a:off x="7431737" y="6020155"/>
              <a:ext cx="75056" cy="66498"/>
            </a:xfrm>
            <a:custGeom>
              <a:avLst/>
              <a:gdLst>
                <a:gd name="connsiteX0" fmla="*/ 30328 w 75056"/>
                <a:gd name="connsiteY0" fmla="*/ 6979 h 66498"/>
                <a:gd name="connsiteX1" fmla="*/ 74975 w 75056"/>
                <a:gd name="connsiteY1" fmla="*/ 42995 h 66498"/>
                <a:gd name="connsiteX2" fmla="*/ 35496 w 75056"/>
                <a:gd name="connsiteY2" fmla="*/ 66118 h 66498"/>
                <a:gd name="connsiteX3" fmla="*/ 120 w 75056"/>
                <a:gd name="connsiteY3" fmla="*/ 24668 h 66498"/>
                <a:gd name="connsiteX4" fmla="*/ 24574 w 75056"/>
                <a:gd name="connsiteY4" fmla="*/ 0 h 66498"/>
                <a:gd name="connsiteX5" fmla="*/ 30328 w 75056"/>
                <a:gd name="connsiteY5" fmla="*/ 6979 h 66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5056" h="66498">
                  <a:moveTo>
                    <a:pt x="30328" y="6979"/>
                  </a:moveTo>
                  <a:cubicBezTo>
                    <a:pt x="59205" y="1971"/>
                    <a:pt x="73430" y="15877"/>
                    <a:pt x="74975" y="42995"/>
                  </a:cubicBezTo>
                  <a:cubicBezTo>
                    <a:pt x="76733" y="73949"/>
                    <a:pt x="49828" y="64306"/>
                    <a:pt x="35496" y="66118"/>
                  </a:cubicBezTo>
                  <a:cubicBezTo>
                    <a:pt x="6833" y="69741"/>
                    <a:pt x="-1106" y="46884"/>
                    <a:pt x="120" y="24668"/>
                  </a:cubicBezTo>
                  <a:cubicBezTo>
                    <a:pt x="599" y="16037"/>
                    <a:pt x="15996" y="8205"/>
                    <a:pt x="24574" y="0"/>
                  </a:cubicBezTo>
                  <a:cubicBezTo>
                    <a:pt x="26492" y="2344"/>
                    <a:pt x="28410" y="4635"/>
                    <a:pt x="30328" y="69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3" name="任意多边形: 形状 342">
              <a:extLst>
                <a:ext uri="{FF2B5EF4-FFF2-40B4-BE49-F238E27FC236}">
                  <a16:creationId xmlns:a16="http://schemas.microsoft.com/office/drawing/2014/main" id="{EB3AA14E-3C84-6E17-D50F-62EFD3DD08EB}"/>
                </a:ext>
              </a:extLst>
            </p:cNvPr>
            <p:cNvSpPr/>
            <p:nvPr/>
          </p:nvSpPr>
          <p:spPr>
            <a:xfrm>
              <a:off x="7499406" y="5666274"/>
              <a:ext cx="76648" cy="61593"/>
            </a:xfrm>
            <a:custGeom>
              <a:avLst/>
              <a:gdLst>
                <a:gd name="connsiteX0" fmla="*/ 42256 w 76648"/>
                <a:gd name="connsiteY0" fmla="*/ 60374 h 61593"/>
                <a:gd name="connsiteX1" fmla="*/ 593 w 76648"/>
                <a:gd name="connsiteY1" fmla="*/ 25317 h 61593"/>
                <a:gd name="connsiteX2" fmla="*/ 27605 w 76648"/>
                <a:gd name="connsiteY2" fmla="*/ 64 h 61593"/>
                <a:gd name="connsiteX3" fmla="*/ 76354 w 76648"/>
                <a:gd name="connsiteY3" fmla="*/ 37731 h 61593"/>
                <a:gd name="connsiteX4" fmla="*/ 42256 w 76648"/>
                <a:gd name="connsiteY4" fmla="*/ 60374 h 61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48" h="61593">
                  <a:moveTo>
                    <a:pt x="42256" y="60374"/>
                  </a:moveTo>
                  <a:cubicBezTo>
                    <a:pt x="13486" y="66554"/>
                    <a:pt x="4589" y="48387"/>
                    <a:pt x="593" y="25317"/>
                  </a:cubicBezTo>
                  <a:cubicBezTo>
                    <a:pt x="-3083" y="3900"/>
                    <a:pt x="10875" y="650"/>
                    <a:pt x="27605" y="64"/>
                  </a:cubicBezTo>
                  <a:cubicBezTo>
                    <a:pt x="58346" y="-1002"/>
                    <a:pt x="73636" y="11305"/>
                    <a:pt x="76354" y="37731"/>
                  </a:cubicBezTo>
                  <a:cubicBezTo>
                    <a:pt x="79497" y="68099"/>
                    <a:pt x="56801" y="57604"/>
                    <a:pt x="42256" y="603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4" name="任意多边形: 形状 343">
              <a:extLst>
                <a:ext uri="{FF2B5EF4-FFF2-40B4-BE49-F238E27FC236}">
                  <a16:creationId xmlns:a16="http://schemas.microsoft.com/office/drawing/2014/main" id="{487DFBCE-D60E-6009-B41C-54D4B3ED92A2}"/>
                </a:ext>
              </a:extLst>
            </p:cNvPr>
            <p:cNvSpPr/>
            <p:nvPr/>
          </p:nvSpPr>
          <p:spPr>
            <a:xfrm>
              <a:off x="11253983" y="6011684"/>
              <a:ext cx="91115" cy="90571"/>
            </a:xfrm>
            <a:custGeom>
              <a:avLst/>
              <a:gdLst>
                <a:gd name="connsiteX0" fmla="*/ 91115 w 91115"/>
                <a:gd name="connsiteY0" fmla="*/ 90572 h 90571"/>
                <a:gd name="connsiteX1" fmla="*/ 117 w 91115"/>
                <a:gd name="connsiteY1" fmla="*/ 0 h 90571"/>
                <a:gd name="connsiteX2" fmla="*/ 91115 w 91115"/>
                <a:gd name="connsiteY2" fmla="*/ 90572 h 9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115" h="90571">
                  <a:moveTo>
                    <a:pt x="91115" y="90572"/>
                  </a:moveTo>
                  <a:cubicBezTo>
                    <a:pt x="42526" y="87002"/>
                    <a:pt x="-2600" y="40491"/>
                    <a:pt x="117" y="0"/>
                  </a:cubicBezTo>
                  <a:cubicBezTo>
                    <a:pt x="45030" y="10016"/>
                    <a:pt x="72148" y="36602"/>
                    <a:pt x="91115" y="905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5" name="任意多边形: 形状 344">
              <a:extLst>
                <a:ext uri="{FF2B5EF4-FFF2-40B4-BE49-F238E27FC236}">
                  <a16:creationId xmlns:a16="http://schemas.microsoft.com/office/drawing/2014/main" id="{07B0293E-7B4A-6A00-6F7C-D07A7703015C}"/>
                </a:ext>
              </a:extLst>
            </p:cNvPr>
            <p:cNvSpPr/>
            <p:nvPr/>
          </p:nvSpPr>
          <p:spPr>
            <a:xfrm>
              <a:off x="8371093" y="4652998"/>
              <a:ext cx="71517" cy="67315"/>
            </a:xfrm>
            <a:custGeom>
              <a:avLst/>
              <a:gdLst>
                <a:gd name="connsiteX0" fmla="*/ 15606 w 71517"/>
                <a:gd name="connsiteY0" fmla="*/ 0 h 67315"/>
                <a:gd name="connsiteX1" fmla="*/ 71068 w 71517"/>
                <a:gd name="connsiteY1" fmla="*/ 47683 h 67315"/>
                <a:gd name="connsiteX2" fmla="*/ 49650 w 71517"/>
                <a:gd name="connsiteY2" fmla="*/ 67183 h 67315"/>
                <a:gd name="connsiteX3" fmla="*/ 102 w 71517"/>
                <a:gd name="connsiteY3" fmla="*/ 20299 h 67315"/>
                <a:gd name="connsiteX4" fmla="*/ 15606 w 71517"/>
                <a:gd name="connsiteY4" fmla="*/ 0 h 67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517" h="67315">
                  <a:moveTo>
                    <a:pt x="15606" y="0"/>
                  </a:moveTo>
                  <a:cubicBezTo>
                    <a:pt x="57056" y="160"/>
                    <a:pt x="74637" y="17209"/>
                    <a:pt x="71068" y="47683"/>
                  </a:cubicBezTo>
                  <a:cubicBezTo>
                    <a:pt x="70162" y="55249"/>
                    <a:pt x="57535" y="66544"/>
                    <a:pt x="49650" y="67183"/>
                  </a:cubicBezTo>
                  <a:cubicBezTo>
                    <a:pt x="22265" y="69261"/>
                    <a:pt x="-1763" y="46671"/>
                    <a:pt x="102" y="20299"/>
                  </a:cubicBezTo>
                  <a:cubicBezTo>
                    <a:pt x="741" y="11401"/>
                    <a:pt x="12942" y="3303"/>
                    <a:pt x="1560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6" name="任意多边形: 形状 345">
              <a:extLst>
                <a:ext uri="{FF2B5EF4-FFF2-40B4-BE49-F238E27FC236}">
                  <a16:creationId xmlns:a16="http://schemas.microsoft.com/office/drawing/2014/main" id="{E96B1C27-A44E-6DEC-CC01-3865E7A10A72}"/>
                </a:ext>
              </a:extLst>
            </p:cNvPr>
            <p:cNvSpPr/>
            <p:nvPr/>
          </p:nvSpPr>
          <p:spPr>
            <a:xfrm>
              <a:off x="7558726" y="5831019"/>
              <a:ext cx="75927" cy="68297"/>
            </a:xfrm>
            <a:custGeom>
              <a:avLst/>
              <a:gdLst>
                <a:gd name="connsiteX0" fmla="*/ 26837 w 75927"/>
                <a:gd name="connsiteY0" fmla="*/ 0 h 68297"/>
                <a:gd name="connsiteX1" fmla="*/ 75746 w 75927"/>
                <a:gd name="connsiteY1" fmla="*/ 44061 h 68297"/>
                <a:gd name="connsiteX2" fmla="*/ 38079 w 75927"/>
                <a:gd name="connsiteY2" fmla="*/ 67876 h 68297"/>
                <a:gd name="connsiteX3" fmla="*/ 145 w 75927"/>
                <a:gd name="connsiteY3" fmla="*/ 27758 h 68297"/>
                <a:gd name="connsiteX4" fmla="*/ 26837 w 75927"/>
                <a:gd name="connsiteY4" fmla="*/ 0 h 682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927" h="68297">
                  <a:moveTo>
                    <a:pt x="26837" y="0"/>
                  </a:moveTo>
                  <a:cubicBezTo>
                    <a:pt x="62107" y="2131"/>
                    <a:pt x="73562" y="17156"/>
                    <a:pt x="75746" y="44061"/>
                  </a:cubicBezTo>
                  <a:cubicBezTo>
                    <a:pt x="78356" y="76187"/>
                    <a:pt x="52197" y="66650"/>
                    <a:pt x="38079" y="67876"/>
                  </a:cubicBezTo>
                  <a:cubicBezTo>
                    <a:pt x="11813" y="70273"/>
                    <a:pt x="-1560" y="51093"/>
                    <a:pt x="145" y="27758"/>
                  </a:cubicBezTo>
                  <a:cubicBezTo>
                    <a:pt x="838" y="17955"/>
                    <a:pt x="17460" y="9270"/>
                    <a:pt x="2683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7" name="任意多边形: 形状 346">
              <a:extLst>
                <a:ext uri="{FF2B5EF4-FFF2-40B4-BE49-F238E27FC236}">
                  <a16:creationId xmlns:a16="http://schemas.microsoft.com/office/drawing/2014/main" id="{C8658597-E3E4-3E8E-DAFD-B8E324C06B70}"/>
                </a:ext>
              </a:extLst>
            </p:cNvPr>
            <p:cNvSpPr/>
            <p:nvPr/>
          </p:nvSpPr>
          <p:spPr>
            <a:xfrm>
              <a:off x="9283994" y="4456254"/>
              <a:ext cx="78483" cy="74047"/>
            </a:xfrm>
            <a:custGeom>
              <a:avLst/>
              <a:gdLst>
                <a:gd name="connsiteX0" fmla="*/ 78483 w 78483"/>
                <a:gd name="connsiteY0" fmla="*/ 64189 h 74047"/>
                <a:gd name="connsiteX1" fmla="*/ 53496 w 78483"/>
                <a:gd name="connsiteY1" fmla="*/ 74046 h 74047"/>
                <a:gd name="connsiteX2" fmla="*/ 31120 w 78483"/>
                <a:gd name="connsiteY2" fmla="*/ 63390 h 74047"/>
                <a:gd name="connsiteX3" fmla="*/ 6 w 78483"/>
                <a:gd name="connsiteY3" fmla="*/ 10112 h 74047"/>
                <a:gd name="connsiteX4" fmla="*/ 15776 w 78483"/>
                <a:gd name="connsiteY4" fmla="*/ 150 h 74047"/>
                <a:gd name="connsiteX5" fmla="*/ 71451 w 78483"/>
                <a:gd name="connsiteY5" fmla="*/ 38403 h 74047"/>
                <a:gd name="connsiteX6" fmla="*/ 78483 w 78483"/>
                <a:gd name="connsiteY6" fmla="*/ 64189 h 74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483" h="74047">
                  <a:moveTo>
                    <a:pt x="78483" y="64189"/>
                  </a:moveTo>
                  <a:cubicBezTo>
                    <a:pt x="70385" y="67652"/>
                    <a:pt x="61967" y="73886"/>
                    <a:pt x="53496" y="74046"/>
                  </a:cubicBezTo>
                  <a:cubicBezTo>
                    <a:pt x="45931" y="74152"/>
                    <a:pt x="35489" y="69464"/>
                    <a:pt x="31120" y="63390"/>
                  </a:cubicBezTo>
                  <a:cubicBezTo>
                    <a:pt x="19132" y="46714"/>
                    <a:pt x="9542" y="28333"/>
                    <a:pt x="6" y="10112"/>
                  </a:cubicBezTo>
                  <a:cubicBezTo>
                    <a:pt x="-314" y="9526"/>
                    <a:pt x="13218" y="-1396"/>
                    <a:pt x="15776" y="150"/>
                  </a:cubicBezTo>
                  <a:cubicBezTo>
                    <a:pt x="35062" y="11658"/>
                    <a:pt x="53709" y="24497"/>
                    <a:pt x="71451" y="38403"/>
                  </a:cubicBezTo>
                  <a:cubicBezTo>
                    <a:pt x="75340" y="41440"/>
                    <a:pt x="74914" y="50177"/>
                    <a:pt x="78483" y="641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8" name="任意多边形: 形状 347">
              <a:extLst>
                <a:ext uri="{FF2B5EF4-FFF2-40B4-BE49-F238E27FC236}">
                  <a16:creationId xmlns:a16="http://schemas.microsoft.com/office/drawing/2014/main" id="{56163C6B-0C17-C6BB-21D6-F448E21664FC}"/>
                </a:ext>
              </a:extLst>
            </p:cNvPr>
            <p:cNvSpPr/>
            <p:nvPr/>
          </p:nvSpPr>
          <p:spPr>
            <a:xfrm>
              <a:off x="7626529" y="5484897"/>
              <a:ext cx="73695" cy="63537"/>
            </a:xfrm>
            <a:custGeom>
              <a:avLst/>
              <a:gdLst>
                <a:gd name="connsiteX0" fmla="*/ 54880 w 73695"/>
                <a:gd name="connsiteY0" fmla="*/ 63538 h 63537"/>
                <a:gd name="connsiteX1" fmla="*/ 4 w 73695"/>
                <a:gd name="connsiteY1" fmla="*/ 23420 h 63537"/>
                <a:gd name="connsiteX2" fmla="*/ 33675 w 73695"/>
                <a:gd name="connsiteY2" fmla="*/ 84 h 63537"/>
                <a:gd name="connsiteX3" fmla="*/ 73208 w 73695"/>
                <a:gd name="connsiteY3" fmla="*/ 42227 h 63537"/>
                <a:gd name="connsiteX4" fmla="*/ 54880 w 73695"/>
                <a:gd name="connsiteY4" fmla="*/ 63538 h 63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695" h="63537">
                  <a:moveTo>
                    <a:pt x="54880" y="63538"/>
                  </a:moveTo>
                  <a:cubicBezTo>
                    <a:pt x="15082" y="63271"/>
                    <a:pt x="324" y="48887"/>
                    <a:pt x="4" y="23420"/>
                  </a:cubicBezTo>
                  <a:cubicBezTo>
                    <a:pt x="-316" y="-1780"/>
                    <a:pt x="18598" y="883"/>
                    <a:pt x="33675" y="84"/>
                  </a:cubicBezTo>
                  <a:cubicBezTo>
                    <a:pt x="59409" y="-1354"/>
                    <a:pt x="76884" y="15748"/>
                    <a:pt x="73208" y="42227"/>
                  </a:cubicBezTo>
                  <a:cubicBezTo>
                    <a:pt x="71876" y="52190"/>
                    <a:pt x="57757" y="60448"/>
                    <a:pt x="54880" y="6353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49" name="任意多边形: 形状 348">
              <a:extLst>
                <a:ext uri="{FF2B5EF4-FFF2-40B4-BE49-F238E27FC236}">
                  <a16:creationId xmlns:a16="http://schemas.microsoft.com/office/drawing/2014/main" id="{4C118EA0-25F7-7D17-35C8-7F7C054FF2C3}"/>
                </a:ext>
              </a:extLst>
            </p:cNvPr>
            <p:cNvSpPr/>
            <p:nvPr/>
          </p:nvSpPr>
          <p:spPr>
            <a:xfrm>
              <a:off x="7428178" y="6564561"/>
              <a:ext cx="76030" cy="58686"/>
            </a:xfrm>
            <a:custGeom>
              <a:avLst/>
              <a:gdLst>
                <a:gd name="connsiteX0" fmla="*/ 376 w 76030"/>
                <a:gd name="connsiteY0" fmla="*/ 2967 h 58686"/>
                <a:gd name="connsiteX1" fmla="*/ 75764 w 76030"/>
                <a:gd name="connsiteY1" fmla="*/ 31311 h 58686"/>
                <a:gd name="connsiteX2" fmla="*/ 36019 w 76030"/>
                <a:gd name="connsiteY2" fmla="*/ 58483 h 58686"/>
                <a:gd name="connsiteX3" fmla="*/ 376 w 76030"/>
                <a:gd name="connsiteY3" fmla="*/ 2967 h 58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30" h="58686">
                  <a:moveTo>
                    <a:pt x="376" y="2967"/>
                  </a:moveTo>
                  <a:cubicBezTo>
                    <a:pt x="57649" y="-4545"/>
                    <a:pt x="72833" y="1262"/>
                    <a:pt x="75764" y="31311"/>
                  </a:cubicBezTo>
                  <a:cubicBezTo>
                    <a:pt x="78961" y="63704"/>
                    <a:pt x="52695" y="57044"/>
                    <a:pt x="36019" y="58483"/>
                  </a:cubicBezTo>
                  <a:cubicBezTo>
                    <a:pt x="8155" y="60774"/>
                    <a:pt x="-2181" y="43832"/>
                    <a:pt x="376" y="29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0" name="任意多边形: 形状 349">
              <a:extLst>
                <a:ext uri="{FF2B5EF4-FFF2-40B4-BE49-F238E27FC236}">
                  <a16:creationId xmlns:a16="http://schemas.microsoft.com/office/drawing/2014/main" id="{FD914BDE-3590-1C34-95CA-0D96A8C7D17C}"/>
                </a:ext>
              </a:extLst>
            </p:cNvPr>
            <p:cNvSpPr/>
            <p:nvPr/>
          </p:nvSpPr>
          <p:spPr>
            <a:xfrm>
              <a:off x="7441277" y="5497940"/>
              <a:ext cx="72737" cy="63654"/>
            </a:xfrm>
            <a:custGeom>
              <a:avLst/>
              <a:gdLst>
                <a:gd name="connsiteX0" fmla="*/ 54513 w 72737"/>
                <a:gd name="connsiteY0" fmla="*/ 63655 h 63654"/>
                <a:gd name="connsiteX1" fmla="*/ 117 w 72737"/>
                <a:gd name="connsiteY1" fmla="*/ 19221 h 63654"/>
                <a:gd name="connsiteX2" fmla="*/ 36825 w 72737"/>
                <a:gd name="connsiteY2" fmla="*/ 308 h 63654"/>
                <a:gd name="connsiteX3" fmla="*/ 72734 w 72737"/>
                <a:gd name="connsiteY3" fmla="*/ 41598 h 63654"/>
                <a:gd name="connsiteX4" fmla="*/ 54513 w 72737"/>
                <a:gd name="connsiteY4" fmla="*/ 63655 h 63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737" h="63654">
                  <a:moveTo>
                    <a:pt x="54513" y="63655"/>
                  </a:moveTo>
                  <a:cubicBezTo>
                    <a:pt x="17645" y="63388"/>
                    <a:pt x="-1695" y="44262"/>
                    <a:pt x="117" y="19221"/>
                  </a:cubicBezTo>
                  <a:cubicBezTo>
                    <a:pt x="1928" y="-5499"/>
                    <a:pt x="22600" y="1853"/>
                    <a:pt x="36825" y="308"/>
                  </a:cubicBezTo>
                  <a:cubicBezTo>
                    <a:pt x="67353" y="-2995"/>
                    <a:pt x="72255" y="20926"/>
                    <a:pt x="72734" y="41598"/>
                  </a:cubicBezTo>
                  <a:cubicBezTo>
                    <a:pt x="73001" y="50655"/>
                    <a:pt x="57763" y="60032"/>
                    <a:pt x="54513" y="636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1" name="任意多边形: 形状 350">
              <a:extLst>
                <a:ext uri="{FF2B5EF4-FFF2-40B4-BE49-F238E27FC236}">
                  <a16:creationId xmlns:a16="http://schemas.microsoft.com/office/drawing/2014/main" id="{945CCEA0-5DDF-E0EE-15DC-020E7D9C5A17}"/>
                </a:ext>
              </a:extLst>
            </p:cNvPr>
            <p:cNvSpPr/>
            <p:nvPr/>
          </p:nvSpPr>
          <p:spPr>
            <a:xfrm>
              <a:off x="11516758" y="6311317"/>
              <a:ext cx="102346" cy="91191"/>
            </a:xfrm>
            <a:custGeom>
              <a:avLst/>
              <a:gdLst>
                <a:gd name="connsiteX0" fmla="*/ 0 w 102346"/>
                <a:gd name="connsiteY0" fmla="*/ 0 h 91191"/>
                <a:gd name="connsiteX1" fmla="*/ 102346 w 102346"/>
                <a:gd name="connsiteY1" fmla="*/ 90625 h 91191"/>
                <a:gd name="connsiteX2" fmla="*/ 0 w 102346"/>
                <a:gd name="connsiteY2" fmla="*/ 0 h 91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346" h="91191">
                  <a:moveTo>
                    <a:pt x="0" y="0"/>
                  </a:moveTo>
                  <a:cubicBezTo>
                    <a:pt x="53650" y="14811"/>
                    <a:pt x="78744" y="37561"/>
                    <a:pt x="102346" y="90625"/>
                  </a:cubicBezTo>
                  <a:cubicBezTo>
                    <a:pt x="63773" y="95686"/>
                    <a:pt x="30528" y="66917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2" name="任意多边形: 形状 351">
              <a:extLst>
                <a:ext uri="{FF2B5EF4-FFF2-40B4-BE49-F238E27FC236}">
                  <a16:creationId xmlns:a16="http://schemas.microsoft.com/office/drawing/2014/main" id="{08BEDDB6-945E-9AD4-6ABB-B1CAE4846DD1}"/>
                </a:ext>
              </a:extLst>
            </p:cNvPr>
            <p:cNvSpPr/>
            <p:nvPr/>
          </p:nvSpPr>
          <p:spPr>
            <a:xfrm>
              <a:off x="8472837" y="4499206"/>
              <a:ext cx="73096" cy="69034"/>
            </a:xfrm>
            <a:custGeom>
              <a:avLst/>
              <a:gdLst>
                <a:gd name="connsiteX0" fmla="*/ 12691 w 73096"/>
                <a:gd name="connsiteY0" fmla="*/ 33 h 69034"/>
                <a:gd name="connsiteX1" fmla="*/ 72895 w 73096"/>
                <a:gd name="connsiteY1" fmla="*/ 44786 h 69034"/>
                <a:gd name="connsiteX2" fmla="*/ 53768 w 73096"/>
                <a:gd name="connsiteY2" fmla="*/ 68601 h 69034"/>
                <a:gd name="connsiteX3" fmla="*/ 118 w 73096"/>
                <a:gd name="connsiteY3" fmla="*/ 16815 h 69034"/>
                <a:gd name="connsiteX4" fmla="*/ 12691 w 73096"/>
                <a:gd name="connsiteY4" fmla="*/ 33 h 69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96" h="69034">
                  <a:moveTo>
                    <a:pt x="12691" y="33"/>
                  </a:moveTo>
                  <a:cubicBezTo>
                    <a:pt x="47481" y="-979"/>
                    <a:pt x="75772" y="21610"/>
                    <a:pt x="72895" y="44786"/>
                  </a:cubicBezTo>
                  <a:cubicBezTo>
                    <a:pt x="71776" y="53737"/>
                    <a:pt x="61653" y="67109"/>
                    <a:pt x="53768" y="68601"/>
                  </a:cubicBezTo>
                  <a:cubicBezTo>
                    <a:pt x="29473" y="73077"/>
                    <a:pt x="-2173" y="41962"/>
                    <a:pt x="118" y="16815"/>
                  </a:cubicBezTo>
                  <a:cubicBezTo>
                    <a:pt x="757" y="9516"/>
                    <a:pt x="10294" y="3016"/>
                    <a:pt x="12691" y="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3" name="任意多边形: 形状 352">
              <a:extLst>
                <a:ext uri="{FF2B5EF4-FFF2-40B4-BE49-F238E27FC236}">
                  <a16:creationId xmlns:a16="http://schemas.microsoft.com/office/drawing/2014/main" id="{1DADA731-7607-173B-7FC9-3582F7C3FC9F}"/>
                </a:ext>
              </a:extLst>
            </p:cNvPr>
            <p:cNvSpPr/>
            <p:nvPr/>
          </p:nvSpPr>
          <p:spPr>
            <a:xfrm>
              <a:off x="11066243" y="5840609"/>
              <a:ext cx="89186" cy="86576"/>
            </a:xfrm>
            <a:custGeom>
              <a:avLst/>
              <a:gdLst>
                <a:gd name="connsiteX0" fmla="*/ 0 w 89186"/>
                <a:gd name="connsiteY0" fmla="*/ 0 h 86576"/>
                <a:gd name="connsiteX1" fmla="*/ 89187 w 89186"/>
                <a:gd name="connsiteY1" fmla="*/ 86576 h 86576"/>
                <a:gd name="connsiteX2" fmla="*/ 0 w 89186"/>
                <a:gd name="connsiteY2" fmla="*/ 0 h 8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186" h="86576">
                  <a:moveTo>
                    <a:pt x="0" y="0"/>
                  </a:moveTo>
                  <a:cubicBezTo>
                    <a:pt x="45552" y="426"/>
                    <a:pt x="83539" y="38307"/>
                    <a:pt x="89187" y="86576"/>
                  </a:cubicBezTo>
                  <a:cubicBezTo>
                    <a:pt x="47044" y="84499"/>
                    <a:pt x="19286" y="58073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4" name="任意多边形: 形状 353">
              <a:extLst>
                <a:ext uri="{FF2B5EF4-FFF2-40B4-BE49-F238E27FC236}">
                  <a16:creationId xmlns:a16="http://schemas.microsoft.com/office/drawing/2014/main" id="{C3633246-FE7C-3D6F-E9F2-CD9541BF65E0}"/>
                </a:ext>
              </a:extLst>
            </p:cNvPr>
            <p:cNvSpPr/>
            <p:nvPr/>
          </p:nvSpPr>
          <p:spPr>
            <a:xfrm>
              <a:off x="7313458" y="5678113"/>
              <a:ext cx="70402" cy="69767"/>
            </a:xfrm>
            <a:custGeom>
              <a:avLst/>
              <a:gdLst>
                <a:gd name="connsiteX0" fmla="*/ 25856 w 70402"/>
                <a:gd name="connsiteY0" fmla="*/ 0 h 69767"/>
                <a:gd name="connsiteX1" fmla="*/ 70342 w 70402"/>
                <a:gd name="connsiteY1" fmla="*/ 45073 h 69767"/>
                <a:gd name="connsiteX2" fmla="*/ 37630 w 70402"/>
                <a:gd name="connsiteY2" fmla="*/ 69740 h 69767"/>
                <a:gd name="connsiteX3" fmla="*/ 762 w 70402"/>
                <a:gd name="connsiteY3" fmla="*/ 26159 h 69767"/>
                <a:gd name="connsiteX4" fmla="*/ 25856 w 70402"/>
                <a:gd name="connsiteY4" fmla="*/ 0 h 69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02" h="69767">
                  <a:moveTo>
                    <a:pt x="25856" y="0"/>
                  </a:moveTo>
                  <a:cubicBezTo>
                    <a:pt x="60966" y="2930"/>
                    <a:pt x="69064" y="21364"/>
                    <a:pt x="70342" y="45073"/>
                  </a:cubicBezTo>
                  <a:cubicBezTo>
                    <a:pt x="71568" y="68355"/>
                    <a:pt x="53986" y="69208"/>
                    <a:pt x="37630" y="69740"/>
                  </a:cubicBezTo>
                  <a:cubicBezTo>
                    <a:pt x="12323" y="70540"/>
                    <a:pt x="-3767" y="53757"/>
                    <a:pt x="762" y="26159"/>
                  </a:cubicBezTo>
                  <a:cubicBezTo>
                    <a:pt x="2360" y="16303"/>
                    <a:pt x="17118" y="8631"/>
                    <a:pt x="2585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5" name="任意多边形: 形状 354">
              <a:extLst>
                <a:ext uri="{FF2B5EF4-FFF2-40B4-BE49-F238E27FC236}">
                  <a16:creationId xmlns:a16="http://schemas.microsoft.com/office/drawing/2014/main" id="{D27F75F0-557E-9F81-081A-5F8EDF16371E}"/>
                </a:ext>
              </a:extLst>
            </p:cNvPr>
            <p:cNvSpPr/>
            <p:nvPr/>
          </p:nvSpPr>
          <p:spPr>
            <a:xfrm>
              <a:off x="8097202" y="4802701"/>
              <a:ext cx="74937" cy="62981"/>
            </a:xfrm>
            <a:custGeom>
              <a:avLst/>
              <a:gdLst>
                <a:gd name="connsiteX0" fmla="*/ 61788 w 74937"/>
                <a:gd name="connsiteY0" fmla="*/ 62981 h 62981"/>
                <a:gd name="connsiteX1" fmla="*/ 412 w 74937"/>
                <a:gd name="connsiteY1" fmla="*/ 19400 h 62981"/>
                <a:gd name="connsiteX2" fmla="*/ 28436 w 74937"/>
                <a:gd name="connsiteY2" fmla="*/ 220 h 62981"/>
                <a:gd name="connsiteX3" fmla="*/ 74681 w 74937"/>
                <a:gd name="connsiteY3" fmla="*/ 47104 h 62981"/>
                <a:gd name="connsiteX4" fmla="*/ 61788 w 74937"/>
                <a:gd name="connsiteY4" fmla="*/ 62981 h 62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937" h="62981">
                  <a:moveTo>
                    <a:pt x="61788" y="62981"/>
                  </a:moveTo>
                  <a:cubicBezTo>
                    <a:pt x="26305" y="62821"/>
                    <a:pt x="-3903" y="40232"/>
                    <a:pt x="412" y="19400"/>
                  </a:cubicBezTo>
                  <a:cubicBezTo>
                    <a:pt x="2117" y="11089"/>
                    <a:pt x="18207" y="1073"/>
                    <a:pt x="28436" y="220"/>
                  </a:cubicBezTo>
                  <a:cubicBezTo>
                    <a:pt x="58271" y="-2337"/>
                    <a:pt x="77398" y="17642"/>
                    <a:pt x="74681" y="47104"/>
                  </a:cubicBezTo>
                  <a:cubicBezTo>
                    <a:pt x="74095" y="54084"/>
                    <a:pt x="64132" y="60264"/>
                    <a:pt x="61788" y="629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6" name="任意多边形: 形状 355">
              <a:extLst>
                <a:ext uri="{FF2B5EF4-FFF2-40B4-BE49-F238E27FC236}">
                  <a16:creationId xmlns:a16="http://schemas.microsoft.com/office/drawing/2014/main" id="{A3F90C1A-D8D5-9347-B450-7C63E76BFEF4}"/>
                </a:ext>
              </a:extLst>
            </p:cNvPr>
            <p:cNvSpPr/>
            <p:nvPr/>
          </p:nvSpPr>
          <p:spPr>
            <a:xfrm>
              <a:off x="11613297" y="6444138"/>
              <a:ext cx="102399" cy="88285"/>
            </a:xfrm>
            <a:custGeom>
              <a:avLst/>
              <a:gdLst>
                <a:gd name="connsiteX0" fmla="*/ 0 w 102399"/>
                <a:gd name="connsiteY0" fmla="*/ 0 h 88285"/>
                <a:gd name="connsiteX1" fmla="*/ 102399 w 102399"/>
                <a:gd name="connsiteY1" fmla="*/ 88281 h 88285"/>
                <a:gd name="connsiteX2" fmla="*/ 0 w 102399"/>
                <a:gd name="connsiteY2" fmla="*/ 0 h 8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399" h="88285">
                  <a:moveTo>
                    <a:pt x="0" y="0"/>
                  </a:moveTo>
                  <a:cubicBezTo>
                    <a:pt x="56421" y="7779"/>
                    <a:pt x="77572" y="48855"/>
                    <a:pt x="102399" y="88281"/>
                  </a:cubicBezTo>
                  <a:cubicBezTo>
                    <a:pt x="55089" y="88707"/>
                    <a:pt x="17795" y="57273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7" name="任意多边形: 形状 356">
              <a:extLst>
                <a:ext uri="{FF2B5EF4-FFF2-40B4-BE49-F238E27FC236}">
                  <a16:creationId xmlns:a16="http://schemas.microsoft.com/office/drawing/2014/main" id="{8F4739D7-FB6B-C494-07E4-41A93845F5AD}"/>
                </a:ext>
              </a:extLst>
            </p:cNvPr>
            <p:cNvSpPr/>
            <p:nvPr/>
          </p:nvSpPr>
          <p:spPr>
            <a:xfrm>
              <a:off x="9858343" y="4725935"/>
              <a:ext cx="74347" cy="81426"/>
            </a:xfrm>
            <a:custGeom>
              <a:avLst/>
              <a:gdLst>
                <a:gd name="connsiteX0" fmla="*/ 363 w 74347"/>
                <a:gd name="connsiteY0" fmla="*/ 0 h 81426"/>
                <a:gd name="connsiteX1" fmla="*/ 73992 w 74347"/>
                <a:gd name="connsiteY1" fmla="*/ 60683 h 81426"/>
                <a:gd name="connsiteX2" fmla="*/ 51456 w 74347"/>
                <a:gd name="connsiteY2" fmla="*/ 80129 h 81426"/>
                <a:gd name="connsiteX3" fmla="*/ 363 w 74347"/>
                <a:gd name="connsiteY3" fmla="*/ 0 h 8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7" h="81426">
                  <a:moveTo>
                    <a:pt x="363" y="0"/>
                  </a:moveTo>
                  <a:cubicBezTo>
                    <a:pt x="34301" y="1119"/>
                    <a:pt x="70423" y="31594"/>
                    <a:pt x="73992" y="60683"/>
                  </a:cubicBezTo>
                  <a:cubicBezTo>
                    <a:pt x="76177" y="78212"/>
                    <a:pt x="68238" y="84392"/>
                    <a:pt x="51456" y="80129"/>
                  </a:cubicBezTo>
                  <a:cubicBezTo>
                    <a:pt x="21461" y="72617"/>
                    <a:pt x="-3313" y="35110"/>
                    <a:pt x="36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8" name="任意多边形: 形状 357">
              <a:extLst>
                <a:ext uri="{FF2B5EF4-FFF2-40B4-BE49-F238E27FC236}">
                  <a16:creationId xmlns:a16="http://schemas.microsoft.com/office/drawing/2014/main" id="{CD3406CD-DA1F-7186-95DC-E4415010F00F}"/>
                </a:ext>
              </a:extLst>
            </p:cNvPr>
            <p:cNvSpPr/>
            <p:nvPr/>
          </p:nvSpPr>
          <p:spPr>
            <a:xfrm>
              <a:off x="8866476" y="4385349"/>
              <a:ext cx="73005" cy="71640"/>
            </a:xfrm>
            <a:custGeom>
              <a:avLst/>
              <a:gdLst>
                <a:gd name="connsiteX0" fmla="*/ 72978 w 73005"/>
                <a:gd name="connsiteY0" fmla="*/ 62317 h 71640"/>
                <a:gd name="connsiteX1" fmla="*/ 53531 w 73005"/>
                <a:gd name="connsiteY1" fmla="*/ 71641 h 71640"/>
                <a:gd name="connsiteX2" fmla="*/ 414 w 73005"/>
                <a:gd name="connsiteY2" fmla="*/ 21560 h 71640"/>
                <a:gd name="connsiteX3" fmla="*/ 22364 w 73005"/>
                <a:gd name="connsiteY3" fmla="*/ 142 h 71640"/>
                <a:gd name="connsiteX4" fmla="*/ 72978 w 73005"/>
                <a:gd name="connsiteY4" fmla="*/ 62317 h 71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05" h="71640">
                  <a:moveTo>
                    <a:pt x="72978" y="62317"/>
                  </a:moveTo>
                  <a:cubicBezTo>
                    <a:pt x="68556" y="64555"/>
                    <a:pt x="60990" y="71694"/>
                    <a:pt x="53531" y="71641"/>
                  </a:cubicBezTo>
                  <a:cubicBezTo>
                    <a:pt x="28704" y="71481"/>
                    <a:pt x="-4062" y="41166"/>
                    <a:pt x="414" y="21560"/>
                  </a:cubicBezTo>
                  <a:cubicBezTo>
                    <a:pt x="2385" y="12875"/>
                    <a:pt x="14106" y="995"/>
                    <a:pt x="22364" y="142"/>
                  </a:cubicBezTo>
                  <a:cubicBezTo>
                    <a:pt x="47298" y="-2362"/>
                    <a:pt x="73990" y="28592"/>
                    <a:pt x="72978" y="623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59" name="任意多边形: 形状 358">
              <a:extLst>
                <a:ext uri="{FF2B5EF4-FFF2-40B4-BE49-F238E27FC236}">
                  <a16:creationId xmlns:a16="http://schemas.microsoft.com/office/drawing/2014/main" id="{C1FDFC53-01EA-0685-CE5F-DDE5919CF70B}"/>
                </a:ext>
              </a:extLst>
            </p:cNvPr>
            <p:cNvSpPr/>
            <p:nvPr/>
          </p:nvSpPr>
          <p:spPr>
            <a:xfrm>
              <a:off x="8573312" y="4349675"/>
              <a:ext cx="69168" cy="68547"/>
            </a:xfrm>
            <a:custGeom>
              <a:avLst/>
              <a:gdLst>
                <a:gd name="connsiteX0" fmla="*/ 68427 w 69168"/>
                <a:gd name="connsiteY0" fmla="*/ 67249 h 68547"/>
                <a:gd name="connsiteX1" fmla="*/ 1030 w 69168"/>
                <a:gd name="connsiteY1" fmla="*/ 32139 h 68547"/>
                <a:gd name="connsiteX2" fmla="*/ 33157 w 69168"/>
                <a:gd name="connsiteY2" fmla="*/ 2037 h 68547"/>
                <a:gd name="connsiteX3" fmla="*/ 68427 w 69168"/>
                <a:gd name="connsiteY3" fmla="*/ 67249 h 685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168" h="68547">
                  <a:moveTo>
                    <a:pt x="68427" y="67249"/>
                  </a:moveTo>
                  <a:cubicBezTo>
                    <a:pt x="31878" y="72950"/>
                    <a:pt x="6305" y="59631"/>
                    <a:pt x="1030" y="32139"/>
                  </a:cubicBezTo>
                  <a:cubicBezTo>
                    <a:pt x="-3818" y="6673"/>
                    <a:pt x="8702" y="-5048"/>
                    <a:pt x="33157" y="2037"/>
                  </a:cubicBezTo>
                  <a:cubicBezTo>
                    <a:pt x="60595" y="10029"/>
                    <a:pt x="72369" y="31766"/>
                    <a:pt x="68427" y="672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0" name="任意多边形: 形状 359">
              <a:extLst>
                <a:ext uri="{FF2B5EF4-FFF2-40B4-BE49-F238E27FC236}">
                  <a16:creationId xmlns:a16="http://schemas.microsoft.com/office/drawing/2014/main" id="{F1650F43-C14F-CEF3-2A64-A240650EB792}"/>
                </a:ext>
              </a:extLst>
            </p:cNvPr>
            <p:cNvSpPr/>
            <p:nvPr/>
          </p:nvSpPr>
          <p:spPr>
            <a:xfrm>
              <a:off x="10159513" y="4944746"/>
              <a:ext cx="75837" cy="81503"/>
            </a:xfrm>
            <a:custGeom>
              <a:avLst/>
              <a:gdLst>
                <a:gd name="connsiteX0" fmla="*/ 265 w 75837"/>
                <a:gd name="connsiteY0" fmla="*/ 0 h 81503"/>
                <a:gd name="connsiteX1" fmla="*/ 74480 w 75837"/>
                <a:gd name="connsiteY1" fmla="*/ 58286 h 81503"/>
                <a:gd name="connsiteX2" fmla="*/ 52317 w 75837"/>
                <a:gd name="connsiteY2" fmla="*/ 80289 h 81503"/>
                <a:gd name="connsiteX3" fmla="*/ 265 w 75837"/>
                <a:gd name="connsiteY3" fmla="*/ 0 h 815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37" h="81503">
                  <a:moveTo>
                    <a:pt x="265" y="0"/>
                  </a:moveTo>
                  <a:cubicBezTo>
                    <a:pt x="33031" y="2238"/>
                    <a:pt x="67288" y="29622"/>
                    <a:pt x="74480" y="58286"/>
                  </a:cubicBezTo>
                  <a:cubicBezTo>
                    <a:pt x="79329" y="77679"/>
                    <a:pt x="71017" y="84552"/>
                    <a:pt x="52317" y="80289"/>
                  </a:cubicBezTo>
                  <a:cubicBezTo>
                    <a:pt x="22428" y="73523"/>
                    <a:pt x="-2879" y="35802"/>
                    <a:pt x="26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1" name="任意多边形: 形状 360">
              <a:extLst>
                <a:ext uri="{FF2B5EF4-FFF2-40B4-BE49-F238E27FC236}">
                  <a16:creationId xmlns:a16="http://schemas.microsoft.com/office/drawing/2014/main" id="{E392A384-B7BD-71C8-8D09-50562C49ABAA}"/>
                </a:ext>
              </a:extLst>
            </p:cNvPr>
            <p:cNvSpPr/>
            <p:nvPr/>
          </p:nvSpPr>
          <p:spPr>
            <a:xfrm>
              <a:off x="9150151" y="4430404"/>
              <a:ext cx="72368" cy="72868"/>
            </a:xfrm>
            <a:custGeom>
              <a:avLst/>
              <a:gdLst>
                <a:gd name="connsiteX0" fmla="*/ 11098 w 72368"/>
                <a:gd name="connsiteY0" fmla="*/ 0 h 72868"/>
                <a:gd name="connsiteX1" fmla="*/ 71941 w 72368"/>
                <a:gd name="connsiteY1" fmla="*/ 59777 h 72868"/>
                <a:gd name="connsiteX2" fmla="*/ 51908 w 72368"/>
                <a:gd name="connsiteY2" fmla="*/ 72777 h 72868"/>
                <a:gd name="connsiteX3" fmla="*/ 176 w 72368"/>
                <a:gd name="connsiteY3" fmla="*/ 22696 h 72868"/>
                <a:gd name="connsiteX4" fmla="*/ 11098 w 72368"/>
                <a:gd name="connsiteY4" fmla="*/ 0 h 72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368" h="72868">
                  <a:moveTo>
                    <a:pt x="11098" y="0"/>
                  </a:moveTo>
                  <a:cubicBezTo>
                    <a:pt x="47326" y="2770"/>
                    <a:pt x="76256" y="34471"/>
                    <a:pt x="71941" y="59777"/>
                  </a:cubicBezTo>
                  <a:cubicBezTo>
                    <a:pt x="70982" y="65372"/>
                    <a:pt x="57982" y="73843"/>
                    <a:pt x="51908" y="72777"/>
                  </a:cubicBezTo>
                  <a:cubicBezTo>
                    <a:pt x="24098" y="68089"/>
                    <a:pt x="6090" y="49655"/>
                    <a:pt x="176" y="22696"/>
                  </a:cubicBezTo>
                  <a:cubicBezTo>
                    <a:pt x="-1423" y="15291"/>
                    <a:pt x="8327" y="5381"/>
                    <a:pt x="1109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2" name="任意多边形: 形状 361">
              <a:extLst>
                <a:ext uri="{FF2B5EF4-FFF2-40B4-BE49-F238E27FC236}">
                  <a16:creationId xmlns:a16="http://schemas.microsoft.com/office/drawing/2014/main" id="{4F01A202-24ED-728A-AC28-0472B59DDBF6}"/>
                </a:ext>
              </a:extLst>
            </p:cNvPr>
            <p:cNvSpPr/>
            <p:nvPr/>
          </p:nvSpPr>
          <p:spPr>
            <a:xfrm>
              <a:off x="9734996" y="4696845"/>
              <a:ext cx="73634" cy="70954"/>
            </a:xfrm>
            <a:custGeom>
              <a:avLst/>
              <a:gdLst>
                <a:gd name="connsiteX0" fmla="*/ 73629 w 73634"/>
                <a:gd name="connsiteY0" fmla="*/ 70220 h 70954"/>
                <a:gd name="connsiteX1" fmla="*/ 2343 w 73634"/>
                <a:gd name="connsiteY1" fmla="*/ 0 h 70954"/>
                <a:gd name="connsiteX2" fmla="*/ 73629 w 73634"/>
                <a:gd name="connsiteY2" fmla="*/ 70220 h 70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634" h="70954">
                  <a:moveTo>
                    <a:pt x="73629" y="70220"/>
                  </a:moveTo>
                  <a:cubicBezTo>
                    <a:pt x="21843" y="76134"/>
                    <a:pt x="-9005" y="45766"/>
                    <a:pt x="2343" y="0"/>
                  </a:cubicBezTo>
                  <a:cubicBezTo>
                    <a:pt x="44806" y="1225"/>
                    <a:pt x="74108" y="30049"/>
                    <a:pt x="73629" y="702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3" name="任意多边形: 形状 362">
              <a:extLst>
                <a:ext uri="{FF2B5EF4-FFF2-40B4-BE49-F238E27FC236}">
                  <a16:creationId xmlns:a16="http://schemas.microsoft.com/office/drawing/2014/main" id="{154921FE-8B98-F035-6E34-41FC3C687282}"/>
                </a:ext>
              </a:extLst>
            </p:cNvPr>
            <p:cNvSpPr/>
            <p:nvPr/>
          </p:nvSpPr>
          <p:spPr>
            <a:xfrm>
              <a:off x="8208594" y="4642396"/>
              <a:ext cx="71303" cy="65876"/>
            </a:xfrm>
            <a:custGeom>
              <a:avLst/>
              <a:gdLst>
                <a:gd name="connsiteX0" fmla="*/ 16140 w 71303"/>
                <a:gd name="connsiteY0" fmla="*/ 0 h 65876"/>
                <a:gd name="connsiteX1" fmla="*/ 71069 w 71303"/>
                <a:gd name="connsiteY1" fmla="*/ 45446 h 65876"/>
                <a:gd name="connsiteX2" fmla="*/ 48000 w 71303"/>
                <a:gd name="connsiteY2" fmla="*/ 65798 h 65876"/>
                <a:gd name="connsiteX3" fmla="*/ 263 w 71303"/>
                <a:gd name="connsiteY3" fmla="*/ 20672 h 65876"/>
                <a:gd name="connsiteX4" fmla="*/ 16140 w 71303"/>
                <a:gd name="connsiteY4" fmla="*/ 0 h 65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303" h="65876">
                  <a:moveTo>
                    <a:pt x="16140" y="0"/>
                  </a:moveTo>
                  <a:cubicBezTo>
                    <a:pt x="53541" y="533"/>
                    <a:pt x="73733" y="18487"/>
                    <a:pt x="71069" y="45446"/>
                  </a:cubicBezTo>
                  <a:cubicBezTo>
                    <a:pt x="70324" y="53278"/>
                    <a:pt x="56471" y="65265"/>
                    <a:pt x="48000" y="65798"/>
                  </a:cubicBezTo>
                  <a:cubicBezTo>
                    <a:pt x="22640" y="67449"/>
                    <a:pt x="-2880" y="42888"/>
                    <a:pt x="263" y="20672"/>
                  </a:cubicBezTo>
                  <a:cubicBezTo>
                    <a:pt x="1595" y="11614"/>
                    <a:pt x="12944" y="3942"/>
                    <a:pt x="1614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4" name="任意多边形: 形状 363">
              <a:extLst>
                <a:ext uri="{FF2B5EF4-FFF2-40B4-BE49-F238E27FC236}">
                  <a16:creationId xmlns:a16="http://schemas.microsoft.com/office/drawing/2014/main" id="{E6041751-5190-2FD1-DA57-9AFAAF35A962}"/>
                </a:ext>
              </a:extLst>
            </p:cNvPr>
            <p:cNvSpPr/>
            <p:nvPr/>
          </p:nvSpPr>
          <p:spPr>
            <a:xfrm>
              <a:off x="7293569" y="6762442"/>
              <a:ext cx="74579" cy="60499"/>
            </a:xfrm>
            <a:custGeom>
              <a:avLst/>
              <a:gdLst>
                <a:gd name="connsiteX0" fmla="*/ 33278 w 74579"/>
                <a:gd name="connsiteY0" fmla="*/ 60499 h 60499"/>
                <a:gd name="connsiteX1" fmla="*/ 33 w 74579"/>
                <a:gd name="connsiteY1" fmla="*/ 23898 h 60499"/>
                <a:gd name="connsiteX2" fmla="*/ 37167 w 74579"/>
                <a:gd name="connsiteY2" fmla="*/ 136 h 60499"/>
                <a:gd name="connsiteX3" fmla="*/ 74568 w 74579"/>
                <a:gd name="connsiteY3" fmla="*/ 38283 h 60499"/>
                <a:gd name="connsiteX4" fmla="*/ 33278 w 74579"/>
                <a:gd name="connsiteY4" fmla="*/ 60499 h 60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579" h="60499">
                  <a:moveTo>
                    <a:pt x="33278" y="60499"/>
                  </a:moveTo>
                  <a:cubicBezTo>
                    <a:pt x="6533" y="60393"/>
                    <a:pt x="779" y="42598"/>
                    <a:pt x="33" y="23898"/>
                  </a:cubicBezTo>
                  <a:cubicBezTo>
                    <a:pt x="-979" y="-2315"/>
                    <a:pt x="21610" y="1308"/>
                    <a:pt x="37167" y="136"/>
                  </a:cubicBezTo>
                  <a:cubicBezTo>
                    <a:pt x="62954" y="-1729"/>
                    <a:pt x="74036" y="15800"/>
                    <a:pt x="74568" y="38283"/>
                  </a:cubicBezTo>
                  <a:cubicBezTo>
                    <a:pt x="75261" y="72913"/>
                    <a:pt x="42975" y="47287"/>
                    <a:pt x="33278" y="6049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5" name="任意多边形: 形状 364">
              <a:extLst>
                <a:ext uri="{FF2B5EF4-FFF2-40B4-BE49-F238E27FC236}">
                  <a16:creationId xmlns:a16="http://schemas.microsoft.com/office/drawing/2014/main" id="{B1CE3C78-1FD4-1647-4FFE-32E1B1FAB25D}"/>
                </a:ext>
              </a:extLst>
            </p:cNvPr>
            <p:cNvSpPr/>
            <p:nvPr/>
          </p:nvSpPr>
          <p:spPr>
            <a:xfrm>
              <a:off x="9423151" y="4486346"/>
              <a:ext cx="66691" cy="73125"/>
            </a:xfrm>
            <a:custGeom>
              <a:avLst/>
              <a:gdLst>
                <a:gd name="connsiteX0" fmla="*/ 1289 w 66691"/>
                <a:gd name="connsiteY0" fmla="*/ 0 h 73125"/>
                <a:gd name="connsiteX1" fmla="*/ 66554 w 66691"/>
                <a:gd name="connsiteY1" fmla="*/ 50880 h 73125"/>
                <a:gd name="connsiteX2" fmla="*/ 41620 w 66691"/>
                <a:gd name="connsiteY2" fmla="*/ 71605 h 73125"/>
                <a:gd name="connsiteX3" fmla="*/ 1289 w 66691"/>
                <a:gd name="connsiteY3" fmla="*/ 0 h 73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691" h="73125">
                  <a:moveTo>
                    <a:pt x="1289" y="0"/>
                  </a:moveTo>
                  <a:cubicBezTo>
                    <a:pt x="41673" y="1012"/>
                    <a:pt x="64370" y="18913"/>
                    <a:pt x="66554" y="50880"/>
                  </a:cubicBezTo>
                  <a:cubicBezTo>
                    <a:pt x="67833" y="69954"/>
                    <a:pt x="60267" y="76400"/>
                    <a:pt x="41620" y="71605"/>
                  </a:cubicBezTo>
                  <a:cubicBezTo>
                    <a:pt x="10612" y="63667"/>
                    <a:pt x="-4732" y="36868"/>
                    <a:pt x="128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6" name="任意多边形: 形状 365">
              <a:extLst>
                <a:ext uri="{FF2B5EF4-FFF2-40B4-BE49-F238E27FC236}">
                  <a16:creationId xmlns:a16="http://schemas.microsoft.com/office/drawing/2014/main" id="{52A5CBD0-C78D-5A87-AD18-E6C5D695DE28}"/>
                </a:ext>
              </a:extLst>
            </p:cNvPr>
            <p:cNvSpPr/>
            <p:nvPr/>
          </p:nvSpPr>
          <p:spPr>
            <a:xfrm>
              <a:off x="10981744" y="5702194"/>
              <a:ext cx="97764" cy="90465"/>
            </a:xfrm>
            <a:custGeom>
              <a:avLst/>
              <a:gdLst>
                <a:gd name="connsiteX0" fmla="*/ 0 w 97764"/>
                <a:gd name="connsiteY0" fmla="*/ 0 h 90465"/>
                <a:gd name="connsiteX1" fmla="*/ 97764 w 97764"/>
                <a:gd name="connsiteY1" fmla="*/ 90465 h 90465"/>
                <a:gd name="connsiteX2" fmla="*/ 0 w 97764"/>
                <a:gd name="connsiteY2" fmla="*/ 0 h 9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764" h="90465">
                  <a:moveTo>
                    <a:pt x="0" y="0"/>
                  </a:moveTo>
                  <a:cubicBezTo>
                    <a:pt x="59191" y="6340"/>
                    <a:pt x="80396" y="43954"/>
                    <a:pt x="97764" y="90465"/>
                  </a:cubicBezTo>
                  <a:cubicBezTo>
                    <a:pt x="39372" y="88654"/>
                    <a:pt x="26266" y="41983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7" name="任意多边形: 形状 366">
              <a:extLst>
                <a:ext uri="{FF2B5EF4-FFF2-40B4-BE49-F238E27FC236}">
                  <a16:creationId xmlns:a16="http://schemas.microsoft.com/office/drawing/2014/main" id="{90967B8E-DE05-A463-D91B-9957593AB336}"/>
                </a:ext>
              </a:extLst>
            </p:cNvPr>
            <p:cNvSpPr/>
            <p:nvPr/>
          </p:nvSpPr>
          <p:spPr>
            <a:xfrm>
              <a:off x="8723375" y="4370893"/>
              <a:ext cx="68486" cy="68311"/>
            </a:xfrm>
            <a:custGeom>
              <a:avLst/>
              <a:gdLst>
                <a:gd name="connsiteX0" fmla="*/ 15222 w 68486"/>
                <a:gd name="connsiteY0" fmla="*/ 0 h 68311"/>
                <a:gd name="connsiteX1" fmla="*/ 68180 w 68486"/>
                <a:gd name="connsiteY1" fmla="*/ 49015 h 68311"/>
                <a:gd name="connsiteX2" fmla="*/ 51131 w 68486"/>
                <a:gd name="connsiteY2" fmla="*/ 68142 h 68311"/>
                <a:gd name="connsiteX3" fmla="*/ 91 w 68486"/>
                <a:gd name="connsiteY3" fmla="*/ 17742 h 68311"/>
                <a:gd name="connsiteX4" fmla="*/ 15222 w 68486"/>
                <a:gd name="connsiteY4" fmla="*/ 0 h 68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486" h="68311">
                  <a:moveTo>
                    <a:pt x="15222" y="0"/>
                  </a:moveTo>
                  <a:cubicBezTo>
                    <a:pt x="54381" y="160"/>
                    <a:pt x="71004" y="17582"/>
                    <a:pt x="68180" y="49015"/>
                  </a:cubicBezTo>
                  <a:cubicBezTo>
                    <a:pt x="67540" y="56155"/>
                    <a:pt x="57684" y="67449"/>
                    <a:pt x="51131" y="68142"/>
                  </a:cubicBezTo>
                  <a:cubicBezTo>
                    <a:pt x="26996" y="70753"/>
                    <a:pt x="-1827" y="42675"/>
                    <a:pt x="91" y="17742"/>
                  </a:cubicBezTo>
                  <a:cubicBezTo>
                    <a:pt x="730" y="9803"/>
                    <a:pt x="12718" y="2717"/>
                    <a:pt x="1522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8" name="任意多边形: 形状 367">
              <a:extLst>
                <a:ext uri="{FF2B5EF4-FFF2-40B4-BE49-F238E27FC236}">
                  <a16:creationId xmlns:a16="http://schemas.microsoft.com/office/drawing/2014/main" id="{13B81686-3CEE-CEDA-9A74-709B25383634}"/>
                </a:ext>
              </a:extLst>
            </p:cNvPr>
            <p:cNvSpPr/>
            <p:nvPr/>
          </p:nvSpPr>
          <p:spPr>
            <a:xfrm>
              <a:off x="7571122" y="5317774"/>
              <a:ext cx="72842" cy="57898"/>
            </a:xfrm>
            <a:custGeom>
              <a:avLst/>
              <a:gdLst>
                <a:gd name="connsiteX0" fmla="*/ 72779 w 72842"/>
                <a:gd name="connsiteY0" fmla="*/ 53992 h 57898"/>
                <a:gd name="connsiteX1" fmla="*/ 2 w 72842"/>
                <a:gd name="connsiteY1" fmla="*/ 21333 h 57898"/>
                <a:gd name="connsiteX2" fmla="*/ 22219 w 72842"/>
                <a:gd name="connsiteY2" fmla="*/ 501 h 57898"/>
                <a:gd name="connsiteX3" fmla="*/ 72779 w 72842"/>
                <a:gd name="connsiteY3" fmla="*/ 53992 h 57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842" h="57898">
                  <a:moveTo>
                    <a:pt x="72779" y="53992"/>
                  </a:moveTo>
                  <a:cubicBezTo>
                    <a:pt x="14600" y="63369"/>
                    <a:pt x="-211" y="57135"/>
                    <a:pt x="2" y="21333"/>
                  </a:cubicBezTo>
                  <a:cubicBezTo>
                    <a:pt x="56" y="14034"/>
                    <a:pt x="13695" y="1513"/>
                    <a:pt x="22219" y="501"/>
                  </a:cubicBezTo>
                  <a:cubicBezTo>
                    <a:pt x="55837" y="-3495"/>
                    <a:pt x="74058" y="16591"/>
                    <a:pt x="72779" y="5399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69" name="任意多边形: 形状 368">
              <a:extLst>
                <a:ext uri="{FF2B5EF4-FFF2-40B4-BE49-F238E27FC236}">
                  <a16:creationId xmlns:a16="http://schemas.microsoft.com/office/drawing/2014/main" id="{9703F4D1-4E76-777E-789F-54BA7CA91B24}"/>
                </a:ext>
              </a:extLst>
            </p:cNvPr>
            <p:cNvSpPr/>
            <p:nvPr/>
          </p:nvSpPr>
          <p:spPr>
            <a:xfrm>
              <a:off x="7229523" y="6586975"/>
              <a:ext cx="69251" cy="63079"/>
            </a:xfrm>
            <a:custGeom>
              <a:avLst/>
              <a:gdLst>
                <a:gd name="connsiteX0" fmla="*/ 22256 w 69251"/>
                <a:gd name="connsiteY0" fmla="*/ 0 h 63079"/>
                <a:gd name="connsiteX1" fmla="*/ 69247 w 69251"/>
                <a:gd name="connsiteY1" fmla="*/ 39905 h 63079"/>
                <a:gd name="connsiteX2" fmla="*/ 35096 w 69251"/>
                <a:gd name="connsiteY2" fmla="*/ 62921 h 63079"/>
                <a:gd name="connsiteX3" fmla="*/ 305 w 69251"/>
                <a:gd name="connsiteY3" fmla="*/ 27491 h 63079"/>
                <a:gd name="connsiteX4" fmla="*/ 22256 w 69251"/>
                <a:gd name="connsiteY4" fmla="*/ 0 h 63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251" h="63079">
                  <a:moveTo>
                    <a:pt x="22256" y="0"/>
                  </a:moveTo>
                  <a:cubicBezTo>
                    <a:pt x="60296" y="426"/>
                    <a:pt x="68874" y="16569"/>
                    <a:pt x="69247" y="39905"/>
                  </a:cubicBezTo>
                  <a:cubicBezTo>
                    <a:pt x="69620" y="64892"/>
                    <a:pt x="50120" y="61749"/>
                    <a:pt x="35096" y="62921"/>
                  </a:cubicBezTo>
                  <a:cubicBezTo>
                    <a:pt x="10215" y="64892"/>
                    <a:pt x="-2145" y="48216"/>
                    <a:pt x="305" y="27491"/>
                  </a:cubicBezTo>
                  <a:cubicBezTo>
                    <a:pt x="1691" y="15557"/>
                    <a:pt x="17674" y="5328"/>
                    <a:pt x="2225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0" name="任意多边形: 形状 369">
              <a:extLst>
                <a:ext uri="{FF2B5EF4-FFF2-40B4-BE49-F238E27FC236}">
                  <a16:creationId xmlns:a16="http://schemas.microsoft.com/office/drawing/2014/main" id="{5E78E8FB-99C7-358A-DCEA-10D5D41622AC}"/>
                </a:ext>
              </a:extLst>
            </p:cNvPr>
            <p:cNvSpPr/>
            <p:nvPr/>
          </p:nvSpPr>
          <p:spPr>
            <a:xfrm>
              <a:off x="10809391" y="5526911"/>
              <a:ext cx="84018" cy="82899"/>
            </a:xfrm>
            <a:custGeom>
              <a:avLst/>
              <a:gdLst>
                <a:gd name="connsiteX0" fmla="*/ 84019 w 84018"/>
                <a:gd name="connsiteY0" fmla="*/ 82900 h 82899"/>
                <a:gd name="connsiteX1" fmla="*/ 0 w 84018"/>
                <a:gd name="connsiteY1" fmla="*/ 0 h 82899"/>
                <a:gd name="connsiteX2" fmla="*/ 84019 w 84018"/>
                <a:gd name="connsiteY2" fmla="*/ 82900 h 8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018" h="82899">
                  <a:moveTo>
                    <a:pt x="84019" y="82900"/>
                  </a:moveTo>
                  <a:cubicBezTo>
                    <a:pt x="37880" y="80023"/>
                    <a:pt x="18381" y="60257"/>
                    <a:pt x="0" y="0"/>
                  </a:cubicBezTo>
                  <a:cubicBezTo>
                    <a:pt x="40704" y="1172"/>
                    <a:pt x="71072" y="30421"/>
                    <a:pt x="84019" y="829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1" name="任意多边形: 形状 370">
              <a:extLst>
                <a:ext uri="{FF2B5EF4-FFF2-40B4-BE49-F238E27FC236}">
                  <a16:creationId xmlns:a16="http://schemas.microsoft.com/office/drawing/2014/main" id="{52DDE9E6-67A2-5A25-1F4D-408EC11C3BFD}"/>
                </a:ext>
              </a:extLst>
            </p:cNvPr>
            <p:cNvSpPr/>
            <p:nvPr/>
          </p:nvSpPr>
          <p:spPr>
            <a:xfrm>
              <a:off x="11801420" y="6613454"/>
              <a:ext cx="106981" cy="85650"/>
            </a:xfrm>
            <a:custGeom>
              <a:avLst/>
              <a:gdLst>
                <a:gd name="connsiteX0" fmla="*/ 0 w 106981"/>
                <a:gd name="connsiteY0" fmla="*/ 0 h 85650"/>
                <a:gd name="connsiteX1" fmla="*/ 106982 w 106981"/>
                <a:gd name="connsiteY1" fmla="*/ 84658 h 85650"/>
                <a:gd name="connsiteX2" fmla="*/ 0 w 106981"/>
                <a:gd name="connsiteY2" fmla="*/ 0 h 85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81" h="85650">
                  <a:moveTo>
                    <a:pt x="0" y="0"/>
                  </a:moveTo>
                  <a:cubicBezTo>
                    <a:pt x="46725" y="6234"/>
                    <a:pt x="70114" y="25254"/>
                    <a:pt x="106982" y="84658"/>
                  </a:cubicBezTo>
                  <a:cubicBezTo>
                    <a:pt x="69474" y="90998"/>
                    <a:pt x="39266" y="67450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2" name="任意多边形: 形状 371">
              <a:extLst>
                <a:ext uri="{FF2B5EF4-FFF2-40B4-BE49-F238E27FC236}">
                  <a16:creationId xmlns:a16="http://schemas.microsoft.com/office/drawing/2014/main" id="{83B27F01-2DCD-6394-CBBB-9C75E56F5AF3}"/>
                </a:ext>
              </a:extLst>
            </p:cNvPr>
            <p:cNvSpPr/>
            <p:nvPr/>
          </p:nvSpPr>
          <p:spPr>
            <a:xfrm>
              <a:off x="7986165" y="4966076"/>
              <a:ext cx="70929" cy="64606"/>
            </a:xfrm>
            <a:custGeom>
              <a:avLst/>
              <a:gdLst>
                <a:gd name="connsiteX0" fmla="*/ 50766 w 70929"/>
                <a:gd name="connsiteY0" fmla="*/ 64607 h 64606"/>
                <a:gd name="connsiteX1" fmla="*/ 685 w 70929"/>
                <a:gd name="connsiteY1" fmla="*/ 17243 h 64606"/>
                <a:gd name="connsiteX2" fmla="*/ 26898 w 70929"/>
                <a:gd name="connsiteY2" fmla="*/ 141 h 64606"/>
                <a:gd name="connsiteX3" fmla="*/ 70372 w 70929"/>
                <a:gd name="connsiteY3" fmla="*/ 41964 h 64606"/>
                <a:gd name="connsiteX4" fmla="*/ 50766 w 70929"/>
                <a:gd name="connsiteY4" fmla="*/ 64607 h 6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29" h="64606">
                  <a:moveTo>
                    <a:pt x="50766" y="64607"/>
                  </a:moveTo>
                  <a:cubicBezTo>
                    <a:pt x="15656" y="63595"/>
                    <a:pt x="-4003" y="42550"/>
                    <a:pt x="685" y="17243"/>
                  </a:cubicBezTo>
                  <a:cubicBezTo>
                    <a:pt x="2071" y="9891"/>
                    <a:pt x="17415" y="834"/>
                    <a:pt x="26898" y="141"/>
                  </a:cubicBezTo>
                  <a:cubicBezTo>
                    <a:pt x="54442" y="-1830"/>
                    <a:pt x="74581" y="17083"/>
                    <a:pt x="70372" y="41964"/>
                  </a:cubicBezTo>
                  <a:cubicBezTo>
                    <a:pt x="68614" y="52300"/>
                    <a:pt x="54496" y="60558"/>
                    <a:pt x="50766" y="6460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3" name="任意多边形: 形状 372">
              <a:extLst>
                <a:ext uri="{FF2B5EF4-FFF2-40B4-BE49-F238E27FC236}">
                  <a16:creationId xmlns:a16="http://schemas.microsoft.com/office/drawing/2014/main" id="{0A0DA331-6A31-3A83-98EC-DDE70B10CB58}"/>
                </a:ext>
              </a:extLst>
            </p:cNvPr>
            <p:cNvSpPr/>
            <p:nvPr/>
          </p:nvSpPr>
          <p:spPr>
            <a:xfrm>
              <a:off x="9549589" y="4516671"/>
              <a:ext cx="71957" cy="69849"/>
            </a:xfrm>
            <a:custGeom>
              <a:avLst/>
              <a:gdLst>
                <a:gd name="connsiteX0" fmla="*/ 0 w 71957"/>
                <a:gd name="connsiteY0" fmla="*/ 789 h 69849"/>
                <a:gd name="connsiteX1" fmla="*/ 71925 w 71957"/>
                <a:gd name="connsiteY1" fmla="*/ 54972 h 69849"/>
                <a:gd name="connsiteX2" fmla="*/ 52372 w 71957"/>
                <a:gd name="connsiteY2" fmla="*/ 69837 h 69849"/>
                <a:gd name="connsiteX3" fmla="*/ 0 w 71957"/>
                <a:gd name="connsiteY3" fmla="*/ 789 h 69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1957" h="69849">
                  <a:moveTo>
                    <a:pt x="0" y="789"/>
                  </a:moveTo>
                  <a:cubicBezTo>
                    <a:pt x="33299" y="-5285"/>
                    <a:pt x="73257" y="24764"/>
                    <a:pt x="71925" y="54972"/>
                  </a:cubicBezTo>
                  <a:cubicBezTo>
                    <a:pt x="71711" y="60460"/>
                    <a:pt x="58818" y="70263"/>
                    <a:pt x="52372" y="69837"/>
                  </a:cubicBezTo>
                  <a:cubicBezTo>
                    <a:pt x="18221" y="67279"/>
                    <a:pt x="7938" y="52841"/>
                    <a:pt x="0" y="7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4" name="任意多边形: 形状 373">
              <a:extLst>
                <a:ext uri="{FF2B5EF4-FFF2-40B4-BE49-F238E27FC236}">
                  <a16:creationId xmlns:a16="http://schemas.microsoft.com/office/drawing/2014/main" id="{1C902685-AFFE-BE18-FF2A-8B97959DBF9F}"/>
                </a:ext>
              </a:extLst>
            </p:cNvPr>
            <p:cNvSpPr/>
            <p:nvPr/>
          </p:nvSpPr>
          <p:spPr>
            <a:xfrm>
              <a:off x="10637413" y="5348697"/>
              <a:ext cx="74480" cy="82207"/>
            </a:xfrm>
            <a:custGeom>
              <a:avLst/>
              <a:gdLst>
                <a:gd name="connsiteX0" fmla="*/ 74481 w 74480"/>
                <a:gd name="connsiteY0" fmla="*/ 82207 h 82207"/>
                <a:gd name="connsiteX1" fmla="*/ 105 w 74480"/>
                <a:gd name="connsiteY1" fmla="*/ 0 h 82207"/>
                <a:gd name="connsiteX2" fmla="*/ 74481 w 74480"/>
                <a:gd name="connsiteY2" fmla="*/ 82207 h 8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80" h="82207">
                  <a:moveTo>
                    <a:pt x="74481" y="82207"/>
                  </a:moveTo>
                  <a:cubicBezTo>
                    <a:pt x="25412" y="77359"/>
                    <a:pt x="-1920" y="46085"/>
                    <a:pt x="105" y="0"/>
                  </a:cubicBezTo>
                  <a:cubicBezTo>
                    <a:pt x="41129" y="2771"/>
                    <a:pt x="65530" y="29036"/>
                    <a:pt x="74481" y="8220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5" name="任意多边形: 形状 374">
              <a:extLst>
                <a:ext uri="{FF2B5EF4-FFF2-40B4-BE49-F238E27FC236}">
                  <a16:creationId xmlns:a16="http://schemas.microsoft.com/office/drawing/2014/main" id="{F1025496-77A1-D91F-B889-81C7351AB7B3}"/>
                </a:ext>
              </a:extLst>
            </p:cNvPr>
            <p:cNvSpPr/>
            <p:nvPr/>
          </p:nvSpPr>
          <p:spPr>
            <a:xfrm>
              <a:off x="7930568" y="4800476"/>
              <a:ext cx="70627" cy="59954"/>
            </a:xfrm>
            <a:custGeom>
              <a:avLst/>
              <a:gdLst>
                <a:gd name="connsiteX0" fmla="*/ 69335 w 70627"/>
                <a:gd name="connsiteY0" fmla="*/ 59399 h 59954"/>
                <a:gd name="connsiteX1" fmla="*/ 21 w 70627"/>
                <a:gd name="connsiteY1" fmla="*/ 19228 h 59954"/>
                <a:gd name="connsiteX2" fmla="*/ 35930 w 70627"/>
                <a:gd name="connsiteY2" fmla="*/ 1806 h 59954"/>
                <a:gd name="connsiteX3" fmla="*/ 69335 w 70627"/>
                <a:gd name="connsiteY3" fmla="*/ 59399 h 5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627" h="59954">
                  <a:moveTo>
                    <a:pt x="69335" y="59399"/>
                  </a:moveTo>
                  <a:cubicBezTo>
                    <a:pt x="18295" y="62649"/>
                    <a:pt x="-725" y="51940"/>
                    <a:pt x="21" y="19228"/>
                  </a:cubicBezTo>
                  <a:cubicBezTo>
                    <a:pt x="660" y="-8210"/>
                    <a:pt x="22664" y="1753"/>
                    <a:pt x="35930" y="1806"/>
                  </a:cubicBezTo>
                  <a:cubicBezTo>
                    <a:pt x="64327" y="1913"/>
                    <a:pt x="74503" y="21040"/>
                    <a:pt x="69335" y="5939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6" name="任意多边形: 形状 375">
              <a:extLst>
                <a:ext uri="{FF2B5EF4-FFF2-40B4-BE49-F238E27FC236}">
                  <a16:creationId xmlns:a16="http://schemas.microsoft.com/office/drawing/2014/main" id="{54BFB701-EBA4-0240-BD97-9AF5506E5B5B}"/>
                </a:ext>
              </a:extLst>
            </p:cNvPr>
            <p:cNvSpPr/>
            <p:nvPr/>
          </p:nvSpPr>
          <p:spPr>
            <a:xfrm>
              <a:off x="11899132" y="6741848"/>
              <a:ext cx="101706" cy="84556"/>
            </a:xfrm>
            <a:custGeom>
              <a:avLst/>
              <a:gdLst>
                <a:gd name="connsiteX0" fmla="*/ 0 w 101706"/>
                <a:gd name="connsiteY0" fmla="*/ 58 h 84556"/>
                <a:gd name="connsiteX1" fmla="*/ 101707 w 101706"/>
                <a:gd name="connsiteY1" fmla="*/ 84557 h 84556"/>
                <a:gd name="connsiteX2" fmla="*/ 0 w 101706"/>
                <a:gd name="connsiteY2" fmla="*/ 58 h 8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706" h="84556">
                  <a:moveTo>
                    <a:pt x="0" y="58"/>
                  </a:moveTo>
                  <a:cubicBezTo>
                    <a:pt x="42409" y="-1647"/>
                    <a:pt x="84178" y="34156"/>
                    <a:pt x="101707" y="84557"/>
                  </a:cubicBezTo>
                  <a:cubicBezTo>
                    <a:pt x="64040" y="82852"/>
                    <a:pt x="34896" y="59090"/>
                    <a:pt x="0" y="5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7" name="任意多边形: 形状 376">
              <a:extLst>
                <a:ext uri="{FF2B5EF4-FFF2-40B4-BE49-F238E27FC236}">
                  <a16:creationId xmlns:a16="http://schemas.microsoft.com/office/drawing/2014/main" id="{77C9DBB6-F1F6-36EF-1A58-687EA3BC6AAA}"/>
                </a:ext>
              </a:extLst>
            </p:cNvPr>
            <p:cNvSpPr/>
            <p:nvPr/>
          </p:nvSpPr>
          <p:spPr>
            <a:xfrm>
              <a:off x="8318494" y="4490235"/>
              <a:ext cx="70600" cy="65673"/>
            </a:xfrm>
            <a:custGeom>
              <a:avLst/>
              <a:gdLst>
                <a:gd name="connsiteX0" fmla="*/ 116 w 70600"/>
                <a:gd name="connsiteY0" fmla="*/ 3569 h 65673"/>
                <a:gd name="connsiteX1" fmla="*/ 66819 w 70600"/>
                <a:gd name="connsiteY1" fmla="*/ 28823 h 65673"/>
                <a:gd name="connsiteX2" fmla="*/ 67672 w 70600"/>
                <a:gd name="connsiteY2" fmla="*/ 57167 h 65673"/>
                <a:gd name="connsiteX3" fmla="*/ 39967 w 70600"/>
                <a:gd name="connsiteY3" fmla="*/ 65318 h 65673"/>
                <a:gd name="connsiteX4" fmla="*/ 116 w 70600"/>
                <a:gd name="connsiteY4" fmla="*/ 3569 h 65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600" h="65673">
                  <a:moveTo>
                    <a:pt x="116" y="3569"/>
                  </a:moveTo>
                  <a:cubicBezTo>
                    <a:pt x="31017" y="-5914"/>
                    <a:pt x="52807" y="3836"/>
                    <a:pt x="66819" y="28823"/>
                  </a:cubicBezTo>
                  <a:cubicBezTo>
                    <a:pt x="71135" y="36495"/>
                    <a:pt x="72200" y="51146"/>
                    <a:pt x="67672" y="57167"/>
                  </a:cubicBezTo>
                  <a:cubicBezTo>
                    <a:pt x="62877" y="63507"/>
                    <a:pt x="48918" y="66810"/>
                    <a:pt x="39967" y="65318"/>
                  </a:cubicBezTo>
                  <a:cubicBezTo>
                    <a:pt x="7095" y="59884"/>
                    <a:pt x="-1110" y="35909"/>
                    <a:pt x="116" y="356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8" name="任意多边形: 形状 377">
              <a:extLst>
                <a:ext uri="{FF2B5EF4-FFF2-40B4-BE49-F238E27FC236}">
                  <a16:creationId xmlns:a16="http://schemas.microsoft.com/office/drawing/2014/main" id="{70AABEA1-B848-DBEF-E360-ECFB8A55A3A1}"/>
                </a:ext>
              </a:extLst>
            </p:cNvPr>
            <p:cNvSpPr/>
            <p:nvPr/>
          </p:nvSpPr>
          <p:spPr>
            <a:xfrm>
              <a:off x="9676058" y="4545901"/>
              <a:ext cx="66821" cy="74224"/>
            </a:xfrm>
            <a:custGeom>
              <a:avLst/>
              <a:gdLst>
                <a:gd name="connsiteX0" fmla="*/ 65543 w 66821"/>
                <a:gd name="connsiteY0" fmla="*/ 74225 h 74224"/>
                <a:gd name="connsiteX1" fmla="*/ 704 w 66821"/>
                <a:gd name="connsiteY1" fmla="*/ 22812 h 74224"/>
                <a:gd name="connsiteX2" fmla="*/ 23560 w 66821"/>
                <a:gd name="connsiteY2" fmla="*/ 1341 h 74224"/>
                <a:gd name="connsiteX3" fmla="*/ 65543 w 66821"/>
                <a:gd name="connsiteY3" fmla="*/ 74225 h 7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821" h="74224">
                  <a:moveTo>
                    <a:pt x="65543" y="74225"/>
                  </a:moveTo>
                  <a:cubicBezTo>
                    <a:pt x="30380" y="74065"/>
                    <a:pt x="5872" y="54725"/>
                    <a:pt x="704" y="22812"/>
                  </a:cubicBezTo>
                  <a:cubicBezTo>
                    <a:pt x="-2279" y="4591"/>
                    <a:pt x="4008" y="-3401"/>
                    <a:pt x="23560" y="1341"/>
                  </a:cubicBezTo>
                  <a:cubicBezTo>
                    <a:pt x="56113" y="9226"/>
                    <a:pt x="71563" y="35492"/>
                    <a:pt x="65543" y="7422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79" name="任意多边形: 形状 378">
              <a:extLst>
                <a:ext uri="{FF2B5EF4-FFF2-40B4-BE49-F238E27FC236}">
                  <a16:creationId xmlns:a16="http://schemas.microsoft.com/office/drawing/2014/main" id="{6A84C22A-461A-49DB-2A8A-4991B0D393DC}"/>
                </a:ext>
              </a:extLst>
            </p:cNvPr>
            <p:cNvSpPr/>
            <p:nvPr/>
          </p:nvSpPr>
          <p:spPr>
            <a:xfrm>
              <a:off x="10276189" y="4985419"/>
              <a:ext cx="75121" cy="82451"/>
            </a:xfrm>
            <a:custGeom>
              <a:avLst/>
              <a:gdLst>
                <a:gd name="connsiteX0" fmla="*/ 75122 w 75121"/>
                <a:gd name="connsiteY0" fmla="*/ 82451 h 82451"/>
                <a:gd name="connsiteX1" fmla="*/ 0 w 75121"/>
                <a:gd name="connsiteY1" fmla="*/ 297 h 82451"/>
                <a:gd name="connsiteX2" fmla="*/ 75122 w 75121"/>
                <a:gd name="connsiteY2" fmla="*/ 82451 h 8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121" h="82451">
                  <a:moveTo>
                    <a:pt x="75122" y="82451"/>
                  </a:moveTo>
                  <a:cubicBezTo>
                    <a:pt x="25360" y="72862"/>
                    <a:pt x="2238" y="46809"/>
                    <a:pt x="0" y="297"/>
                  </a:cubicBezTo>
                  <a:cubicBezTo>
                    <a:pt x="38520" y="-3379"/>
                    <a:pt x="67343" y="27203"/>
                    <a:pt x="75122" y="824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0" name="任意多边形: 形状 379">
              <a:extLst>
                <a:ext uri="{FF2B5EF4-FFF2-40B4-BE49-F238E27FC236}">
                  <a16:creationId xmlns:a16="http://schemas.microsoft.com/office/drawing/2014/main" id="{EE4B9A01-B7DC-B45E-BF27-AE535B16C988}"/>
                </a:ext>
              </a:extLst>
            </p:cNvPr>
            <p:cNvSpPr/>
            <p:nvPr/>
          </p:nvSpPr>
          <p:spPr>
            <a:xfrm>
              <a:off x="9013279" y="4410300"/>
              <a:ext cx="69705" cy="69110"/>
            </a:xfrm>
            <a:custGeom>
              <a:avLst/>
              <a:gdLst>
                <a:gd name="connsiteX0" fmla="*/ 337 w 69705"/>
                <a:gd name="connsiteY0" fmla="*/ 285 h 69110"/>
                <a:gd name="connsiteX1" fmla="*/ 69491 w 69705"/>
                <a:gd name="connsiteY1" fmla="*/ 46902 h 69110"/>
                <a:gd name="connsiteX2" fmla="*/ 47488 w 69705"/>
                <a:gd name="connsiteY2" fmla="*/ 68906 h 69110"/>
                <a:gd name="connsiteX3" fmla="*/ 337 w 69705"/>
                <a:gd name="connsiteY3" fmla="*/ 285 h 691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705" h="69110">
                  <a:moveTo>
                    <a:pt x="337" y="285"/>
                  </a:moveTo>
                  <a:cubicBezTo>
                    <a:pt x="39603" y="-2592"/>
                    <a:pt x="66668" y="16587"/>
                    <a:pt x="69491" y="46902"/>
                  </a:cubicBezTo>
                  <a:cubicBezTo>
                    <a:pt x="71037" y="63791"/>
                    <a:pt x="64270" y="70398"/>
                    <a:pt x="47488" y="68906"/>
                  </a:cubicBezTo>
                  <a:cubicBezTo>
                    <a:pt x="16960" y="66242"/>
                    <a:pt x="-2859" y="38804"/>
                    <a:pt x="337" y="28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1" name="任意多边形: 形状 380">
              <a:extLst>
                <a:ext uri="{FF2B5EF4-FFF2-40B4-BE49-F238E27FC236}">
                  <a16:creationId xmlns:a16="http://schemas.microsoft.com/office/drawing/2014/main" id="{A042CB5C-2E39-15E5-6AAB-3A85F8796227}"/>
                </a:ext>
              </a:extLst>
            </p:cNvPr>
            <p:cNvSpPr/>
            <p:nvPr/>
          </p:nvSpPr>
          <p:spPr>
            <a:xfrm>
              <a:off x="7517844" y="5143631"/>
              <a:ext cx="67884" cy="68836"/>
            </a:xfrm>
            <a:custGeom>
              <a:avLst/>
              <a:gdLst>
                <a:gd name="connsiteX0" fmla="*/ 23019 w 67884"/>
                <a:gd name="connsiteY0" fmla="*/ 0 h 68836"/>
                <a:gd name="connsiteX1" fmla="*/ 67559 w 67884"/>
                <a:gd name="connsiteY1" fmla="*/ 46671 h 68836"/>
                <a:gd name="connsiteX2" fmla="*/ 37137 w 67884"/>
                <a:gd name="connsiteY2" fmla="*/ 68835 h 68836"/>
                <a:gd name="connsiteX3" fmla="*/ 216 w 67884"/>
                <a:gd name="connsiteY3" fmla="*/ 27118 h 68836"/>
                <a:gd name="connsiteX4" fmla="*/ 23019 w 67884"/>
                <a:gd name="connsiteY4" fmla="*/ 0 h 68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884" h="68836">
                  <a:moveTo>
                    <a:pt x="23019" y="0"/>
                  </a:moveTo>
                  <a:cubicBezTo>
                    <a:pt x="61006" y="2078"/>
                    <a:pt x="64682" y="25520"/>
                    <a:pt x="67559" y="46671"/>
                  </a:cubicBezTo>
                  <a:cubicBezTo>
                    <a:pt x="70596" y="69367"/>
                    <a:pt x="51789" y="68728"/>
                    <a:pt x="37137" y="68835"/>
                  </a:cubicBezTo>
                  <a:cubicBezTo>
                    <a:pt x="9699" y="69048"/>
                    <a:pt x="-1755" y="50827"/>
                    <a:pt x="216" y="27118"/>
                  </a:cubicBezTo>
                  <a:cubicBezTo>
                    <a:pt x="1069" y="17475"/>
                    <a:pt x="15081" y="9004"/>
                    <a:pt x="2301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2" name="任意多边形: 形状 381">
              <a:extLst>
                <a:ext uri="{FF2B5EF4-FFF2-40B4-BE49-F238E27FC236}">
                  <a16:creationId xmlns:a16="http://schemas.microsoft.com/office/drawing/2014/main" id="{216E6CA8-4E83-A9C4-C824-0769D8931B35}"/>
                </a:ext>
              </a:extLst>
            </p:cNvPr>
            <p:cNvSpPr/>
            <p:nvPr/>
          </p:nvSpPr>
          <p:spPr>
            <a:xfrm>
              <a:off x="9980032" y="4765781"/>
              <a:ext cx="70259" cy="71957"/>
            </a:xfrm>
            <a:custGeom>
              <a:avLst/>
              <a:gdLst>
                <a:gd name="connsiteX0" fmla="*/ 70260 w 70259"/>
                <a:gd name="connsiteY0" fmla="*/ 71717 h 71957"/>
                <a:gd name="connsiteX1" fmla="*/ 40 w 70259"/>
                <a:gd name="connsiteY1" fmla="*/ 14177 h 71957"/>
                <a:gd name="connsiteX2" fmla="*/ 25986 w 70259"/>
                <a:gd name="connsiteY2" fmla="*/ 112 h 71957"/>
                <a:gd name="connsiteX3" fmla="*/ 70260 w 70259"/>
                <a:gd name="connsiteY3" fmla="*/ 71717 h 7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259" h="71957">
                  <a:moveTo>
                    <a:pt x="70260" y="71717"/>
                  </a:moveTo>
                  <a:cubicBezTo>
                    <a:pt x="33445" y="74861"/>
                    <a:pt x="-1345" y="46730"/>
                    <a:pt x="40" y="14177"/>
                  </a:cubicBezTo>
                  <a:cubicBezTo>
                    <a:pt x="253" y="8796"/>
                    <a:pt x="17781" y="-1167"/>
                    <a:pt x="25986" y="112"/>
                  </a:cubicBezTo>
                  <a:cubicBezTo>
                    <a:pt x="50121" y="3788"/>
                    <a:pt x="67436" y="33784"/>
                    <a:pt x="70260" y="717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3" name="任意多边形: 形状 382">
              <a:extLst>
                <a:ext uri="{FF2B5EF4-FFF2-40B4-BE49-F238E27FC236}">
                  <a16:creationId xmlns:a16="http://schemas.microsoft.com/office/drawing/2014/main" id="{1000D48E-6CCB-1A58-C209-DE5D3C92D49A}"/>
                </a:ext>
              </a:extLst>
            </p:cNvPr>
            <p:cNvSpPr/>
            <p:nvPr/>
          </p:nvSpPr>
          <p:spPr>
            <a:xfrm>
              <a:off x="10102232" y="4800630"/>
              <a:ext cx="65683" cy="82260"/>
            </a:xfrm>
            <a:custGeom>
              <a:avLst/>
              <a:gdLst>
                <a:gd name="connsiteX0" fmla="*/ 65430 w 65683"/>
                <a:gd name="connsiteY0" fmla="*/ 82261 h 82260"/>
                <a:gd name="connsiteX1" fmla="*/ 644 w 65683"/>
                <a:gd name="connsiteY1" fmla="*/ 0 h 82260"/>
                <a:gd name="connsiteX2" fmla="*/ 65430 w 65683"/>
                <a:gd name="connsiteY2" fmla="*/ 82261 h 82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683" h="82260">
                  <a:moveTo>
                    <a:pt x="65430" y="82261"/>
                  </a:moveTo>
                  <a:cubicBezTo>
                    <a:pt x="16255" y="71179"/>
                    <a:pt x="-3991" y="44753"/>
                    <a:pt x="644" y="0"/>
                  </a:cubicBezTo>
                  <a:cubicBezTo>
                    <a:pt x="45877" y="6766"/>
                    <a:pt x="68360" y="34364"/>
                    <a:pt x="65430" y="822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4" name="任意多边形: 形状 383">
              <a:extLst>
                <a:ext uri="{FF2B5EF4-FFF2-40B4-BE49-F238E27FC236}">
                  <a16:creationId xmlns:a16="http://schemas.microsoft.com/office/drawing/2014/main" id="{5EDDDAC1-7DF4-451B-0B6C-4E7525589A42}"/>
                </a:ext>
              </a:extLst>
            </p:cNvPr>
            <p:cNvSpPr/>
            <p:nvPr/>
          </p:nvSpPr>
          <p:spPr>
            <a:xfrm>
              <a:off x="10561810" y="5209957"/>
              <a:ext cx="78211" cy="78060"/>
            </a:xfrm>
            <a:custGeom>
              <a:avLst/>
              <a:gdLst>
                <a:gd name="connsiteX0" fmla="*/ 0 w 78211"/>
                <a:gd name="connsiteY0" fmla="*/ 5 h 78060"/>
                <a:gd name="connsiteX1" fmla="*/ 78211 w 78211"/>
                <a:gd name="connsiteY1" fmla="*/ 77897 h 78060"/>
                <a:gd name="connsiteX2" fmla="*/ 0 w 78211"/>
                <a:gd name="connsiteY2" fmla="*/ 5 h 78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211" h="78060">
                  <a:moveTo>
                    <a:pt x="0" y="5"/>
                  </a:moveTo>
                  <a:cubicBezTo>
                    <a:pt x="43474" y="-421"/>
                    <a:pt x="70486" y="26484"/>
                    <a:pt x="78211" y="77897"/>
                  </a:cubicBezTo>
                  <a:cubicBezTo>
                    <a:pt x="37880" y="80241"/>
                    <a:pt x="15077" y="57545"/>
                    <a:pt x="0" y="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5" name="任意多边形: 形状 384">
              <a:extLst>
                <a:ext uri="{FF2B5EF4-FFF2-40B4-BE49-F238E27FC236}">
                  <a16:creationId xmlns:a16="http://schemas.microsoft.com/office/drawing/2014/main" id="{1E810D91-065E-670D-1E79-7F5444AADFF9}"/>
                </a:ext>
              </a:extLst>
            </p:cNvPr>
            <p:cNvSpPr/>
            <p:nvPr/>
          </p:nvSpPr>
          <p:spPr>
            <a:xfrm>
              <a:off x="11433432" y="6187074"/>
              <a:ext cx="106927" cy="96059"/>
            </a:xfrm>
            <a:custGeom>
              <a:avLst/>
              <a:gdLst>
                <a:gd name="connsiteX0" fmla="*/ 106928 w 106927"/>
                <a:gd name="connsiteY0" fmla="*/ 96059 h 96059"/>
                <a:gd name="connsiteX1" fmla="*/ 0 w 106927"/>
                <a:gd name="connsiteY1" fmla="*/ 0 h 96059"/>
                <a:gd name="connsiteX2" fmla="*/ 106928 w 106927"/>
                <a:gd name="connsiteY2" fmla="*/ 96059 h 96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27" h="96059">
                  <a:moveTo>
                    <a:pt x="106928" y="96059"/>
                  </a:moveTo>
                  <a:cubicBezTo>
                    <a:pt x="48642" y="83060"/>
                    <a:pt x="22324" y="46511"/>
                    <a:pt x="0" y="0"/>
                  </a:cubicBezTo>
                  <a:cubicBezTo>
                    <a:pt x="58233" y="6553"/>
                    <a:pt x="77839" y="50667"/>
                    <a:pt x="106928" y="9605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6" name="任意多边形: 形状 385">
              <a:extLst>
                <a:ext uri="{FF2B5EF4-FFF2-40B4-BE49-F238E27FC236}">
                  <a16:creationId xmlns:a16="http://schemas.microsoft.com/office/drawing/2014/main" id="{89A33EDD-4011-5136-E2C2-5D52CD42AC9B}"/>
                </a:ext>
              </a:extLst>
            </p:cNvPr>
            <p:cNvSpPr/>
            <p:nvPr/>
          </p:nvSpPr>
          <p:spPr>
            <a:xfrm>
              <a:off x="7882650" y="4635849"/>
              <a:ext cx="67173" cy="63028"/>
            </a:xfrm>
            <a:custGeom>
              <a:avLst/>
              <a:gdLst>
                <a:gd name="connsiteX0" fmla="*/ 52893 w 67173"/>
                <a:gd name="connsiteY0" fmla="*/ 63021 h 63028"/>
                <a:gd name="connsiteX1" fmla="*/ 42 w 67173"/>
                <a:gd name="connsiteY1" fmla="*/ 23170 h 63028"/>
                <a:gd name="connsiteX2" fmla="*/ 26787 w 67173"/>
                <a:gd name="connsiteY2" fmla="*/ 47 h 63028"/>
                <a:gd name="connsiteX3" fmla="*/ 67172 w 67173"/>
                <a:gd name="connsiteY3" fmla="*/ 44481 h 63028"/>
                <a:gd name="connsiteX4" fmla="*/ 52893 w 67173"/>
                <a:gd name="connsiteY4" fmla="*/ 63021 h 63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" h="63028">
                  <a:moveTo>
                    <a:pt x="52893" y="63021"/>
                  </a:moveTo>
                  <a:cubicBezTo>
                    <a:pt x="15332" y="63394"/>
                    <a:pt x="1214" y="49755"/>
                    <a:pt x="42" y="23170"/>
                  </a:cubicBezTo>
                  <a:cubicBezTo>
                    <a:pt x="-811" y="3244"/>
                    <a:pt x="11496" y="-485"/>
                    <a:pt x="26787" y="47"/>
                  </a:cubicBezTo>
                  <a:cubicBezTo>
                    <a:pt x="54971" y="1059"/>
                    <a:pt x="66745" y="19707"/>
                    <a:pt x="67172" y="44481"/>
                  </a:cubicBezTo>
                  <a:cubicBezTo>
                    <a:pt x="67331" y="52153"/>
                    <a:pt x="55344" y="60038"/>
                    <a:pt x="52893" y="630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7" name="任意多边形: 形状 386">
              <a:extLst>
                <a:ext uri="{FF2B5EF4-FFF2-40B4-BE49-F238E27FC236}">
                  <a16:creationId xmlns:a16="http://schemas.microsoft.com/office/drawing/2014/main" id="{1461D833-CD87-C1C7-A752-6DEB5F0C011C}"/>
                </a:ext>
              </a:extLst>
            </p:cNvPr>
            <p:cNvSpPr/>
            <p:nvPr/>
          </p:nvSpPr>
          <p:spPr>
            <a:xfrm>
              <a:off x="8948404" y="4256972"/>
              <a:ext cx="77110" cy="65761"/>
            </a:xfrm>
            <a:custGeom>
              <a:avLst/>
              <a:gdLst>
                <a:gd name="connsiteX0" fmla="*/ 0 w 77110"/>
                <a:gd name="connsiteY0" fmla="*/ 4169 h 65761"/>
                <a:gd name="connsiteX1" fmla="*/ 76773 w 77110"/>
                <a:gd name="connsiteY1" fmla="*/ 38533 h 65761"/>
                <a:gd name="connsiteX2" fmla="*/ 70273 w 77110"/>
                <a:gd name="connsiteY2" fmla="*/ 63094 h 65761"/>
                <a:gd name="connsiteX3" fmla="*/ 44434 w 77110"/>
                <a:gd name="connsiteY3" fmla="*/ 61762 h 65761"/>
                <a:gd name="connsiteX4" fmla="*/ 0 w 77110"/>
                <a:gd name="connsiteY4" fmla="*/ 4169 h 65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110" h="65761">
                  <a:moveTo>
                    <a:pt x="0" y="4169"/>
                  </a:moveTo>
                  <a:cubicBezTo>
                    <a:pt x="52265" y="-6700"/>
                    <a:pt x="71179" y="3317"/>
                    <a:pt x="76773" y="38533"/>
                  </a:cubicBezTo>
                  <a:cubicBezTo>
                    <a:pt x="78052" y="46578"/>
                    <a:pt x="75654" y="59524"/>
                    <a:pt x="70273" y="63094"/>
                  </a:cubicBezTo>
                  <a:cubicBezTo>
                    <a:pt x="64253" y="67090"/>
                    <a:pt x="49015" y="66557"/>
                    <a:pt x="44434" y="61762"/>
                  </a:cubicBezTo>
                  <a:cubicBezTo>
                    <a:pt x="29196" y="45726"/>
                    <a:pt x="16996" y="26812"/>
                    <a:pt x="0" y="416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8" name="任意多边形: 形状 387">
              <a:extLst>
                <a:ext uri="{FF2B5EF4-FFF2-40B4-BE49-F238E27FC236}">
                  <a16:creationId xmlns:a16="http://schemas.microsoft.com/office/drawing/2014/main" id="{98E994B5-FB9E-8FEF-B76B-60494DEB0E81}"/>
                </a:ext>
              </a:extLst>
            </p:cNvPr>
            <p:cNvSpPr/>
            <p:nvPr/>
          </p:nvSpPr>
          <p:spPr>
            <a:xfrm>
              <a:off x="11710848" y="6488305"/>
              <a:ext cx="109645" cy="92383"/>
            </a:xfrm>
            <a:custGeom>
              <a:avLst/>
              <a:gdLst>
                <a:gd name="connsiteX0" fmla="*/ 0 w 109645"/>
                <a:gd name="connsiteY0" fmla="*/ 0 h 92383"/>
                <a:gd name="connsiteX1" fmla="*/ 109646 w 109645"/>
                <a:gd name="connsiteY1" fmla="*/ 92384 h 92383"/>
                <a:gd name="connsiteX2" fmla="*/ 0 w 109645"/>
                <a:gd name="connsiteY2" fmla="*/ 0 h 92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645" h="92383">
                  <a:moveTo>
                    <a:pt x="0" y="0"/>
                  </a:moveTo>
                  <a:cubicBezTo>
                    <a:pt x="58925" y="6766"/>
                    <a:pt x="78318" y="50827"/>
                    <a:pt x="109646" y="92384"/>
                  </a:cubicBezTo>
                  <a:cubicBezTo>
                    <a:pt x="50827" y="82207"/>
                    <a:pt x="25254" y="45233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89" name="任意多边形: 形状 388">
              <a:extLst>
                <a:ext uri="{FF2B5EF4-FFF2-40B4-BE49-F238E27FC236}">
                  <a16:creationId xmlns:a16="http://schemas.microsoft.com/office/drawing/2014/main" id="{C18C72BA-F847-085C-F5C4-2AC071C44C8A}"/>
                </a:ext>
              </a:extLst>
            </p:cNvPr>
            <p:cNvSpPr/>
            <p:nvPr/>
          </p:nvSpPr>
          <p:spPr>
            <a:xfrm>
              <a:off x="8161344" y="4480112"/>
              <a:ext cx="68595" cy="64040"/>
            </a:xfrm>
            <a:custGeom>
              <a:avLst/>
              <a:gdLst>
                <a:gd name="connsiteX0" fmla="*/ 53694 w 68595"/>
                <a:gd name="connsiteY0" fmla="*/ 64040 h 64040"/>
                <a:gd name="connsiteX1" fmla="*/ 150 w 68595"/>
                <a:gd name="connsiteY1" fmla="*/ 26533 h 64040"/>
                <a:gd name="connsiteX2" fmla="*/ 23325 w 68595"/>
                <a:gd name="connsiteY2" fmla="*/ 0 h 64040"/>
                <a:gd name="connsiteX3" fmla="*/ 68345 w 68595"/>
                <a:gd name="connsiteY3" fmla="*/ 48696 h 64040"/>
                <a:gd name="connsiteX4" fmla="*/ 53694 w 68595"/>
                <a:gd name="connsiteY4" fmla="*/ 64040 h 64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95" h="64040">
                  <a:moveTo>
                    <a:pt x="53694" y="64040"/>
                  </a:moveTo>
                  <a:cubicBezTo>
                    <a:pt x="21248" y="63348"/>
                    <a:pt x="2227" y="55676"/>
                    <a:pt x="150" y="26533"/>
                  </a:cubicBezTo>
                  <a:cubicBezTo>
                    <a:pt x="-1076" y="9644"/>
                    <a:pt x="5104" y="54"/>
                    <a:pt x="23325" y="0"/>
                  </a:cubicBezTo>
                  <a:cubicBezTo>
                    <a:pt x="47140" y="-106"/>
                    <a:pt x="71328" y="24029"/>
                    <a:pt x="68345" y="48696"/>
                  </a:cubicBezTo>
                  <a:cubicBezTo>
                    <a:pt x="67493" y="55622"/>
                    <a:pt x="56464" y="61323"/>
                    <a:pt x="53694" y="6404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0" name="任意多边形: 形状 389">
              <a:extLst>
                <a:ext uri="{FF2B5EF4-FFF2-40B4-BE49-F238E27FC236}">
                  <a16:creationId xmlns:a16="http://schemas.microsoft.com/office/drawing/2014/main" id="{3811E26B-B60B-AA6E-460A-F1F6424DE844}"/>
                </a:ext>
              </a:extLst>
            </p:cNvPr>
            <p:cNvSpPr/>
            <p:nvPr/>
          </p:nvSpPr>
          <p:spPr>
            <a:xfrm>
              <a:off x="10913868" y="5565217"/>
              <a:ext cx="86842" cy="83560"/>
            </a:xfrm>
            <a:custGeom>
              <a:avLst/>
              <a:gdLst>
                <a:gd name="connsiteX0" fmla="*/ 0 w 86842"/>
                <a:gd name="connsiteY0" fmla="*/ 0 h 83560"/>
                <a:gd name="connsiteX1" fmla="*/ 86843 w 86842"/>
                <a:gd name="connsiteY1" fmla="*/ 82207 h 83560"/>
                <a:gd name="connsiteX2" fmla="*/ 0 w 86842"/>
                <a:gd name="connsiteY2" fmla="*/ 0 h 83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842" h="83560">
                  <a:moveTo>
                    <a:pt x="0" y="0"/>
                  </a:moveTo>
                  <a:cubicBezTo>
                    <a:pt x="50188" y="9537"/>
                    <a:pt x="69314" y="44540"/>
                    <a:pt x="86843" y="82207"/>
                  </a:cubicBezTo>
                  <a:cubicBezTo>
                    <a:pt x="44434" y="89773"/>
                    <a:pt x="18700" y="66064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1" name="任意多边形: 形状 390">
              <a:extLst>
                <a:ext uri="{FF2B5EF4-FFF2-40B4-BE49-F238E27FC236}">
                  <a16:creationId xmlns:a16="http://schemas.microsoft.com/office/drawing/2014/main" id="{9E2F5E8F-F5BB-CD3D-BF4B-BBF57D39636F}"/>
                </a:ext>
              </a:extLst>
            </p:cNvPr>
            <p:cNvSpPr/>
            <p:nvPr/>
          </p:nvSpPr>
          <p:spPr>
            <a:xfrm>
              <a:off x="7696518" y="5136386"/>
              <a:ext cx="69504" cy="66674"/>
            </a:xfrm>
            <a:custGeom>
              <a:avLst/>
              <a:gdLst>
                <a:gd name="connsiteX0" fmla="*/ 24263 w 69504"/>
                <a:gd name="connsiteY0" fmla="*/ 0 h 66674"/>
                <a:gd name="connsiteX1" fmla="*/ 69390 w 69504"/>
                <a:gd name="connsiteY1" fmla="*/ 45819 h 66674"/>
                <a:gd name="connsiteX2" fmla="*/ 37849 w 69504"/>
                <a:gd name="connsiteY2" fmla="*/ 66650 h 66674"/>
                <a:gd name="connsiteX3" fmla="*/ 342 w 69504"/>
                <a:gd name="connsiteY3" fmla="*/ 26426 h 66674"/>
                <a:gd name="connsiteX4" fmla="*/ 24263 w 69504"/>
                <a:gd name="connsiteY4" fmla="*/ 0 h 66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504" h="66674">
                  <a:moveTo>
                    <a:pt x="24263" y="0"/>
                  </a:moveTo>
                  <a:cubicBezTo>
                    <a:pt x="60279" y="2984"/>
                    <a:pt x="67685" y="23069"/>
                    <a:pt x="69390" y="45819"/>
                  </a:cubicBezTo>
                  <a:cubicBezTo>
                    <a:pt x="71148" y="68781"/>
                    <a:pt x="52341" y="66277"/>
                    <a:pt x="37849" y="66650"/>
                  </a:cubicBezTo>
                  <a:cubicBezTo>
                    <a:pt x="10624" y="67396"/>
                    <a:pt x="-2322" y="50987"/>
                    <a:pt x="342" y="26426"/>
                  </a:cubicBezTo>
                  <a:cubicBezTo>
                    <a:pt x="1407" y="16836"/>
                    <a:pt x="15899" y="8738"/>
                    <a:pt x="2426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2" name="任意多边形: 形状 391">
              <a:extLst>
                <a:ext uri="{FF2B5EF4-FFF2-40B4-BE49-F238E27FC236}">
                  <a16:creationId xmlns:a16="http://schemas.microsoft.com/office/drawing/2014/main" id="{2B8C1C54-DFED-7507-E80E-C2E43E434299}"/>
                </a:ext>
              </a:extLst>
            </p:cNvPr>
            <p:cNvSpPr/>
            <p:nvPr/>
          </p:nvSpPr>
          <p:spPr>
            <a:xfrm>
              <a:off x="7389124" y="5329025"/>
              <a:ext cx="69453" cy="65596"/>
            </a:xfrm>
            <a:custGeom>
              <a:avLst/>
              <a:gdLst>
                <a:gd name="connsiteX0" fmla="*/ 45184 w 69453"/>
                <a:gd name="connsiteY0" fmla="*/ 65597 h 65596"/>
                <a:gd name="connsiteX1" fmla="*/ 324 w 69453"/>
                <a:gd name="connsiteY1" fmla="*/ 23188 h 65596"/>
                <a:gd name="connsiteX2" fmla="*/ 25791 w 69453"/>
                <a:gd name="connsiteY2" fmla="*/ 12 h 65596"/>
                <a:gd name="connsiteX3" fmla="*/ 69106 w 69453"/>
                <a:gd name="connsiteY3" fmla="*/ 39065 h 65596"/>
                <a:gd name="connsiteX4" fmla="*/ 45184 w 69453"/>
                <a:gd name="connsiteY4" fmla="*/ 65597 h 65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53" h="65596">
                  <a:moveTo>
                    <a:pt x="45184" y="65597"/>
                  </a:moveTo>
                  <a:cubicBezTo>
                    <a:pt x="11459" y="62933"/>
                    <a:pt x="3148" y="45724"/>
                    <a:pt x="324" y="23188"/>
                  </a:cubicBezTo>
                  <a:cubicBezTo>
                    <a:pt x="-2073" y="3742"/>
                    <a:pt x="9062" y="-254"/>
                    <a:pt x="25791" y="12"/>
                  </a:cubicBezTo>
                  <a:cubicBezTo>
                    <a:pt x="53815" y="438"/>
                    <a:pt x="72249" y="14237"/>
                    <a:pt x="69106" y="39065"/>
                  </a:cubicBezTo>
                  <a:cubicBezTo>
                    <a:pt x="67934" y="48761"/>
                    <a:pt x="53549" y="56806"/>
                    <a:pt x="45184" y="655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3" name="任意多边形: 形状 392">
              <a:extLst>
                <a:ext uri="{FF2B5EF4-FFF2-40B4-BE49-F238E27FC236}">
                  <a16:creationId xmlns:a16="http://schemas.microsoft.com/office/drawing/2014/main" id="{7839D3C0-5719-4E7D-36C1-A6967E631F80}"/>
                </a:ext>
              </a:extLst>
            </p:cNvPr>
            <p:cNvSpPr/>
            <p:nvPr/>
          </p:nvSpPr>
          <p:spPr>
            <a:xfrm>
              <a:off x="8050144" y="4641259"/>
              <a:ext cx="65717" cy="59317"/>
            </a:xfrm>
            <a:custGeom>
              <a:avLst/>
              <a:gdLst>
                <a:gd name="connsiteX0" fmla="*/ 63613 w 65717"/>
                <a:gd name="connsiteY0" fmla="*/ 54361 h 59317"/>
                <a:gd name="connsiteX1" fmla="*/ 4209 w 65717"/>
                <a:gd name="connsiteY1" fmla="*/ 41308 h 59317"/>
                <a:gd name="connsiteX2" fmla="*/ 0 w 65717"/>
                <a:gd name="connsiteY2" fmla="*/ 2522 h 59317"/>
                <a:gd name="connsiteX3" fmla="*/ 43421 w 65717"/>
                <a:gd name="connsiteY3" fmla="*/ 2043 h 59317"/>
                <a:gd name="connsiteX4" fmla="*/ 63613 w 65717"/>
                <a:gd name="connsiteY4" fmla="*/ 54361 h 59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717" h="59317">
                  <a:moveTo>
                    <a:pt x="63613" y="54361"/>
                  </a:moveTo>
                  <a:cubicBezTo>
                    <a:pt x="41450" y="58624"/>
                    <a:pt x="17848" y="67521"/>
                    <a:pt x="4209" y="41308"/>
                  </a:cubicBezTo>
                  <a:cubicBezTo>
                    <a:pt x="-1385" y="30546"/>
                    <a:pt x="1172" y="15575"/>
                    <a:pt x="0" y="2522"/>
                  </a:cubicBezTo>
                  <a:cubicBezTo>
                    <a:pt x="14598" y="2043"/>
                    <a:pt x="30741" y="-2592"/>
                    <a:pt x="43421" y="2043"/>
                  </a:cubicBezTo>
                  <a:cubicBezTo>
                    <a:pt x="66171" y="10407"/>
                    <a:pt x="68462" y="31186"/>
                    <a:pt x="63613" y="543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4" name="任意多边形: 形状 393">
              <a:extLst>
                <a:ext uri="{FF2B5EF4-FFF2-40B4-BE49-F238E27FC236}">
                  <a16:creationId xmlns:a16="http://schemas.microsoft.com/office/drawing/2014/main" id="{96D33723-3B53-F7F3-3D13-AE1B35FEEA1D}"/>
                </a:ext>
              </a:extLst>
            </p:cNvPr>
            <p:cNvSpPr/>
            <p:nvPr/>
          </p:nvSpPr>
          <p:spPr>
            <a:xfrm>
              <a:off x="11100660" y="5747214"/>
              <a:ext cx="82313" cy="87055"/>
            </a:xfrm>
            <a:custGeom>
              <a:avLst/>
              <a:gdLst>
                <a:gd name="connsiteX0" fmla="*/ 0 w 82313"/>
                <a:gd name="connsiteY0" fmla="*/ 0 h 87055"/>
                <a:gd name="connsiteX1" fmla="*/ 82314 w 82313"/>
                <a:gd name="connsiteY1" fmla="*/ 87055 h 87055"/>
                <a:gd name="connsiteX2" fmla="*/ 0 w 82313"/>
                <a:gd name="connsiteY2" fmla="*/ 0 h 87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313" h="87055">
                  <a:moveTo>
                    <a:pt x="0" y="0"/>
                  </a:moveTo>
                  <a:cubicBezTo>
                    <a:pt x="49335" y="11401"/>
                    <a:pt x="62974" y="51146"/>
                    <a:pt x="82314" y="87055"/>
                  </a:cubicBezTo>
                  <a:cubicBezTo>
                    <a:pt x="40545" y="87215"/>
                    <a:pt x="53" y="45872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5" name="任意多边形: 形状 394">
              <a:extLst>
                <a:ext uri="{FF2B5EF4-FFF2-40B4-BE49-F238E27FC236}">
                  <a16:creationId xmlns:a16="http://schemas.microsoft.com/office/drawing/2014/main" id="{C1D73E4B-2C12-BCFB-137C-C527D80380C5}"/>
                </a:ext>
              </a:extLst>
            </p:cNvPr>
            <p:cNvSpPr/>
            <p:nvPr/>
          </p:nvSpPr>
          <p:spPr>
            <a:xfrm>
              <a:off x="7233718" y="6046740"/>
              <a:ext cx="73509" cy="59316"/>
            </a:xfrm>
            <a:custGeom>
              <a:avLst/>
              <a:gdLst>
                <a:gd name="connsiteX0" fmla="*/ 10442 w 73509"/>
                <a:gd name="connsiteY0" fmla="*/ 0 h 59316"/>
                <a:gd name="connsiteX1" fmla="*/ 70220 w 73509"/>
                <a:gd name="connsiteY1" fmla="*/ 20832 h 59316"/>
                <a:gd name="connsiteX2" fmla="*/ 70646 w 73509"/>
                <a:gd name="connsiteY2" fmla="*/ 51040 h 59316"/>
                <a:gd name="connsiteX3" fmla="*/ 26266 w 73509"/>
                <a:gd name="connsiteY3" fmla="*/ 56634 h 59316"/>
                <a:gd name="connsiteX4" fmla="*/ 0 w 73509"/>
                <a:gd name="connsiteY4" fmla="*/ 12680 h 59316"/>
                <a:gd name="connsiteX5" fmla="*/ 10442 w 73509"/>
                <a:gd name="connsiteY5" fmla="*/ 0 h 5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3509" h="59316">
                  <a:moveTo>
                    <a:pt x="10442" y="0"/>
                  </a:moveTo>
                  <a:cubicBezTo>
                    <a:pt x="30581" y="6500"/>
                    <a:pt x="51679" y="11242"/>
                    <a:pt x="70220" y="20832"/>
                  </a:cubicBezTo>
                  <a:cubicBezTo>
                    <a:pt x="74802" y="23176"/>
                    <a:pt x="74269" y="49601"/>
                    <a:pt x="70646" y="51040"/>
                  </a:cubicBezTo>
                  <a:cubicBezTo>
                    <a:pt x="56741" y="56581"/>
                    <a:pt x="36176" y="63081"/>
                    <a:pt x="26266" y="56634"/>
                  </a:cubicBezTo>
                  <a:cubicBezTo>
                    <a:pt x="13426" y="48270"/>
                    <a:pt x="8365" y="27917"/>
                    <a:pt x="0" y="12680"/>
                  </a:cubicBezTo>
                  <a:cubicBezTo>
                    <a:pt x="3516" y="8471"/>
                    <a:pt x="6979" y="4262"/>
                    <a:pt x="1044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6" name="任意多边形: 形状 395">
              <a:extLst>
                <a:ext uri="{FF2B5EF4-FFF2-40B4-BE49-F238E27FC236}">
                  <a16:creationId xmlns:a16="http://schemas.microsoft.com/office/drawing/2014/main" id="{0E2557F3-250E-9F2E-C03F-45519C306C67}"/>
                </a:ext>
              </a:extLst>
            </p:cNvPr>
            <p:cNvSpPr/>
            <p:nvPr/>
          </p:nvSpPr>
          <p:spPr>
            <a:xfrm>
              <a:off x="7182215" y="5876298"/>
              <a:ext cx="68391" cy="64206"/>
            </a:xfrm>
            <a:custGeom>
              <a:avLst/>
              <a:gdLst>
                <a:gd name="connsiteX0" fmla="*/ 46228 w 68391"/>
                <a:gd name="connsiteY0" fmla="*/ 64207 h 64206"/>
                <a:gd name="connsiteX1" fmla="*/ 89 w 68391"/>
                <a:gd name="connsiteY1" fmla="*/ 24355 h 64206"/>
                <a:gd name="connsiteX2" fmla="*/ 31363 w 68391"/>
                <a:gd name="connsiteY2" fmla="*/ 114 h 64206"/>
                <a:gd name="connsiteX3" fmla="*/ 68391 w 68391"/>
                <a:gd name="connsiteY3" fmla="*/ 37248 h 64206"/>
                <a:gd name="connsiteX4" fmla="*/ 46228 w 68391"/>
                <a:gd name="connsiteY4" fmla="*/ 64207 h 6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391" h="64206">
                  <a:moveTo>
                    <a:pt x="46228" y="64207"/>
                  </a:moveTo>
                  <a:cubicBezTo>
                    <a:pt x="14847" y="60264"/>
                    <a:pt x="1634" y="49875"/>
                    <a:pt x="89" y="24355"/>
                  </a:cubicBezTo>
                  <a:cubicBezTo>
                    <a:pt x="-1349" y="-152"/>
                    <a:pt x="14847" y="1180"/>
                    <a:pt x="31363" y="114"/>
                  </a:cubicBezTo>
                  <a:cubicBezTo>
                    <a:pt x="58428" y="-1591"/>
                    <a:pt x="68231" y="16044"/>
                    <a:pt x="68391" y="37248"/>
                  </a:cubicBezTo>
                  <a:cubicBezTo>
                    <a:pt x="68444" y="46146"/>
                    <a:pt x="54059" y="55203"/>
                    <a:pt x="46228" y="6420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7" name="任意多边形: 形状 396">
              <a:extLst>
                <a:ext uri="{FF2B5EF4-FFF2-40B4-BE49-F238E27FC236}">
                  <a16:creationId xmlns:a16="http://schemas.microsoft.com/office/drawing/2014/main" id="{40953E33-429B-7710-B18E-FCC550C3F08F}"/>
                </a:ext>
              </a:extLst>
            </p:cNvPr>
            <p:cNvSpPr/>
            <p:nvPr/>
          </p:nvSpPr>
          <p:spPr>
            <a:xfrm>
              <a:off x="9797063" y="4585944"/>
              <a:ext cx="70668" cy="66491"/>
            </a:xfrm>
            <a:custGeom>
              <a:avLst/>
              <a:gdLst>
                <a:gd name="connsiteX0" fmla="*/ 0 w 70668"/>
                <a:gd name="connsiteY0" fmla="*/ 244 h 66491"/>
                <a:gd name="connsiteX1" fmla="*/ 70327 w 70668"/>
                <a:gd name="connsiteY1" fmla="*/ 64976 h 66491"/>
                <a:gd name="connsiteX2" fmla="*/ 0 w 70668"/>
                <a:gd name="connsiteY2" fmla="*/ 244 h 66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668" h="66491">
                  <a:moveTo>
                    <a:pt x="0" y="244"/>
                  </a:moveTo>
                  <a:cubicBezTo>
                    <a:pt x="50188" y="-2580"/>
                    <a:pt x="73843" y="19157"/>
                    <a:pt x="70327" y="64976"/>
                  </a:cubicBezTo>
                  <a:cubicBezTo>
                    <a:pt x="28557" y="71263"/>
                    <a:pt x="15824" y="59542"/>
                    <a:pt x="0" y="2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8" name="任意多边形: 形状 397">
              <a:extLst>
                <a:ext uri="{FF2B5EF4-FFF2-40B4-BE49-F238E27FC236}">
                  <a16:creationId xmlns:a16="http://schemas.microsoft.com/office/drawing/2014/main" id="{E415A967-CDFB-39E9-FA29-63A94CCFE329}"/>
                </a:ext>
              </a:extLst>
            </p:cNvPr>
            <p:cNvSpPr/>
            <p:nvPr/>
          </p:nvSpPr>
          <p:spPr>
            <a:xfrm>
              <a:off x="8421141" y="4339086"/>
              <a:ext cx="68596" cy="63338"/>
            </a:xfrm>
            <a:custGeom>
              <a:avLst/>
              <a:gdLst>
                <a:gd name="connsiteX0" fmla="*/ 68596 w 68596"/>
                <a:gd name="connsiteY0" fmla="*/ 49974 h 63338"/>
                <a:gd name="connsiteX1" fmla="*/ 46006 w 68596"/>
                <a:gd name="connsiteY1" fmla="*/ 63187 h 63338"/>
                <a:gd name="connsiteX2" fmla="*/ 134 w 68596"/>
                <a:gd name="connsiteY2" fmla="*/ 15930 h 63338"/>
                <a:gd name="connsiteX3" fmla="*/ 20540 w 68596"/>
                <a:gd name="connsiteY3" fmla="*/ 160 h 63338"/>
                <a:gd name="connsiteX4" fmla="*/ 68596 w 68596"/>
                <a:gd name="connsiteY4" fmla="*/ 49974 h 63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596" h="63338">
                  <a:moveTo>
                    <a:pt x="68596" y="49974"/>
                  </a:moveTo>
                  <a:cubicBezTo>
                    <a:pt x="63641" y="53065"/>
                    <a:pt x="55223" y="62281"/>
                    <a:pt x="46006" y="63187"/>
                  </a:cubicBezTo>
                  <a:cubicBezTo>
                    <a:pt x="22777" y="65531"/>
                    <a:pt x="-2050" y="40118"/>
                    <a:pt x="134" y="15930"/>
                  </a:cubicBezTo>
                  <a:cubicBezTo>
                    <a:pt x="667" y="9856"/>
                    <a:pt x="13028" y="746"/>
                    <a:pt x="20540" y="160"/>
                  </a:cubicBezTo>
                  <a:cubicBezTo>
                    <a:pt x="47498" y="-1918"/>
                    <a:pt x="67371" y="16356"/>
                    <a:pt x="68596" y="499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399" name="任意多边形: 形状 398">
              <a:extLst>
                <a:ext uri="{FF2B5EF4-FFF2-40B4-BE49-F238E27FC236}">
                  <a16:creationId xmlns:a16="http://schemas.microsoft.com/office/drawing/2014/main" id="{627CE564-F8E3-E354-AAB6-2860A8427C84}"/>
                </a:ext>
              </a:extLst>
            </p:cNvPr>
            <p:cNvSpPr/>
            <p:nvPr/>
          </p:nvSpPr>
          <p:spPr>
            <a:xfrm>
              <a:off x="10742102" y="5390733"/>
              <a:ext cx="74695" cy="77945"/>
            </a:xfrm>
            <a:custGeom>
              <a:avLst/>
              <a:gdLst>
                <a:gd name="connsiteX0" fmla="*/ 74695 w 74695"/>
                <a:gd name="connsiteY0" fmla="*/ 77945 h 77945"/>
                <a:gd name="connsiteX1" fmla="*/ 0 w 74695"/>
                <a:gd name="connsiteY1" fmla="*/ 0 h 77945"/>
                <a:gd name="connsiteX2" fmla="*/ 74695 w 74695"/>
                <a:gd name="connsiteY2" fmla="*/ 77945 h 77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695" h="77945">
                  <a:moveTo>
                    <a:pt x="74695" y="77945"/>
                  </a:moveTo>
                  <a:cubicBezTo>
                    <a:pt x="27172" y="74748"/>
                    <a:pt x="12041" y="58392"/>
                    <a:pt x="0" y="0"/>
                  </a:cubicBezTo>
                  <a:cubicBezTo>
                    <a:pt x="43155" y="5488"/>
                    <a:pt x="65478" y="28131"/>
                    <a:pt x="74695" y="7794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0" name="任意多边形: 形状 399">
              <a:extLst>
                <a:ext uri="{FF2B5EF4-FFF2-40B4-BE49-F238E27FC236}">
                  <a16:creationId xmlns:a16="http://schemas.microsoft.com/office/drawing/2014/main" id="{F4F692AC-6305-9F26-10E4-2098528E3FA5}"/>
                </a:ext>
              </a:extLst>
            </p:cNvPr>
            <p:cNvSpPr/>
            <p:nvPr/>
          </p:nvSpPr>
          <p:spPr>
            <a:xfrm>
              <a:off x="9087832" y="4283794"/>
              <a:ext cx="76603" cy="64504"/>
            </a:xfrm>
            <a:custGeom>
              <a:avLst/>
              <a:gdLst>
                <a:gd name="connsiteX0" fmla="*/ 0 w 76603"/>
                <a:gd name="connsiteY0" fmla="*/ 4572 h 64504"/>
                <a:gd name="connsiteX1" fmla="*/ 76454 w 76603"/>
                <a:gd name="connsiteY1" fmla="*/ 37072 h 64504"/>
                <a:gd name="connsiteX2" fmla="*/ 68941 w 76603"/>
                <a:gd name="connsiteY2" fmla="*/ 62379 h 64504"/>
                <a:gd name="connsiteX3" fmla="*/ 46245 w 76603"/>
                <a:gd name="connsiteY3" fmla="*/ 60354 h 64504"/>
                <a:gd name="connsiteX4" fmla="*/ 0 w 76603"/>
                <a:gd name="connsiteY4" fmla="*/ 4572 h 6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603" h="64504">
                  <a:moveTo>
                    <a:pt x="0" y="4572"/>
                  </a:moveTo>
                  <a:cubicBezTo>
                    <a:pt x="47950" y="-7628"/>
                    <a:pt x="73097" y="5052"/>
                    <a:pt x="76454" y="37072"/>
                  </a:cubicBezTo>
                  <a:cubicBezTo>
                    <a:pt x="77306" y="45436"/>
                    <a:pt x="74482" y="56784"/>
                    <a:pt x="68941" y="62379"/>
                  </a:cubicBezTo>
                  <a:cubicBezTo>
                    <a:pt x="65318" y="66001"/>
                    <a:pt x="50507" y="64776"/>
                    <a:pt x="46245" y="60354"/>
                  </a:cubicBezTo>
                  <a:cubicBezTo>
                    <a:pt x="30422" y="43998"/>
                    <a:pt x="16942" y="25457"/>
                    <a:pt x="0" y="45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1" name="任意多边形: 形状 400">
              <a:extLst>
                <a:ext uri="{FF2B5EF4-FFF2-40B4-BE49-F238E27FC236}">
                  <a16:creationId xmlns:a16="http://schemas.microsoft.com/office/drawing/2014/main" id="{26BD8E59-15A0-062D-46DA-8E9E6A2C5D31}"/>
                </a:ext>
              </a:extLst>
            </p:cNvPr>
            <p:cNvSpPr/>
            <p:nvPr/>
          </p:nvSpPr>
          <p:spPr>
            <a:xfrm>
              <a:off x="10212919" y="4842045"/>
              <a:ext cx="71881" cy="78364"/>
            </a:xfrm>
            <a:custGeom>
              <a:avLst/>
              <a:gdLst>
                <a:gd name="connsiteX0" fmla="*/ 64388 w 71881"/>
                <a:gd name="connsiteY0" fmla="*/ 78354 h 78364"/>
                <a:gd name="connsiteX1" fmla="*/ 455 w 71881"/>
                <a:gd name="connsiteY1" fmla="*/ 10638 h 78364"/>
                <a:gd name="connsiteX2" fmla="*/ 20328 w 71881"/>
                <a:gd name="connsiteY2" fmla="*/ 249 h 78364"/>
                <a:gd name="connsiteX3" fmla="*/ 71528 w 71881"/>
                <a:gd name="connsiteY3" fmla="*/ 61944 h 78364"/>
                <a:gd name="connsiteX4" fmla="*/ 64388 w 71881"/>
                <a:gd name="connsiteY4" fmla="*/ 78354 h 78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81" h="78364">
                  <a:moveTo>
                    <a:pt x="64388" y="78354"/>
                  </a:moveTo>
                  <a:cubicBezTo>
                    <a:pt x="37803" y="79206"/>
                    <a:pt x="-4873" y="31203"/>
                    <a:pt x="455" y="10638"/>
                  </a:cubicBezTo>
                  <a:cubicBezTo>
                    <a:pt x="1787" y="5523"/>
                    <a:pt x="18836" y="-1403"/>
                    <a:pt x="20328" y="249"/>
                  </a:cubicBezTo>
                  <a:cubicBezTo>
                    <a:pt x="38549" y="19801"/>
                    <a:pt x="55704" y="40420"/>
                    <a:pt x="71528" y="61944"/>
                  </a:cubicBezTo>
                  <a:cubicBezTo>
                    <a:pt x="73552" y="64715"/>
                    <a:pt x="66306" y="74251"/>
                    <a:pt x="64388" y="7835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2" name="任意多边形: 形状 401">
              <a:extLst>
                <a:ext uri="{FF2B5EF4-FFF2-40B4-BE49-F238E27FC236}">
                  <a16:creationId xmlns:a16="http://schemas.microsoft.com/office/drawing/2014/main" id="{16BA85B9-0E85-45A2-12FE-48F529E72AF8}"/>
                </a:ext>
              </a:extLst>
            </p:cNvPr>
            <p:cNvSpPr/>
            <p:nvPr/>
          </p:nvSpPr>
          <p:spPr>
            <a:xfrm>
              <a:off x="7371012" y="5854979"/>
              <a:ext cx="70085" cy="71833"/>
            </a:xfrm>
            <a:custGeom>
              <a:avLst/>
              <a:gdLst>
                <a:gd name="connsiteX0" fmla="*/ 30584 w 70085"/>
                <a:gd name="connsiteY0" fmla="*/ 71833 h 71833"/>
                <a:gd name="connsiteX1" fmla="*/ 429 w 70085"/>
                <a:gd name="connsiteY1" fmla="*/ 23138 h 71833"/>
                <a:gd name="connsiteX2" fmla="*/ 36498 w 70085"/>
                <a:gd name="connsiteY2" fmla="*/ 68 h 71833"/>
                <a:gd name="connsiteX3" fmla="*/ 69210 w 70085"/>
                <a:gd name="connsiteY3" fmla="*/ 36723 h 71833"/>
                <a:gd name="connsiteX4" fmla="*/ 30584 w 70085"/>
                <a:gd name="connsiteY4" fmla="*/ 71833 h 71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85" h="71833">
                  <a:moveTo>
                    <a:pt x="30584" y="71833"/>
                  </a:moveTo>
                  <a:cubicBezTo>
                    <a:pt x="16732" y="50362"/>
                    <a:pt x="2613" y="37629"/>
                    <a:pt x="429" y="23138"/>
                  </a:cubicBezTo>
                  <a:cubicBezTo>
                    <a:pt x="-3514" y="-3448"/>
                    <a:pt x="20621" y="868"/>
                    <a:pt x="36498" y="68"/>
                  </a:cubicBezTo>
                  <a:cubicBezTo>
                    <a:pt x="61432" y="-1210"/>
                    <a:pt x="73579" y="15625"/>
                    <a:pt x="69210" y="36723"/>
                  </a:cubicBezTo>
                  <a:cubicBezTo>
                    <a:pt x="66972" y="47858"/>
                    <a:pt x="49178" y="55743"/>
                    <a:pt x="30584" y="718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3" name="任意多边形: 形状 402">
              <a:extLst>
                <a:ext uri="{FF2B5EF4-FFF2-40B4-BE49-F238E27FC236}">
                  <a16:creationId xmlns:a16="http://schemas.microsoft.com/office/drawing/2014/main" id="{F47DAA24-FB1C-B944-6CF6-E5EACA06FF92}"/>
                </a:ext>
              </a:extLst>
            </p:cNvPr>
            <p:cNvSpPr/>
            <p:nvPr/>
          </p:nvSpPr>
          <p:spPr>
            <a:xfrm>
              <a:off x="7999228" y="4474268"/>
              <a:ext cx="64687" cy="61292"/>
            </a:xfrm>
            <a:custGeom>
              <a:avLst/>
              <a:gdLst>
                <a:gd name="connsiteX0" fmla="*/ 64555 w 64687"/>
                <a:gd name="connsiteY0" fmla="*/ 58003 h 61292"/>
                <a:gd name="connsiteX1" fmla="*/ 675 w 64687"/>
                <a:gd name="connsiteY1" fmla="*/ 29712 h 61292"/>
                <a:gd name="connsiteX2" fmla="*/ 23212 w 64687"/>
                <a:gd name="connsiteY2" fmla="*/ 37 h 61292"/>
                <a:gd name="connsiteX3" fmla="*/ 64555 w 64687"/>
                <a:gd name="connsiteY3" fmla="*/ 58003 h 61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87" h="61292">
                  <a:moveTo>
                    <a:pt x="64555" y="58003"/>
                  </a:moveTo>
                  <a:cubicBezTo>
                    <a:pt x="22146" y="66580"/>
                    <a:pt x="5204" y="58802"/>
                    <a:pt x="675" y="29712"/>
                  </a:cubicBezTo>
                  <a:cubicBezTo>
                    <a:pt x="-2148" y="11385"/>
                    <a:pt x="3605" y="836"/>
                    <a:pt x="23212" y="37"/>
                  </a:cubicBezTo>
                  <a:cubicBezTo>
                    <a:pt x="50437" y="-1029"/>
                    <a:pt x="66313" y="21135"/>
                    <a:pt x="64555" y="5800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4" name="任意多边形: 形状 403">
              <a:extLst>
                <a:ext uri="{FF2B5EF4-FFF2-40B4-BE49-F238E27FC236}">
                  <a16:creationId xmlns:a16="http://schemas.microsoft.com/office/drawing/2014/main" id="{F8CDD5F6-86EE-9220-4AB2-579E14B07529}"/>
                </a:ext>
              </a:extLst>
            </p:cNvPr>
            <p:cNvSpPr/>
            <p:nvPr/>
          </p:nvSpPr>
          <p:spPr>
            <a:xfrm>
              <a:off x="7813658" y="4969087"/>
              <a:ext cx="69599" cy="58371"/>
            </a:xfrm>
            <a:custGeom>
              <a:avLst/>
              <a:gdLst>
                <a:gd name="connsiteX0" fmla="*/ 69140 w 69599"/>
                <a:gd name="connsiteY0" fmla="*/ 56268 h 58371"/>
                <a:gd name="connsiteX1" fmla="*/ 93 w 69599"/>
                <a:gd name="connsiteY1" fmla="*/ 20839 h 58371"/>
                <a:gd name="connsiteX2" fmla="*/ 27371 w 69599"/>
                <a:gd name="connsiteY2" fmla="*/ 7 h 58371"/>
                <a:gd name="connsiteX3" fmla="*/ 69140 w 69599"/>
                <a:gd name="connsiteY3" fmla="*/ 56268 h 5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599" h="58371">
                  <a:moveTo>
                    <a:pt x="69140" y="56268"/>
                  </a:moveTo>
                  <a:cubicBezTo>
                    <a:pt x="22736" y="63514"/>
                    <a:pt x="2064" y="52113"/>
                    <a:pt x="93" y="20839"/>
                  </a:cubicBezTo>
                  <a:cubicBezTo>
                    <a:pt x="-1293" y="-952"/>
                    <a:pt x="13092" y="167"/>
                    <a:pt x="27371" y="7"/>
                  </a:cubicBezTo>
                  <a:cubicBezTo>
                    <a:pt x="61309" y="-366"/>
                    <a:pt x="72071" y="13540"/>
                    <a:pt x="69140" y="562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5" name="任意多边形: 形状 404">
              <a:extLst>
                <a:ext uri="{FF2B5EF4-FFF2-40B4-BE49-F238E27FC236}">
                  <a16:creationId xmlns:a16="http://schemas.microsoft.com/office/drawing/2014/main" id="{E9C6588A-50D3-6910-14AF-12F5211C0D81}"/>
                </a:ext>
              </a:extLst>
            </p:cNvPr>
            <p:cNvSpPr/>
            <p:nvPr/>
          </p:nvSpPr>
          <p:spPr>
            <a:xfrm>
              <a:off x="7165066" y="6420044"/>
              <a:ext cx="74032" cy="54912"/>
            </a:xfrm>
            <a:custGeom>
              <a:avLst/>
              <a:gdLst>
                <a:gd name="connsiteX0" fmla="*/ 74033 w 74032"/>
                <a:gd name="connsiteY0" fmla="*/ 47962 h 54912"/>
                <a:gd name="connsiteX1" fmla="*/ 3174 w 74032"/>
                <a:gd name="connsiteY1" fmla="*/ 38266 h 54912"/>
                <a:gd name="connsiteX2" fmla="*/ 2268 w 74032"/>
                <a:gd name="connsiteY2" fmla="*/ 6672 h 54912"/>
                <a:gd name="connsiteX3" fmla="*/ 54001 w 74032"/>
                <a:gd name="connsiteY3" fmla="*/ 2730 h 54912"/>
                <a:gd name="connsiteX4" fmla="*/ 74033 w 74032"/>
                <a:gd name="connsiteY4" fmla="*/ 47962 h 54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032" h="54912">
                  <a:moveTo>
                    <a:pt x="74033" y="47962"/>
                  </a:moveTo>
                  <a:cubicBezTo>
                    <a:pt x="43558" y="50733"/>
                    <a:pt x="19050" y="66663"/>
                    <a:pt x="3174" y="38266"/>
                  </a:cubicBezTo>
                  <a:cubicBezTo>
                    <a:pt x="-1621" y="29688"/>
                    <a:pt x="-183" y="7312"/>
                    <a:pt x="2268" y="6672"/>
                  </a:cubicBezTo>
                  <a:cubicBezTo>
                    <a:pt x="19210" y="2410"/>
                    <a:pt x="39775" y="-3557"/>
                    <a:pt x="54001" y="2730"/>
                  </a:cubicBezTo>
                  <a:cubicBezTo>
                    <a:pt x="64283" y="7258"/>
                    <a:pt x="66681" y="29795"/>
                    <a:pt x="74033" y="4796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6" name="任意多边形: 形状 405">
              <a:extLst>
                <a:ext uri="{FF2B5EF4-FFF2-40B4-BE49-F238E27FC236}">
                  <a16:creationId xmlns:a16="http://schemas.microsoft.com/office/drawing/2014/main" id="{06A02D76-907F-D5FB-5C9F-30DB5C82AFF1}"/>
                </a:ext>
              </a:extLst>
            </p:cNvPr>
            <p:cNvSpPr/>
            <p:nvPr/>
          </p:nvSpPr>
          <p:spPr>
            <a:xfrm>
              <a:off x="9486668" y="4367373"/>
              <a:ext cx="72533" cy="67506"/>
            </a:xfrm>
            <a:custGeom>
              <a:avLst/>
              <a:gdLst>
                <a:gd name="connsiteX0" fmla="*/ 0 w 72533"/>
                <a:gd name="connsiteY0" fmla="*/ 2774 h 67506"/>
                <a:gd name="connsiteX1" fmla="*/ 71445 w 72533"/>
                <a:gd name="connsiteY1" fmla="*/ 34954 h 67506"/>
                <a:gd name="connsiteX2" fmla="*/ 69794 w 72533"/>
                <a:gd name="connsiteY2" fmla="*/ 67507 h 67506"/>
                <a:gd name="connsiteX3" fmla="*/ 37561 w 72533"/>
                <a:gd name="connsiteY3" fmla="*/ 60581 h 67506"/>
                <a:gd name="connsiteX4" fmla="*/ 0 w 72533"/>
                <a:gd name="connsiteY4" fmla="*/ 2774 h 6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33" h="67506">
                  <a:moveTo>
                    <a:pt x="0" y="2774"/>
                  </a:moveTo>
                  <a:cubicBezTo>
                    <a:pt x="37401" y="-6016"/>
                    <a:pt x="62921" y="6451"/>
                    <a:pt x="71445" y="34954"/>
                  </a:cubicBezTo>
                  <a:cubicBezTo>
                    <a:pt x="74376" y="44757"/>
                    <a:pt x="70540" y="56585"/>
                    <a:pt x="69794" y="67507"/>
                  </a:cubicBezTo>
                  <a:cubicBezTo>
                    <a:pt x="58765" y="65429"/>
                    <a:pt x="43368" y="67240"/>
                    <a:pt x="37561" y="60581"/>
                  </a:cubicBezTo>
                  <a:cubicBezTo>
                    <a:pt x="23123" y="44011"/>
                    <a:pt x="13053" y="23553"/>
                    <a:pt x="0" y="27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7" name="任意多边形: 形状 406">
              <a:extLst>
                <a:ext uri="{FF2B5EF4-FFF2-40B4-BE49-F238E27FC236}">
                  <a16:creationId xmlns:a16="http://schemas.microsoft.com/office/drawing/2014/main" id="{B0ACAC93-805A-730D-48B2-7F53FE499D4A}"/>
                </a:ext>
              </a:extLst>
            </p:cNvPr>
            <p:cNvSpPr/>
            <p:nvPr/>
          </p:nvSpPr>
          <p:spPr>
            <a:xfrm>
              <a:off x="7104165" y="6244839"/>
              <a:ext cx="66633" cy="60112"/>
            </a:xfrm>
            <a:custGeom>
              <a:avLst/>
              <a:gdLst>
                <a:gd name="connsiteX0" fmla="*/ 43989 w 66633"/>
                <a:gd name="connsiteY0" fmla="*/ 60085 h 60112"/>
                <a:gd name="connsiteX1" fmla="*/ 35 w 66633"/>
                <a:gd name="connsiteY1" fmla="*/ 21831 h 60112"/>
                <a:gd name="connsiteX2" fmla="*/ 34559 w 66633"/>
                <a:gd name="connsiteY2" fmla="*/ 201 h 60112"/>
                <a:gd name="connsiteX3" fmla="*/ 66152 w 66633"/>
                <a:gd name="connsiteY3" fmla="*/ 34352 h 60112"/>
                <a:gd name="connsiteX4" fmla="*/ 43989 w 66633"/>
                <a:gd name="connsiteY4" fmla="*/ 60085 h 60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633" h="60112">
                  <a:moveTo>
                    <a:pt x="43989" y="60085"/>
                  </a:moveTo>
                  <a:cubicBezTo>
                    <a:pt x="5203" y="60937"/>
                    <a:pt x="834" y="42130"/>
                    <a:pt x="35" y="21831"/>
                  </a:cubicBezTo>
                  <a:cubicBezTo>
                    <a:pt x="-977" y="-4008"/>
                    <a:pt x="20280" y="1533"/>
                    <a:pt x="34559" y="201"/>
                  </a:cubicBezTo>
                  <a:cubicBezTo>
                    <a:pt x="58640" y="-2090"/>
                    <a:pt x="69083" y="15598"/>
                    <a:pt x="66152" y="34352"/>
                  </a:cubicBezTo>
                  <a:cubicBezTo>
                    <a:pt x="64341" y="46126"/>
                    <a:pt x="48091" y="55609"/>
                    <a:pt x="43989" y="6008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8" name="任意多边形: 形状 407">
              <a:extLst>
                <a:ext uri="{FF2B5EF4-FFF2-40B4-BE49-F238E27FC236}">
                  <a16:creationId xmlns:a16="http://schemas.microsoft.com/office/drawing/2014/main" id="{3BF73997-2210-F22D-5653-70E25EF2EE59}"/>
                </a:ext>
              </a:extLst>
            </p:cNvPr>
            <p:cNvSpPr/>
            <p:nvPr/>
          </p:nvSpPr>
          <p:spPr>
            <a:xfrm>
              <a:off x="7643043" y="4977273"/>
              <a:ext cx="67762" cy="57555"/>
            </a:xfrm>
            <a:custGeom>
              <a:avLst/>
              <a:gdLst>
                <a:gd name="connsiteX0" fmla="*/ 17641 w 67762"/>
                <a:gd name="connsiteY0" fmla="*/ 186 h 57555"/>
                <a:gd name="connsiteX1" fmla="*/ 67456 w 67762"/>
                <a:gd name="connsiteY1" fmla="*/ 35775 h 57555"/>
                <a:gd name="connsiteX2" fmla="*/ 37887 w 67762"/>
                <a:gd name="connsiteY2" fmla="*/ 57406 h 57555"/>
                <a:gd name="connsiteX3" fmla="*/ 6 w 67762"/>
                <a:gd name="connsiteY3" fmla="*/ 16968 h 57555"/>
                <a:gd name="connsiteX4" fmla="*/ 17641 w 67762"/>
                <a:gd name="connsiteY4" fmla="*/ 186 h 575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62" h="57555">
                  <a:moveTo>
                    <a:pt x="17641" y="186"/>
                  </a:moveTo>
                  <a:cubicBezTo>
                    <a:pt x="54083" y="-1839"/>
                    <a:pt x="64739" y="12866"/>
                    <a:pt x="67456" y="35775"/>
                  </a:cubicBezTo>
                  <a:cubicBezTo>
                    <a:pt x="70386" y="60070"/>
                    <a:pt x="51686" y="56394"/>
                    <a:pt x="37887" y="57406"/>
                  </a:cubicBezTo>
                  <a:cubicBezTo>
                    <a:pt x="9277" y="59537"/>
                    <a:pt x="1125" y="38599"/>
                    <a:pt x="6" y="16968"/>
                  </a:cubicBezTo>
                  <a:cubicBezTo>
                    <a:pt x="-367" y="9882"/>
                    <a:pt x="15564" y="2050"/>
                    <a:pt x="17641" y="1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09" name="任意多边形: 形状 408">
              <a:extLst>
                <a:ext uri="{FF2B5EF4-FFF2-40B4-BE49-F238E27FC236}">
                  <a16:creationId xmlns:a16="http://schemas.microsoft.com/office/drawing/2014/main" id="{42E34708-FE0C-7728-FCB8-77A18F83374B}"/>
                </a:ext>
              </a:extLst>
            </p:cNvPr>
            <p:cNvSpPr/>
            <p:nvPr/>
          </p:nvSpPr>
          <p:spPr>
            <a:xfrm>
              <a:off x="9921015" y="4618682"/>
              <a:ext cx="66383" cy="78003"/>
            </a:xfrm>
            <a:custGeom>
              <a:avLst/>
              <a:gdLst>
                <a:gd name="connsiteX0" fmla="*/ 63905 w 66383"/>
                <a:gd name="connsiteY0" fmla="*/ 78003 h 78003"/>
                <a:gd name="connsiteX1" fmla="*/ 1677 w 66383"/>
                <a:gd name="connsiteY1" fmla="*/ 25525 h 78003"/>
                <a:gd name="connsiteX2" fmla="*/ 4021 w 66383"/>
                <a:gd name="connsiteY2" fmla="*/ 2349 h 78003"/>
                <a:gd name="connsiteX3" fmla="*/ 26877 w 66383"/>
                <a:gd name="connsiteY3" fmla="*/ 2775 h 78003"/>
                <a:gd name="connsiteX4" fmla="*/ 63905 w 66383"/>
                <a:gd name="connsiteY4" fmla="*/ 78003 h 7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383" h="78003">
                  <a:moveTo>
                    <a:pt x="63905" y="78003"/>
                  </a:moveTo>
                  <a:cubicBezTo>
                    <a:pt x="31672" y="74007"/>
                    <a:pt x="13771" y="52590"/>
                    <a:pt x="1677" y="25525"/>
                  </a:cubicBezTo>
                  <a:cubicBezTo>
                    <a:pt x="-1200" y="19025"/>
                    <a:pt x="-348" y="6718"/>
                    <a:pt x="4021" y="2349"/>
                  </a:cubicBezTo>
                  <a:cubicBezTo>
                    <a:pt x="7857" y="-1487"/>
                    <a:pt x="20004" y="-102"/>
                    <a:pt x="26877" y="2775"/>
                  </a:cubicBezTo>
                  <a:cubicBezTo>
                    <a:pt x="56659" y="15295"/>
                    <a:pt x="72909" y="48434"/>
                    <a:pt x="63905" y="7800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0" name="任意多边形: 形状 409">
              <a:extLst>
                <a:ext uri="{FF2B5EF4-FFF2-40B4-BE49-F238E27FC236}">
                  <a16:creationId xmlns:a16="http://schemas.microsoft.com/office/drawing/2014/main" id="{A5A9BAF1-0A03-3619-B68A-8A0372376BFC}"/>
                </a:ext>
              </a:extLst>
            </p:cNvPr>
            <p:cNvSpPr/>
            <p:nvPr/>
          </p:nvSpPr>
          <p:spPr>
            <a:xfrm>
              <a:off x="7765669" y="4802954"/>
              <a:ext cx="66303" cy="57480"/>
            </a:xfrm>
            <a:custGeom>
              <a:avLst/>
              <a:gdLst>
                <a:gd name="connsiteX0" fmla="*/ 66303 w 66303"/>
                <a:gd name="connsiteY0" fmla="*/ 56334 h 57480"/>
                <a:gd name="connsiteX1" fmla="*/ 186 w 66303"/>
                <a:gd name="connsiteY1" fmla="*/ 24688 h 57480"/>
                <a:gd name="connsiteX2" fmla="*/ 24747 w 66303"/>
                <a:gd name="connsiteY2" fmla="*/ 659 h 57480"/>
                <a:gd name="connsiteX3" fmla="*/ 66303 w 66303"/>
                <a:gd name="connsiteY3" fmla="*/ 56334 h 5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03" h="57480">
                  <a:moveTo>
                    <a:pt x="66303" y="56334"/>
                  </a:moveTo>
                  <a:cubicBezTo>
                    <a:pt x="13026" y="60490"/>
                    <a:pt x="-1892" y="54097"/>
                    <a:pt x="186" y="24688"/>
                  </a:cubicBezTo>
                  <a:cubicBezTo>
                    <a:pt x="825" y="15790"/>
                    <a:pt x="15157" y="2098"/>
                    <a:pt x="24747" y="659"/>
                  </a:cubicBezTo>
                  <a:cubicBezTo>
                    <a:pt x="53464" y="-3763"/>
                    <a:pt x="65930" y="13979"/>
                    <a:pt x="66303" y="5633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1" name="任意多边形: 形状 410">
              <a:extLst>
                <a:ext uri="{FF2B5EF4-FFF2-40B4-BE49-F238E27FC236}">
                  <a16:creationId xmlns:a16="http://schemas.microsoft.com/office/drawing/2014/main" id="{359A6B6A-68CF-217B-7AFC-F07139EA5FE8}"/>
                </a:ext>
              </a:extLst>
            </p:cNvPr>
            <p:cNvSpPr/>
            <p:nvPr/>
          </p:nvSpPr>
          <p:spPr>
            <a:xfrm>
              <a:off x="9233809" y="4305407"/>
              <a:ext cx="69405" cy="67990"/>
            </a:xfrm>
            <a:custGeom>
              <a:avLst/>
              <a:gdLst>
                <a:gd name="connsiteX0" fmla="*/ 51842 w 69405"/>
                <a:gd name="connsiteY0" fmla="*/ 67990 h 67990"/>
                <a:gd name="connsiteX1" fmla="*/ 483 w 69405"/>
                <a:gd name="connsiteY1" fmla="*/ 16098 h 67990"/>
                <a:gd name="connsiteX2" fmla="*/ 23978 w 69405"/>
                <a:gd name="connsiteY2" fmla="*/ 8 h 67990"/>
                <a:gd name="connsiteX3" fmla="*/ 68571 w 69405"/>
                <a:gd name="connsiteY3" fmla="*/ 53925 h 67990"/>
                <a:gd name="connsiteX4" fmla="*/ 51842 w 69405"/>
                <a:gd name="connsiteY4" fmla="*/ 67990 h 67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405" h="67990">
                  <a:moveTo>
                    <a:pt x="51842" y="67990"/>
                  </a:moveTo>
                  <a:cubicBezTo>
                    <a:pt x="22060" y="64261"/>
                    <a:pt x="-3886" y="36663"/>
                    <a:pt x="483" y="16098"/>
                  </a:cubicBezTo>
                  <a:cubicBezTo>
                    <a:pt x="1974" y="9065"/>
                    <a:pt x="16040" y="-312"/>
                    <a:pt x="23978" y="8"/>
                  </a:cubicBezTo>
                  <a:cubicBezTo>
                    <a:pt x="46834" y="1073"/>
                    <a:pt x="74592" y="35224"/>
                    <a:pt x="68571" y="53925"/>
                  </a:cubicBezTo>
                  <a:cubicBezTo>
                    <a:pt x="66174" y="61171"/>
                    <a:pt x="54932" y="65539"/>
                    <a:pt x="51842" y="679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2" name="任意多边形: 形状 411">
              <a:extLst>
                <a:ext uri="{FF2B5EF4-FFF2-40B4-BE49-F238E27FC236}">
                  <a16:creationId xmlns:a16="http://schemas.microsoft.com/office/drawing/2014/main" id="{A773E073-60CB-EF84-4DFF-54FE23A8B05E}"/>
                </a:ext>
              </a:extLst>
            </p:cNvPr>
            <p:cNvSpPr/>
            <p:nvPr/>
          </p:nvSpPr>
          <p:spPr>
            <a:xfrm>
              <a:off x="8675140" y="4210769"/>
              <a:ext cx="67554" cy="69232"/>
            </a:xfrm>
            <a:custGeom>
              <a:avLst/>
              <a:gdLst>
                <a:gd name="connsiteX0" fmla="*/ 50937 w 67554"/>
                <a:gd name="connsiteY0" fmla="*/ 69232 h 69232"/>
                <a:gd name="connsiteX1" fmla="*/ 589 w 67554"/>
                <a:gd name="connsiteY1" fmla="*/ 17340 h 69232"/>
                <a:gd name="connsiteX2" fmla="*/ 20249 w 67554"/>
                <a:gd name="connsiteY2" fmla="*/ 25 h 69232"/>
                <a:gd name="connsiteX3" fmla="*/ 67080 w 67554"/>
                <a:gd name="connsiteY3" fmla="*/ 52077 h 69232"/>
                <a:gd name="connsiteX4" fmla="*/ 50937 w 67554"/>
                <a:gd name="connsiteY4" fmla="*/ 69232 h 69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54" h="69232">
                  <a:moveTo>
                    <a:pt x="50937" y="69232"/>
                  </a:moveTo>
                  <a:cubicBezTo>
                    <a:pt x="17532" y="65769"/>
                    <a:pt x="-3886" y="41421"/>
                    <a:pt x="589" y="17340"/>
                  </a:cubicBezTo>
                  <a:cubicBezTo>
                    <a:pt x="1921" y="10307"/>
                    <a:pt x="13163" y="344"/>
                    <a:pt x="20249" y="25"/>
                  </a:cubicBezTo>
                  <a:cubicBezTo>
                    <a:pt x="41400" y="-1041"/>
                    <a:pt x="71715" y="32737"/>
                    <a:pt x="67080" y="52077"/>
                  </a:cubicBezTo>
                  <a:cubicBezTo>
                    <a:pt x="65162" y="60175"/>
                    <a:pt x="54027" y="66142"/>
                    <a:pt x="50937" y="692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3" name="任意多边形: 形状 412">
              <a:extLst>
                <a:ext uri="{FF2B5EF4-FFF2-40B4-BE49-F238E27FC236}">
                  <a16:creationId xmlns:a16="http://schemas.microsoft.com/office/drawing/2014/main" id="{CB2E89A2-ACF0-E3D1-1807-CEB8ED97062F}"/>
                </a:ext>
              </a:extLst>
            </p:cNvPr>
            <p:cNvSpPr/>
            <p:nvPr/>
          </p:nvSpPr>
          <p:spPr>
            <a:xfrm>
              <a:off x="9369031" y="4334076"/>
              <a:ext cx="64638" cy="68361"/>
            </a:xfrm>
            <a:custGeom>
              <a:avLst/>
              <a:gdLst>
                <a:gd name="connsiteX0" fmla="*/ 0 w 64638"/>
                <a:gd name="connsiteY0" fmla="*/ 162 h 68361"/>
                <a:gd name="connsiteX1" fmla="*/ 64572 w 64638"/>
                <a:gd name="connsiteY1" fmla="*/ 50936 h 68361"/>
                <a:gd name="connsiteX2" fmla="*/ 40864 w 64638"/>
                <a:gd name="connsiteY2" fmla="*/ 68251 h 68361"/>
                <a:gd name="connsiteX3" fmla="*/ 0 w 64638"/>
                <a:gd name="connsiteY3" fmla="*/ 162 h 68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638" h="68361">
                  <a:moveTo>
                    <a:pt x="0" y="162"/>
                  </a:moveTo>
                  <a:cubicBezTo>
                    <a:pt x="28450" y="-2395"/>
                    <a:pt x="66437" y="25789"/>
                    <a:pt x="64572" y="50936"/>
                  </a:cubicBezTo>
                  <a:cubicBezTo>
                    <a:pt x="64093" y="57649"/>
                    <a:pt x="47684" y="69636"/>
                    <a:pt x="40864" y="68251"/>
                  </a:cubicBezTo>
                  <a:cubicBezTo>
                    <a:pt x="8311" y="61431"/>
                    <a:pt x="693" y="46567"/>
                    <a:pt x="0" y="16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4" name="任意多边形: 形状 413">
              <a:extLst>
                <a:ext uri="{FF2B5EF4-FFF2-40B4-BE49-F238E27FC236}">
                  <a16:creationId xmlns:a16="http://schemas.microsoft.com/office/drawing/2014/main" id="{55123FAB-2C6A-DF05-DC03-1A824EC14EF3}"/>
                </a:ext>
              </a:extLst>
            </p:cNvPr>
            <p:cNvSpPr/>
            <p:nvPr/>
          </p:nvSpPr>
          <p:spPr>
            <a:xfrm>
              <a:off x="11626191" y="6358255"/>
              <a:ext cx="98243" cy="92543"/>
            </a:xfrm>
            <a:custGeom>
              <a:avLst/>
              <a:gdLst>
                <a:gd name="connsiteX0" fmla="*/ 98244 w 98243"/>
                <a:gd name="connsiteY0" fmla="*/ 92543 h 92543"/>
                <a:gd name="connsiteX1" fmla="*/ 0 w 98243"/>
                <a:gd name="connsiteY1" fmla="*/ 0 h 92543"/>
                <a:gd name="connsiteX2" fmla="*/ 98244 w 98243"/>
                <a:gd name="connsiteY2" fmla="*/ 92543 h 925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8243" h="92543">
                  <a:moveTo>
                    <a:pt x="98244" y="92543"/>
                  </a:moveTo>
                  <a:cubicBezTo>
                    <a:pt x="45659" y="82474"/>
                    <a:pt x="15344" y="54450"/>
                    <a:pt x="0" y="0"/>
                  </a:cubicBezTo>
                  <a:cubicBezTo>
                    <a:pt x="50240" y="15610"/>
                    <a:pt x="74801" y="50028"/>
                    <a:pt x="98244" y="925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5" name="任意多边形: 形状 414">
              <a:extLst>
                <a:ext uri="{FF2B5EF4-FFF2-40B4-BE49-F238E27FC236}">
                  <a16:creationId xmlns:a16="http://schemas.microsoft.com/office/drawing/2014/main" id="{23E21B72-0486-051D-E6A3-71E5C857055B}"/>
                </a:ext>
              </a:extLst>
            </p:cNvPr>
            <p:cNvSpPr/>
            <p:nvPr/>
          </p:nvSpPr>
          <p:spPr>
            <a:xfrm>
              <a:off x="8817283" y="4233484"/>
              <a:ext cx="67453" cy="69586"/>
            </a:xfrm>
            <a:custGeom>
              <a:avLst/>
              <a:gdLst>
                <a:gd name="connsiteX0" fmla="*/ 59622 w 67453"/>
                <a:gd name="connsiteY0" fmla="*/ 69587 h 69586"/>
                <a:gd name="connsiteX1" fmla="*/ 17906 w 67453"/>
                <a:gd name="connsiteY1" fmla="*/ 48489 h 69586"/>
                <a:gd name="connsiteX2" fmla="*/ 5 w 67453"/>
                <a:gd name="connsiteY2" fmla="*/ 7252 h 69586"/>
                <a:gd name="connsiteX3" fmla="*/ 14762 w 67453"/>
                <a:gd name="connsiteY3" fmla="*/ 166 h 69586"/>
                <a:gd name="connsiteX4" fmla="*/ 59516 w 67453"/>
                <a:gd name="connsiteY4" fmla="*/ 21797 h 69586"/>
                <a:gd name="connsiteX5" fmla="*/ 67454 w 67453"/>
                <a:gd name="connsiteY5" fmla="*/ 62714 h 69586"/>
                <a:gd name="connsiteX6" fmla="*/ 59622 w 67453"/>
                <a:gd name="connsiteY6" fmla="*/ 69587 h 6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453" h="69586">
                  <a:moveTo>
                    <a:pt x="59622" y="69587"/>
                  </a:moveTo>
                  <a:cubicBezTo>
                    <a:pt x="45450" y="62820"/>
                    <a:pt x="28295" y="59038"/>
                    <a:pt x="17906" y="48489"/>
                  </a:cubicBezTo>
                  <a:cubicBezTo>
                    <a:pt x="7996" y="38472"/>
                    <a:pt x="4959" y="21530"/>
                    <a:pt x="5" y="7252"/>
                  </a:cubicBezTo>
                  <a:cubicBezTo>
                    <a:pt x="-262" y="6506"/>
                    <a:pt x="10980" y="-1219"/>
                    <a:pt x="14762" y="166"/>
                  </a:cubicBezTo>
                  <a:cubicBezTo>
                    <a:pt x="30479" y="5813"/>
                    <a:pt x="48967" y="10395"/>
                    <a:pt x="59516" y="21797"/>
                  </a:cubicBezTo>
                  <a:cubicBezTo>
                    <a:pt x="67561" y="30428"/>
                    <a:pt x="65163" y="48702"/>
                    <a:pt x="67454" y="62714"/>
                  </a:cubicBezTo>
                  <a:cubicBezTo>
                    <a:pt x="64790" y="65005"/>
                    <a:pt x="62180" y="67296"/>
                    <a:pt x="59622" y="695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6" name="任意多边形: 形状 415">
              <a:extLst>
                <a:ext uri="{FF2B5EF4-FFF2-40B4-BE49-F238E27FC236}">
                  <a16:creationId xmlns:a16="http://schemas.microsoft.com/office/drawing/2014/main" id="{83425D1B-635B-307B-A870-B4FCABD56FF7}"/>
                </a:ext>
              </a:extLst>
            </p:cNvPr>
            <p:cNvSpPr/>
            <p:nvPr/>
          </p:nvSpPr>
          <p:spPr>
            <a:xfrm>
              <a:off x="8767489" y="4073631"/>
              <a:ext cx="67777" cy="65450"/>
            </a:xfrm>
            <a:custGeom>
              <a:avLst/>
              <a:gdLst>
                <a:gd name="connsiteX0" fmla="*/ 53209 w 67777"/>
                <a:gd name="connsiteY0" fmla="*/ 65451 h 65450"/>
                <a:gd name="connsiteX1" fmla="*/ 464 w 67777"/>
                <a:gd name="connsiteY1" fmla="*/ 10415 h 65450"/>
                <a:gd name="connsiteX2" fmla="*/ 1849 w 67777"/>
                <a:gd name="connsiteY2" fmla="*/ 4448 h 65450"/>
                <a:gd name="connsiteX3" fmla="*/ 30033 w 67777"/>
                <a:gd name="connsiteY3" fmla="*/ 1571 h 65450"/>
                <a:gd name="connsiteX4" fmla="*/ 67754 w 67777"/>
                <a:gd name="connsiteY4" fmla="*/ 52984 h 65450"/>
                <a:gd name="connsiteX5" fmla="*/ 53209 w 67777"/>
                <a:gd name="connsiteY5" fmla="*/ 65451 h 6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77" h="65450">
                  <a:moveTo>
                    <a:pt x="53209" y="65451"/>
                  </a:moveTo>
                  <a:cubicBezTo>
                    <a:pt x="22574" y="65291"/>
                    <a:pt x="-3851" y="34017"/>
                    <a:pt x="464" y="10415"/>
                  </a:cubicBezTo>
                  <a:cubicBezTo>
                    <a:pt x="837" y="8337"/>
                    <a:pt x="1103" y="4608"/>
                    <a:pt x="1849" y="4448"/>
                  </a:cubicBezTo>
                  <a:cubicBezTo>
                    <a:pt x="11492" y="2903"/>
                    <a:pt x="25878" y="-2691"/>
                    <a:pt x="30033" y="1571"/>
                  </a:cubicBezTo>
                  <a:cubicBezTo>
                    <a:pt x="44791" y="16702"/>
                    <a:pt x="56405" y="34976"/>
                    <a:pt x="67754" y="52984"/>
                  </a:cubicBezTo>
                  <a:cubicBezTo>
                    <a:pt x="68393" y="53943"/>
                    <a:pt x="55873" y="63160"/>
                    <a:pt x="53209" y="654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7" name="任意多边形: 形状 416">
              <a:extLst>
                <a:ext uri="{FF2B5EF4-FFF2-40B4-BE49-F238E27FC236}">
                  <a16:creationId xmlns:a16="http://schemas.microsoft.com/office/drawing/2014/main" id="{8FFC2843-129E-8215-4A8E-2F72A3113B07}"/>
                </a:ext>
              </a:extLst>
            </p:cNvPr>
            <p:cNvSpPr/>
            <p:nvPr/>
          </p:nvSpPr>
          <p:spPr>
            <a:xfrm>
              <a:off x="8272951" y="4330242"/>
              <a:ext cx="64146" cy="63506"/>
            </a:xfrm>
            <a:custGeom>
              <a:avLst/>
              <a:gdLst>
                <a:gd name="connsiteX0" fmla="*/ 57167 w 64146"/>
                <a:gd name="connsiteY0" fmla="*/ 63507 h 63506"/>
                <a:gd name="connsiteX1" fmla="*/ 7459 w 64146"/>
                <a:gd name="connsiteY1" fmla="*/ 42569 h 63506"/>
                <a:gd name="connsiteX2" fmla="*/ 0 w 64146"/>
                <a:gd name="connsiteY2" fmla="*/ 0 h 63506"/>
                <a:gd name="connsiteX3" fmla="*/ 49921 w 64146"/>
                <a:gd name="connsiteY3" fmla="*/ 13799 h 63506"/>
                <a:gd name="connsiteX4" fmla="*/ 64146 w 64146"/>
                <a:gd name="connsiteY4" fmla="*/ 53491 h 63506"/>
                <a:gd name="connsiteX5" fmla="*/ 57167 w 64146"/>
                <a:gd name="connsiteY5" fmla="*/ 63507 h 63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146" h="63506">
                  <a:moveTo>
                    <a:pt x="57167" y="63507"/>
                  </a:moveTo>
                  <a:cubicBezTo>
                    <a:pt x="40225" y="56954"/>
                    <a:pt x="19713" y="54077"/>
                    <a:pt x="7459" y="42569"/>
                  </a:cubicBezTo>
                  <a:cubicBezTo>
                    <a:pt x="-959" y="34630"/>
                    <a:pt x="2078" y="14598"/>
                    <a:pt x="0" y="0"/>
                  </a:cubicBezTo>
                  <a:cubicBezTo>
                    <a:pt x="16996" y="4156"/>
                    <a:pt x="36815" y="4315"/>
                    <a:pt x="49921" y="13799"/>
                  </a:cubicBezTo>
                  <a:cubicBezTo>
                    <a:pt x="59298" y="20565"/>
                    <a:pt x="59724" y="39798"/>
                    <a:pt x="64146" y="53491"/>
                  </a:cubicBezTo>
                  <a:cubicBezTo>
                    <a:pt x="61802" y="56794"/>
                    <a:pt x="59458" y="60150"/>
                    <a:pt x="57167" y="6350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8" name="任意多边形: 形状 417">
              <a:extLst>
                <a:ext uri="{FF2B5EF4-FFF2-40B4-BE49-F238E27FC236}">
                  <a16:creationId xmlns:a16="http://schemas.microsoft.com/office/drawing/2014/main" id="{7FCD8DD1-4DA5-DB3E-1137-7FCB29FB2724}"/>
                </a:ext>
              </a:extLst>
            </p:cNvPr>
            <p:cNvSpPr/>
            <p:nvPr/>
          </p:nvSpPr>
          <p:spPr>
            <a:xfrm>
              <a:off x="7256675" y="5516310"/>
              <a:ext cx="66885" cy="57065"/>
            </a:xfrm>
            <a:custGeom>
              <a:avLst/>
              <a:gdLst>
                <a:gd name="connsiteX0" fmla="*/ 48754 w 66885"/>
                <a:gd name="connsiteY0" fmla="*/ 57006 h 57065"/>
                <a:gd name="connsiteX1" fmla="*/ 5 w 66885"/>
                <a:gd name="connsiteY1" fmla="*/ 15929 h 57065"/>
                <a:gd name="connsiteX2" fmla="*/ 29308 w 66885"/>
                <a:gd name="connsiteY2" fmla="*/ 798 h 57065"/>
                <a:gd name="connsiteX3" fmla="*/ 66496 w 66885"/>
                <a:gd name="connsiteY3" fmla="*/ 34309 h 57065"/>
                <a:gd name="connsiteX4" fmla="*/ 48754 w 66885"/>
                <a:gd name="connsiteY4" fmla="*/ 57006 h 57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885" h="57065">
                  <a:moveTo>
                    <a:pt x="48754" y="57006"/>
                  </a:moveTo>
                  <a:cubicBezTo>
                    <a:pt x="8850" y="58338"/>
                    <a:pt x="1870" y="37293"/>
                    <a:pt x="5" y="15929"/>
                  </a:cubicBezTo>
                  <a:cubicBezTo>
                    <a:pt x="-368" y="11560"/>
                    <a:pt x="18493" y="2609"/>
                    <a:pt x="29308" y="798"/>
                  </a:cubicBezTo>
                  <a:cubicBezTo>
                    <a:pt x="54029" y="-3411"/>
                    <a:pt x="69586" y="9216"/>
                    <a:pt x="66496" y="34309"/>
                  </a:cubicBezTo>
                  <a:cubicBezTo>
                    <a:pt x="65217" y="44539"/>
                    <a:pt x="51845" y="53330"/>
                    <a:pt x="48754" y="5700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19" name="任意多边形: 形状 418">
              <a:extLst>
                <a:ext uri="{FF2B5EF4-FFF2-40B4-BE49-F238E27FC236}">
                  <a16:creationId xmlns:a16="http://schemas.microsoft.com/office/drawing/2014/main" id="{091A53CE-3F7B-1158-C3E5-2211CF197290}"/>
                </a:ext>
              </a:extLst>
            </p:cNvPr>
            <p:cNvSpPr/>
            <p:nvPr/>
          </p:nvSpPr>
          <p:spPr>
            <a:xfrm>
              <a:off x="11906004" y="6663391"/>
              <a:ext cx="103198" cy="84866"/>
            </a:xfrm>
            <a:custGeom>
              <a:avLst/>
              <a:gdLst>
                <a:gd name="connsiteX0" fmla="*/ 102187 w 103198"/>
                <a:gd name="connsiteY0" fmla="*/ 65143 h 84866"/>
                <a:gd name="connsiteX1" fmla="*/ 75281 w 103198"/>
                <a:gd name="connsiteY1" fmla="*/ 78462 h 84866"/>
                <a:gd name="connsiteX2" fmla="*/ 0 w 103198"/>
                <a:gd name="connsiteY2" fmla="*/ 37 h 84866"/>
                <a:gd name="connsiteX3" fmla="*/ 75015 w 103198"/>
                <a:gd name="connsiteY3" fmla="*/ 42393 h 84866"/>
                <a:gd name="connsiteX4" fmla="*/ 103199 w 103198"/>
                <a:gd name="connsiteY4" fmla="*/ 66208 h 84866"/>
                <a:gd name="connsiteX5" fmla="*/ 102187 w 103198"/>
                <a:gd name="connsiteY5" fmla="*/ 65143 h 848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198" h="84866">
                  <a:moveTo>
                    <a:pt x="102187" y="65143"/>
                  </a:moveTo>
                  <a:cubicBezTo>
                    <a:pt x="100375" y="84110"/>
                    <a:pt x="89986" y="91142"/>
                    <a:pt x="75281" y="78462"/>
                  </a:cubicBezTo>
                  <a:cubicBezTo>
                    <a:pt x="47897" y="54914"/>
                    <a:pt x="22590" y="28967"/>
                    <a:pt x="0" y="37"/>
                  </a:cubicBezTo>
                  <a:cubicBezTo>
                    <a:pt x="35430" y="-1028"/>
                    <a:pt x="54930" y="20869"/>
                    <a:pt x="75015" y="42393"/>
                  </a:cubicBezTo>
                  <a:cubicBezTo>
                    <a:pt x="83326" y="51344"/>
                    <a:pt x="93716" y="58323"/>
                    <a:pt x="103199" y="66208"/>
                  </a:cubicBezTo>
                  <a:lnTo>
                    <a:pt x="102187" y="65143"/>
                  </a:ln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0" name="任意多边形: 形状 419">
              <a:extLst>
                <a:ext uri="{FF2B5EF4-FFF2-40B4-BE49-F238E27FC236}">
                  <a16:creationId xmlns:a16="http://schemas.microsoft.com/office/drawing/2014/main" id="{ED7CD145-084C-5B8B-2983-D281BC376D97}"/>
                </a:ext>
              </a:extLst>
            </p:cNvPr>
            <p:cNvSpPr/>
            <p:nvPr/>
          </p:nvSpPr>
          <p:spPr>
            <a:xfrm>
              <a:off x="10327122" y="4884036"/>
              <a:ext cx="76400" cy="68944"/>
            </a:xfrm>
            <a:custGeom>
              <a:avLst/>
              <a:gdLst>
                <a:gd name="connsiteX0" fmla="*/ 76401 w 76400"/>
                <a:gd name="connsiteY0" fmla="*/ 67529 h 68944"/>
                <a:gd name="connsiteX1" fmla="*/ 1 w 76400"/>
                <a:gd name="connsiteY1" fmla="*/ 16756 h 68944"/>
                <a:gd name="connsiteX2" fmla="*/ 26746 w 76400"/>
                <a:gd name="connsiteY2" fmla="*/ 5834 h 68944"/>
                <a:gd name="connsiteX3" fmla="*/ 76401 w 76400"/>
                <a:gd name="connsiteY3" fmla="*/ 67529 h 68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00" h="68944">
                  <a:moveTo>
                    <a:pt x="76401" y="67529"/>
                  </a:moveTo>
                  <a:cubicBezTo>
                    <a:pt x="34365" y="75787"/>
                    <a:pt x="-159" y="46485"/>
                    <a:pt x="1" y="16756"/>
                  </a:cubicBezTo>
                  <a:cubicBezTo>
                    <a:pt x="161" y="-4982"/>
                    <a:pt x="18861" y="-1998"/>
                    <a:pt x="26746" y="5834"/>
                  </a:cubicBezTo>
                  <a:cubicBezTo>
                    <a:pt x="45340" y="24321"/>
                    <a:pt x="60098" y="46751"/>
                    <a:pt x="76401" y="675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1" name="任意多边形: 形状 420">
              <a:extLst>
                <a:ext uri="{FF2B5EF4-FFF2-40B4-BE49-F238E27FC236}">
                  <a16:creationId xmlns:a16="http://schemas.microsoft.com/office/drawing/2014/main" id="{06D90BAC-D63E-A584-2FFE-6D81D8A48239}"/>
                </a:ext>
              </a:extLst>
            </p:cNvPr>
            <p:cNvSpPr/>
            <p:nvPr/>
          </p:nvSpPr>
          <p:spPr>
            <a:xfrm flipH="1">
              <a:off x="9864263" y="4470260"/>
              <a:ext cx="69936" cy="74105"/>
            </a:xfrm>
            <a:custGeom>
              <a:avLst/>
              <a:gdLst>
                <a:gd name="connsiteX0" fmla="*/ 69937 w 69936"/>
                <a:gd name="connsiteY0" fmla="*/ 74105 h 74105"/>
                <a:gd name="connsiteX1" fmla="*/ 1528 w 69936"/>
                <a:gd name="connsiteY1" fmla="*/ 23438 h 74105"/>
                <a:gd name="connsiteX2" fmla="*/ 2487 w 69936"/>
                <a:gd name="connsiteY2" fmla="*/ 3566 h 74105"/>
                <a:gd name="connsiteX3" fmla="*/ 25397 w 69936"/>
                <a:gd name="connsiteY3" fmla="*/ 1701 h 74105"/>
                <a:gd name="connsiteX4" fmla="*/ 69937 w 69936"/>
                <a:gd name="connsiteY4" fmla="*/ 74105 h 741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36" h="74105">
                  <a:moveTo>
                    <a:pt x="69937" y="74105"/>
                  </a:moveTo>
                  <a:cubicBezTo>
                    <a:pt x="28167" y="74159"/>
                    <a:pt x="11331" y="52634"/>
                    <a:pt x="1528" y="23438"/>
                  </a:cubicBezTo>
                  <a:cubicBezTo>
                    <a:pt x="-550" y="17258"/>
                    <a:pt x="-763" y="5537"/>
                    <a:pt x="2487" y="3566"/>
                  </a:cubicBezTo>
                  <a:cubicBezTo>
                    <a:pt x="8508" y="-57"/>
                    <a:pt x="19163" y="-1336"/>
                    <a:pt x="25397" y="1701"/>
                  </a:cubicBezTo>
                  <a:cubicBezTo>
                    <a:pt x="53900" y="15500"/>
                    <a:pt x="63703" y="41180"/>
                    <a:pt x="69937" y="7410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2" name="任意多边形: 形状 421">
              <a:extLst>
                <a:ext uri="{FF2B5EF4-FFF2-40B4-BE49-F238E27FC236}">
                  <a16:creationId xmlns:a16="http://schemas.microsoft.com/office/drawing/2014/main" id="{94E1B4A5-29B2-FD96-05A4-ABB54B131960}"/>
                </a:ext>
              </a:extLst>
            </p:cNvPr>
            <p:cNvSpPr/>
            <p:nvPr/>
          </p:nvSpPr>
          <p:spPr>
            <a:xfrm>
              <a:off x="7125740" y="5702818"/>
              <a:ext cx="64228" cy="58486"/>
            </a:xfrm>
            <a:custGeom>
              <a:avLst/>
              <a:gdLst>
                <a:gd name="connsiteX0" fmla="*/ 18951 w 64228"/>
                <a:gd name="connsiteY0" fmla="*/ 175 h 58486"/>
                <a:gd name="connsiteX1" fmla="*/ 64077 w 64228"/>
                <a:gd name="connsiteY1" fmla="*/ 36457 h 58486"/>
                <a:gd name="connsiteX2" fmla="*/ 33868 w 64228"/>
                <a:gd name="connsiteY2" fmla="*/ 58407 h 58486"/>
                <a:gd name="connsiteX3" fmla="*/ 250 w 64228"/>
                <a:gd name="connsiteY3" fmla="*/ 22179 h 58486"/>
                <a:gd name="connsiteX4" fmla="*/ 18951 w 64228"/>
                <a:gd name="connsiteY4" fmla="*/ 175 h 58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228" h="58486">
                  <a:moveTo>
                    <a:pt x="18951" y="175"/>
                  </a:moveTo>
                  <a:cubicBezTo>
                    <a:pt x="56778" y="-1956"/>
                    <a:pt x="62372" y="15679"/>
                    <a:pt x="64077" y="36457"/>
                  </a:cubicBezTo>
                  <a:cubicBezTo>
                    <a:pt x="66048" y="60059"/>
                    <a:pt x="48413" y="57608"/>
                    <a:pt x="33868" y="58407"/>
                  </a:cubicBezTo>
                  <a:cubicBezTo>
                    <a:pt x="8402" y="59793"/>
                    <a:pt x="-1774" y="42903"/>
                    <a:pt x="250" y="22179"/>
                  </a:cubicBezTo>
                  <a:cubicBezTo>
                    <a:pt x="1263" y="12216"/>
                    <a:pt x="15967" y="3478"/>
                    <a:pt x="18951" y="1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3" name="任意多边形: 形状 422">
              <a:extLst>
                <a:ext uri="{FF2B5EF4-FFF2-40B4-BE49-F238E27FC236}">
                  <a16:creationId xmlns:a16="http://schemas.microsoft.com/office/drawing/2014/main" id="{9A709617-1EC4-9035-C874-7DC027BEFB01}"/>
                </a:ext>
              </a:extLst>
            </p:cNvPr>
            <p:cNvSpPr/>
            <p:nvPr/>
          </p:nvSpPr>
          <p:spPr>
            <a:xfrm>
              <a:off x="7026193" y="6622720"/>
              <a:ext cx="65585" cy="72781"/>
            </a:xfrm>
            <a:custGeom>
              <a:avLst/>
              <a:gdLst>
                <a:gd name="connsiteX0" fmla="*/ 31336 w 65585"/>
                <a:gd name="connsiteY0" fmla="*/ 72781 h 72781"/>
                <a:gd name="connsiteX1" fmla="*/ 382 w 65585"/>
                <a:gd name="connsiteY1" fmla="*/ 22807 h 72781"/>
                <a:gd name="connsiteX2" fmla="*/ 36930 w 65585"/>
                <a:gd name="connsiteY2" fmla="*/ 164 h 72781"/>
                <a:gd name="connsiteX3" fmla="*/ 64688 w 65585"/>
                <a:gd name="connsiteY3" fmla="*/ 33462 h 72781"/>
                <a:gd name="connsiteX4" fmla="*/ 31336 w 65585"/>
                <a:gd name="connsiteY4" fmla="*/ 72781 h 72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585" h="72781">
                  <a:moveTo>
                    <a:pt x="31336" y="72781"/>
                  </a:moveTo>
                  <a:cubicBezTo>
                    <a:pt x="16631" y="49978"/>
                    <a:pt x="2460" y="37245"/>
                    <a:pt x="382" y="22807"/>
                  </a:cubicBezTo>
                  <a:cubicBezTo>
                    <a:pt x="-3454" y="-4045"/>
                    <a:pt x="22545" y="1496"/>
                    <a:pt x="36930" y="164"/>
                  </a:cubicBezTo>
                  <a:cubicBezTo>
                    <a:pt x="58721" y="-1861"/>
                    <a:pt x="68790" y="15188"/>
                    <a:pt x="64688" y="33462"/>
                  </a:cubicBezTo>
                  <a:cubicBezTo>
                    <a:pt x="62184" y="45024"/>
                    <a:pt x="47959" y="54028"/>
                    <a:pt x="31336" y="727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4" name="任意多边形: 形状 423">
              <a:extLst>
                <a:ext uri="{FF2B5EF4-FFF2-40B4-BE49-F238E27FC236}">
                  <a16:creationId xmlns:a16="http://schemas.microsoft.com/office/drawing/2014/main" id="{1B0225F6-6BE5-A929-F9F5-4D3F11ADB9B9}"/>
                </a:ext>
              </a:extLst>
            </p:cNvPr>
            <p:cNvSpPr/>
            <p:nvPr/>
          </p:nvSpPr>
          <p:spPr>
            <a:xfrm>
              <a:off x="7464177" y="4979576"/>
              <a:ext cx="66221" cy="59560"/>
            </a:xfrm>
            <a:custGeom>
              <a:avLst/>
              <a:gdLst>
                <a:gd name="connsiteX0" fmla="*/ 50633 w 66221"/>
                <a:gd name="connsiteY0" fmla="*/ 59311 h 59560"/>
                <a:gd name="connsiteX1" fmla="*/ 179 w 66221"/>
                <a:gd name="connsiteY1" fmla="*/ 20845 h 59560"/>
                <a:gd name="connsiteX2" fmla="*/ 27457 w 66221"/>
                <a:gd name="connsiteY2" fmla="*/ 13 h 59560"/>
                <a:gd name="connsiteX3" fmla="*/ 66137 w 66221"/>
                <a:gd name="connsiteY3" fmla="*/ 39652 h 59560"/>
                <a:gd name="connsiteX4" fmla="*/ 50633 w 66221"/>
                <a:gd name="connsiteY4" fmla="*/ 59311 h 59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221" h="59560">
                  <a:moveTo>
                    <a:pt x="50633" y="59311"/>
                  </a:moveTo>
                  <a:cubicBezTo>
                    <a:pt x="11794" y="61815"/>
                    <a:pt x="2417" y="45193"/>
                    <a:pt x="179" y="20845"/>
                  </a:cubicBezTo>
                  <a:cubicBezTo>
                    <a:pt x="-1845" y="-1052"/>
                    <a:pt x="13659" y="280"/>
                    <a:pt x="27457" y="13"/>
                  </a:cubicBezTo>
                  <a:cubicBezTo>
                    <a:pt x="54203" y="-520"/>
                    <a:pt x="67416" y="15144"/>
                    <a:pt x="66137" y="39652"/>
                  </a:cubicBezTo>
                  <a:cubicBezTo>
                    <a:pt x="65657" y="48496"/>
                    <a:pt x="52871" y="56647"/>
                    <a:pt x="50633" y="5931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5" name="任意多边形: 形状 424">
              <a:extLst>
                <a:ext uri="{FF2B5EF4-FFF2-40B4-BE49-F238E27FC236}">
                  <a16:creationId xmlns:a16="http://schemas.microsoft.com/office/drawing/2014/main" id="{8CB2AD8B-BA9A-EA6C-C9D8-0B9CEE0D390C}"/>
                </a:ext>
              </a:extLst>
            </p:cNvPr>
            <p:cNvSpPr/>
            <p:nvPr/>
          </p:nvSpPr>
          <p:spPr>
            <a:xfrm>
              <a:off x="8375082" y="4178825"/>
              <a:ext cx="64190" cy="61538"/>
            </a:xfrm>
            <a:custGeom>
              <a:avLst/>
              <a:gdLst>
                <a:gd name="connsiteX0" fmla="*/ 49763 w 64190"/>
                <a:gd name="connsiteY0" fmla="*/ 61538 h 61538"/>
                <a:gd name="connsiteX1" fmla="*/ 1 w 64190"/>
                <a:gd name="connsiteY1" fmla="*/ 18277 h 61538"/>
                <a:gd name="connsiteX2" fmla="*/ 20140 w 64190"/>
                <a:gd name="connsiteY2" fmla="*/ 56 h 61538"/>
                <a:gd name="connsiteX3" fmla="*/ 63881 w 64190"/>
                <a:gd name="connsiteY3" fmla="*/ 44649 h 61538"/>
                <a:gd name="connsiteX4" fmla="*/ 49763 w 64190"/>
                <a:gd name="connsiteY4" fmla="*/ 61538 h 6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190" h="61538">
                  <a:moveTo>
                    <a:pt x="49763" y="61538"/>
                  </a:moveTo>
                  <a:cubicBezTo>
                    <a:pt x="11456" y="61645"/>
                    <a:pt x="588" y="42944"/>
                    <a:pt x="1" y="18277"/>
                  </a:cubicBezTo>
                  <a:cubicBezTo>
                    <a:pt x="-158" y="12043"/>
                    <a:pt x="12735" y="429"/>
                    <a:pt x="20140" y="56"/>
                  </a:cubicBezTo>
                  <a:cubicBezTo>
                    <a:pt x="44968" y="-1276"/>
                    <a:pt x="67078" y="21473"/>
                    <a:pt x="63881" y="44649"/>
                  </a:cubicBezTo>
                  <a:cubicBezTo>
                    <a:pt x="62762" y="52481"/>
                    <a:pt x="51947" y="59034"/>
                    <a:pt x="49763" y="6153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6" name="任意多边形: 形状 425">
              <a:extLst>
                <a:ext uri="{FF2B5EF4-FFF2-40B4-BE49-F238E27FC236}">
                  <a16:creationId xmlns:a16="http://schemas.microsoft.com/office/drawing/2014/main" id="{05173B4D-CA5E-F562-5579-528C73BCBF59}"/>
                </a:ext>
              </a:extLst>
            </p:cNvPr>
            <p:cNvSpPr/>
            <p:nvPr/>
          </p:nvSpPr>
          <p:spPr>
            <a:xfrm>
              <a:off x="11173597" y="5883551"/>
              <a:ext cx="80129" cy="79703"/>
            </a:xfrm>
            <a:custGeom>
              <a:avLst/>
              <a:gdLst>
                <a:gd name="connsiteX0" fmla="*/ 0 w 80129"/>
                <a:gd name="connsiteY0" fmla="*/ 0 h 79703"/>
                <a:gd name="connsiteX1" fmla="*/ 80130 w 80129"/>
                <a:gd name="connsiteY1" fmla="*/ 79703 h 79703"/>
                <a:gd name="connsiteX2" fmla="*/ 0 w 80129"/>
                <a:gd name="connsiteY2" fmla="*/ 0 h 79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129" h="79703">
                  <a:moveTo>
                    <a:pt x="0" y="0"/>
                  </a:moveTo>
                  <a:cubicBezTo>
                    <a:pt x="43954" y="4848"/>
                    <a:pt x="67236" y="28823"/>
                    <a:pt x="80130" y="79703"/>
                  </a:cubicBezTo>
                  <a:cubicBezTo>
                    <a:pt x="33299" y="70753"/>
                    <a:pt x="12787" y="50827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7" name="任意多边形: 形状 426">
              <a:extLst>
                <a:ext uri="{FF2B5EF4-FFF2-40B4-BE49-F238E27FC236}">
                  <a16:creationId xmlns:a16="http://schemas.microsoft.com/office/drawing/2014/main" id="{C5F99236-9B8D-5BF5-2BA9-D8A49C62CC35}"/>
                </a:ext>
              </a:extLst>
            </p:cNvPr>
            <p:cNvSpPr/>
            <p:nvPr/>
          </p:nvSpPr>
          <p:spPr>
            <a:xfrm>
              <a:off x="11359482" y="6059367"/>
              <a:ext cx="86629" cy="85350"/>
            </a:xfrm>
            <a:custGeom>
              <a:avLst/>
              <a:gdLst>
                <a:gd name="connsiteX0" fmla="*/ 86629 w 86629"/>
                <a:gd name="connsiteY0" fmla="*/ 85351 h 85350"/>
                <a:gd name="connsiteX1" fmla="*/ 0 w 86629"/>
                <a:gd name="connsiteY1" fmla="*/ 0 h 85350"/>
                <a:gd name="connsiteX2" fmla="*/ 86629 w 86629"/>
                <a:gd name="connsiteY2" fmla="*/ 85351 h 8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6629" h="85350">
                  <a:moveTo>
                    <a:pt x="86629" y="85351"/>
                  </a:moveTo>
                  <a:cubicBezTo>
                    <a:pt x="33405" y="74163"/>
                    <a:pt x="8738" y="49175"/>
                    <a:pt x="0" y="0"/>
                  </a:cubicBezTo>
                  <a:cubicBezTo>
                    <a:pt x="46991" y="8898"/>
                    <a:pt x="67130" y="43688"/>
                    <a:pt x="86629" y="853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8" name="任意多边形: 形状 427">
              <a:extLst>
                <a:ext uri="{FF2B5EF4-FFF2-40B4-BE49-F238E27FC236}">
                  <a16:creationId xmlns:a16="http://schemas.microsoft.com/office/drawing/2014/main" id="{244C8C17-C6F6-8E1E-3E2E-EE24DA4A3D30}"/>
                </a:ext>
              </a:extLst>
            </p:cNvPr>
            <p:cNvSpPr/>
            <p:nvPr/>
          </p:nvSpPr>
          <p:spPr>
            <a:xfrm>
              <a:off x="10389723" y="5028804"/>
              <a:ext cx="74269" cy="71962"/>
            </a:xfrm>
            <a:custGeom>
              <a:avLst/>
              <a:gdLst>
                <a:gd name="connsiteX0" fmla="*/ 0 w 74269"/>
                <a:gd name="connsiteY0" fmla="*/ 441 h 71962"/>
                <a:gd name="connsiteX1" fmla="*/ 74269 w 74269"/>
                <a:gd name="connsiteY1" fmla="*/ 69648 h 71962"/>
                <a:gd name="connsiteX2" fmla="*/ 0 w 74269"/>
                <a:gd name="connsiteY2" fmla="*/ 441 h 71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269" h="71962">
                  <a:moveTo>
                    <a:pt x="0" y="441"/>
                  </a:moveTo>
                  <a:cubicBezTo>
                    <a:pt x="38680" y="-2490"/>
                    <a:pt x="49921" y="7953"/>
                    <a:pt x="74269" y="69648"/>
                  </a:cubicBezTo>
                  <a:cubicBezTo>
                    <a:pt x="35590" y="79505"/>
                    <a:pt x="12680" y="58140"/>
                    <a:pt x="0" y="44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29" name="任意多边形: 形状 428">
              <a:extLst>
                <a:ext uri="{FF2B5EF4-FFF2-40B4-BE49-F238E27FC236}">
                  <a16:creationId xmlns:a16="http://schemas.microsoft.com/office/drawing/2014/main" id="{274A43B1-5CDD-7AD1-D3BE-5D2BB937C426}"/>
                </a:ext>
              </a:extLst>
            </p:cNvPr>
            <p:cNvSpPr/>
            <p:nvPr/>
          </p:nvSpPr>
          <p:spPr>
            <a:xfrm>
              <a:off x="9047990" y="4120754"/>
              <a:ext cx="67439" cy="66490"/>
            </a:xfrm>
            <a:custGeom>
              <a:avLst/>
              <a:gdLst>
                <a:gd name="connsiteX0" fmla="*/ 67439 w 67439"/>
                <a:gd name="connsiteY0" fmla="*/ 62495 h 66490"/>
                <a:gd name="connsiteX1" fmla="*/ 54493 w 67439"/>
                <a:gd name="connsiteY1" fmla="*/ 66491 h 66490"/>
                <a:gd name="connsiteX2" fmla="*/ 43 w 67439"/>
                <a:gd name="connsiteY2" fmla="*/ 22537 h 66490"/>
                <a:gd name="connsiteX3" fmla="*/ 9793 w 67439"/>
                <a:gd name="connsiteY3" fmla="*/ 53 h 66490"/>
                <a:gd name="connsiteX4" fmla="*/ 62804 w 67439"/>
                <a:gd name="connsiteY4" fmla="*/ 42409 h 66490"/>
                <a:gd name="connsiteX5" fmla="*/ 67439 w 67439"/>
                <a:gd name="connsiteY5" fmla="*/ 62495 h 6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439" h="66490">
                  <a:moveTo>
                    <a:pt x="67439" y="62495"/>
                  </a:moveTo>
                  <a:cubicBezTo>
                    <a:pt x="60513" y="64679"/>
                    <a:pt x="57476" y="66491"/>
                    <a:pt x="54493" y="66491"/>
                  </a:cubicBezTo>
                  <a:cubicBezTo>
                    <a:pt x="25670" y="66278"/>
                    <a:pt x="2227" y="48323"/>
                    <a:pt x="43" y="22537"/>
                  </a:cubicBezTo>
                  <a:cubicBezTo>
                    <a:pt x="-596" y="15024"/>
                    <a:pt x="6010" y="213"/>
                    <a:pt x="9793" y="53"/>
                  </a:cubicBezTo>
                  <a:cubicBezTo>
                    <a:pt x="38616" y="-1119"/>
                    <a:pt x="54120" y="17102"/>
                    <a:pt x="62804" y="42409"/>
                  </a:cubicBezTo>
                  <a:cubicBezTo>
                    <a:pt x="64829" y="48270"/>
                    <a:pt x="65628" y="54503"/>
                    <a:pt x="67439" y="6249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0" name="任意多边形: 形状 429">
              <a:extLst>
                <a:ext uri="{FF2B5EF4-FFF2-40B4-BE49-F238E27FC236}">
                  <a16:creationId xmlns:a16="http://schemas.microsoft.com/office/drawing/2014/main" id="{71D17656-2384-CFE0-63DF-B5F3B0C20421}"/>
                </a:ext>
              </a:extLst>
            </p:cNvPr>
            <p:cNvSpPr/>
            <p:nvPr/>
          </p:nvSpPr>
          <p:spPr>
            <a:xfrm>
              <a:off x="11544036" y="6234597"/>
              <a:ext cx="93928" cy="91157"/>
            </a:xfrm>
            <a:custGeom>
              <a:avLst/>
              <a:gdLst>
                <a:gd name="connsiteX0" fmla="*/ 0 w 93928"/>
                <a:gd name="connsiteY0" fmla="*/ 0 h 91157"/>
                <a:gd name="connsiteX1" fmla="*/ 93928 w 93928"/>
                <a:gd name="connsiteY1" fmla="*/ 91158 h 91157"/>
                <a:gd name="connsiteX2" fmla="*/ 0 w 93928"/>
                <a:gd name="connsiteY2" fmla="*/ 0 h 91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3928" h="91157">
                  <a:moveTo>
                    <a:pt x="0" y="0"/>
                  </a:moveTo>
                  <a:cubicBezTo>
                    <a:pt x="51573" y="11295"/>
                    <a:pt x="68196" y="53278"/>
                    <a:pt x="93928" y="91158"/>
                  </a:cubicBezTo>
                  <a:cubicBezTo>
                    <a:pt x="43687" y="78957"/>
                    <a:pt x="5647" y="4267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1" name="任意多边形: 形状 430">
              <a:extLst>
                <a:ext uri="{FF2B5EF4-FFF2-40B4-BE49-F238E27FC236}">
                  <a16:creationId xmlns:a16="http://schemas.microsoft.com/office/drawing/2014/main" id="{0379981E-0C1C-677B-012E-B0C6DB597064}"/>
                </a:ext>
              </a:extLst>
            </p:cNvPr>
            <p:cNvSpPr/>
            <p:nvPr/>
          </p:nvSpPr>
          <p:spPr>
            <a:xfrm>
              <a:off x="9622756" y="4398167"/>
              <a:ext cx="64235" cy="65588"/>
            </a:xfrm>
            <a:custGeom>
              <a:avLst/>
              <a:gdLst>
                <a:gd name="connsiteX0" fmla="*/ 64236 w 64235"/>
                <a:gd name="connsiteY0" fmla="*/ 65589 h 65588"/>
                <a:gd name="connsiteX1" fmla="*/ 2433 w 64235"/>
                <a:gd name="connsiteY1" fmla="*/ 57 h 65588"/>
                <a:gd name="connsiteX2" fmla="*/ 64236 w 64235"/>
                <a:gd name="connsiteY2" fmla="*/ 65589 h 65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235" h="65588">
                  <a:moveTo>
                    <a:pt x="64236" y="65589"/>
                  </a:moveTo>
                  <a:cubicBezTo>
                    <a:pt x="12290" y="65482"/>
                    <a:pt x="-7369" y="43692"/>
                    <a:pt x="2433" y="57"/>
                  </a:cubicBezTo>
                  <a:cubicBezTo>
                    <a:pt x="42072" y="-1062"/>
                    <a:pt x="56670" y="14016"/>
                    <a:pt x="64236" y="655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2" name="任意多边形: 形状 431">
              <a:extLst>
                <a:ext uri="{FF2B5EF4-FFF2-40B4-BE49-F238E27FC236}">
                  <a16:creationId xmlns:a16="http://schemas.microsoft.com/office/drawing/2014/main" id="{0BA23FB0-7A8F-F977-3822-2A5F971CE961}"/>
                </a:ext>
              </a:extLst>
            </p:cNvPr>
            <p:cNvSpPr/>
            <p:nvPr/>
          </p:nvSpPr>
          <p:spPr>
            <a:xfrm>
              <a:off x="8909238" y="4094417"/>
              <a:ext cx="67776" cy="68282"/>
            </a:xfrm>
            <a:custGeom>
              <a:avLst/>
              <a:gdLst>
                <a:gd name="connsiteX0" fmla="*/ 67776 w 67776"/>
                <a:gd name="connsiteY0" fmla="*/ 58677 h 68282"/>
                <a:gd name="connsiteX1" fmla="*/ 49555 w 67776"/>
                <a:gd name="connsiteY1" fmla="*/ 68214 h 68282"/>
                <a:gd name="connsiteX2" fmla="*/ 60 w 67776"/>
                <a:gd name="connsiteY2" fmla="*/ 18665 h 68282"/>
                <a:gd name="connsiteX3" fmla="*/ 14871 w 67776"/>
                <a:gd name="connsiteY3" fmla="*/ 231 h 68282"/>
                <a:gd name="connsiteX4" fmla="*/ 67776 w 67776"/>
                <a:gd name="connsiteY4" fmla="*/ 58677 h 682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776" h="68282">
                  <a:moveTo>
                    <a:pt x="67776" y="58677"/>
                  </a:moveTo>
                  <a:cubicBezTo>
                    <a:pt x="63461" y="61074"/>
                    <a:pt x="56748" y="67681"/>
                    <a:pt x="49555" y="68214"/>
                  </a:cubicBezTo>
                  <a:cubicBezTo>
                    <a:pt x="27072" y="69865"/>
                    <a:pt x="-1485" y="41681"/>
                    <a:pt x="60" y="18665"/>
                  </a:cubicBezTo>
                  <a:cubicBezTo>
                    <a:pt x="486" y="11952"/>
                    <a:pt x="8851" y="1297"/>
                    <a:pt x="14871" y="231"/>
                  </a:cubicBezTo>
                  <a:cubicBezTo>
                    <a:pt x="35010" y="-3125"/>
                    <a:pt x="67669" y="30706"/>
                    <a:pt x="67776" y="5867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3" name="任意多边形: 形状 432">
              <a:extLst>
                <a:ext uri="{FF2B5EF4-FFF2-40B4-BE49-F238E27FC236}">
                  <a16:creationId xmlns:a16="http://schemas.microsoft.com/office/drawing/2014/main" id="{05D82528-63A9-475E-ECBA-29A106B31998}"/>
                </a:ext>
              </a:extLst>
            </p:cNvPr>
            <p:cNvSpPr/>
            <p:nvPr/>
          </p:nvSpPr>
          <p:spPr>
            <a:xfrm>
              <a:off x="11193097" y="5799319"/>
              <a:ext cx="89559" cy="85510"/>
            </a:xfrm>
            <a:custGeom>
              <a:avLst/>
              <a:gdLst>
                <a:gd name="connsiteX0" fmla="*/ 89560 w 89559"/>
                <a:gd name="connsiteY0" fmla="*/ 85511 h 85510"/>
                <a:gd name="connsiteX1" fmla="*/ 0 w 89559"/>
                <a:gd name="connsiteY1" fmla="*/ 0 h 85510"/>
                <a:gd name="connsiteX2" fmla="*/ 89560 w 89559"/>
                <a:gd name="connsiteY2" fmla="*/ 85511 h 85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59" h="85510">
                  <a:moveTo>
                    <a:pt x="89560" y="85511"/>
                  </a:moveTo>
                  <a:cubicBezTo>
                    <a:pt x="38893" y="76827"/>
                    <a:pt x="20991" y="38040"/>
                    <a:pt x="0" y="0"/>
                  </a:cubicBezTo>
                  <a:cubicBezTo>
                    <a:pt x="40438" y="1971"/>
                    <a:pt x="66863" y="27278"/>
                    <a:pt x="89560" y="8551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4" name="任意多边形: 形状 433">
              <a:extLst>
                <a:ext uri="{FF2B5EF4-FFF2-40B4-BE49-F238E27FC236}">
                  <a16:creationId xmlns:a16="http://schemas.microsoft.com/office/drawing/2014/main" id="{9F902AE1-9D92-4BBE-8BC2-3EFD8DDE17A2}"/>
                </a:ext>
              </a:extLst>
            </p:cNvPr>
            <p:cNvSpPr/>
            <p:nvPr/>
          </p:nvSpPr>
          <p:spPr>
            <a:xfrm>
              <a:off x="8526536" y="4191480"/>
              <a:ext cx="67731" cy="70726"/>
            </a:xfrm>
            <a:custGeom>
              <a:avLst/>
              <a:gdLst>
                <a:gd name="connsiteX0" fmla="*/ 67732 w 67731"/>
                <a:gd name="connsiteY0" fmla="*/ 70727 h 70726"/>
                <a:gd name="connsiteX1" fmla="*/ 14081 w 67731"/>
                <a:gd name="connsiteY1" fmla="*/ 49895 h 70726"/>
                <a:gd name="connsiteX2" fmla="*/ 16 w 67731"/>
                <a:gd name="connsiteY2" fmla="*/ 11322 h 70726"/>
                <a:gd name="connsiteX3" fmla="*/ 15680 w 67731"/>
                <a:gd name="connsiteY3" fmla="*/ 134 h 70726"/>
                <a:gd name="connsiteX4" fmla="*/ 57236 w 67731"/>
                <a:gd name="connsiteY4" fmla="*/ 24588 h 70726"/>
                <a:gd name="connsiteX5" fmla="*/ 67732 w 67731"/>
                <a:gd name="connsiteY5" fmla="*/ 70727 h 70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731" h="70726">
                  <a:moveTo>
                    <a:pt x="67732" y="70727"/>
                  </a:moveTo>
                  <a:cubicBezTo>
                    <a:pt x="44290" y="62256"/>
                    <a:pt x="25909" y="59911"/>
                    <a:pt x="14081" y="49895"/>
                  </a:cubicBezTo>
                  <a:cubicBezTo>
                    <a:pt x="4864" y="42063"/>
                    <a:pt x="2680" y="24855"/>
                    <a:pt x="16" y="11322"/>
                  </a:cubicBezTo>
                  <a:cubicBezTo>
                    <a:pt x="-517" y="8499"/>
                    <a:pt x="12376" y="-1251"/>
                    <a:pt x="15680" y="134"/>
                  </a:cubicBezTo>
                  <a:cubicBezTo>
                    <a:pt x="30491" y="6421"/>
                    <a:pt x="46314" y="13400"/>
                    <a:pt x="57236" y="24588"/>
                  </a:cubicBezTo>
                  <a:cubicBezTo>
                    <a:pt x="64003" y="31621"/>
                    <a:pt x="62724" y="46485"/>
                    <a:pt x="67732" y="7072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5" name="任意多边形: 形状 434">
              <a:extLst>
                <a:ext uri="{FF2B5EF4-FFF2-40B4-BE49-F238E27FC236}">
                  <a16:creationId xmlns:a16="http://schemas.microsoft.com/office/drawing/2014/main" id="{95735E74-CC7D-7956-4078-281FE8124251}"/>
                </a:ext>
              </a:extLst>
            </p:cNvPr>
            <p:cNvSpPr/>
            <p:nvPr/>
          </p:nvSpPr>
          <p:spPr>
            <a:xfrm>
              <a:off x="8627176" y="4050304"/>
              <a:ext cx="60043" cy="66849"/>
            </a:xfrm>
            <a:custGeom>
              <a:avLst/>
              <a:gdLst>
                <a:gd name="connsiteX0" fmla="*/ 9022 w 60043"/>
                <a:gd name="connsiteY0" fmla="*/ 18 h 66849"/>
                <a:gd name="connsiteX1" fmla="*/ 59955 w 60043"/>
                <a:gd name="connsiteY1" fmla="*/ 49513 h 66849"/>
                <a:gd name="connsiteX2" fmla="*/ 44078 w 60043"/>
                <a:gd name="connsiteY2" fmla="*/ 66668 h 66849"/>
                <a:gd name="connsiteX3" fmla="*/ 71 w 60043"/>
                <a:gd name="connsiteY3" fmla="*/ 22288 h 66849"/>
                <a:gd name="connsiteX4" fmla="*/ 9022 w 60043"/>
                <a:gd name="connsiteY4" fmla="*/ 18 h 66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043" h="66849">
                  <a:moveTo>
                    <a:pt x="9022" y="18"/>
                  </a:moveTo>
                  <a:cubicBezTo>
                    <a:pt x="36992" y="-781"/>
                    <a:pt x="61713" y="25112"/>
                    <a:pt x="59955" y="49513"/>
                  </a:cubicBezTo>
                  <a:cubicBezTo>
                    <a:pt x="59529" y="55853"/>
                    <a:pt x="50152" y="66029"/>
                    <a:pt x="44078" y="66668"/>
                  </a:cubicBezTo>
                  <a:cubicBezTo>
                    <a:pt x="20903" y="69119"/>
                    <a:pt x="-1421" y="46263"/>
                    <a:pt x="71" y="22288"/>
                  </a:cubicBezTo>
                  <a:cubicBezTo>
                    <a:pt x="550" y="13870"/>
                    <a:pt x="6571" y="5772"/>
                    <a:pt x="9022" y="1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6" name="任意多边形: 形状 435">
              <a:extLst>
                <a:ext uri="{FF2B5EF4-FFF2-40B4-BE49-F238E27FC236}">
                  <a16:creationId xmlns:a16="http://schemas.microsoft.com/office/drawing/2014/main" id="{33AE2860-F4D4-463F-1E67-57E85A5E4923}"/>
                </a:ext>
              </a:extLst>
            </p:cNvPr>
            <p:cNvSpPr/>
            <p:nvPr/>
          </p:nvSpPr>
          <p:spPr>
            <a:xfrm>
              <a:off x="8220483" y="4164504"/>
              <a:ext cx="60473" cy="61580"/>
            </a:xfrm>
            <a:custGeom>
              <a:avLst/>
              <a:gdLst>
                <a:gd name="connsiteX0" fmla="*/ 46714 w 60473"/>
                <a:gd name="connsiteY0" fmla="*/ 61580 h 61580"/>
                <a:gd name="connsiteX1" fmla="*/ 682 w 60473"/>
                <a:gd name="connsiteY1" fmla="*/ 15335 h 61580"/>
                <a:gd name="connsiteX2" fmla="*/ 25190 w 60473"/>
                <a:gd name="connsiteY2" fmla="*/ 98 h 61580"/>
                <a:gd name="connsiteX3" fmla="*/ 60459 w 60473"/>
                <a:gd name="connsiteY3" fmla="*/ 43253 h 61580"/>
                <a:gd name="connsiteX4" fmla="*/ 46714 w 60473"/>
                <a:gd name="connsiteY4" fmla="*/ 61580 h 615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473" h="61580">
                  <a:moveTo>
                    <a:pt x="46714" y="61580"/>
                  </a:moveTo>
                  <a:cubicBezTo>
                    <a:pt x="15440" y="60568"/>
                    <a:pt x="-3953" y="38991"/>
                    <a:pt x="682" y="15335"/>
                  </a:cubicBezTo>
                  <a:cubicBezTo>
                    <a:pt x="2014" y="8676"/>
                    <a:pt x="16346" y="684"/>
                    <a:pt x="25190" y="98"/>
                  </a:cubicBezTo>
                  <a:cubicBezTo>
                    <a:pt x="54652" y="-1714"/>
                    <a:pt x="59021" y="21942"/>
                    <a:pt x="60459" y="43253"/>
                  </a:cubicBezTo>
                  <a:cubicBezTo>
                    <a:pt x="60939" y="50339"/>
                    <a:pt x="49431" y="58224"/>
                    <a:pt x="46714" y="615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7" name="任意多边形: 形状 436">
              <a:extLst>
                <a:ext uri="{FF2B5EF4-FFF2-40B4-BE49-F238E27FC236}">
                  <a16:creationId xmlns:a16="http://schemas.microsoft.com/office/drawing/2014/main" id="{21B062FD-F63D-4002-2AB0-8D85C910CBBF}"/>
                </a:ext>
              </a:extLst>
            </p:cNvPr>
            <p:cNvSpPr/>
            <p:nvPr/>
          </p:nvSpPr>
          <p:spPr>
            <a:xfrm>
              <a:off x="7714281" y="4638291"/>
              <a:ext cx="63148" cy="59359"/>
            </a:xfrm>
            <a:custGeom>
              <a:avLst/>
              <a:gdLst>
                <a:gd name="connsiteX0" fmla="*/ 49336 w 63148"/>
                <a:gd name="connsiteY0" fmla="*/ 58821 h 59359"/>
                <a:gd name="connsiteX1" fmla="*/ 587 w 63148"/>
                <a:gd name="connsiteY1" fmla="*/ 20248 h 59359"/>
                <a:gd name="connsiteX2" fmla="*/ 24349 w 63148"/>
                <a:gd name="connsiteY2" fmla="*/ 269 h 59359"/>
                <a:gd name="connsiteX3" fmla="*/ 63135 w 63148"/>
                <a:gd name="connsiteY3" fmla="*/ 39587 h 59359"/>
                <a:gd name="connsiteX4" fmla="*/ 49336 w 63148"/>
                <a:gd name="connsiteY4" fmla="*/ 58821 h 593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148" h="59359">
                  <a:moveTo>
                    <a:pt x="49336" y="58821"/>
                  </a:moveTo>
                  <a:cubicBezTo>
                    <a:pt x="9644" y="62976"/>
                    <a:pt x="4636" y="42411"/>
                    <a:pt x="587" y="20248"/>
                  </a:cubicBezTo>
                  <a:cubicBezTo>
                    <a:pt x="-3249" y="-904"/>
                    <a:pt x="12521" y="1387"/>
                    <a:pt x="24349" y="269"/>
                  </a:cubicBezTo>
                  <a:cubicBezTo>
                    <a:pt x="52852" y="-2555"/>
                    <a:pt x="61856" y="17317"/>
                    <a:pt x="63135" y="39587"/>
                  </a:cubicBezTo>
                  <a:cubicBezTo>
                    <a:pt x="63614" y="47472"/>
                    <a:pt x="51361" y="56103"/>
                    <a:pt x="49336" y="588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8" name="任意多边形: 形状 437">
              <a:extLst>
                <a:ext uri="{FF2B5EF4-FFF2-40B4-BE49-F238E27FC236}">
                  <a16:creationId xmlns:a16="http://schemas.microsoft.com/office/drawing/2014/main" id="{24A2B71C-91C1-E41D-A450-AC5A03385A82}"/>
                </a:ext>
              </a:extLst>
            </p:cNvPr>
            <p:cNvSpPr/>
            <p:nvPr/>
          </p:nvSpPr>
          <p:spPr>
            <a:xfrm>
              <a:off x="7206585" y="5343974"/>
              <a:ext cx="63377" cy="55734"/>
            </a:xfrm>
            <a:custGeom>
              <a:avLst/>
              <a:gdLst>
                <a:gd name="connsiteX0" fmla="*/ 62669 w 63377"/>
                <a:gd name="connsiteY0" fmla="*/ 54698 h 55734"/>
                <a:gd name="connsiteX1" fmla="*/ 494 w 63377"/>
                <a:gd name="connsiteY1" fmla="*/ 28592 h 55734"/>
                <a:gd name="connsiteX2" fmla="*/ 32035 w 63377"/>
                <a:gd name="connsiteY2" fmla="*/ 35 h 55734"/>
                <a:gd name="connsiteX3" fmla="*/ 62669 w 63377"/>
                <a:gd name="connsiteY3" fmla="*/ 54698 h 5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377" h="55734">
                  <a:moveTo>
                    <a:pt x="62669" y="54698"/>
                  </a:moveTo>
                  <a:cubicBezTo>
                    <a:pt x="37789" y="51021"/>
                    <a:pt x="6621" y="69402"/>
                    <a:pt x="494" y="28592"/>
                  </a:cubicBezTo>
                  <a:cubicBezTo>
                    <a:pt x="-3075" y="4936"/>
                    <a:pt x="13228" y="-498"/>
                    <a:pt x="32035" y="35"/>
                  </a:cubicBezTo>
                  <a:cubicBezTo>
                    <a:pt x="56009" y="727"/>
                    <a:pt x="66292" y="18362"/>
                    <a:pt x="62669" y="5469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39" name="任意多边形: 形状 438">
              <a:extLst>
                <a:ext uri="{FF2B5EF4-FFF2-40B4-BE49-F238E27FC236}">
                  <a16:creationId xmlns:a16="http://schemas.microsoft.com/office/drawing/2014/main" id="{48E8794A-FEE1-D61C-9AA6-5BB54D07FFC0}"/>
                </a:ext>
              </a:extLst>
            </p:cNvPr>
            <p:cNvSpPr/>
            <p:nvPr/>
          </p:nvSpPr>
          <p:spPr>
            <a:xfrm>
              <a:off x="9748949" y="4436636"/>
              <a:ext cx="65230" cy="69494"/>
            </a:xfrm>
            <a:custGeom>
              <a:avLst/>
              <a:gdLst>
                <a:gd name="connsiteX0" fmla="*/ 591 w 65230"/>
                <a:gd name="connsiteY0" fmla="*/ 1 h 69494"/>
                <a:gd name="connsiteX1" fmla="*/ 65163 w 65230"/>
                <a:gd name="connsiteY1" fmla="*/ 56475 h 69494"/>
                <a:gd name="connsiteX2" fmla="*/ 44172 w 65230"/>
                <a:gd name="connsiteY2" fmla="*/ 69422 h 69494"/>
                <a:gd name="connsiteX3" fmla="*/ 591 w 65230"/>
                <a:gd name="connsiteY3" fmla="*/ 1 h 6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230" h="69494">
                  <a:moveTo>
                    <a:pt x="591" y="1"/>
                  </a:moveTo>
                  <a:cubicBezTo>
                    <a:pt x="27816" y="-212"/>
                    <a:pt x="67081" y="32660"/>
                    <a:pt x="65163" y="56475"/>
                  </a:cubicBezTo>
                  <a:cubicBezTo>
                    <a:pt x="64737" y="61590"/>
                    <a:pt x="50725" y="70381"/>
                    <a:pt x="44172" y="69422"/>
                  </a:cubicBezTo>
                  <a:cubicBezTo>
                    <a:pt x="15562" y="65319"/>
                    <a:pt x="-3671" y="32873"/>
                    <a:pt x="591" y="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0" name="任意多边形: 形状 439">
              <a:extLst>
                <a:ext uri="{FF2B5EF4-FFF2-40B4-BE49-F238E27FC236}">
                  <a16:creationId xmlns:a16="http://schemas.microsoft.com/office/drawing/2014/main" id="{5EE0C83F-755A-01D8-01EB-AB5E4D3B4232}"/>
                </a:ext>
              </a:extLst>
            </p:cNvPr>
            <p:cNvSpPr/>
            <p:nvPr/>
          </p:nvSpPr>
          <p:spPr>
            <a:xfrm>
              <a:off x="9444608" y="4212144"/>
              <a:ext cx="70989" cy="65278"/>
            </a:xfrm>
            <a:custGeom>
              <a:avLst/>
              <a:gdLst>
                <a:gd name="connsiteX0" fmla="*/ 70990 w 70989"/>
                <a:gd name="connsiteY0" fmla="*/ 63702 h 65278"/>
                <a:gd name="connsiteX1" fmla="*/ 503 w 70989"/>
                <a:gd name="connsiteY1" fmla="*/ 26620 h 65278"/>
                <a:gd name="connsiteX2" fmla="*/ 6684 w 70989"/>
                <a:gd name="connsiteY2" fmla="*/ 2006 h 65278"/>
                <a:gd name="connsiteX3" fmla="*/ 32097 w 70989"/>
                <a:gd name="connsiteY3" fmla="*/ 4990 h 65278"/>
                <a:gd name="connsiteX4" fmla="*/ 70990 w 70989"/>
                <a:gd name="connsiteY4" fmla="*/ 63702 h 6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989" h="65278">
                  <a:moveTo>
                    <a:pt x="70990" y="63702"/>
                  </a:moveTo>
                  <a:cubicBezTo>
                    <a:pt x="26023" y="69722"/>
                    <a:pt x="7216" y="58747"/>
                    <a:pt x="503" y="26620"/>
                  </a:cubicBezTo>
                  <a:cubicBezTo>
                    <a:pt x="-1148" y="18789"/>
                    <a:pt x="1356" y="5363"/>
                    <a:pt x="6684" y="2006"/>
                  </a:cubicBezTo>
                  <a:cubicBezTo>
                    <a:pt x="12544" y="-1670"/>
                    <a:pt x="27888" y="-72"/>
                    <a:pt x="32097" y="4990"/>
                  </a:cubicBezTo>
                  <a:cubicBezTo>
                    <a:pt x="45843" y="21666"/>
                    <a:pt x="56338" y="40899"/>
                    <a:pt x="70990" y="637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1" name="任意多边形: 形状 440">
              <a:extLst>
                <a:ext uri="{FF2B5EF4-FFF2-40B4-BE49-F238E27FC236}">
                  <a16:creationId xmlns:a16="http://schemas.microsoft.com/office/drawing/2014/main" id="{6862CDB2-4F90-6D2A-2D67-618EB8BBFE97}"/>
                </a:ext>
              </a:extLst>
            </p:cNvPr>
            <p:cNvSpPr/>
            <p:nvPr/>
          </p:nvSpPr>
          <p:spPr>
            <a:xfrm>
              <a:off x="10038065" y="4655589"/>
              <a:ext cx="67906" cy="75300"/>
            </a:xfrm>
            <a:custGeom>
              <a:avLst/>
              <a:gdLst>
                <a:gd name="connsiteX0" fmla="*/ 67902 w 67906"/>
                <a:gd name="connsiteY0" fmla="*/ 75300 h 75300"/>
                <a:gd name="connsiteX1" fmla="*/ 505 w 67906"/>
                <a:gd name="connsiteY1" fmla="*/ 19679 h 75300"/>
                <a:gd name="connsiteX2" fmla="*/ 3435 w 67906"/>
                <a:gd name="connsiteY2" fmla="*/ 2523 h 75300"/>
                <a:gd name="connsiteX3" fmla="*/ 20591 w 67906"/>
                <a:gd name="connsiteY3" fmla="*/ 1138 h 75300"/>
                <a:gd name="connsiteX4" fmla="*/ 67902 w 67906"/>
                <a:gd name="connsiteY4" fmla="*/ 75300 h 7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06" h="75300">
                  <a:moveTo>
                    <a:pt x="67902" y="75300"/>
                  </a:moveTo>
                  <a:cubicBezTo>
                    <a:pt x="36574" y="72051"/>
                    <a:pt x="6046" y="46690"/>
                    <a:pt x="505" y="19679"/>
                  </a:cubicBezTo>
                  <a:cubicBezTo>
                    <a:pt x="-614" y="14138"/>
                    <a:pt x="26" y="5773"/>
                    <a:pt x="3435" y="2523"/>
                  </a:cubicBezTo>
                  <a:cubicBezTo>
                    <a:pt x="6739" y="-620"/>
                    <a:pt x="15263" y="-514"/>
                    <a:pt x="20591" y="1138"/>
                  </a:cubicBezTo>
                  <a:cubicBezTo>
                    <a:pt x="46111" y="9183"/>
                    <a:pt x="68275" y="43334"/>
                    <a:pt x="67902" y="753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2" name="任意多边形: 形状 441">
              <a:extLst>
                <a:ext uri="{FF2B5EF4-FFF2-40B4-BE49-F238E27FC236}">
                  <a16:creationId xmlns:a16="http://schemas.microsoft.com/office/drawing/2014/main" id="{339F7DF9-C5A0-D99B-1358-A083BA50C863}"/>
                </a:ext>
              </a:extLst>
            </p:cNvPr>
            <p:cNvSpPr/>
            <p:nvPr/>
          </p:nvSpPr>
          <p:spPr>
            <a:xfrm>
              <a:off x="10499262" y="5073625"/>
              <a:ext cx="69047" cy="67936"/>
            </a:xfrm>
            <a:custGeom>
              <a:avLst/>
              <a:gdLst>
                <a:gd name="connsiteX0" fmla="*/ 0 w 69047"/>
                <a:gd name="connsiteY0" fmla="*/ 0 h 67936"/>
                <a:gd name="connsiteX1" fmla="*/ 69048 w 69047"/>
                <a:gd name="connsiteY1" fmla="*/ 67822 h 67936"/>
                <a:gd name="connsiteX2" fmla="*/ 0 w 69047"/>
                <a:gd name="connsiteY2" fmla="*/ 0 h 67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47" h="67936">
                  <a:moveTo>
                    <a:pt x="0" y="0"/>
                  </a:moveTo>
                  <a:cubicBezTo>
                    <a:pt x="45126" y="107"/>
                    <a:pt x="56847" y="12094"/>
                    <a:pt x="69048" y="67822"/>
                  </a:cubicBezTo>
                  <a:cubicBezTo>
                    <a:pt x="26479" y="69368"/>
                    <a:pt x="12147" y="5567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3" name="任意多边形: 形状 442">
              <a:extLst>
                <a:ext uri="{FF2B5EF4-FFF2-40B4-BE49-F238E27FC236}">
                  <a16:creationId xmlns:a16="http://schemas.microsoft.com/office/drawing/2014/main" id="{DCDD7476-3095-00EA-534F-475D1FCF478C}"/>
                </a:ext>
              </a:extLst>
            </p:cNvPr>
            <p:cNvSpPr/>
            <p:nvPr/>
          </p:nvSpPr>
          <p:spPr>
            <a:xfrm>
              <a:off x="10672681" y="5259273"/>
              <a:ext cx="70273" cy="75092"/>
            </a:xfrm>
            <a:custGeom>
              <a:avLst/>
              <a:gdLst>
                <a:gd name="connsiteX0" fmla="*/ 70273 w 70273"/>
                <a:gd name="connsiteY0" fmla="*/ 75092 h 75092"/>
                <a:gd name="connsiteX1" fmla="*/ 0 w 70273"/>
                <a:gd name="connsiteY1" fmla="*/ 24 h 75092"/>
                <a:gd name="connsiteX2" fmla="*/ 70273 w 70273"/>
                <a:gd name="connsiteY2" fmla="*/ 75092 h 750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0273" h="75092">
                  <a:moveTo>
                    <a:pt x="70273" y="75092"/>
                  </a:moveTo>
                  <a:cubicBezTo>
                    <a:pt x="25946" y="67314"/>
                    <a:pt x="9856" y="37158"/>
                    <a:pt x="0" y="24"/>
                  </a:cubicBezTo>
                  <a:cubicBezTo>
                    <a:pt x="45499" y="-882"/>
                    <a:pt x="69048" y="23946"/>
                    <a:pt x="70273" y="7509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4" name="任意多边形: 形状 443">
              <a:extLst>
                <a:ext uri="{FF2B5EF4-FFF2-40B4-BE49-F238E27FC236}">
                  <a16:creationId xmlns:a16="http://schemas.microsoft.com/office/drawing/2014/main" id="{F444C1FE-1407-432C-F01F-0605EFA6760D}"/>
                </a:ext>
              </a:extLst>
            </p:cNvPr>
            <p:cNvSpPr/>
            <p:nvPr/>
          </p:nvSpPr>
          <p:spPr>
            <a:xfrm>
              <a:off x="7043485" y="6073408"/>
              <a:ext cx="67148" cy="60654"/>
            </a:xfrm>
            <a:custGeom>
              <a:avLst/>
              <a:gdLst>
                <a:gd name="connsiteX0" fmla="*/ 41428 w 67148"/>
                <a:gd name="connsiteY0" fmla="*/ 60655 h 60654"/>
                <a:gd name="connsiteX1" fmla="*/ 298 w 67148"/>
                <a:gd name="connsiteY1" fmla="*/ 22348 h 60654"/>
                <a:gd name="connsiteX2" fmla="*/ 30613 w 67148"/>
                <a:gd name="connsiteY2" fmla="*/ 25 h 60654"/>
                <a:gd name="connsiteX3" fmla="*/ 67054 w 67148"/>
                <a:gd name="connsiteY3" fmla="*/ 30766 h 60654"/>
                <a:gd name="connsiteX4" fmla="*/ 41428 w 67148"/>
                <a:gd name="connsiteY4" fmla="*/ 60655 h 60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48" h="60654">
                  <a:moveTo>
                    <a:pt x="41428" y="60655"/>
                  </a:moveTo>
                  <a:cubicBezTo>
                    <a:pt x="10740" y="57724"/>
                    <a:pt x="2748" y="41581"/>
                    <a:pt x="298" y="22348"/>
                  </a:cubicBezTo>
                  <a:cubicBezTo>
                    <a:pt x="-2633" y="-721"/>
                    <a:pt x="16707" y="398"/>
                    <a:pt x="30613" y="25"/>
                  </a:cubicBezTo>
                  <a:cubicBezTo>
                    <a:pt x="50858" y="-561"/>
                    <a:pt x="68600" y="9295"/>
                    <a:pt x="67054" y="30766"/>
                  </a:cubicBezTo>
                  <a:cubicBezTo>
                    <a:pt x="66309" y="41261"/>
                    <a:pt x="50432" y="50692"/>
                    <a:pt x="41428" y="606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5" name="任意多边形: 形状 444">
              <a:extLst>
                <a:ext uri="{FF2B5EF4-FFF2-40B4-BE49-F238E27FC236}">
                  <a16:creationId xmlns:a16="http://schemas.microsoft.com/office/drawing/2014/main" id="{79A7BE75-E671-C8D5-BE5F-F849825B6145}"/>
                </a:ext>
              </a:extLst>
            </p:cNvPr>
            <p:cNvSpPr/>
            <p:nvPr/>
          </p:nvSpPr>
          <p:spPr>
            <a:xfrm>
              <a:off x="7591472" y="4806924"/>
              <a:ext cx="64790" cy="53869"/>
            </a:xfrm>
            <a:custGeom>
              <a:avLst/>
              <a:gdLst>
                <a:gd name="connsiteX0" fmla="*/ 64790 w 64790"/>
                <a:gd name="connsiteY0" fmla="*/ 51193 h 53869"/>
                <a:gd name="connsiteX1" fmla="*/ 5 w 64790"/>
                <a:gd name="connsiteY1" fmla="*/ 22423 h 53869"/>
                <a:gd name="connsiteX2" fmla="*/ 18812 w 64790"/>
                <a:gd name="connsiteY2" fmla="*/ 1591 h 53869"/>
                <a:gd name="connsiteX3" fmla="*/ 64790 w 64790"/>
                <a:gd name="connsiteY3" fmla="*/ 51193 h 538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90" h="53869">
                  <a:moveTo>
                    <a:pt x="64790" y="51193"/>
                  </a:moveTo>
                  <a:cubicBezTo>
                    <a:pt x="16414" y="58332"/>
                    <a:pt x="1123" y="51992"/>
                    <a:pt x="5" y="22423"/>
                  </a:cubicBezTo>
                  <a:cubicBezTo>
                    <a:pt x="-262" y="15443"/>
                    <a:pt x="11086" y="3189"/>
                    <a:pt x="18812" y="1591"/>
                  </a:cubicBezTo>
                  <a:cubicBezTo>
                    <a:pt x="49233" y="-4749"/>
                    <a:pt x="59516" y="7079"/>
                    <a:pt x="64790" y="5119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6" name="任意多边形: 形状 445">
              <a:extLst>
                <a:ext uri="{FF2B5EF4-FFF2-40B4-BE49-F238E27FC236}">
                  <a16:creationId xmlns:a16="http://schemas.microsoft.com/office/drawing/2014/main" id="{1FF0E162-0021-48FD-E838-6D1ACB905E99}"/>
                </a:ext>
              </a:extLst>
            </p:cNvPr>
            <p:cNvSpPr/>
            <p:nvPr/>
          </p:nvSpPr>
          <p:spPr>
            <a:xfrm>
              <a:off x="11272107" y="5927825"/>
              <a:ext cx="90145" cy="88334"/>
            </a:xfrm>
            <a:custGeom>
              <a:avLst/>
              <a:gdLst>
                <a:gd name="connsiteX0" fmla="*/ 0 w 90145"/>
                <a:gd name="connsiteY0" fmla="*/ 0 h 88334"/>
                <a:gd name="connsiteX1" fmla="*/ 90146 w 90145"/>
                <a:gd name="connsiteY1" fmla="*/ 88334 h 88334"/>
                <a:gd name="connsiteX2" fmla="*/ 0 w 90145"/>
                <a:gd name="connsiteY2" fmla="*/ 0 h 883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45" h="88334">
                  <a:moveTo>
                    <a:pt x="0" y="0"/>
                  </a:moveTo>
                  <a:cubicBezTo>
                    <a:pt x="52905" y="9910"/>
                    <a:pt x="72457" y="44167"/>
                    <a:pt x="90146" y="88334"/>
                  </a:cubicBezTo>
                  <a:cubicBezTo>
                    <a:pt x="38679" y="77839"/>
                    <a:pt x="19073" y="4288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7" name="任意多边形: 形状 446">
              <a:extLst>
                <a:ext uri="{FF2B5EF4-FFF2-40B4-BE49-F238E27FC236}">
                  <a16:creationId xmlns:a16="http://schemas.microsoft.com/office/drawing/2014/main" id="{DAC0A205-D58A-3C9B-09A9-FDF564745E73}"/>
                </a:ext>
              </a:extLst>
            </p:cNvPr>
            <p:cNvSpPr/>
            <p:nvPr/>
          </p:nvSpPr>
          <p:spPr>
            <a:xfrm>
              <a:off x="6965744" y="6446618"/>
              <a:ext cx="62797" cy="54999"/>
            </a:xfrm>
            <a:custGeom>
              <a:avLst/>
              <a:gdLst>
                <a:gd name="connsiteX0" fmla="*/ 43515 w 62797"/>
                <a:gd name="connsiteY0" fmla="*/ 54580 h 54999"/>
                <a:gd name="connsiteX1" fmla="*/ 307 w 62797"/>
                <a:gd name="connsiteY1" fmla="*/ 21654 h 54999"/>
                <a:gd name="connsiteX2" fmla="*/ 31581 w 62797"/>
                <a:gd name="connsiteY2" fmla="*/ 503 h 54999"/>
                <a:gd name="connsiteX3" fmla="*/ 62322 w 62797"/>
                <a:gd name="connsiteY3" fmla="*/ 34228 h 54999"/>
                <a:gd name="connsiteX4" fmla="*/ 43515 w 62797"/>
                <a:gd name="connsiteY4" fmla="*/ 54580 h 54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797" h="54999">
                  <a:moveTo>
                    <a:pt x="43515" y="54580"/>
                  </a:moveTo>
                  <a:cubicBezTo>
                    <a:pt x="6061" y="58043"/>
                    <a:pt x="-1771" y="39449"/>
                    <a:pt x="307" y="21654"/>
                  </a:cubicBezTo>
                  <a:cubicBezTo>
                    <a:pt x="1266" y="13183"/>
                    <a:pt x="19753" y="2421"/>
                    <a:pt x="31581" y="503"/>
                  </a:cubicBezTo>
                  <a:cubicBezTo>
                    <a:pt x="55023" y="-3280"/>
                    <a:pt x="65199" y="14888"/>
                    <a:pt x="62322" y="34228"/>
                  </a:cubicBezTo>
                  <a:cubicBezTo>
                    <a:pt x="60777" y="44350"/>
                    <a:pt x="45700" y="52395"/>
                    <a:pt x="43515" y="545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8" name="任意多边形: 形状 447">
              <a:extLst>
                <a:ext uri="{FF2B5EF4-FFF2-40B4-BE49-F238E27FC236}">
                  <a16:creationId xmlns:a16="http://schemas.microsoft.com/office/drawing/2014/main" id="{12D5432D-96EF-E700-BB51-A8EBBE48CC3D}"/>
                </a:ext>
              </a:extLst>
            </p:cNvPr>
            <p:cNvSpPr/>
            <p:nvPr/>
          </p:nvSpPr>
          <p:spPr>
            <a:xfrm>
              <a:off x="7285658" y="4990651"/>
              <a:ext cx="61596" cy="57741"/>
            </a:xfrm>
            <a:custGeom>
              <a:avLst/>
              <a:gdLst>
                <a:gd name="connsiteX0" fmla="*/ 46784 w 61596"/>
                <a:gd name="connsiteY0" fmla="*/ 57720 h 57741"/>
                <a:gd name="connsiteX1" fmla="*/ 272 w 61596"/>
                <a:gd name="connsiteY1" fmla="*/ 22663 h 57741"/>
                <a:gd name="connsiteX2" fmla="*/ 27071 w 61596"/>
                <a:gd name="connsiteY2" fmla="*/ 73 h 57741"/>
                <a:gd name="connsiteX3" fmla="*/ 61488 w 61596"/>
                <a:gd name="connsiteY3" fmla="*/ 36142 h 57741"/>
                <a:gd name="connsiteX4" fmla="*/ 46784 w 61596"/>
                <a:gd name="connsiteY4" fmla="*/ 57720 h 577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596" h="57741">
                  <a:moveTo>
                    <a:pt x="46784" y="57720"/>
                  </a:moveTo>
                  <a:cubicBezTo>
                    <a:pt x="13538" y="58359"/>
                    <a:pt x="2883" y="44827"/>
                    <a:pt x="272" y="22663"/>
                  </a:cubicBezTo>
                  <a:cubicBezTo>
                    <a:pt x="-2232" y="1512"/>
                    <a:pt x="13006" y="766"/>
                    <a:pt x="27071" y="73"/>
                  </a:cubicBezTo>
                  <a:cubicBezTo>
                    <a:pt x="51951" y="-1205"/>
                    <a:pt x="62820" y="14352"/>
                    <a:pt x="61488" y="36142"/>
                  </a:cubicBezTo>
                  <a:cubicBezTo>
                    <a:pt x="60955" y="45253"/>
                    <a:pt x="49767" y="53671"/>
                    <a:pt x="46784" y="577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49" name="任意多边形: 形状 448">
              <a:extLst>
                <a:ext uri="{FF2B5EF4-FFF2-40B4-BE49-F238E27FC236}">
                  <a16:creationId xmlns:a16="http://schemas.microsoft.com/office/drawing/2014/main" id="{E676C3D1-54A7-1C4D-1D9D-A3CB312333CF}"/>
                </a:ext>
              </a:extLst>
            </p:cNvPr>
            <p:cNvSpPr/>
            <p:nvPr/>
          </p:nvSpPr>
          <p:spPr>
            <a:xfrm>
              <a:off x="7835343" y="4470839"/>
              <a:ext cx="60795" cy="61005"/>
            </a:xfrm>
            <a:custGeom>
              <a:avLst/>
              <a:gdLst>
                <a:gd name="connsiteX0" fmla="*/ 46976 w 60795"/>
                <a:gd name="connsiteY0" fmla="*/ 61006 h 61005"/>
                <a:gd name="connsiteX1" fmla="*/ 38 w 60795"/>
                <a:gd name="connsiteY1" fmla="*/ 24936 h 61005"/>
                <a:gd name="connsiteX2" fmla="*/ 19538 w 60795"/>
                <a:gd name="connsiteY2" fmla="*/ 589 h 61005"/>
                <a:gd name="connsiteX3" fmla="*/ 60562 w 60795"/>
                <a:gd name="connsiteY3" fmla="*/ 41879 h 61005"/>
                <a:gd name="connsiteX4" fmla="*/ 46976 w 60795"/>
                <a:gd name="connsiteY4" fmla="*/ 61006 h 610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795" h="61005">
                  <a:moveTo>
                    <a:pt x="46976" y="61006"/>
                  </a:moveTo>
                  <a:cubicBezTo>
                    <a:pt x="14264" y="61006"/>
                    <a:pt x="-867" y="48911"/>
                    <a:pt x="38" y="24936"/>
                  </a:cubicBezTo>
                  <a:cubicBezTo>
                    <a:pt x="358" y="16252"/>
                    <a:pt x="11333" y="2293"/>
                    <a:pt x="19538" y="589"/>
                  </a:cubicBezTo>
                  <a:cubicBezTo>
                    <a:pt x="41009" y="-3993"/>
                    <a:pt x="63332" y="18969"/>
                    <a:pt x="60562" y="41879"/>
                  </a:cubicBezTo>
                  <a:cubicBezTo>
                    <a:pt x="59550" y="50190"/>
                    <a:pt x="49640" y="57436"/>
                    <a:pt x="46976" y="6100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0" name="任意多边形: 形状 449">
              <a:extLst>
                <a:ext uri="{FF2B5EF4-FFF2-40B4-BE49-F238E27FC236}">
                  <a16:creationId xmlns:a16="http://schemas.microsoft.com/office/drawing/2014/main" id="{5971F37F-56E9-7F97-7D03-C1CC272A7881}"/>
                </a:ext>
              </a:extLst>
            </p:cNvPr>
            <p:cNvSpPr/>
            <p:nvPr/>
          </p:nvSpPr>
          <p:spPr>
            <a:xfrm>
              <a:off x="7069184" y="5535418"/>
              <a:ext cx="65923" cy="55426"/>
            </a:xfrm>
            <a:custGeom>
              <a:avLst/>
              <a:gdLst>
                <a:gd name="connsiteX0" fmla="*/ 42155 w 65923"/>
                <a:gd name="connsiteY0" fmla="*/ 55426 h 55426"/>
                <a:gd name="connsiteX1" fmla="*/ 12 w 65923"/>
                <a:gd name="connsiteY1" fmla="*/ 18292 h 55426"/>
                <a:gd name="connsiteX2" fmla="*/ 25799 w 65923"/>
                <a:gd name="connsiteY2" fmla="*/ 1190 h 55426"/>
                <a:gd name="connsiteX3" fmla="*/ 65863 w 65923"/>
                <a:gd name="connsiteY3" fmla="*/ 32197 h 55426"/>
                <a:gd name="connsiteX4" fmla="*/ 42155 w 65923"/>
                <a:gd name="connsiteY4" fmla="*/ 55426 h 55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923" h="55426">
                  <a:moveTo>
                    <a:pt x="42155" y="55426"/>
                  </a:moveTo>
                  <a:cubicBezTo>
                    <a:pt x="13172" y="53082"/>
                    <a:pt x="-467" y="40881"/>
                    <a:pt x="12" y="18292"/>
                  </a:cubicBezTo>
                  <a:cubicBezTo>
                    <a:pt x="119" y="12218"/>
                    <a:pt x="15995" y="3214"/>
                    <a:pt x="25799" y="1190"/>
                  </a:cubicBezTo>
                  <a:cubicBezTo>
                    <a:pt x="49507" y="-3712"/>
                    <a:pt x="67089" y="6517"/>
                    <a:pt x="65863" y="32197"/>
                  </a:cubicBezTo>
                  <a:cubicBezTo>
                    <a:pt x="65490" y="40242"/>
                    <a:pt x="50466" y="47701"/>
                    <a:pt x="42155" y="5542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1" name="任意多边形: 形状 450">
              <a:extLst>
                <a:ext uri="{FF2B5EF4-FFF2-40B4-BE49-F238E27FC236}">
                  <a16:creationId xmlns:a16="http://schemas.microsoft.com/office/drawing/2014/main" id="{40E2AF20-947B-72DA-ECF1-EE94BC52B937}"/>
                </a:ext>
              </a:extLst>
            </p:cNvPr>
            <p:cNvSpPr/>
            <p:nvPr/>
          </p:nvSpPr>
          <p:spPr>
            <a:xfrm>
              <a:off x="6904969" y="6273813"/>
              <a:ext cx="64416" cy="56364"/>
            </a:xfrm>
            <a:custGeom>
              <a:avLst/>
              <a:gdLst>
                <a:gd name="connsiteX0" fmla="*/ 44299 w 64416"/>
                <a:gd name="connsiteY0" fmla="*/ 56364 h 56364"/>
                <a:gd name="connsiteX1" fmla="*/ 26 w 64416"/>
                <a:gd name="connsiteY1" fmla="*/ 22267 h 56364"/>
                <a:gd name="connsiteX2" fmla="*/ 31406 w 64416"/>
                <a:gd name="connsiteY2" fmla="*/ 210 h 56364"/>
                <a:gd name="connsiteX3" fmla="*/ 64012 w 64416"/>
                <a:gd name="connsiteY3" fmla="*/ 33029 h 56364"/>
                <a:gd name="connsiteX4" fmla="*/ 44299 w 64416"/>
                <a:gd name="connsiteY4" fmla="*/ 56364 h 5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416" h="56364">
                  <a:moveTo>
                    <a:pt x="44299" y="56364"/>
                  </a:moveTo>
                  <a:cubicBezTo>
                    <a:pt x="11587" y="55778"/>
                    <a:pt x="771" y="44217"/>
                    <a:pt x="26" y="22267"/>
                  </a:cubicBezTo>
                  <a:cubicBezTo>
                    <a:pt x="-774" y="-1175"/>
                    <a:pt x="17341" y="1488"/>
                    <a:pt x="31406" y="210"/>
                  </a:cubicBezTo>
                  <a:cubicBezTo>
                    <a:pt x="54742" y="-1921"/>
                    <a:pt x="66836" y="12410"/>
                    <a:pt x="64012" y="33029"/>
                  </a:cubicBezTo>
                  <a:cubicBezTo>
                    <a:pt x="62627" y="43418"/>
                    <a:pt x="48242" y="51995"/>
                    <a:pt x="44299" y="563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2" name="任意多边形: 形状 451">
              <a:extLst>
                <a:ext uri="{FF2B5EF4-FFF2-40B4-BE49-F238E27FC236}">
                  <a16:creationId xmlns:a16="http://schemas.microsoft.com/office/drawing/2014/main" id="{E2F61651-AE4D-BB56-7D8B-E70B1A0C134F}"/>
                </a:ext>
              </a:extLst>
            </p:cNvPr>
            <p:cNvSpPr/>
            <p:nvPr/>
          </p:nvSpPr>
          <p:spPr>
            <a:xfrm>
              <a:off x="8112634" y="4319131"/>
              <a:ext cx="60315" cy="56338"/>
            </a:xfrm>
            <a:custGeom>
              <a:avLst/>
              <a:gdLst>
                <a:gd name="connsiteX0" fmla="*/ 60315 w 60315"/>
                <a:gd name="connsiteY0" fmla="*/ 53254 h 56338"/>
                <a:gd name="connsiteX1" fmla="*/ 4 w 60315"/>
                <a:gd name="connsiteY1" fmla="*/ 23205 h 56338"/>
                <a:gd name="connsiteX2" fmla="*/ 19930 w 60315"/>
                <a:gd name="connsiteY2" fmla="*/ 456 h 56338"/>
                <a:gd name="connsiteX3" fmla="*/ 60315 w 60315"/>
                <a:gd name="connsiteY3" fmla="*/ 53254 h 56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315" h="56338">
                  <a:moveTo>
                    <a:pt x="60315" y="53254"/>
                  </a:moveTo>
                  <a:cubicBezTo>
                    <a:pt x="18598" y="61619"/>
                    <a:pt x="963" y="53414"/>
                    <a:pt x="4" y="23205"/>
                  </a:cubicBezTo>
                  <a:cubicBezTo>
                    <a:pt x="-262" y="15480"/>
                    <a:pt x="12045" y="1521"/>
                    <a:pt x="19930" y="456"/>
                  </a:cubicBezTo>
                  <a:cubicBezTo>
                    <a:pt x="46942" y="-3220"/>
                    <a:pt x="60421" y="15427"/>
                    <a:pt x="60315" y="5325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3" name="任意多边形: 形状 452">
              <a:extLst>
                <a:ext uri="{FF2B5EF4-FFF2-40B4-BE49-F238E27FC236}">
                  <a16:creationId xmlns:a16="http://schemas.microsoft.com/office/drawing/2014/main" id="{66E6BB73-2902-0E05-8E50-2340B54E6BE7}"/>
                </a:ext>
              </a:extLst>
            </p:cNvPr>
            <p:cNvSpPr/>
            <p:nvPr/>
          </p:nvSpPr>
          <p:spPr>
            <a:xfrm>
              <a:off x="6932053" y="5712210"/>
              <a:ext cx="62953" cy="67807"/>
            </a:xfrm>
            <a:custGeom>
              <a:avLst/>
              <a:gdLst>
                <a:gd name="connsiteX0" fmla="*/ 28829 w 62953"/>
                <a:gd name="connsiteY0" fmla="*/ 0 h 67807"/>
                <a:gd name="connsiteX1" fmla="*/ 62021 w 62953"/>
                <a:gd name="connsiteY1" fmla="*/ 44806 h 67807"/>
                <a:gd name="connsiteX2" fmla="*/ 32879 w 62953"/>
                <a:gd name="connsiteY2" fmla="*/ 67716 h 67807"/>
                <a:gd name="connsiteX3" fmla="*/ 166 w 62953"/>
                <a:gd name="connsiteY3" fmla="*/ 34524 h 67807"/>
                <a:gd name="connsiteX4" fmla="*/ 28829 w 62953"/>
                <a:gd name="connsiteY4" fmla="*/ 0 h 67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953" h="67807">
                  <a:moveTo>
                    <a:pt x="28829" y="0"/>
                  </a:moveTo>
                  <a:cubicBezTo>
                    <a:pt x="43800" y="19340"/>
                    <a:pt x="58345" y="30635"/>
                    <a:pt x="62021" y="44806"/>
                  </a:cubicBezTo>
                  <a:cubicBezTo>
                    <a:pt x="67509" y="65851"/>
                    <a:pt x="47583" y="66810"/>
                    <a:pt x="32879" y="67716"/>
                  </a:cubicBezTo>
                  <a:cubicBezTo>
                    <a:pt x="9916" y="69101"/>
                    <a:pt x="-1539" y="54556"/>
                    <a:pt x="166" y="34524"/>
                  </a:cubicBezTo>
                  <a:cubicBezTo>
                    <a:pt x="912" y="25041"/>
                    <a:pt x="14338" y="16676"/>
                    <a:pt x="2882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4" name="任意多边形: 形状 453">
              <a:extLst>
                <a:ext uri="{FF2B5EF4-FFF2-40B4-BE49-F238E27FC236}">
                  <a16:creationId xmlns:a16="http://schemas.microsoft.com/office/drawing/2014/main" id="{85DE44F8-DF81-1DD2-554B-37AFE1D3D972}"/>
                </a:ext>
              </a:extLst>
            </p:cNvPr>
            <p:cNvSpPr/>
            <p:nvPr/>
          </p:nvSpPr>
          <p:spPr>
            <a:xfrm>
              <a:off x="11024313" y="5617163"/>
              <a:ext cx="74535" cy="77362"/>
            </a:xfrm>
            <a:custGeom>
              <a:avLst/>
              <a:gdLst>
                <a:gd name="connsiteX0" fmla="*/ 0 w 74535"/>
                <a:gd name="connsiteY0" fmla="*/ 0 h 77362"/>
                <a:gd name="connsiteX1" fmla="*/ 74535 w 74535"/>
                <a:gd name="connsiteY1" fmla="*/ 77359 h 77362"/>
                <a:gd name="connsiteX2" fmla="*/ 0 w 74535"/>
                <a:gd name="connsiteY2" fmla="*/ 0 h 7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535" h="77362">
                  <a:moveTo>
                    <a:pt x="0" y="0"/>
                  </a:moveTo>
                  <a:cubicBezTo>
                    <a:pt x="47524" y="6820"/>
                    <a:pt x="61056" y="41503"/>
                    <a:pt x="74535" y="77359"/>
                  </a:cubicBezTo>
                  <a:cubicBezTo>
                    <a:pt x="33671" y="77679"/>
                    <a:pt x="10069" y="53544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5" name="任意多边形: 形状 454">
              <a:extLst>
                <a:ext uri="{FF2B5EF4-FFF2-40B4-BE49-F238E27FC236}">
                  <a16:creationId xmlns:a16="http://schemas.microsoft.com/office/drawing/2014/main" id="{8E2575E2-790E-3DB5-3A83-58F0310D1F50}"/>
                </a:ext>
              </a:extLst>
            </p:cNvPr>
            <p:cNvSpPr/>
            <p:nvPr/>
          </p:nvSpPr>
          <p:spPr>
            <a:xfrm>
              <a:off x="9687205" y="4282878"/>
              <a:ext cx="74056" cy="69047"/>
            </a:xfrm>
            <a:custGeom>
              <a:avLst/>
              <a:gdLst>
                <a:gd name="connsiteX0" fmla="*/ 74056 w 74056"/>
                <a:gd name="connsiteY0" fmla="*/ 69048 h 69047"/>
                <a:gd name="connsiteX1" fmla="*/ 0 w 74056"/>
                <a:gd name="connsiteY1" fmla="*/ 0 h 69047"/>
                <a:gd name="connsiteX2" fmla="*/ 37774 w 74056"/>
                <a:gd name="connsiteY2" fmla="*/ 8631 h 69047"/>
                <a:gd name="connsiteX3" fmla="*/ 74056 w 74056"/>
                <a:gd name="connsiteY3" fmla="*/ 69048 h 69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056" h="69047">
                  <a:moveTo>
                    <a:pt x="74056" y="69048"/>
                  </a:moveTo>
                  <a:cubicBezTo>
                    <a:pt x="20512" y="66437"/>
                    <a:pt x="20512" y="66437"/>
                    <a:pt x="0" y="0"/>
                  </a:cubicBezTo>
                  <a:cubicBezTo>
                    <a:pt x="15610" y="3143"/>
                    <a:pt x="31807" y="1545"/>
                    <a:pt x="37774" y="8631"/>
                  </a:cubicBezTo>
                  <a:cubicBezTo>
                    <a:pt x="51520" y="24827"/>
                    <a:pt x="60310" y="45233"/>
                    <a:pt x="74056" y="6904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6" name="任意多边形: 形状 455">
              <a:extLst>
                <a:ext uri="{FF2B5EF4-FFF2-40B4-BE49-F238E27FC236}">
                  <a16:creationId xmlns:a16="http://schemas.microsoft.com/office/drawing/2014/main" id="{1EAA99C4-9F2F-1F41-DC29-9A15BD46E949}"/>
                </a:ext>
              </a:extLst>
            </p:cNvPr>
            <p:cNvSpPr/>
            <p:nvPr/>
          </p:nvSpPr>
          <p:spPr>
            <a:xfrm>
              <a:off x="11820067" y="6535243"/>
              <a:ext cx="91317" cy="80769"/>
            </a:xfrm>
            <a:custGeom>
              <a:avLst/>
              <a:gdLst>
                <a:gd name="connsiteX0" fmla="*/ 0 w 91317"/>
                <a:gd name="connsiteY0" fmla="*/ 0 h 80769"/>
                <a:gd name="connsiteX1" fmla="*/ 91318 w 91317"/>
                <a:gd name="connsiteY1" fmla="*/ 80769 h 80769"/>
                <a:gd name="connsiteX2" fmla="*/ 0 w 91317"/>
                <a:gd name="connsiteY2" fmla="*/ 0 h 80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1317" h="80769">
                  <a:moveTo>
                    <a:pt x="0" y="0"/>
                  </a:moveTo>
                  <a:cubicBezTo>
                    <a:pt x="48483" y="9697"/>
                    <a:pt x="65585" y="47844"/>
                    <a:pt x="91318" y="80769"/>
                  </a:cubicBezTo>
                  <a:cubicBezTo>
                    <a:pt x="47364" y="79810"/>
                    <a:pt x="14545" y="50454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7" name="任意多边形: 形状 456">
              <a:extLst>
                <a:ext uri="{FF2B5EF4-FFF2-40B4-BE49-F238E27FC236}">
                  <a16:creationId xmlns:a16="http://schemas.microsoft.com/office/drawing/2014/main" id="{12539DA3-4A1E-ABF3-19BA-A17C1E5E8AD4}"/>
                </a:ext>
              </a:extLst>
            </p:cNvPr>
            <p:cNvSpPr/>
            <p:nvPr/>
          </p:nvSpPr>
          <p:spPr>
            <a:xfrm>
              <a:off x="10845727" y="5438203"/>
              <a:ext cx="75654" cy="72353"/>
            </a:xfrm>
            <a:custGeom>
              <a:avLst/>
              <a:gdLst>
                <a:gd name="connsiteX0" fmla="*/ 75654 w 75654"/>
                <a:gd name="connsiteY0" fmla="*/ 69954 h 72353"/>
                <a:gd name="connsiteX1" fmla="*/ 0 w 75654"/>
                <a:gd name="connsiteY1" fmla="*/ 0 h 72353"/>
                <a:gd name="connsiteX2" fmla="*/ 75654 w 75654"/>
                <a:gd name="connsiteY2" fmla="*/ 69954 h 72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654" h="72353">
                  <a:moveTo>
                    <a:pt x="75654" y="69954"/>
                  </a:moveTo>
                  <a:cubicBezTo>
                    <a:pt x="38413" y="78691"/>
                    <a:pt x="24082" y="65372"/>
                    <a:pt x="0" y="0"/>
                  </a:cubicBezTo>
                  <a:cubicBezTo>
                    <a:pt x="37987" y="106"/>
                    <a:pt x="59724" y="20245"/>
                    <a:pt x="75654" y="6995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8" name="任意多边形: 形状 457">
              <a:extLst>
                <a:ext uri="{FF2B5EF4-FFF2-40B4-BE49-F238E27FC236}">
                  <a16:creationId xmlns:a16="http://schemas.microsoft.com/office/drawing/2014/main" id="{32EEBBC5-4F82-25FB-EC28-0EAD1092BF96}"/>
                </a:ext>
              </a:extLst>
            </p:cNvPr>
            <p:cNvSpPr/>
            <p:nvPr/>
          </p:nvSpPr>
          <p:spPr>
            <a:xfrm>
              <a:off x="9981277" y="4515838"/>
              <a:ext cx="66351" cy="63697"/>
            </a:xfrm>
            <a:custGeom>
              <a:avLst/>
              <a:gdLst>
                <a:gd name="connsiteX0" fmla="*/ 66351 w 66351"/>
                <a:gd name="connsiteY0" fmla="*/ 63477 h 63697"/>
                <a:gd name="connsiteX1" fmla="*/ 21 w 66351"/>
                <a:gd name="connsiteY1" fmla="*/ 12650 h 63697"/>
                <a:gd name="connsiteX2" fmla="*/ 22930 w 66351"/>
                <a:gd name="connsiteY2" fmla="*/ 183 h 63697"/>
                <a:gd name="connsiteX3" fmla="*/ 66351 w 66351"/>
                <a:gd name="connsiteY3" fmla="*/ 63477 h 6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351" h="63697">
                  <a:moveTo>
                    <a:pt x="66351" y="63477"/>
                  </a:moveTo>
                  <a:cubicBezTo>
                    <a:pt x="35557" y="66460"/>
                    <a:pt x="-992" y="38703"/>
                    <a:pt x="21" y="12650"/>
                  </a:cubicBezTo>
                  <a:cubicBezTo>
                    <a:pt x="234" y="7855"/>
                    <a:pt x="16324" y="-1415"/>
                    <a:pt x="22930" y="183"/>
                  </a:cubicBezTo>
                  <a:cubicBezTo>
                    <a:pt x="44774" y="5511"/>
                    <a:pt x="62835" y="33694"/>
                    <a:pt x="66351" y="6347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59" name="任意多边形: 形状 458">
              <a:extLst>
                <a:ext uri="{FF2B5EF4-FFF2-40B4-BE49-F238E27FC236}">
                  <a16:creationId xmlns:a16="http://schemas.microsoft.com/office/drawing/2014/main" id="{1947F56C-895D-B789-8DD4-652EC526F5E0}"/>
                </a:ext>
              </a:extLst>
            </p:cNvPr>
            <p:cNvSpPr/>
            <p:nvPr/>
          </p:nvSpPr>
          <p:spPr>
            <a:xfrm>
              <a:off x="11375412" y="5984336"/>
              <a:ext cx="83912" cy="78068"/>
            </a:xfrm>
            <a:custGeom>
              <a:avLst/>
              <a:gdLst>
                <a:gd name="connsiteX0" fmla="*/ 83912 w 83912"/>
                <a:gd name="connsiteY0" fmla="*/ 78068 h 78068"/>
                <a:gd name="connsiteX1" fmla="*/ 0 w 83912"/>
                <a:gd name="connsiteY1" fmla="*/ 2094 h 78068"/>
                <a:gd name="connsiteX2" fmla="*/ 83912 w 83912"/>
                <a:gd name="connsiteY2" fmla="*/ 78068 h 78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3912" h="78068">
                  <a:moveTo>
                    <a:pt x="83912" y="78068"/>
                  </a:moveTo>
                  <a:cubicBezTo>
                    <a:pt x="38466" y="67200"/>
                    <a:pt x="17848" y="37258"/>
                    <a:pt x="0" y="2094"/>
                  </a:cubicBezTo>
                  <a:cubicBezTo>
                    <a:pt x="33192" y="-7176"/>
                    <a:pt x="55995" y="13656"/>
                    <a:pt x="83912" y="780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0" name="任意多边形: 形状 459">
              <a:extLst>
                <a:ext uri="{FF2B5EF4-FFF2-40B4-BE49-F238E27FC236}">
                  <a16:creationId xmlns:a16="http://schemas.microsoft.com/office/drawing/2014/main" id="{5C04ECA5-A08E-39D9-CBBC-4CB0AB280668}"/>
                </a:ext>
              </a:extLst>
            </p:cNvPr>
            <p:cNvSpPr/>
            <p:nvPr/>
          </p:nvSpPr>
          <p:spPr>
            <a:xfrm>
              <a:off x="9814461" y="4329120"/>
              <a:ext cx="56668" cy="64735"/>
            </a:xfrm>
            <a:custGeom>
              <a:avLst/>
              <a:gdLst>
                <a:gd name="connsiteX0" fmla="*/ 56498 w 56668"/>
                <a:gd name="connsiteY0" fmla="*/ 64736 h 64735"/>
                <a:gd name="connsiteX1" fmla="*/ 24 w 56668"/>
                <a:gd name="connsiteY1" fmla="*/ 643 h 64735"/>
                <a:gd name="connsiteX2" fmla="*/ 56498 w 56668"/>
                <a:gd name="connsiteY2" fmla="*/ 64736 h 647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668" h="64735">
                  <a:moveTo>
                    <a:pt x="56498" y="64736"/>
                  </a:moveTo>
                  <a:cubicBezTo>
                    <a:pt x="16114" y="63137"/>
                    <a:pt x="-722" y="43318"/>
                    <a:pt x="24" y="643"/>
                  </a:cubicBezTo>
                  <a:cubicBezTo>
                    <a:pt x="37904" y="-4206"/>
                    <a:pt x="58789" y="18491"/>
                    <a:pt x="56498" y="647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1" name="任意多边形: 形状 460">
              <a:extLst>
                <a:ext uri="{FF2B5EF4-FFF2-40B4-BE49-F238E27FC236}">
                  <a16:creationId xmlns:a16="http://schemas.microsoft.com/office/drawing/2014/main" id="{486A89F3-3558-AA58-063B-ED167813F43A}"/>
                </a:ext>
              </a:extLst>
            </p:cNvPr>
            <p:cNvSpPr/>
            <p:nvPr/>
          </p:nvSpPr>
          <p:spPr>
            <a:xfrm>
              <a:off x="9314795" y="4184779"/>
              <a:ext cx="63005" cy="63710"/>
            </a:xfrm>
            <a:custGeom>
              <a:avLst/>
              <a:gdLst>
                <a:gd name="connsiteX0" fmla="*/ 0 w 63005"/>
                <a:gd name="connsiteY0" fmla="*/ 1720 h 63710"/>
                <a:gd name="connsiteX1" fmla="*/ 61962 w 63005"/>
                <a:gd name="connsiteY1" fmla="*/ 39441 h 63710"/>
                <a:gd name="connsiteX2" fmla="*/ 37294 w 63005"/>
                <a:gd name="connsiteY2" fmla="*/ 61604 h 63710"/>
                <a:gd name="connsiteX3" fmla="*/ 0 w 63005"/>
                <a:gd name="connsiteY3" fmla="*/ 1720 h 63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05" h="63710">
                  <a:moveTo>
                    <a:pt x="0" y="1720"/>
                  </a:moveTo>
                  <a:cubicBezTo>
                    <a:pt x="35163" y="-5046"/>
                    <a:pt x="55462" y="8273"/>
                    <a:pt x="61962" y="39441"/>
                  </a:cubicBezTo>
                  <a:cubicBezTo>
                    <a:pt x="66650" y="61924"/>
                    <a:pt x="55036" y="67305"/>
                    <a:pt x="37294" y="61604"/>
                  </a:cubicBezTo>
                  <a:cubicBezTo>
                    <a:pt x="8578" y="52387"/>
                    <a:pt x="4369" y="26974"/>
                    <a:pt x="0" y="17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2" name="任意多边形: 形状 461">
              <a:extLst>
                <a:ext uri="{FF2B5EF4-FFF2-40B4-BE49-F238E27FC236}">
                  <a16:creationId xmlns:a16="http://schemas.microsoft.com/office/drawing/2014/main" id="{F87BEB2B-B636-C3CD-7639-D2578CDC2F6C}"/>
                </a:ext>
              </a:extLst>
            </p:cNvPr>
            <p:cNvSpPr/>
            <p:nvPr/>
          </p:nvSpPr>
          <p:spPr>
            <a:xfrm>
              <a:off x="9180801" y="4145795"/>
              <a:ext cx="61056" cy="68994"/>
            </a:xfrm>
            <a:custGeom>
              <a:avLst/>
              <a:gdLst>
                <a:gd name="connsiteX0" fmla="*/ 12254 w 61056"/>
                <a:gd name="connsiteY0" fmla="*/ 0 h 68994"/>
                <a:gd name="connsiteX1" fmla="*/ 55941 w 61056"/>
                <a:gd name="connsiteY1" fmla="*/ 32020 h 68994"/>
                <a:gd name="connsiteX2" fmla="*/ 61056 w 61056"/>
                <a:gd name="connsiteY2" fmla="*/ 68995 h 68994"/>
                <a:gd name="connsiteX3" fmla="*/ 21151 w 61056"/>
                <a:gd name="connsiteY3" fmla="*/ 58925 h 68994"/>
                <a:gd name="connsiteX4" fmla="*/ 0 w 61056"/>
                <a:gd name="connsiteY4" fmla="*/ 12201 h 68994"/>
                <a:gd name="connsiteX5" fmla="*/ 12254 w 61056"/>
                <a:gd name="connsiteY5" fmla="*/ 0 h 68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056" h="68994">
                  <a:moveTo>
                    <a:pt x="12254" y="0"/>
                  </a:moveTo>
                  <a:cubicBezTo>
                    <a:pt x="27118" y="10389"/>
                    <a:pt x="44700" y="18594"/>
                    <a:pt x="55941" y="32020"/>
                  </a:cubicBezTo>
                  <a:cubicBezTo>
                    <a:pt x="62708" y="40118"/>
                    <a:pt x="59671" y="56368"/>
                    <a:pt x="61056" y="68995"/>
                  </a:cubicBezTo>
                  <a:cubicBezTo>
                    <a:pt x="47364" y="66011"/>
                    <a:pt x="29090" y="67343"/>
                    <a:pt x="21151" y="58925"/>
                  </a:cubicBezTo>
                  <a:cubicBezTo>
                    <a:pt x="10070" y="47151"/>
                    <a:pt x="6713" y="28131"/>
                    <a:pt x="0" y="12201"/>
                  </a:cubicBezTo>
                  <a:cubicBezTo>
                    <a:pt x="4102" y="8152"/>
                    <a:pt x="8205" y="4049"/>
                    <a:pt x="1225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3" name="任意多边形: 形状 462">
              <a:extLst>
                <a:ext uri="{FF2B5EF4-FFF2-40B4-BE49-F238E27FC236}">
                  <a16:creationId xmlns:a16="http://schemas.microsoft.com/office/drawing/2014/main" id="{5E17C36B-3B21-4B8B-7001-BB1C99FA3A36}"/>
                </a:ext>
              </a:extLst>
            </p:cNvPr>
            <p:cNvSpPr/>
            <p:nvPr/>
          </p:nvSpPr>
          <p:spPr>
            <a:xfrm>
              <a:off x="10610293" y="5119634"/>
              <a:ext cx="68461" cy="73386"/>
            </a:xfrm>
            <a:custGeom>
              <a:avLst/>
              <a:gdLst>
                <a:gd name="connsiteX0" fmla="*/ 68462 w 68461"/>
                <a:gd name="connsiteY0" fmla="*/ 73386 h 73386"/>
                <a:gd name="connsiteX1" fmla="*/ 0 w 68461"/>
                <a:gd name="connsiteY1" fmla="*/ 662 h 73386"/>
                <a:gd name="connsiteX2" fmla="*/ 68462 w 68461"/>
                <a:gd name="connsiteY2" fmla="*/ 73386 h 73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461" h="73386">
                  <a:moveTo>
                    <a:pt x="68462" y="73386"/>
                  </a:moveTo>
                  <a:cubicBezTo>
                    <a:pt x="23602" y="64915"/>
                    <a:pt x="2025" y="41153"/>
                    <a:pt x="0" y="662"/>
                  </a:cubicBezTo>
                  <a:cubicBezTo>
                    <a:pt x="33245" y="-4186"/>
                    <a:pt x="54077" y="17338"/>
                    <a:pt x="68462" y="733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4" name="任意多边形: 形状 463">
              <a:extLst>
                <a:ext uri="{FF2B5EF4-FFF2-40B4-BE49-F238E27FC236}">
                  <a16:creationId xmlns:a16="http://schemas.microsoft.com/office/drawing/2014/main" id="{9C8FCBF9-59F8-DC54-D704-749F168E300E}"/>
                </a:ext>
              </a:extLst>
            </p:cNvPr>
            <p:cNvSpPr/>
            <p:nvPr/>
          </p:nvSpPr>
          <p:spPr>
            <a:xfrm>
              <a:off x="10437886" y="4931853"/>
              <a:ext cx="64892" cy="68969"/>
            </a:xfrm>
            <a:custGeom>
              <a:avLst/>
              <a:gdLst>
                <a:gd name="connsiteX0" fmla="*/ 0 w 64892"/>
                <a:gd name="connsiteY0" fmla="*/ 0 h 68969"/>
                <a:gd name="connsiteX1" fmla="*/ 64892 w 64892"/>
                <a:gd name="connsiteY1" fmla="*/ 68355 h 68969"/>
                <a:gd name="connsiteX2" fmla="*/ 0 w 64892"/>
                <a:gd name="connsiteY2" fmla="*/ 0 h 68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4892" h="68969">
                  <a:moveTo>
                    <a:pt x="0" y="0"/>
                  </a:moveTo>
                  <a:cubicBezTo>
                    <a:pt x="48909" y="13852"/>
                    <a:pt x="63347" y="29622"/>
                    <a:pt x="64892" y="68355"/>
                  </a:cubicBezTo>
                  <a:cubicBezTo>
                    <a:pt x="26692" y="72831"/>
                    <a:pt x="7299" y="53118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5" name="任意多边形: 形状 464">
              <a:extLst>
                <a:ext uri="{FF2B5EF4-FFF2-40B4-BE49-F238E27FC236}">
                  <a16:creationId xmlns:a16="http://schemas.microsoft.com/office/drawing/2014/main" id="{F53046F3-8657-A526-9A4D-3E1AB735D2D8}"/>
                </a:ext>
              </a:extLst>
            </p:cNvPr>
            <p:cNvSpPr/>
            <p:nvPr/>
          </p:nvSpPr>
          <p:spPr>
            <a:xfrm>
              <a:off x="10770499" y="5301864"/>
              <a:ext cx="81088" cy="73952"/>
            </a:xfrm>
            <a:custGeom>
              <a:avLst/>
              <a:gdLst>
                <a:gd name="connsiteX0" fmla="*/ 81088 w 81088"/>
                <a:gd name="connsiteY0" fmla="*/ 73951 h 73952"/>
                <a:gd name="connsiteX1" fmla="*/ 0 w 81088"/>
                <a:gd name="connsiteY1" fmla="*/ 322 h 73952"/>
                <a:gd name="connsiteX2" fmla="*/ 81088 w 81088"/>
                <a:gd name="connsiteY2" fmla="*/ 73951 h 73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088" h="73952">
                  <a:moveTo>
                    <a:pt x="81088" y="73951"/>
                  </a:moveTo>
                  <a:cubicBezTo>
                    <a:pt x="28130" y="74218"/>
                    <a:pt x="21631" y="29997"/>
                    <a:pt x="0" y="322"/>
                  </a:cubicBezTo>
                  <a:cubicBezTo>
                    <a:pt x="38360" y="-2875"/>
                    <a:pt x="61163" y="17477"/>
                    <a:pt x="81088" y="739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6" name="任意多边形: 形状 465">
              <a:extLst>
                <a:ext uri="{FF2B5EF4-FFF2-40B4-BE49-F238E27FC236}">
                  <a16:creationId xmlns:a16="http://schemas.microsoft.com/office/drawing/2014/main" id="{D1D0D48A-777F-6313-52E3-BB277BDF015F}"/>
                </a:ext>
              </a:extLst>
            </p:cNvPr>
            <p:cNvSpPr/>
            <p:nvPr/>
          </p:nvSpPr>
          <p:spPr>
            <a:xfrm>
              <a:off x="7952428" y="4312807"/>
              <a:ext cx="58797" cy="58938"/>
            </a:xfrm>
            <a:custGeom>
              <a:avLst/>
              <a:gdLst>
                <a:gd name="connsiteX0" fmla="*/ 46196 w 58797"/>
                <a:gd name="connsiteY0" fmla="*/ 58938 h 58938"/>
                <a:gd name="connsiteX1" fmla="*/ 4 w 58797"/>
                <a:gd name="connsiteY1" fmla="*/ 20632 h 58938"/>
                <a:gd name="connsiteX2" fmla="*/ 22967 w 58797"/>
                <a:gd name="connsiteY2" fmla="*/ 280 h 58938"/>
                <a:gd name="connsiteX3" fmla="*/ 58769 w 58797"/>
                <a:gd name="connsiteY3" fmla="*/ 39545 h 58938"/>
                <a:gd name="connsiteX4" fmla="*/ 46196 w 58797"/>
                <a:gd name="connsiteY4" fmla="*/ 58938 h 5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97" h="58938">
                  <a:moveTo>
                    <a:pt x="46196" y="58938"/>
                  </a:moveTo>
                  <a:cubicBezTo>
                    <a:pt x="11992" y="58885"/>
                    <a:pt x="-262" y="43221"/>
                    <a:pt x="4" y="20632"/>
                  </a:cubicBezTo>
                  <a:cubicBezTo>
                    <a:pt x="58" y="13439"/>
                    <a:pt x="14283" y="1239"/>
                    <a:pt x="22967" y="280"/>
                  </a:cubicBezTo>
                  <a:cubicBezTo>
                    <a:pt x="49925" y="-2704"/>
                    <a:pt x="57118" y="18714"/>
                    <a:pt x="58769" y="39545"/>
                  </a:cubicBezTo>
                  <a:cubicBezTo>
                    <a:pt x="59409" y="46951"/>
                    <a:pt x="48753" y="55262"/>
                    <a:pt x="46196" y="5893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7" name="任意多边形: 形状 466">
              <a:extLst>
                <a:ext uri="{FF2B5EF4-FFF2-40B4-BE49-F238E27FC236}">
                  <a16:creationId xmlns:a16="http://schemas.microsoft.com/office/drawing/2014/main" id="{04F9DEA7-AF75-CD43-9835-660758EDE2C9}"/>
                </a:ext>
              </a:extLst>
            </p:cNvPr>
            <p:cNvSpPr/>
            <p:nvPr/>
          </p:nvSpPr>
          <p:spPr>
            <a:xfrm>
              <a:off x="11458739" y="6109501"/>
              <a:ext cx="77476" cy="78850"/>
            </a:xfrm>
            <a:custGeom>
              <a:avLst/>
              <a:gdLst>
                <a:gd name="connsiteX0" fmla="*/ 0 w 77476"/>
                <a:gd name="connsiteY0" fmla="*/ 0 h 78850"/>
                <a:gd name="connsiteX1" fmla="*/ 77466 w 77476"/>
                <a:gd name="connsiteY1" fmla="*/ 78851 h 78850"/>
                <a:gd name="connsiteX2" fmla="*/ 0 w 77476"/>
                <a:gd name="connsiteY2" fmla="*/ 0 h 7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476" h="78850">
                  <a:moveTo>
                    <a:pt x="0" y="0"/>
                  </a:moveTo>
                  <a:cubicBezTo>
                    <a:pt x="38786" y="4209"/>
                    <a:pt x="78212" y="45552"/>
                    <a:pt x="77466" y="78851"/>
                  </a:cubicBezTo>
                  <a:cubicBezTo>
                    <a:pt x="44807" y="76294"/>
                    <a:pt x="8205" y="40012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8" name="任意多边形: 形状 467">
              <a:extLst>
                <a:ext uri="{FF2B5EF4-FFF2-40B4-BE49-F238E27FC236}">
                  <a16:creationId xmlns:a16="http://schemas.microsoft.com/office/drawing/2014/main" id="{2288FA9D-A5EA-0120-6409-EFD70B5E4570}"/>
                </a:ext>
              </a:extLst>
            </p:cNvPr>
            <p:cNvSpPr/>
            <p:nvPr/>
          </p:nvSpPr>
          <p:spPr>
            <a:xfrm>
              <a:off x="7543427" y="4640326"/>
              <a:ext cx="58755" cy="57593"/>
            </a:xfrm>
            <a:custGeom>
              <a:avLst/>
              <a:gdLst>
                <a:gd name="connsiteX0" fmla="*/ 14272 w 58755"/>
                <a:gd name="connsiteY0" fmla="*/ 99 h 57593"/>
                <a:gd name="connsiteX1" fmla="*/ 58492 w 58755"/>
                <a:gd name="connsiteY1" fmla="*/ 35368 h 57593"/>
                <a:gd name="connsiteX2" fmla="*/ 36009 w 58755"/>
                <a:gd name="connsiteY2" fmla="*/ 57265 h 57593"/>
                <a:gd name="connsiteX3" fmla="*/ 47 w 58755"/>
                <a:gd name="connsiteY3" fmla="*/ 19119 h 57593"/>
                <a:gd name="connsiteX4" fmla="*/ 14272 w 58755"/>
                <a:gd name="connsiteY4" fmla="*/ 99 h 5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755" h="57593">
                  <a:moveTo>
                    <a:pt x="14272" y="99"/>
                  </a:moveTo>
                  <a:cubicBezTo>
                    <a:pt x="48956" y="-1340"/>
                    <a:pt x="60730" y="13098"/>
                    <a:pt x="58492" y="35368"/>
                  </a:cubicBezTo>
                  <a:cubicBezTo>
                    <a:pt x="57693" y="43680"/>
                    <a:pt x="44587" y="56253"/>
                    <a:pt x="36009" y="57265"/>
                  </a:cubicBezTo>
                  <a:cubicBezTo>
                    <a:pt x="10009" y="60302"/>
                    <a:pt x="-806" y="41868"/>
                    <a:pt x="47" y="19119"/>
                  </a:cubicBezTo>
                  <a:cubicBezTo>
                    <a:pt x="366" y="10861"/>
                    <a:pt x="11928" y="3029"/>
                    <a:pt x="14272" y="9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69" name="任意多边形: 形状 468">
              <a:extLst>
                <a:ext uri="{FF2B5EF4-FFF2-40B4-BE49-F238E27FC236}">
                  <a16:creationId xmlns:a16="http://schemas.microsoft.com/office/drawing/2014/main" id="{286B35EA-6AF5-C3E1-A37F-905DA5FDD39B}"/>
                </a:ext>
              </a:extLst>
            </p:cNvPr>
            <p:cNvSpPr/>
            <p:nvPr/>
          </p:nvSpPr>
          <p:spPr>
            <a:xfrm>
              <a:off x="7669069" y="4469182"/>
              <a:ext cx="62740" cy="59199"/>
            </a:xfrm>
            <a:custGeom>
              <a:avLst/>
              <a:gdLst>
                <a:gd name="connsiteX0" fmla="*/ 53151 w 62740"/>
                <a:gd name="connsiteY0" fmla="*/ 59200 h 59199"/>
                <a:gd name="connsiteX1" fmla="*/ 6426 w 62740"/>
                <a:gd name="connsiteY1" fmla="*/ 46733 h 59199"/>
                <a:gd name="connsiteX2" fmla="*/ 992 w 62740"/>
                <a:gd name="connsiteY2" fmla="*/ 5443 h 59199"/>
                <a:gd name="connsiteX3" fmla="*/ 31680 w 62740"/>
                <a:gd name="connsiteY3" fmla="*/ 1820 h 59199"/>
                <a:gd name="connsiteX4" fmla="*/ 62741 w 62740"/>
                <a:gd name="connsiteY4" fmla="*/ 46626 h 59199"/>
                <a:gd name="connsiteX5" fmla="*/ 53151 w 62740"/>
                <a:gd name="connsiteY5" fmla="*/ 59200 h 59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740" h="59199">
                  <a:moveTo>
                    <a:pt x="53151" y="59200"/>
                  </a:moveTo>
                  <a:cubicBezTo>
                    <a:pt x="37167" y="55524"/>
                    <a:pt x="17455" y="56163"/>
                    <a:pt x="6426" y="46733"/>
                  </a:cubicBezTo>
                  <a:cubicBezTo>
                    <a:pt x="-1725" y="39754"/>
                    <a:pt x="-287" y="19455"/>
                    <a:pt x="992" y="5443"/>
                  </a:cubicBezTo>
                  <a:cubicBezTo>
                    <a:pt x="1205" y="2939"/>
                    <a:pt x="26512" y="-2975"/>
                    <a:pt x="31680" y="1820"/>
                  </a:cubicBezTo>
                  <a:cubicBezTo>
                    <a:pt x="44626" y="13967"/>
                    <a:pt x="52724" y="31336"/>
                    <a:pt x="62741" y="46626"/>
                  </a:cubicBezTo>
                  <a:cubicBezTo>
                    <a:pt x="59544" y="50782"/>
                    <a:pt x="56347" y="54991"/>
                    <a:pt x="53151" y="592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0" name="任意多边形: 形状 469">
              <a:extLst>
                <a:ext uri="{FF2B5EF4-FFF2-40B4-BE49-F238E27FC236}">
                  <a16:creationId xmlns:a16="http://schemas.microsoft.com/office/drawing/2014/main" id="{FE59B64B-69E0-E89B-F863-84C5167C87E3}"/>
                </a:ext>
              </a:extLst>
            </p:cNvPr>
            <p:cNvSpPr/>
            <p:nvPr/>
          </p:nvSpPr>
          <p:spPr>
            <a:xfrm>
              <a:off x="7339032" y="5162329"/>
              <a:ext cx="67198" cy="56584"/>
            </a:xfrm>
            <a:custGeom>
              <a:avLst/>
              <a:gdLst>
                <a:gd name="connsiteX0" fmla="*/ 57076 w 67198"/>
                <a:gd name="connsiteY0" fmla="*/ 56584 h 56584"/>
                <a:gd name="connsiteX1" fmla="*/ 4118 w 67198"/>
                <a:gd name="connsiteY1" fmla="*/ 36712 h 56584"/>
                <a:gd name="connsiteX2" fmla="*/ 2520 w 67198"/>
                <a:gd name="connsiteY2" fmla="*/ 6343 h 56584"/>
                <a:gd name="connsiteX3" fmla="*/ 41519 w 67198"/>
                <a:gd name="connsiteY3" fmla="*/ 2880 h 56584"/>
                <a:gd name="connsiteX4" fmla="*/ 67199 w 67198"/>
                <a:gd name="connsiteY4" fmla="*/ 43318 h 56584"/>
                <a:gd name="connsiteX5" fmla="*/ 57076 w 67198"/>
                <a:gd name="connsiteY5" fmla="*/ 56584 h 56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7198" h="56584">
                  <a:moveTo>
                    <a:pt x="57076" y="56584"/>
                  </a:moveTo>
                  <a:cubicBezTo>
                    <a:pt x="39175" y="50351"/>
                    <a:pt x="19941" y="46355"/>
                    <a:pt x="4118" y="36712"/>
                  </a:cubicBezTo>
                  <a:cubicBezTo>
                    <a:pt x="-1157" y="33515"/>
                    <a:pt x="-997" y="7835"/>
                    <a:pt x="2520" y="6343"/>
                  </a:cubicBezTo>
                  <a:cubicBezTo>
                    <a:pt x="14454" y="1388"/>
                    <a:pt x="33048" y="-3140"/>
                    <a:pt x="41519" y="2880"/>
                  </a:cubicBezTo>
                  <a:cubicBezTo>
                    <a:pt x="53560" y="11405"/>
                    <a:pt x="58941" y="29413"/>
                    <a:pt x="67199" y="43318"/>
                  </a:cubicBezTo>
                  <a:cubicBezTo>
                    <a:pt x="63842" y="47740"/>
                    <a:pt x="60486" y="52162"/>
                    <a:pt x="57076" y="5658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1" name="任意多边形: 形状 470">
              <a:extLst>
                <a:ext uri="{FF2B5EF4-FFF2-40B4-BE49-F238E27FC236}">
                  <a16:creationId xmlns:a16="http://schemas.microsoft.com/office/drawing/2014/main" id="{0A24A7E5-D688-BDEB-CC3C-91BA6EEAE0AF}"/>
                </a:ext>
              </a:extLst>
            </p:cNvPr>
            <p:cNvSpPr/>
            <p:nvPr/>
          </p:nvSpPr>
          <p:spPr>
            <a:xfrm>
              <a:off x="8479224" y="4034027"/>
              <a:ext cx="57451" cy="56654"/>
            </a:xfrm>
            <a:custGeom>
              <a:avLst/>
              <a:gdLst>
                <a:gd name="connsiteX0" fmla="*/ 57451 w 57451"/>
                <a:gd name="connsiteY0" fmla="*/ 54548 h 56654"/>
                <a:gd name="connsiteX1" fmla="*/ 18 w 57451"/>
                <a:gd name="connsiteY1" fmla="*/ 23647 h 56654"/>
                <a:gd name="connsiteX2" fmla="*/ 15468 w 57451"/>
                <a:gd name="connsiteY2" fmla="*/ 791 h 56654"/>
                <a:gd name="connsiteX3" fmla="*/ 57451 w 57451"/>
                <a:gd name="connsiteY3" fmla="*/ 54548 h 5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451" h="56654">
                  <a:moveTo>
                    <a:pt x="57451" y="54548"/>
                  </a:moveTo>
                  <a:cubicBezTo>
                    <a:pt x="18345" y="61101"/>
                    <a:pt x="1936" y="52790"/>
                    <a:pt x="18" y="23647"/>
                  </a:cubicBezTo>
                  <a:cubicBezTo>
                    <a:pt x="-462" y="16081"/>
                    <a:pt x="8862" y="1963"/>
                    <a:pt x="15468" y="791"/>
                  </a:cubicBezTo>
                  <a:cubicBezTo>
                    <a:pt x="43013" y="-4164"/>
                    <a:pt x="56865" y="14217"/>
                    <a:pt x="57451" y="5454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2" name="任意多边形: 形状 471">
              <a:extLst>
                <a:ext uri="{FF2B5EF4-FFF2-40B4-BE49-F238E27FC236}">
                  <a16:creationId xmlns:a16="http://schemas.microsoft.com/office/drawing/2014/main" id="{DC86C364-C126-B97C-17F8-4C953F380720}"/>
                </a:ext>
              </a:extLst>
            </p:cNvPr>
            <p:cNvSpPr/>
            <p:nvPr/>
          </p:nvSpPr>
          <p:spPr>
            <a:xfrm>
              <a:off x="9570034" y="4249654"/>
              <a:ext cx="57052" cy="66096"/>
            </a:xfrm>
            <a:custGeom>
              <a:avLst/>
              <a:gdLst>
                <a:gd name="connsiteX0" fmla="*/ 54783 w 57052"/>
                <a:gd name="connsiteY0" fmla="*/ 66097 h 66096"/>
                <a:gd name="connsiteX1" fmla="*/ 67 w 57052"/>
                <a:gd name="connsiteY1" fmla="*/ 13139 h 66096"/>
                <a:gd name="connsiteX2" fmla="*/ 20632 w 57052"/>
                <a:gd name="connsiteY2" fmla="*/ 86 h 66096"/>
                <a:gd name="connsiteX3" fmla="*/ 54783 w 57052"/>
                <a:gd name="connsiteY3" fmla="*/ 66097 h 66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052" h="66096">
                  <a:moveTo>
                    <a:pt x="54783" y="66097"/>
                  </a:moveTo>
                  <a:cubicBezTo>
                    <a:pt x="24095" y="63806"/>
                    <a:pt x="-1478" y="40470"/>
                    <a:pt x="67" y="13139"/>
                  </a:cubicBezTo>
                  <a:cubicBezTo>
                    <a:pt x="333" y="8131"/>
                    <a:pt x="14292" y="-980"/>
                    <a:pt x="20632" y="86"/>
                  </a:cubicBezTo>
                  <a:cubicBezTo>
                    <a:pt x="47643" y="4508"/>
                    <a:pt x="63147" y="36421"/>
                    <a:pt x="54783" y="660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3" name="任意多边形: 形状 472">
              <a:extLst>
                <a:ext uri="{FF2B5EF4-FFF2-40B4-BE49-F238E27FC236}">
                  <a16:creationId xmlns:a16="http://schemas.microsoft.com/office/drawing/2014/main" id="{C6387F10-5FEA-93D8-30F5-9458DF65EFE9}"/>
                </a:ext>
              </a:extLst>
            </p:cNvPr>
            <p:cNvSpPr/>
            <p:nvPr/>
          </p:nvSpPr>
          <p:spPr>
            <a:xfrm>
              <a:off x="6848300" y="6097241"/>
              <a:ext cx="60360" cy="65857"/>
            </a:xfrm>
            <a:custGeom>
              <a:avLst/>
              <a:gdLst>
                <a:gd name="connsiteX0" fmla="*/ 25741 w 60360"/>
                <a:gd name="connsiteY0" fmla="*/ 65858 h 65857"/>
                <a:gd name="connsiteX1" fmla="*/ 487 w 60360"/>
                <a:gd name="connsiteY1" fmla="*/ 26912 h 65857"/>
                <a:gd name="connsiteX2" fmla="*/ 32134 w 60360"/>
                <a:gd name="connsiteY2" fmla="*/ 166 h 65857"/>
                <a:gd name="connsiteX3" fmla="*/ 59732 w 60360"/>
                <a:gd name="connsiteY3" fmla="*/ 33891 h 65857"/>
                <a:gd name="connsiteX4" fmla="*/ 25741 w 60360"/>
                <a:gd name="connsiteY4" fmla="*/ 65858 h 65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360" h="65857">
                  <a:moveTo>
                    <a:pt x="25741" y="65858"/>
                  </a:moveTo>
                  <a:cubicBezTo>
                    <a:pt x="14393" y="49022"/>
                    <a:pt x="2565" y="38793"/>
                    <a:pt x="487" y="26912"/>
                  </a:cubicBezTo>
                  <a:cubicBezTo>
                    <a:pt x="-3295" y="4855"/>
                    <a:pt x="15671" y="1605"/>
                    <a:pt x="32134" y="166"/>
                  </a:cubicBezTo>
                  <a:cubicBezTo>
                    <a:pt x="56908" y="-2018"/>
                    <a:pt x="62449" y="17748"/>
                    <a:pt x="59732" y="33891"/>
                  </a:cubicBezTo>
                  <a:cubicBezTo>
                    <a:pt x="58080" y="44120"/>
                    <a:pt x="41511" y="51846"/>
                    <a:pt x="25741" y="6585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4" name="任意多边形: 形状 473">
              <a:extLst>
                <a:ext uri="{FF2B5EF4-FFF2-40B4-BE49-F238E27FC236}">
                  <a16:creationId xmlns:a16="http://schemas.microsoft.com/office/drawing/2014/main" id="{34FB5376-070D-63EE-C0AB-662AE879FC0C}"/>
                </a:ext>
              </a:extLst>
            </p:cNvPr>
            <p:cNvSpPr/>
            <p:nvPr/>
          </p:nvSpPr>
          <p:spPr>
            <a:xfrm>
              <a:off x="7415603" y="4815068"/>
              <a:ext cx="61222" cy="56900"/>
            </a:xfrm>
            <a:custGeom>
              <a:avLst/>
              <a:gdLst>
                <a:gd name="connsiteX0" fmla="*/ 37885 w 61222"/>
                <a:gd name="connsiteY0" fmla="*/ 56901 h 56900"/>
                <a:gd name="connsiteX1" fmla="*/ 4 w 61222"/>
                <a:gd name="connsiteY1" fmla="*/ 21098 h 56900"/>
                <a:gd name="connsiteX2" fmla="*/ 31758 w 61222"/>
                <a:gd name="connsiteY2" fmla="*/ 0 h 56900"/>
                <a:gd name="connsiteX3" fmla="*/ 61061 w 61222"/>
                <a:gd name="connsiteY3" fmla="*/ 33672 h 56900"/>
                <a:gd name="connsiteX4" fmla="*/ 37885 w 61222"/>
                <a:gd name="connsiteY4" fmla="*/ 56901 h 5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222" h="56900">
                  <a:moveTo>
                    <a:pt x="37885" y="56901"/>
                  </a:moveTo>
                  <a:cubicBezTo>
                    <a:pt x="11619" y="52372"/>
                    <a:pt x="324" y="41717"/>
                    <a:pt x="4" y="21098"/>
                  </a:cubicBezTo>
                  <a:cubicBezTo>
                    <a:pt x="-315" y="-1065"/>
                    <a:pt x="16467" y="53"/>
                    <a:pt x="31758" y="0"/>
                  </a:cubicBezTo>
                  <a:cubicBezTo>
                    <a:pt x="54454" y="-53"/>
                    <a:pt x="62499" y="15983"/>
                    <a:pt x="61061" y="33672"/>
                  </a:cubicBezTo>
                  <a:cubicBezTo>
                    <a:pt x="60368" y="41983"/>
                    <a:pt x="46036" y="49175"/>
                    <a:pt x="37885" y="5690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5" name="任意多边形: 形状 474">
              <a:extLst>
                <a:ext uri="{FF2B5EF4-FFF2-40B4-BE49-F238E27FC236}">
                  <a16:creationId xmlns:a16="http://schemas.microsoft.com/office/drawing/2014/main" id="{27F32671-C552-0729-AB64-C7D019A2F4C6}"/>
                </a:ext>
              </a:extLst>
            </p:cNvPr>
            <p:cNvSpPr/>
            <p:nvPr/>
          </p:nvSpPr>
          <p:spPr>
            <a:xfrm>
              <a:off x="11633809" y="6283133"/>
              <a:ext cx="90465" cy="79713"/>
            </a:xfrm>
            <a:custGeom>
              <a:avLst/>
              <a:gdLst>
                <a:gd name="connsiteX0" fmla="*/ 0 w 90465"/>
                <a:gd name="connsiteY0" fmla="*/ 0 h 79713"/>
                <a:gd name="connsiteX1" fmla="*/ 90465 w 90465"/>
                <a:gd name="connsiteY1" fmla="*/ 79703 h 79713"/>
                <a:gd name="connsiteX2" fmla="*/ 0 w 90465"/>
                <a:gd name="connsiteY2" fmla="*/ 0 h 79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465" h="79713">
                  <a:moveTo>
                    <a:pt x="0" y="0"/>
                  </a:moveTo>
                  <a:cubicBezTo>
                    <a:pt x="50188" y="8738"/>
                    <a:pt x="71499" y="42356"/>
                    <a:pt x="90465" y="79703"/>
                  </a:cubicBezTo>
                  <a:cubicBezTo>
                    <a:pt x="57753" y="80236"/>
                    <a:pt x="34630" y="60097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6" name="任意多边形: 形状 475">
              <a:extLst>
                <a:ext uri="{FF2B5EF4-FFF2-40B4-BE49-F238E27FC236}">
                  <a16:creationId xmlns:a16="http://schemas.microsoft.com/office/drawing/2014/main" id="{D7AC3490-A0B7-3B6C-6C20-6B6B5CBD9383}"/>
                </a:ext>
              </a:extLst>
            </p:cNvPr>
            <p:cNvSpPr/>
            <p:nvPr/>
          </p:nvSpPr>
          <p:spPr>
            <a:xfrm>
              <a:off x="7153900" y="5174659"/>
              <a:ext cx="59298" cy="52396"/>
            </a:xfrm>
            <a:custGeom>
              <a:avLst/>
              <a:gdLst>
                <a:gd name="connsiteX0" fmla="*/ 58453 w 59298"/>
                <a:gd name="connsiteY0" fmla="*/ 49156 h 52396"/>
                <a:gd name="connsiteX1" fmla="*/ 221 w 59298"/>
                <a:gd name="connsiteY1" fmla="*/ 21398 h 52396"/>
                <a:gd name="connsiteX2" fmla="*/ 29843 w 59298"/>
                <a:gd name="connsiteY2" fmla="*/ 193 h 52396"/>
                <a:gd name="connsiteX3" fmla="*/ 58453 w 59298"/>
                <a:gd name="connsiteY3" fmla="*/ 49156 h 5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9298" h="52396">
                  <a:moveTo>
                    <a:pt x="58453" y="49156"/>
                  </a:moveTo>
                  <a:cubicBezTo>
                    <a:pt x="12954" y="57041"/>
                    <a:pt x="3098" y="51553"/>
                    <a:pt x="221" y="21398"/>
                  </a:cubicBezTo>
                  <a:cubicBezTo>
                    <a:pt x="-2230" y="-4335"/>
                    <a:pt x="16257" y="460"/>
                    <a:pt x="29843" y="193"/>
                  </a:cubicBezTo>
                  <a:cubicBezTo>
                    <a:pt x="55469" y="-286"/>
                    <a:pt x="61863" y="11062"/>
                    <a:pt x="58453" y="4915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7" name="任意多边形: 形状 476">
              <a:extLst>
                <a:ext uri="{FF2B5EF4-FFF2-40B4-BE49-F238E27FC236}">
                  <a16:creationId xmlns:a16="http://schemas.microsoft.com/office/drawing/2014/main" id="{2405431D-0563-63A3-14A2-1BD62BC21A3B}"/>
                </a:ext>
              </a:extLst>
            </p:cNvPr>
            <p:cNvSpPr/>
            <p:nvPr/>
          </p:nvSpPr>
          <p:spPr>
            <a:xfrm>
              <a:off x="8866783" y="3941582"/>
              <a:ext cx="57645" cy="64892"/>
            </a:xfrm>
            <a:custGeom>
              <a:avLst/>
              <a:gdLst>
                <a:gd name="connsiteX0" fmla="*/ 45765 w 57645"/>
                <a:gd name="connsiteY0" fmla="*/ 64892 h 64892"/>
                <a:gd name="connsiteX1" fmla="*/ 3516 w 57645"/>
                <a:gd name="connsiteY1" fmla="*/ 37401 h 64892"/>
                <a:gd name="connsiteX2" fmla="*/ 1118 w 57645"/>
                <a:gd name="connsiteY2" fmla="*/ 0 h 64892"/>
                <a:gd name="connsiteX3" fmla="*/ 40650 w 57645"/>
                <a:gd name="connsiteY3" fmla="*/ 12094 h 64892"/>
                <a:gd name="connsiteX4" fmla="*/ 57646 w 57645"/>
                <a:gd name="connsiteY4" fmla="*/ 53384 h 64892"/>
                <a:gd name="connsiteX5" fmla="*/ 45765 w 57645"/>
                <a:gd name="connsiteY5" fmla="*/ 64892 h 64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645" h="64892">
                  <a:moveTo>
                    <a:pt x="45765" y="64892"/>
                  </a:moveTo>
                  <a:cubicBezTo>
                    <a:pt x="31327" y="56048"/>
                    <a:pt x="13745" y="49761"/>
                    <a:pt x="3516" y="37401"/>
                  </a:cubicBezTo>
                  <a:cubicBezTo>
                    <a:pt x="-2931" y="29622"/>
                    <a:pt x="1544" y="12787"/>
                    <a:pt x="1118" y="0"/>
                  </a:cubicBezTo>
                  <a:cubicBezTo>
                    <a:pt x="14651" y="3676"/>
                    <a:pt x="31966" y="3516"/>
                    <a:pt x="40650" y="12094"/>
                  </a:cubicBezTo>
                  <a:cubicBezTo>
                    <a:pt x="50400" y="21737"/>
                    <a:pt x="52318" y="39266"/>
                    <a:pt x="57646" y="53384"/>
                  </a:cubicBezTo>
                  <a:cubicBezTo>
                    <a:pt x="53703" y="57220"/>
                    <a:pt x="49761" y="61056"/>
                    <a:pt x="45765" y="6489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8" name="任意多边形: 形状 477">
              <a:extLst>
                <a:ext uri="{FF2B5EF4-FFF2-40B4-BE49-F238E27FC236}">
                  <a16:creationId xmlns:a16="http://schemas.microsoft.com/office/drawing/2014/main" id="{341E9C50-BEC7-6ACC-547A-1E437E37C9BE}"/>
                </a:ext>
              </a:extLst>
            </p:cNvPr>
            <p:cNvSpPr/>
            <p:nvPr/>
          </p:nvSpPr>
          <p:spPr>
            <a:xfrm>
              <a:off x="10258607" y="4747118"/>
              <a:ext cx="71984" cy="67104"/>
            </a:xfrm>
            <a:custGeom>
              <a:avLst/>
              <a:gdLst>
                <a:gd name="connsiteX0" fmla="*/ 0 w 71984"/>
                <a:gd name="connsiteY0" fmla="*/ 501 h 67104"/>
                <a:gd name="connsiteX1" fmla="*/ 71978 w 71984"/>
                <a:gd name="connsiteY1" fmla="*/ 52074 h 67104"/>
                <a:gd name="connsiteX2" fmla="*/ 64040 w 71984"/>
                <a:gd name="connsiteY2" fmla="*/ 66725 h 67104"/>
                <a:gd name="connsiteX3" fmla="*/ 41130 w 71984"/>
                <a:gd name="connsiteY3" fmla="*/ 62250 h 67104"/>
                <a:gd name="connsiteX4" fmla="*/ 0 w 71984"/>
                <a:gd name="connsiteY4" fmla="*/ 501 h 67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984" h="67104">
                  <a:moveTo>
                    <a:pt x="0" y="501"/>
                  </a:moveTo>
                  <a:cubicBezTo>
                    <a:pt x="37667" y="-3921"/>
                    <a:pt x="70646" y="21546"/>
                    <a:pt x="71978" y="52074"/>
                  </a:cubicBezTo>
                  <a:cubicBezTo>
                    <a:pt x="72191" y="57082"/>
                    <a:pt x="67396" y="66299"/>
                    <a:pt x="64040" y="66725"/>
                  </a:cubicBezTo>
                  <a:cubicBezTo>
                    <a:pt x="56474" y="67684"/>
                    <a:pt x="44860" y="67045"/>
                    <a:pt x="41130" y="62250"/>
                  </a:cubicBezTo>
                  <a:cubicBezTo>
                    <a:pt x="26532" y="43336"/>
                    <a:pt x="14385" y="22558"/>
                    <a:pt x="0" y="50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79" name="任意多边形: 形状 478">
              <a:extLst>
                <a:ext uri="{FF2B5EF4-FFF2-40B4-BE49-F238E27FC236}">
                  <a16:creationId xmlns:a16="http://schemas.microsoft.com/office/drawing/2014/main" id="{DF60EE49-D9B3-4D6C-BF7C-3D5460B49B60}"/>
                </a:ext>
              </a:extLst>
            </p:cNvPr>
            <p:cNvSpPr/>
            <p:nvPr/>
          </p:nvSpPr>
          <p:spPr>
            <a:xfrm>
              <a:off x="7237269" y="4821643"/>
              <a:ext cx="65336" cy="55919"/>
            </a:xfrm>
            <a:custGeom>
              <a:avLst/>
              <a:gdLst>
                <a:gd name="connsiteX0" fmla="*/ 55054 w 65336"/>
                <a:gd name="connsiteY0" fmla="*/ 55920 h 55919"/>
                <a:gd name="connsiteX1" fmla="*/ 4706 w 65336"/>
                <a:gd name="connsiteY1" fmla="*/ 36740 h 55919"/>
                <a:gd name="connsiteX2" fmla="*/ 2149 w 65336"/>
                <a:gd name="connsiteY2" fmla="*/ 6638 h 55919"/>
                <a:gd name="connsiteX3" fmla="*/ 39870 w 65336"/>
                <a:gd name="connsiteY3" fmla="*/ 2696 h 55919"/>
                <a:gd name="connsiteX4" fmla="*/ 65336 w 65336"/>
                <a:gd name="connsiteY4" fmla="*/ 42920 h 55919"/>
                <a:gd name="connsiteX5" fmla="*/ 55054 w 65336"/>
                <a:gd name="connsiteY5" fmla="*/ 55920 h 559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336" h="55919">
                  <a:moveTo>
                    <a:pt x="55054" y="55920"/>
                  </a:moveTo>
                  <a:cubicBezTo>
                    <a:pt x="38005" y="49900"/>
                    <a:pt x="19518" y="46223"/>
                    <a:pt x="4706" y="36740"/>
                  </a:cubicBezTo>
                  <a:cubicBezTo>
                    <a:pt x="-834" y="33170"/>
                    <a:pt x="-1207" y="8130"/>
                    <a:pt x="2149" y="6638"/>
                  </a:cubicBezTo>
                  <a:cubicBezTo>
                    <a:pt x="13551" y="1524"/>
                    <a:pt x="31878" y="-3112"/>
                    <a:pt x="39870" y="2696"/>
                  </a:cubicBezTo>
                  <a:cubicBezTo>
                    <a:pt x="51804" y="11380"/>
                    <a:pt x="57185" y="29068"/>
                    <a:pt x="65336" y="42920"/>
                  </a:cubicBezTo>
                  <a:cubicBezTo>
                    <a:pt x="61980" y="47236"/>
                    <a:pt x="58517" y="51551"/>
                    <a:pt x="55054" y="559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0" name="任意多边形: 形状 479">
              <a:extLst>
                <a:ext uri="{FF2B5EF4-FFF2-40B4-BE49-F238E27FC236}">
                  <a16:creationId xmlns:a16="http://schemas.microsoft.com/office/drawing/2014/main" id="{2840B322-DDF7-E75B-5D31-A2352CD3889B}"/>
                </a:ext>
              </a:extLst>
            </p:cNvPr>
            <p:cNvSpPr/>
            <p:nvPr/>
          </p:nvSpPr>
          <p:spPr>
            <a:xfrm>
              <a:off x="8723198" y="3915354"/>
              <a:ext cx="55511" cy="59251"/>
            </a:xfrm>
            <a:custGeom>
              <a:avLst/>
              <a:gdLst>
                <a:gd name="connsiteX0" fmla="*/ 55411 w 55511"/>
                <a:gd name="connsiteY0" fmla="*/ 58674 h 59251"/>
                <a:gd name="connsiteX1" fmla="*/ 2 w 55511"/>
                <a:gd name="connsiteY1" fmla="*/ 20847 h 59251"/>
                <a:gd name="connsiteX2" fmla="*/ 15719 w 55511"/>
                <a:gd name="connsiteY2" fmla="*/ 335 h 59251"/>
                <a:gd name="connsiteX3" fmla="*/ 55411 w 55511"/>
                <a:gd name="connsiteY3" fmla="*/ 58674 h 59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511" h="59251">
                  <a:moveTo>
                    <a:pt x="55411" y="58674"/>
                  </a:moveTo>
                  <a:cubicBezTo>
                    <a:pt x="19715" y="62190"/>
                    <a:pt x="695" y="49670"/>
                    <a:pt x="2" y="20847"/>
                  </a:cubicBezTo>
                  <a:cubicBezTo>
                    <a:pt x="-158" y="13814"/>
                    <a:pt x="9326" y="1240"/>
                    <a:pt x="15719" y="335"/>
                  </a:cubicBezTo>
                  <a:cubicBezTo>
                    <a:pt x="40653" y="-3182"/>
                    <a:pt x="56956" y="21326"/>
                    <a:pt x="55411" y="586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1" name="任意多边形: 形状 480">
              <a:extLst>
                <a:ext uri="{FF2B5EF4-FFF2-40B4-BE49-F238E27FC236}">
                  <a16:creationId xmlns:a16="http://schemas.microsoft.com/office/drawing/2014/main" id="{E23397DE-F946-461D-154C-FC888963BF55}"/>
                </a:ext>
              </a:extLst>
            </p:cNvPr>
            <p:cNvSpPr/>
            <p:nvPr/>
          </p:nvSpPr>
          <p:spPr>
            <a:xfrm>
              <a:off x="10944983" y="5484821"/>
              <a:ext cx="79863" cy="76773"/>
            </a:xfrm>
            <a:custGeom>
              <a:avLst/>
              <a:gdLst>
                <a:gd name="connsiteX0" fmla="*/ 0 w 79863"/>
                <a:gd name="connsiteY0" fmla="*/ 0 h 76773"/>
                <a:gd name="connsiteX1" fmla="*/ 79863 w 79863"/>
                <a:gd name="connsiteY1" fmla="*/ 76773 h 76773"/>
                <a:gd name="connsiteX2" fmla="*/ 0 w 79863"/>
                <a:gd name="connsiteY2" fmla="*/ 0 h 76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863" h="76773">
                  <a:moveTo>
                    <a:pt x="0" y="0"/>
                  </a:moveTo>
                  <a:cubicBezTo>
                    <a:pt x="51093" y="5541"/>
                    <a:pt x="68302" y="36335"/>
                    <a:pt x="79863" y="76773"/>
                  </a:cubicBezTo>
                  <a:cubicBezTo>
                    <a:pt x="29782" y="76027"/>
                    <a:pt x="20991" y="3633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2" name="任意多边形: 形状 481">
              <a:extLst>
                <a:ext uri="{FF2B5EF4-FFF2-40B4-BE49-F238E27FC236}">
                  <a16:creationId xmlns:a16="http://schemas.microsoft.com/office/drawing/2014/main" id="{AEB140BE-74C4-8D97-69CC-73C0DA832C0B}"/>
                </a:ext>
              </a:extLst>
            </p:cNvPr>
            <p:cNvSpPr/>
            <p:nvPr/>
          </p:nvSpPr>
          <p:spPr>
            <a:xfrm>
              <a:off x="9264857" y="4025707"/>
              <a:ext cx="61396" cy="66331"/>
            </a:xfrm>
            <a:custGeom>
              <a:avLst/>
              <a:gdLst>
                <a:gd name="connsiteX0" fmla="*/ 10831 w 61396"/>
                <a:gd name="connsiteY0" fmla="*/ 0 h 66331"/>
                <a:gd name="connsiteX1" fmla="*/ 60806 w 61396"/>
                <a:gd name="connsiteY1" fmla="*/ 54876 h 66331"/>
                <a:gd name="connsiteX2" fmla="*/ 39708 w 61396"/>
                <a:gd name="connsiteY2" fmla="*/ 66331 h 66331"/>
                <a:gd name="connsiteX3" fmla="*/ 549 w 61396"/>
                <a:gd name="connsiteY3" fmla="*/ 12574 h 66331"/>
                <a:gd name="connsiteX4" fmla="*/ 10831 w 61396"/>
                <a:gd name="connsiteY4" fmla="*/ 0 h 66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96" h="66331">
                  <a:moveTo>
                    <a:pt x="10831" y="0"/>
                  </a:moveTo>
                  <a:cubicBezTo>
                    <a:pt x="32942" y="799"/>
                    <a:pt x="66240" y="38999"/>
                    <a:pt x="60806" y="54876"/>
                  </a:cubicBezTo>
                  <a:cubicBezTo>
                    <a:pt x="58835" y="60630"/>
                    <a:pt x="47060" y="66277"/>
                    <a:pt x="39708" y="66331"/>
                  </a:cubicBezTo>
                  <a:cubicBezTo>
                    <a:pt x="21647" y="66490"/>
                    <a:pt x="-4086" y="30581"/>
                    <a:pt x="549" y="12574"/>
                  </a:cubicBezTo>
                  <a:cubicBezTo>
                    <a:pt x="1987" y="6979"/>
                    <a:pt x="8487" y="2717"/>
                    <a:pt x="1083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3" name="任意多边形: 形状 482">
              <a:extLst>
                <a:ext uri="{FF2B5EF4-FFF2-40B4-BE49-F238E27FC236}">
                  <a16:creationId xmlns:a16="http://schemas.microsoft.com/office/drawing/2014/main" id="{DF99946C-9579-809D-39FB-B5854A802131}"/>
                </a:ext>
              </a:extLst>
            </p:cNvPr>
            <p:cNvSpPr/>
            <p:nvPr/>
          </p:nvSpPr>
          <p:spPr>
            <a:xfrm>
              <a:off x="11732958" y="6412491"/>
              <a:ext cx="81355" cy="76346"/>
            </a:xfrm>
            <a:custGeom>
              <a:avLst/>
              <a:gdLst>
                <a:gd name="connsiteX0" fmla="*/ 81355 w 81355"/>
                <a:gd name="connsiteY0" fmla="*/ 76347 h 76346"/>
                <a:gd name="connsiteX1" fmla="*/ 0 w 81355"/>
                <a:gd name="connsiteY1" fmla="*/ 0 h 76346"/>
                <a:gd name="connsiteX2" fmla="*/ 81355 w 81355"/>
                <a:gd name="connsiteY2" fmla="*/ 76347 h 76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355" h="76346">
                  <a:moveTo>
                    <a:pt x="81355" y="76347"/>
                  </a:moveTo>
                  <a:cubicBezTo>
                    <a:pt x="36442" y="72351"/>
                    <a:pt x="9537" y="46245"/>
                    <a:pt x="0" y="0"/>
                  </a:cubicBezTo>
                  <a:cubicBezTo>
                    <a:pt x="34577" y="8471"/>
                    <a:pt x="54716" y="27065"/>
                    <a:pt x="81355" y="7634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4" name="任意多边形: 形状 483">
              <a:extLst>
                <a:ext uri="{FF2B5EF4-FFF2-40B4-BE49-F238E27FC236}">
                  <a16:creationId xmlns:a16="http://schemas.microsoft.com/office/drawing/2014/main" id="{5C8EDAED-92C5-5F60-FE74-2E03B982F4DC}"/>
                </a:ext>
              </a:extLst>
            </p:cNvPr>
            <p:cNvSpPr/>
            <p:nvPr/>
          </p:nvSpPr>
          <p:spPr>
            <a:xfrm>
              <a:off x="6789735" y="5925383"/>
              <a:ext cx="62627" cy="64989"/>
            </a:xfrm>
            <a:custGeom>
              <a:avLst/>
              <a:gdLst>
                <a:gd name="connsiteX0" fmla="*/ 29376 w 62627"/>
                <a:gd name="connsiteY0" fmla="*/ 64990 h 64989"/>
                <a:gd name="connsiteX1" fmla="*/ 979 w 62627"/>
                <a:gd name="connsiteY1" fmla="*/ 23753 h 64989"/>
                <a:gd name="connsiteX2" fmla="*/ 29909 w 62627"/>
                <a:gd name="connsiteY2" fmla="*/ 151 h 64989"/>
                <a:gd name="connsiteX3" fmla="*/ 62355 w 62627"/>
                <a:gd name="connsiteY3" fmla="*/ 30306 h 64989"/>
                <a:gd name="connsiteX4" fmla="*/ 29376 w 62627"/>
                <a:gd name="connsiteY4" fmla="*/ 64990 h 64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27" h="64989">
                  <a:moveTo>
                    <a:pt x="29376" y="64990"/>
                  </a:moveTo>
                  <a:cubicBezTo>
                    <a:pt x="16110" y="46449"/>
                    <a:pt x="4122" y="36220"/>
                    <a:pt x="979" y="23753"/>
                  </a:cubicBezTo>
                  <a:cubicBezTo>
                    <a:pt x="-4828" y="1003"/>
                    <a:pt x="16536" y="1270"/>
                    <a:pt x="29909" y="151"/>
                  </a:cubicBezTo>
                  <a:cubicBezTo>
                    <a:pt x="49835" y="-1501"/>
                    <a:pt x="64859" y="10540"/>
                    <a:pt x="62355" y="30306"/>
                  </a:cubicBezTo>
                  <a:cubicBezTo>
                    <a:pt x="61023" y="40376"/>
                    <a:pt x="45626" y="48634"/>
                    <a:pt x="29376" y="649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5" name="任意多边形: 形状 484">
              <a:extLst>
                <a:ext uri="{FF2B5EF4-FFF2-40B4-BE49-F238E27FC236}">
                  <a16:creationId xmlns:a16="http://schemas.microsoft.com/office/drawing/2014/main" id="{49EB90C5-850A-6532-9D96-9BDCDF199F5E}"/>
                </a:ext>
              </a:extLst>
            </p:cNvPr>
            <p:cNvSpPr/>
            <p:nvPr/>
          </p:nvSpPr>
          <p:spPr>
            <a:xfrm>
              <a:off x="7494879" y="4470829"/>
              <a:ext cx="59144" cy="54806"/>
            </a:xfrm>
            <a:custGeom>
              <a:avLst/>
              <a:gdLst>
                <a:gd name="connsiteX0" fmla="*/ 43693 w 59144"/>
                <a:gd name="connsiteY0" fmla="*/ 54782 h 54806"/>
                <a:gd name="connsiteX1" fmla="*/ 5 w 59144"/>
                <a:gd name="connsiteY1" fmla="*/ 18234 h 54806"/>
                <a:gd name="connsiteX2" fmla="*/ 23181 w 59144"/>
                <a:gd name="connsiteY2" fmla="*/ 66 h 54806"/>
                <a:gd name="connsiteX3" fmla="*/ 59144 w 59144"/>
                <a:gd name="connsiteY3" fmla="*/ 36082 h 54806"/>
                <a:gd name="connsiteX4" fmla="*/ 43693 w 59144"/>
                <a:gd name="connsiteY4" fmla="*/ 54782 h 548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144" h="54806">
                  <a:moveTo>
                    <a:pt x="43693" y="54782"/>
                  </a:moveTo>
                  <a:cubicBezTo>
                    <a:pt x="9382" y="55528"/>
                    <a:pt x="-261" y="39012"/>
                    <a:pt x="5" y="18234"/>
                  </a:cubicBezTo>
                  <a:cubicBezTo>
                    <a:pt x="112" y="11734"/>
                    <a:pt x="14763" y="493"/>
                    <a:pt x="23181" y="66"/>
                  </a:cubicBezTo>
                  <a:cubicBezTo>
                    <a:pt x="46090" y="-1159"/>
                    <a:pt x="58984" y="14718"/>
                    <a:pt x="59144" y="36082"/>
                  </a:cubicBezTo>
                  <a:cubicBezTo>
                    <a:pt x="59250" y="43807"/>
                    <a:pt x="46410" y="51692"/>
                    <a:pt x="43693" y="5478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6" name="任意多边形: 形状 485">
              <a:extLst>
                <a:ext uri="{FF2B5EF4-FFF2-40B4-BE49-F238E27FC236}">
                  <a16:creationId xmlns:a16="http://schemas.microsoft.com/office/drawing/2014/main" id="{2C371ED3-D1A9-3FC8-14D4-86B8FA85DAA7}"/>
                </a:ext>
              </a:extLst>
            </p:cNvPr>
            <p:cNvSpPr/>
            <p:nvPr/>
          </p:nvSpPr>
          <p:spPr>
            <a:xfrm>
              <a:off x="7788665" y="4305438"/>
              <a:ext cx="55911" cy="58528"/>
            </a:xfrm>
            <a:custGeom>
              <a:avLst/>
              <a:gdLst>
                <a:gd name="connsiteX0" fmla="*/ 44266 w 55911"/>
                <a:gd name="connsiteY0" fmla="*/ 58529 h 58528"/>
                <a:gd name="connsiteX1" fmla="*/ 365 w 55911"/>
                <a:gd name="connsiteY1" fmla="*/ 23952 h 58528"/>
                <a:gd name="connsiteX2" fmla="*/ 20078 w 55911"/>
                <a:gd name="connsiteY2" fmla="*/ 350 h 58528"/>
                <a:gd name="connsiteX3" fmla="*/ 55881 w 55911"/>
                <a:gd name="connsiteY3" fmla="*/ 38603 h 58528"/>
                <a:gd name="connsiteX4" fmla="*/ 44266 w 55911"/>
                <a:gd name="connsiteY4" fmla="*/ 58529 h 5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911" h="58528">
                  <a:moveTo>
                    <a:pt x="44266" y="58529"/>
                  </a:moveTo>
                  <a:cubicBezTo>
                    <a:pt x="13951" y="56877"/>
                    <a:pt x="-2725" y="48299"/>
                    <a:pt x="365" y="23952"/>
                  </a:cubicBezTo>
                  <a:cubicBezTo>
                    <a:pt x="1484" y="15001"/>
                    <a:pt x="12353" y="1308"/>
                    <a:pt x="20078" y="350"/>
                  </a:cubicBezTo>
                  <a:cubicBezTo>
                    <a:pt x="46397" y="-2954"/>
                    <a:pt x="54176" y="17718"/>
                    <a:pt x="55881" y="38603"/>
                  </a:cubicBezTo>
                  <a:cubicBezTo>
                    <a:pt x="56520" y="45902"/>
                    <a:pt x="47037" y="54107"/>
                    <a:pt x="44266" y="585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7" name="任意多边形: 形状 486">
              <a:extLst>
                <a:ext uri="{FF2B5EF4-FFF2-40B4-BE49-F238E27FC236}">
                  <a16:creationId xmlns:a16="http://schemas.microsoft.com/office/drawing/2014/main" id="{B98EE11E-A777-BA88-85E6-E2704EBAD820}"/>
                </a:ext>
              </a:extLst>
            </p:cNvPr>
            <p:cNvSpPr/>
            <p:nvPr/>
          </p:nvSpPr>
          <p:spPr>
            <a:xfrm>
              <a:off x="9515647" y="4095417"/>
              <a:ext cx="62498" cy="62180"/>
            </a:xfrm>
            <a:custGeom>
              <a:avLst/>
              <a:gdLst>
                <a:gd name="connsiteX0" fmla="*/ 62499 w 62498"/>
                <a:gd name="connsiteY0" fmla="*/ 62099 h 62180"/>
                <a:gd name="connsiteX1" fmla="*/ 217 w 62498"/>
                <a:gd name="connsiteY1" fmla="*/ 21129 h 62180"/>
                <a:gd name="connsiteX2" fmla="*/ 5279 w 62498"/>
                <a:gd name="connsiteY2" fmla="*/ 1416 h 62180"/>
                <a:gd name="connsiteX3" fmla="*/ 22647 w 62498"/>
                <a:gd name="connsiteY3" fmla="*/ 2535 h 62180"/>
                <a:gd name="connsiteX4" fmla="*/ 62499 w 62498"/>
                <a:gd name="connsiteY4" fmla="*/ 62099 h 6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498" h="62180">
                  <a:moveTo>
                    <a:pt x="62499" y="62099"/>
                  </a:moveTo>
                  <a:cubicBezTo>
                    <a:pt x="27176" y="63431"/>
                    <a:pt x="4160" y="48407"/>
                    <a:pt x="217" y="21129"/>
                  </a:cubicBezTo>
                  <a:cubicBezTo>
                    <a:pt x="-688" y="14736"/>
                    <a:pt x="1283" y="6105"/>
                    <a:pt x="5279" y="1416"/>
                  </a:cubicBezTo>
                  <a:cubicBezTo>
                    <a:pt x="7623" y="-1301"/>
                    <a:pt x="17266" y="351"/>
                    <a:pt x="22647" y="2535"/>
                  </a:cubicBezTo>
                  <a:cubicBezTo>
                    <a:pt x="49286" y="13244"/>
                    <a:pt x="58769" y="35461"/>
                    <a:pt x="62499" y="6209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8" name="任意多边形: 形状 487">
              <a:extLst>
                <a:ext uri="{FF2B5EF4-FFF2-40B4-BE49-F238E27FC236}">
                  <a16:creationId xmlns:a16="http://schemas.microsoft.com/office/drawing/2014/main" id="{4DED5F9C-D4B2-373D-D731-8F2F48EA02A6}"/>
                </a:ext>
              </a:extLst>
            </p:cNvPr>
            <p:cNvSpPr/>
            <p:nvPr/>
          </p:nvSpPr>
          <p:spPr>
            <a:xfrm>
              <a:off x="6823274" y="6642277"/>
              <a:ext cx="61060" cy="64428"/>
            </a:xfrm>
            <a:custGeom>
              <a:avLst/>
              <a:gdLst>
                <a:gd name="connsiteX0" fmla="*/ 32119 w 61060"/>
                <a:gd name="connsiteY0" fmla="*/ 0 h 64428"/>
                <a:gd name="connsiteX1" fmla="*/ 60410 w 61060"/>
                <a:gd name="connsiteY1" fmla="*/ 42622 h 64428"/>
                <a:gd name="connsiteX2" fmla="*/ 29988 w 61060"/>
                <a:gd name="connsiteY2" fmla="*/ 64040 h 64428"/>
                <a:gd name="connsiteX3" fmla="*/ 206 w 61060"/>
                <a:gd name="connsiteY3" fmla="*/ 35696 h 64428"/>
                <a:gd name="connsiteX4" fmla="*/ 32119 w 61060"/>
                <a:gd name="connsiteY4" fmla="*/ 0 h 6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060" h="64428">
                  <a:moveTo>
                    <a:pt x="32119" y="0"/>
                  </a:moveTo>
                  <a:cubicBezTo>
                    <a:pt x="46078" y="20245"/>
                    <a:pt x="58065" y="30475"/>
                    <a:pt x="60410" y="42622"/>
                  </a:cubicBezTo>
                  <a:cubicBezTo>
                    <a:pt x="65098" y="66490"/>
                    <a:pt x="43361" y="62175"/>
                    <a:pt x="29988" y="64040"/>
                  </a:cubicBezTo>
                  <a:cubicBezTo>
                    <a:pt x="9210" y="66970"/>
                    <a:pt x="-1659" y="52905"/>
                    <a:pt x="206" y="35696"/>
                  </a:cubicBezTo>
                  <a:cubicBezTo>
                    <a:pt x="1271" y="25946"/>
                    <a:pt x="15656" y="17635"/>
                    <a:pt x="3211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89" name="任意多边形: 形状 488">
              <a:extLst>
                <a:ext uri="{FF2B5EF4-FFF2-40B4-BE49-F238E27FC236}">
                  <a16:creationId xmlns:a16="http://schemas.microsoft.com/office/drawing/2014/main" id="{E6C81851-E187-E258-4B1A-96F0C372808B}"/>
                </a:ext>
              </a:extLst>
            </p:cNvPr>
            <p:cNvSpPr/>
            <p:nvPr/>
          </p:nvSpPr>
          <p:spPr>
            <a:xfrm>
              <a:off x="8328785" y="4018572"/>
              <a:ext cx="57231" cy="53452"/>
            </a:xfrm>
            <a:custGeom>
              <a:avLst/>
              <a:gdLst>
                <a:gd name="connsiteX0" fmla="*/ 57221 w 57231"/>
                <a:gd name="connsiteY0" fmla="*/ 52687 h 53452"/>
                <a:gd name="connsiteX1" fmla="*/ 0 w 57231"/>
                <a:gd name="connsiteY1" fmla="*/ 18590 h 53452"/>
                <a:gd name="connsiteX2" fmla="*/ 16676 w 57231"/>
                <a:gd name="connsiteY2" fmla="*/ 262 h 53452"/>
                <a:gd name="connsiteX3" fmla="*/ 57221 w 57231"/>
                <a:gd name="connsiteY3" fmla="*/ 52687 h 5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231" h="53452">
                  <a:moveTo>
                    <a:pt x="57221" y="52687"/>
                  </a:moveTo>
                  <a:cubicBezTo>
                    <a:pt x="17369" y="56470"/>
                    <a:pt x="-106" y="46401"/>
                    <a:pt x="0" y="18590"/>
                  </a:cubicBezTo>
                  <a:cubicBezTo>
                    <a:pt x="54" y="12143"/>
                    <a:pt x="10336" y="795"/>
                    <a:pt x="16676" y="262"/>
                  </a:cubicBezTo>
                  <a:cubicBezTo>
                    <a:pt x="45126" y="-2348"/>
                    <a:pt x="57647" y="14487"/>
                    <a:pt x="57221" y="526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0" name="任意多边形: 形状 489">
              <a:extLst>
                <a:ext uri="{FF2B5EF4-FFF2-40B4-BE49-F238E27FC236}">
                  <a16:creationId xmlns:a16="http://schemas.microsoft.com/office/drawing/2014/main" id="{5B99A6C6-FDDA-4C5C-1811-C9D097E60659}"/>
                </a:ext>
              </a:extLst>
            </p:cNvPr>
            <p:cNvSpPr/>
            <p:nvPr/>
          </p:nvSpPr>
          <p:spPr>
            <a:xfrm>
              <a:off x="8175967" y="4001979"/>
              <a:ext cx="57238" cy="57841"/>
            </a:xfrm>
            <a:custGeom>
              <a:avLst/>
              <a:gdLst>
                <a:gd name="connsiteX0" fmla="*/ 57239 w 57238"/>
                <a:gd name="connsiteY0" fmla="*/ 44454 h 57841"/>
                <a:gd name="connsiteX1" fmla="*/ 36461 w 57238"/>
                <a:gd name="connsiteY1" fmla="*/ 57720 h 57841"/>
                <a:gd name="connsiteX2" fmla="*/ 19 w 57238"/>
                <a:gd name="connsiteY2" fmla="*/ 18774 h 57841"/>
                <a:gd name="connsiteX3" fmla="*/ 16748 w 57238"/>
                <a:gd name="connsiteY3" fmla="*/ 127 h 57841"/>
                <a:gd name="connsiteX4" fmla="*/ 57239 w 57238"/>
                <a:gd name="connsiteY4" fmla="*/ 44454 h 57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38" h="57841">
                  <a:moveTo>
                    <a:pt x="57239" y="44454"/>
                  </a:moveTo>
                  <a:cubicBezTo>
                    <a:pt x="52231" y="47810"/>
                    <a:pt x="44665" y="57134"/>
                    <a:pt x="36461" y="57720"/>
                  </a:cubicBezTo>
                  <a:cubicBezTo>
                    <a:pt x="10248" y="59584"/>
                    <a:pt x="1990" y="39765"/>
                    <a:pt x="19" y="18774"/>
                  </a:cubicBezTo>
                  <a:cubicBezTo>
                    <a:pt x="-514" y="12807"/>
                    <a:pt x="10461" y="553"/>
                    <a:pt x="16748" y="127"/>
                  </a:cubicBezTo>
                  <a:cubicBezTo>
                    <a:pt x="40829" y="-1525"/>
                    <a:pt x="53403" y="12966"/>
                    <a:pt x="57239" y="4445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1" name="任意多边形: 形状 490">
              <a:extLst>
                <a:ext uri="{FF2B5EF4-FFF2-40B4-BE49-F238E27FC236}">
                  <a16:creationId xmlns:a16="http://schemas.microsoft.com/office/drawing/2014/main" id="{097A78A1-5E19-EFB4-4CEB-4DF40245AF43}"/>
                </a:ext>
              </a:extLst>
            </p:cNvPr>
            <p:cNvSpPr/>
            <p:nvPr/>
          </p:nvSpPr>
          <p:spPr>
            <a:xfrm>
              <a:off x="10156634" y="4704256"/>
              <a:ext cx="62281" cy="63369"/>
            </a:xfrm>
            <a:custGeom>
              <a:avLst/>
              <a:gdLst>
                <a:gd name="connsiteX0" fmla="*/ 62282 w 62281"/>
                <a:gd name="connsiteY0" fmla="*/ 63289 h 63369"/>
                <a:gd name="connsiteX1" fmla="*/ 0 w 62281"/>
                <a:gd name="connsiteY1" fmla="*/ 2393 h 63369"/>
                <a:gd name="connsiteX2" fmla="*/ 62282 w 62281"/>
                <a:gd name="connsiteY2" fmla="*/ 63289 h 63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281" h="63369">
                  <a:moveTo>
                    <a:pt x="62282" y="63289"/>
                  </a:moveTo>
                  <a:cubicBezTo>
                    <a:pt x="20246" y="64355"/>
                    <a:pt x="11455" y="55404"/>
                    <a:pt x="0" y="2393"/>
                  </a:cubicBezTo>
                  <a:cubicBezTo>
                    <a:pt x="38254" y="-5918"/>
                    <a:pt x="50614" y="5803"/>
                    <a:pt x="62282" y="6328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2" name="任意多边形: 形状 491">
              <a:extLst>
                <a:ext uri="{FF2B5EF4-FFF2-40B4-BE49-F238E27FC236}">
                  <a16:creationId xmlns:a16="http://schemas.microsoft.com/office/drawing/2014/main" id="{6523F275-BA68-15D6-61F8-039019F13824}"/>
                </a:ext>
              </a:extLst>
            </p:cNvPr>
            <p:cNvSpPr/>
            <p:nvPr/>
          </p:nvSpPr>
          <p:spPr>
            <a:xfrm>
              <a:off x="7905173" y="4147076"/>
              <a:ext cx="54303" cy="53459"/>
            </a:xfrm>
            <a:custGeom>
              <a:avLst/>
              <a:gdLst>
                <a:gd name="connsiteX0" fmla="*/ 53280 w 54303"/>
                <a:gd name="connsiteY0" fmla="*/ 52956 h 53459"/>
                <a:gd name="connsiteX1" fmla="*/ 322 w 54303"/>
                <a:gd name="connsiteY1" fmla="*/ 19657 h 53459"/>
                <a:gd name="connsiteX2" fmla="*/ 20834 w 54303"/>
                <a:gd name="connsiteY2" fmla="*/ 104 h 53459"/>
                <a:gd name="connsiteX3" fmla="*/ 53280 w 54303"/>
                <a:gd name="connsiteY3" fmla="*/ 52956 h 534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303" h="53459">
                  <a:moveTo>
                    <a:pt x="53280" y="52956"/>
                  </a:moveTo>
                  <a:cubicBezTo>
                    <a:pt x="15773" y="56046"/>
                    <a:pt x="-2715" y="44911"/>
                    <a:pt x="322" y="19657"/>
                  </a:cubicBezTo>
                  <a:cubicBezTo>
                    <a:pt x="1228" y="12092"/>
                    <a:pt x="13269" y="584"/>
                    <a:pt x="20834" y="104"/>
                  </a:cubicBezTo>
                  <a:cubicBezTo>
                    <a:pt x="47366" y="-1547"/>
                    <a:pt x="57809" y="16407"/>
                    <a:pt x="53280" y="5295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3" name="任意多边形: 形状 492">
              <a:extLst>
                <a:ext uri="{FF2B5EF4-FFF2-40B4-BE49-F238E27FC236}">
                  <a16:creationId xmlns:a16="http://schemas.microsoft.com/office/drawing/2014/main" id="{98B0E78C-3BCD-8D33-F1AB-C97E0301BD9F}"/>
                </a:ext>
              </a:extLst>
            </p:cNvPr>
            <p:cNvSpPr/>
            <p:nvPr/>
          </p:nvSpPr>
          <p:spPr>
            <a:xfrm>
              <a:off x="9003469" y="3969659"/>
              <a:ext cx="62145" cy="58314"/>
            </a:xfrm>
            <a:custGeom>
              <a:avLst/>
              <a:gdLst>
                <a:gd name="connsiteX0" fmla="*/ 62146 w 62145"/>
                <a:gd name="connsiteY0" fmla="*/ 56794 h 58314"/>
                <a:gd name="connsiteX1" fmla="*/ 1622 w 62145"/>
                <a:gd name="connsiteY1" fmla="*/ 32553 h 58314"/>
                <a:gd name="connsiteX2" fmla="*/ 1942 w 62145"/>
                <a:gd name="connsiteY2" fmla="*/ 0 h 58314"/>
                <a:gd name="connsiteX3" fmla="*/ 33482 w 62145"/>
                <a:gd name="connsiteY3" fmla="*/ 6820 h 58314"/>
                <a:gd name="connsiteX4" fmla="*/ 62146 w 62145"/>
                <a:gd name="connsiteY4" fmla="*/ 56794 h 58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145" h="58314">
                  <a:moveTo>
                    <a:pt x="62146" y="56794"/>
                  </a:moveTo>
                  <a:cubicBezTo>
                    <a:pt x="29593" y="61642"/>
                    <a:pt x="10573" y="55249"/>
                    <a:pt x="1622" y="32553"/>
                  </a:cubicBezTo>
                  <a:cubicBezTo>
                    <a:pt x="-2054" y="23176"/>
                    <a:pt x="1622" y="10922"/>
                    <a:pt x="1942" y="0"/>
                  </a:cubicBezTo>
                  <a:cubicBezTo>
                    <a:pt x="12757" y="2025"/>
                    <a:pt x="27728" y="320"/>
                    <a:pt x="33482" y="6820"/>
                  </a:cubicBezTo>
                  <a:cubicBezTo>
                    <a:pt x="44937" y="19659"/>
                    <a:pt x="51330" y="37028"/>
                    <a:pt x="62146" y="5679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4" name="任意多边形: 形状 493">
              <a:extLst>
                <a:ext uri="{FF2B5EF4-FFF2-40B4-BE49-F238E27FC236}">
                  <a16:creationId xmlns:a16="http://schemas.microsoft.com/office/drawing/2014/main" id="{E8CE3D65-7FD1-C46C-F5C5-2EEAF85D5A37}"/>
                </a:ext>
              </a:extLst>
            </p:cNvPr>
            <p:cNvSpPr/>
            <p:nvPr/>
          </p:nvSpPr>
          <p:spPr>
            <a:xfrm>
              <a:off x="10712852" y="5168183"/>
              <a:ext cx="66064" cy="70655"/>
            </a:xfrm>
            <a:custGeom>
              <a:avLst/>
              <a:gdLst>
                <a:gd name="connsiteX0" fmla="*/ 66064 w 66064"/>
                <a:gd name="connsiteY0" fmla="*/ 70655 h 70655"/>
                <a:gd name="connsiteX1" fmla="*/ 0 w 66064"/>
                <a:gd name="connsiteY1" fmla="*/ 4911 h 70655"/>
                <a:gd name="connsiteX2" fmla="*/ 66064 w 66064"/>
                <a:gd name="connsiteY2" fmla="*/ 70655 h 7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064" h="70655">
                  <a:moveTo>
                    <a:pt x="66064" y="70655"/>
                  </a:moveTo>
                  <a:cubicBezTo>
                    <a:pt x="22323" y="67086"/>
                    <a:pt x="11881" y="35386"/>
                    <a:pt x="0" y="4911"/>
                  </a:cubicBezTo>
                  <a:cubicBezTo>
                    <a:pt x="27012" y="-11605"/>
                    <a:pt x="54077" y="14341"/>
                    <a:pt x="66064" y="706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5" name="任意多边形: 形状 494">
              <a:extLst>
                <a:ext uri="{FF2B5EF4-FFF2-40B4-BE49-F238E27FC236}">
                  <a16:creationId xmlns:a16="http://schemas.microsoft.com/office/drawing/2014/main" id="{C0E2ED25-7555-33E4-42C9-4BC41EC5F5D8}"/>
                </a:ext>
              </a:extLst>
            </p:cNvPr>
            <p:cNvSpPr/>
            <p:nvPr/>
          </p:nvSpPr>
          <p:spPr>
            <a:xfrm>
              <a:off x="9213034" y="3874325"/>
              <a:ext cx="62085" cy="62545"/>
            </a:xfrm>
            <a:custGeom>
              <a:avLst/>
              <a:gdLst>
                <a:gd name="connsiteX0" fmla="*/ 62069 w 62085"/>
                <a:gd name="connsiteY0" fmla="*/ 54151 h 62545"/>
                <a:gd name="connsiteX1" fmla="*/ 46831 w 62085"/>
                <a:gd name="connsiteY1" fmla="*/ 62356 h 62545"/>
                <a:gd name="connsiteX2" fmla="*/ 0 w 62085"/>
                <a:gd name="connsiteY2" fmla="*/ 14779 h 62545"/>
                <a:gd name="connsiteX3" fmla="*/ 18541 w 62085"/>
                <a:gd name="connsiteY3" fmla="*/ 21 h 62545"/>
                <a:gd name="connsiteX4" fmla="*/ 62069 w 62085"/>
                <a:gd name="connsiteY4" fmla="*/ 54151 h 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085" h="62545">
                  <a:moveTo>
                    <a:pt x="62069" y="54151"/>
                  </a:moveTo>
                  <a:cubicBezTo>
                    <a:pt x="58552" y="56122"/>
                    <a:pt x="48483" y="63848"/>
                    <a:pt x="46831" y="62356"/>
                  </a:cubicBezTo>
                  <a:cubicBezTo>
                    <a:pt x="30422" y="47385"/>
                    <a:pt x="15397" y="30869"/>
                    <a:pt x="0" y="14779"/>
                  </a:cubicBezTo>
                  <a:cubicBezTo>
                    <a:pt x="6180" y="9611"/>
                    <a:pt x="12147" y="341"/>
                    <a:pt x="18541" y="21"/>
                  </a:cubicBezTo>
                  <a:cubicBezTo>
                    <a:pt x="38467" y="-885"/>
                    <a:pt x="62815" y="27566"/>
                    <a:pt x="62069" y="541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6" name="任意多边形: 形状 495">
              <a:extLst>
                <a:ext uri="{FF2B5EF4-FFF2-40B4-BE49-F238E27FC236}">
                  <a16:creationId xmlns:a16="http://schemas.microsoft.com/office/drawing/2014/main" id="{31C798C8-F298-C97E-389A-78719BF61F21}"/>
                </a:ext>
              </a:extLst>
            </p:cNvPr>
            <p:cNvSpPr/>
            <p:nvPr/>
          </p:nvSpPr>
          <p:spPr>
            <a:xfrm>
              <a:off x="10879505" y="5352902"/>
              <a:ext cx="74375" cy="74325"/>
            </a:xfrm>
            <a:custGeom>
              <a:avLst/>
              <a:gdLst>
                <a:gd name="connsiteX0" fmla="*/ 74375 w 74375"/>
                <a:gd name="connsiteY0" fmla="*/ 74326 h 74325"/>
                <a:gd name="connsiteX1" fmla="*/ 0 w 74375"/>
                <a:gd name="connsiteY1" fmla="*/ 4 h 74325"/>
                <a:gd name="connsiteX2" fmla="*/ 74375 w 74375"/>
                <a:gd name="connsiteY2" fmla="*/ 74326 h 74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375" h="74325">
                  <a:moveTo>
                    <a:pt x="74375" y="74326"/>
                  </a:moveTo>
                  <a:cubicBezTo>
                    <a:pt x="25680" y="68732"/>
                    <a:pt x="14012" y="33835"/>
                    <a:pt x="0" y="4"/>
                  </a:cubicBezTo>
                  <a:cubicBezTo>
                    <a:pt x="35749" y="-263"/>
                    <a:pt x="50560" y="14229"/>
                    <a:pt x="74375" y="7432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7" name="任意多边形: 形状 496">
              <a:extLst>
                <a:ext uri="{FF2B5EF4-FFF2-40B4-BE49-F238E27FC236}">
                  <a16:creationId xmlns:a16="http://schemas.microsoft.com/office/drawing/2014/main" id="{F117145A-5A26-4DA0-CE19-3A100166AE2E}"/>
                </a:ext>
              </a:extLst>
            </p:cNvPr>
            <p:cNvSpPr/>
            <p:nvPr/>
          </p:nvSpPr>
          <p:spPr>
            <a:xfrm>
              <a:off x="6880979" y="5554496"/>
              <a:ext cx="56443" cy="52374"/>
            </a:xfrm>
            <a:custGeom>
              <a:avLst/>
              <a:gdLst>
                <a:gd name="connsiteX0" fmla="*/ 40372 w 56443"/>
                <a:gd name="connsiteY0" fmla="*/ 52278 h 52374"/>
                <a:gd name="connsiteX1" fmla="*/ 520 w 56443"/>
                <a:gd name="connsiteY1" fmla="*/ 21803 h 52374"/>
                <a:gd name="connsiteX2" fmla="*/ 27958 w 56443"/>
                <a:gd name="connsiteY2" fmla="*/ 546 h 52374"/>
                <a:gd name="connsiteX3" fmla="*/ 56142 w 56443"/>
                <a:gd name="connsiteY3" fmla="*/ 29422 h 52374"/>
                <a:gd name="connsiteX4" fmla="*/ 40372 w 56443"/>
                <a:gd name="connsiteY4" fmla="*/ 52278 h 52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43" h="52374">
                  <a:moveTo>
                    <a:pt x="40372" y="52278"/>
                  </a:moveTo>
                  <a:cubicBezTo>
                    <a:pt x="9098" y="53610"/>
                    <a:pt x="-2730" y="40983"/>
                    <a:pt x="520" y="21803"/>
                  </a:cubicBezTo>
                  <a:cubicBezTo>
                    <a:pt x="2012" y="13119"/>
                    <a:pt x="17409" y="2464"/>
                    <a:pt x="27958" y="546"/>
                  </a:cubicBezTo>
                  <a:cubicBezTo>
                    <a:pt x="47564" y="-3024"/>
                    <a:pt x="58433" y="11414"/>
                    <a:pt x="56142" y="29422"/>
                  </a:cubicBezTo>
                  <a:cubicBezTo>
                    <a:pt x="54863" y="39278"/>
                    <a:pt x="43622" y="47856"/>
                    <a:pt x="40372" y="5227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8" name="任意多边形: 形状 497">
              <a:extLst>
                <a:ext uri="{FF2B5EF4-FFF2-40B4-BE49-F238E27FC236}">
                  <a16:creationId xmlns:a16="http://schemas.microsoft.com/office/drawing/2014/main" id="{B250B184-441D-CF6F-2268-84A062906E35}"/>
                </a:ext>
              </a:extLst>
            </p:cNvPr>
            <p:cNvSpPr/>
            <p:nvPr/>
          </p:nvSpPr>
          <p:spPr>
            <a:xfrm>
              <a:off x="8434808" y="3876291"/>
              <a:ext cx="52538" cy="54691"/>
            </a:xfrm>
            <a:custGeom>
              <a:avLst/>
              <a:gdLst>
                <a:gd name="connsiteX0" fmla="*/ 0 w 52538"/>
                <a:gd name="connsiteY0" fmla="*/ 2744 h 54691"/>
                <a:gd name="connsiteX1" fmla="*/ 52532 w 52538"/>
                <a:gd name="connsiteY1" fmla="*/ 27837 h 54691"/>
                <a:gd name="connsiteX2" fmla="*/ 34577 w 52538"/>
                <a:gd name="connsiteY2" fmla="*/ 53624 h 54691"/>
                <a:gd name="connsiteX3" fmla="*/ 0 w 52538"/>
                <a:gd name="connsiteY3" fmla="*/ 2744 h 546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538" h="54691">
                  <a:moveTo>
                    <a:pt x="0" y="2744"/>
                  </a:moveTo>
                  <a:cubicBezTo>
                    <a:pt x="29889" y="-5088"/>
                    <a:pt x="51626" y="4022"/>
                    <a:pt x="52532" y="27837"/>
                  </a:cubicBezTo>
                  <a:cubicBezTo>
                    <a:pt x="52851" y="36575"/>
                    <a:pt x="42622" y="51546"/>
                    <a:pt x="34577" y="53624"/>
                  </a:cubicBezTo>
                  <a:cubicBezTo>
                    <a:pt x="12520" y="59324"/>
                    <a:pt x="1865" y="42169"/>
                    <a:pt x="0" y="27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499" name="任意多边形: 形状 498">
              <a:extLst>
                <a:ext uri="{FF2B5EF4-FFF2-40B4-BE49-F238E27FC236}">
                  <a16:creationId xmlns:a16="http://schemas.microsoft.com/office/drawing/2014/main" id="{C9224130-6499-0C41-FA8F-C03C53F7BDFB}"/>
                </a:ext>
              </a:extLst>
            </p:cNvPr>
            <p:cNvSpPr/>
            <p:nvPr/>
          </p:nvSpPr>
          <p:spPr>
            <a:xfrm>
              <a:off x="10100959" y="4559482"/>
              <a:ext cx="62920" cy="65331"/>
            </a:xfrm>
            <a:custGeom>
              <a:avLst/>
              <a:gdLst>
                <a:gd name="connsiteX0" fmla="*/ 62921 w 62920"/>
                <a:gd name="connsiteY0" fmla="*/ 65332 h 65331"/>
                <a:gd name="connsiteX1" fmla="*/ 0 w 62920"/>
                <a:gd name="connsiteY1" fmla="*/ 706 h 65331"/>
                <a:gd name="connsiteX2" fmla="*/ 62921 w 62920"/>
                <a:gd name="connsiteY2" fmla="*/ 65332 h 653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2920" h="65331">
                  <a:moveTo>
                    <a:pt x="62921" y="65332"/>
                  </a:moveTo>
                  <a:cubicBezTo>
                    <a:pt x="15024" y="60110"/>
                    <a:pt x="1065" y="45139"/>
                    <a:pt x="0" y="706"/>
                  </a:cubicBezTo>
                  <a:cubicBezTo>
                    <a:pt x="32073" y="-3396"/>
                    <a:pt x="44806" y="9390"/>
                    <a:pt x="62921" y="653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0" name="任意多边形: 形状 499">
              <a:extLst>
                <a:ext uri="{FF2B5EF4-FFF2-40B4-BE49-F238E27FC236}">
                  <a16:creationId xmlns:a16="http://schemas.microsoft.com/office/drawing/2014/main" id="{17DAF5E2-F0FF-A61E-F5CE-FA40D3690B1B}"/>
                </a:ext>
              </a:extLst>
            </p:cNvPr>
            <p:cNvSpPr/>
            <p:nvPr/>
          </p:nvSpPr>
          <p:spPr>
            <a:xfrm>
              <a:off x="7369818" y="4645133"/>
              <a:ext cx="55592" cy="53448"/>
            </a:xfrm>
            <a:custGeom>
              <a:avLst/>
              <a:gdLst>
                <a:gd name="connsiteX0" fmla="*/ 41900 w 55592"/>
                <a:gd name="connsiteY0" fmla="*/ 53257 h 53448"/>
                <a:gd name="connsiteX1" fmla="*/ 503 w 55592"/>
                <a:gd name="connsiteY1" fmla="*/ 21398 h 53448"/>
                <a:gd name="connsiteX2" fmla="*/ 24052 w 55592"/>
                <a:gd name="connsiteY2" fmla="*/ 406 h 53448"/>
                <a:gd name="connsiteX3" fmla="*/ 55592 w 55592"/>
                <a:gd name="connsiteY3" fmla="*/ 34397 h 53448"/>
                <a:gd name="connsiteX4" fmla="*/ 41900 w 55592"/>
                <a:gd name="connsiteY4" fmla="*/ 53257 h 534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592" h="53448">
                  <a:moveTo>
                    <a:pt x="41900" y="53257"/>
                  </a:moveTo>
                  <a:cubicBezTo>
                    <a:pt x="9134" y="55176"/>
                    <a:pt x="-2693" y="42549"/>
                    <a:pt x="503" y="21398"/>
                  </a:cubicBezTo>
                  <a:cubicBezTo>
                    <a:pt x="1729" y="13086"/>
                    <a:pt x="14995" y="1738"/>
                    <a:pt x="24052" y="406"/>
                  </a:cubicBezTo>
                  <a:cubicBezTo>
                    <a:pt x="47547" y="-3004"/>
                    <a:pt x="55486" y="15643"/>
                    <a:pt x="55592" y="34397"/>
                  </a:cubicBezTo>
                  <a:cubicBezTo>
                    <a:pt x="55592" y="42336"/>
                    <a:pt x="44138" y="50380"/>
                    <a:pt x="41900" y="5325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1" name="任意多边形: 形状 500">
              <a:extLst>
                <a:ext uri="{FF2B5EF4-FFF2-40B4-BE49-F238E27FC236}">
                  <a16:creationId xmlns:a16="http://schemas.microsoft.com/office/drawing/2014/main" id="{97D6486C-6AA5-97C7-96CE-518479F8F4D6}"/>
                </a:ext>
              </a:extLst>
            </p:cNvPr>
            <p:cNvSpPr/>
            <p:nvPr/>
          </p:nvSpPr>
          <p:spPr>
            <a:xfrm>
              <a:off x="11127299" y="5673477"/>
              <a:ext cx="68941" cy="67396"/>
            </a:xfrm>
            <a:custGeom>
              <a:avLst/>
              <a:gdLst>
                <a:gd name="connsiteX0" fmla="*/ 68941 w 68941"/>
                <a:gd name="connsiteY0" fmla="*/ 67396 h 67396"/>
                <a:gd name="connsiteX1" fmla="*/ 0 w 68941"/>
                <a:gd name="connsiteY1" fmla="*/ 0 h 67396"/>
                <a:gd name="connsiteX2" fmla="*/ 68941 w 68941"/>
                <a:gd name="connsiteY2" fmla="*/ 67396 h 67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941" h="67396">
                  <a:moveTo>
                    <a:pt x="68941" y="67396"/>
                  </a:moveTo>
                  <a:cubicBezTo>
                    <a:pt x="29676" y="64999"/>
                    <a:pt x="14971" y="50134"/>
                    <a:pt x="0" y="0"/>
                  </a:cubicBezTo>
                  <a:cubicBezTo>
                    <a:pt x="36176" y="692"/>
                    <a:pt x="51679" y="15450"/>
                    <a:pt x="68941" y="6739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2" name="任意多边形: 形状 501">
              <a:extLst>
                <a:ext uri="{FF2B5EF4-FFF2-40B4-BE49-F238E27FC236}">
                  <a16:creationId xmlns:a16="http://schemas.microsoft.com/office/drawing/2014/main" id="{DDF70E1D-181B-64D9-136D-E11545A26D09}"/>
                </a:ext>
              </a:extLst>
            </p:cNvPr>
            <p:cNvSpPr/>
            <p:nvPr/>
          </p:nvSpPr>
          <p:spPr>
            <a:xfrm>
              <a:off x="9136900" y="4001002"/>
              <a:ext cx="53223" cy="57430"/>
            </a:xfrm>
            <a:custGeom>
              <a:avLst/>
              <a:gdLst>
                <a:gd name="connsiteX0" fmla="*/ 52851 w 53223"/>
                <a:gd name="connsiteY0" fmla="*/ 57417 h 57430"/>
                <a:gd name="connsiteX1" fmla="*/ 0 w 53223"/>
                <a:gd name="connsiteY1" fmla="*/ 2488 h 57430"/>
                <a:gd name="connsiteX2" fmla="*/ 52851 w 53223"/>
                <a:gd name="connsiteY2" fmla="*/ 57417 h 57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223" h="57430">
                  <a:moveTo>
                    <a:pt x="52851" y="57417"/>
                  </a:moveTo>
                  <a:cubicBezTo>
                    <a:pt x="13053" y="57897"/>
                    <a:pt x="1598" y="45483"/>
                    <a:pt x="0" y="2488"/>
                  </a:cubicBezTo>
                  <a:cubicBezTo>
                    <a:pt x="39319" y="-6835"/>
                    <a:pt x="55995" y="9734"/>
                    <a:pt x="52851" y="574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3" name="任意多边形: 形状 502">
              <a:extLst>
                <a:ext uri="{FF2B5EF4-FFF2-40B4-BE49-F238E27FC236}">
                  <a16:creationId xmlns:a16="http://schemas.microsoft.com/office/drawing/2014/main" id="{E59DF44E-37A8-B833-6E0A-77A7E2359031}"/>
                </a:ext>
              </a:extLst>
            </p:cNvPr>
            <p:cNvSpPr/>
            <p:nvPr/>
          </p:nvSpPr>
          <p:spPr>
            <a:xfrm>
              <a:off x="11551815" y="6151697"/>
              <a:ext cx="78270" cy="83485"/>
            </a:xfrm>
            <a:custGeom>
              <a:avLst/>
              <a:gdLst>
                <a:gd name="connsiteX0" fmla="*/ 15078 w 78270"/>
                <a:gd name="connsiteY0" fmla="*/ 0 h 83485"/>
                <a:gd name="connsiteX1" fmla="*/ 76667 w 78270"/>
                <a:gd name="connsiteY1" fmla="*/ 64093 h 83485"/>
                <a:gd name="connsiteX2" fmla="*/ 77146 w 78270"/>
                <a:gd name="connsiteY2" fmla="*/ 83486 h 83485"/>
                <a:gd name="connsiteX3" fmla="*/ 59937 w 78270"/>
                <a:gd name="connsiteY3" fmla="*/ 80769 h 83485"/>
                <a:gd name="connsiteX4" fmla="*/ 0 w 78270"/>
                <a:gd name="connsiteY4" fmla="*/ 14332 h 83485"/>
                <a:gd name="connsiteX5" fmla="*/ 15078 w 78270"/>
                <a:gd name="connsiteY5" fmla="*/ 0 h 83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8270" h="83485">
                  <a:moveTo>
                    <a:pt x="15078" y="0"/>
                  </a:moveTo>
                  <a:cubicBezTo>
                    <a:pt x="35750" y="21204"/>
                    <a:pt x="56954" y="42036"/>
                    <a:pt x="76667" y="64093"/>
                  </a:cubicBezTo>
                  <a:cubicBezTo>
                    <a:pt x="79970" y="67769"/>
                    <a:pt x="77146" y="76880"/>
                    <a:pt x="77146" y="83486"/>
                  </a:cubicBezTo>
                  <a:cubicBezTo>
                    <a:pt x="71285" y="82687"/>
                    <a:pt x="63134" y="84072"/>
                    <a:pt x="59937" y="80769"/>
                  </a:cubicBezTo>
                  <a:cubicBezTo>
                    <a:pt x="39372" y="59191"/>
                    <a:pt x="19872" y="36602"/>
                    <a:pt x="0" y="14332"/>
                  </a:cubicBezTo>
                  <a:cubicBezTo>
                    <a:pt x="5008" y="9537"/>
                    <a:pt x="10016" y="4742"/>
                    <a:pt x="1507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4" name="任意多边形: 形状 503">
              <a:extLst>
                <a:ext uri="{FF2B5EF4-FFF2-40B4-BE49-F238E27FC236}">
                  <a16:creationId xmlns:a16="http://schemas.microsoft.com/office/drawing/2014/main" id="{42510EC3-F855-759B-99DC-F69C4C7D884A}"/>
                </a:ext>
              </a:extLst>
            </p:cNvPr>
            <p:cNvSpPr/>
            <p:nvPr/>
          </p:nvSpPr>
          <p:spPr>
            <a:xfrm>
              <a:off x="10379494" y="4792958"/>
              <a:ext cx="63293" cy="63899"/>
            </a:xfrm>
            <a:custGeom>
              <a:avLst/>
              <a:gdLst>
                <a:gd name="connsiteX0" fmla="*/ 63294 w 63293"/>
                <a:gd name="connsiteY0" fmla="*/ 63880 h 63899"/>
                <a:gd name="connsiteX1" fmla="*/ 0 w 63293"/>
                <a:gd name="connsiteY1" fmla="*/ 320 h 63899"/>
                <a:gd name="connsiteX2" fmla="*/ 63294 w 63293"/>
                <a:gd name="connsiteY2" fmla="*/ 63880 h 63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293" h="63899">
                  <a:moveTo>
                    <a:pt x="63294" y="63880"/>
                  </a:moveTo>
                  <a:cubicBezTo>
                    <a:pt x="21098" y="64573"/>
                    <a:pt x="2611" y="46032"/>
                    <a:pt x="0" y="320"/>
                  </a:cubicBezTo>
                  <a:cubicBezTo>
                    <a:pt x="31540" y="-2024"/>
                    <a:pt x="40970" y="7459"/>
                    <a:pt x="63294" y="638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5" name="任意多边形: 形状 504">
              <a:extLst>
                <a:ext uri="{FF2B5EF4-FFF2-40B4-BE49-F238E27FC236}">
                  <a16:creationId xmlns:a16="http://schemas.microsoft.com/office/drawing/2014/main" id="{5085089F-A213-553A-0326-DBC5341CEC0A}"/>
                </a:ext>
              </a:extLst>
            </p:cNvPr>
            <p:cNvSpPr/>
            <p:nvPr/>
          </p:nvSpPr>
          <p:spPr>
            <a:xfrm>
              <a:off x="10035534" y="4416232"/>
              <a:ext cx="62515" cy="59600"/>
            </a:xfrm>
            <a:custGeom>
              <a:avLst/>
              <a:gdLst>
                <a:gd name="connsiteX0" fmla="*/ 0 w 62515"/>
                <a:gd name="connsiteY0" fmla="*/ 1333 h 59600"/>
                <a:gd name="connsiteX1" fmla="*/ 61376 w 62515"/>
                <a:gd name="connsiteY1" fmla="*/ 37188 h 59600"/>
                <a:gd name="connsiteX2" fmla="*/ 59618 w 62515"/>
                <a:gd name="connsiteY2" fmla="*/ 56848 h 59600"/>
                <a:gd name="connsiteX3" fmla="*/ 37135 w 62515"/>
                <a:gd name="connsiteY3" fmla="*/ 57114 h 59600"/>
                <a:gd name="connsiteX4" fmla="*/ 0 w 62515"/>
                <a:gd name="connsiteY4" fmla="*/ 1333 h 5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515" h="59600">
                  <a:moveTo>
                    <a:pt x="0" y="1333"/>
                  </a:moveTo>
                  <a:cubicBezTo>
                    <a:pt x="37241" y="-5007"/>
                    <a:pt x="53065" y="11988"/>
                    <a:pt x="61376" y="37188"/>
                  </a:cubicBezTo>
                  <a:cubicBezTo>
                    <a:pt x="63347" y="43262"/>
                    <a:pt x="62761" y="55303"/>
                    <a:pt x="59618" y="56848"/>
                  </a:cubicBezTo>
                  <a:cubicBezTo>
                    <a:pt x="53278" y="59938"/>
                    <a:pt x="40172" y="60950"/>
                    <a:pt x="37135" y="57114"/>
                  </a:cubicBezTo>
                  <a:cubicBezTo>
                    <a:pt x="23389" y="39586"/>
                    <a:pt x="12147" y="20086"/>
                    <a:pt x="0" y="13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6" name="任意多边形: 形状 505">
              <a:extLst>
                <a:ext uri="{FF2B5EF4-FFF2-40B4-BE49-F238E27FC236}">
                  <a16:creationId xmlns:a16="http://schemas.microsoft.com/office/drawing/2014/main" id="{F15B0F89-5A06-41C9-FE13-8385B408B995}"/>
                </a:ext>
              </a:extLst>
            </p:cNvPr>
            <p:cNvSpPr/>
            <p:nvPr/>
          </p:nvSpPr>
          <p:spPr>
            <a:xfrm>
              <a:off x="9639521" y="4141251"/>
              <a:ext cx="58552" cy="58676"/>
            </a:xfrm>
            <a:custGeom>
              <a:avLst/>
              <a:gdLst>
                <a:gd name="connsiteX0" fmla="*/ 0 w 58552"/>
                <a:gd name="connsiteY0" fmla="*/ 3053 h 58676"/>
                <a:gd name="connsiteX1" fmla="*/ 58552 w 58552"/>
                <a:gd name="connsiteY1" fmla="*/ 58035 h 58676"/>
                <a:gd name="connsiteX2" fmla="*/ 0 w 58552"/>
                <a:gd name="connsiteY2" fmla="*/ 3053 h 58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552" h="58676">
                  <a:moveTo>
                    <a:pt x="0" y="3053"/>
                  </a:moveTo>
                  <a:cubicBezTo>
                    <a:pt x="36069" y="-7816"/>
                    <a:pt x="54343" y="10298"/>
                    <a:pt x="58552" y="58035"/>
                  </a:cubicBezTo>
                  <a:cubicBezTo>
                    <a:pt x="24508" y="61605"/>
                    <a:pt x="13160" y="51216"/>
                    <a:pt x="0" y="305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7" name="任意多边形: 形状 506">
              <a:extLst>
                <a:ext uri="{FF2B5EF4-FFF2-40B4-BE49-F238E27FC236}">
                  <a16:creationId xmlns:a16="http://schemas.microsoft.com/office/drawing/2014/main" id="{A2049424-7781-03D9-27B9-C9C9B0C42179}"/>
                </a:ext>
              </a:extLst>
            </p:cNvPr>
            <p:cNvSpPr/>
            <p:nvPr/>
          </p:nvSpPr>
          <p:spPr>
            <a:xfrm>
              <a:off x="6829869" y="5363242"/>
              <a:ext cx="52709" cy="67642"/>
            </a:xfrm>
            <a:custGeom>
              <a:avLst/>
              <a:gdLst>
                <a:gd name="connsiteX0" fmla="*/ 27070 w 52709"/>
                <a:gd name="connsiteY0" fmla="*/ 0 h 67642"/>
                <a:gd name="connsiteX1" fmla="*/ 52696 w 52709"/>
                <a:gd name="connsiteY1" fmla="*/ 44434 h 67642"/>
                <a:gd name="connsiteX2" fmla="*/ 27549 w 52709"/>
                <a:gd name="connsiteY2" fmla="*/ 66810 h 67642"/>
                <a:gd name="connsiteX3" fmla="*/ 111 w 52709"/>
                <a:gd name="connsiteY3" fmla="*/ 37720 h 67642"/>
                <a:gd name="connsiteX4" fmla="*/ 27070 w 52709"/>
                <a:gd name="connsiteY4" fmla="*/ 0 h 67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709" h="67642">
                  <a:moveTo>
                    <a:pt x="27070" y="0"/>
                  </a:moveTo>
                  <a:cubicBezTo>
                    <a:pt x="40069" y="21045"/>
                    <a:pt x="51737" y="32340"/>
                    <a:pt x="52696" y="44434"/>
                  </a:cubicBezTo>
                  <a:cubicBezTo>
                    <a:pt x="53229" y="51519"/>
                    <a:pt x="37672" y="64413"/>
                    <a:pt x="27549" y="66810"/>
                  </a:cubicBezTo>
                  <a:cubicBezTo>
                    <a:pt x="6185" y="71765"/>
                    <a:pt x="-1008" y="53651"/>
                    <a:pt x="111" y="37720"/>
                  </a:cubicBezTo>
                  <a:cubicBezTo>
                    <a:pt x="804" y="27971"/>
                    <a:pt x="12845" y="19073"/>
                    <a:pt x="2707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8" name="任意多边形: 形状 507">
              <a:extLst>
                <a:ext uri="{FF2B5EF4-FFF2-40B4-BE49-F238E27FC236}">
                  <a16:creationId xmlns:a16="http://schemas.microsoft.com/office/drawing/2014/main" id="{16B59A62-6649-918F-A5D8-8D9869FD3F99}"/>
                </a:ext>
              </a:extLst>
            </p:cNvPr>
            <p:cNvSpPr/>
            <p:nvPr/>
          </p:nvSpPr>
          <p:spPr>
            <a:xfrm>
              <a:off x="7742935" y="4140665"/>
              <a:ext cx="57390" cy="53091"/>
            </a:xfrm>
            <a:custGeom>
              <a:avLst/>
              <a:gdLst>
                <a:gd name="connsiteX0" fmla="*/ 55739 w 57390"/>
                <a:gd name="connsiteY0" fmla="*/ 39494 h 53091"/>
                <a:gd name="connsiteX1" fmla="*/ 32030 w 57390"/>
                <a:gd name="connsiteY1" fmla="*/ 53079 h 53091"/>
                <a:gd name="connsiteX2" fmla="*/ 437 w 57390"/>
                <a:gd name="connsiteY2" fmla="*/ 23457 h 53091"/>
                <a:gd name="connsiteX3" fmla="*/ 19723 w 57390"/>
                <a:gd name="connsiteY3" fmla="*/ 68 h 53091"/>
                <a:gd name="connsiteX4" fmla="*/ 57390 w 57390"/>
                <a:gd name="connsiteY4" fmla="*/ 25215 h 53091"/>
                <a:gd name="connsiteX5" fmla="*/ 55739 w 57390"/>
                <a:gd name="connsiteY5" fmla="*/ 39494 h 53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7390" h="53091">
                  <a:moveTo>
                    <a:pt x="55739" y="39494"/>
                  </a:moveTo>
                  <a:cubicBezTo>
                    <a:pt x="47854" y="44289"/>
                    <a:pt x="40022" y="52920"/>
                    <a:pt x="32030" y="53079"/>
                  </a:cubicBezTo>
                  <a:cubicBezTo>
                    <a:pt x="13596" y="53452"/>
                    <a:pt x="-2920" y="45301"/>
                    <a:pt x="437" y="23457"/>
                  </a:cubicBezTo>
                  <a:cubicBezTo>
                    <a:pt x="1822" y="14400"/>
                    <a:pt x="16740" y="-1157"/>
                    <a:pt x="19723" y="68"/>
                  </a:cubicBezTo>
                  <a:cubicBezTo>
                    <a:pt x="33416" y="5769"/>
                    <a:pt x="45030" y="16371"/>
                    <a:pt x="57390" y="25215"/>
                  </a:cubicBezTo>
                  <a:cubicBezTo>
                    <a:pt x="56804" y="29957"/>
                    <a:pt x="56272" y="34752"/>
                    <a:pt x="55739" y="3949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9" name="任意多边形: 形状 508">
              <a:extLst>
                <a:ext uri="{FF2B5EF4-FFF2-40B4-BE49-F238E27FC236}">
                  <a16:creationId xmlns:a16="http://schemas.microsoft.com/office/drawing/2014/main" id="{435FD8A2-D3ED-341F-72E4-C25EDD4A469B}"/>
                </a:ext>
              </a:extLst>
            </p:cNvPr>
            <p:cNvSpPr/>
            <p:nvPr/>
          </p:nvSpPr>
          <p:spPr>
            <a:xfrm>
              <a:off x="7020202" y="5361527"/>
              <a:ext cx="57546" cy="65913"/>
            </a:xfrm>
            <a:custGeom>
              <a:avLst/>
              <a:gdLst>
                <a:gd name="connsiteX0" fmla="*/ 27790 w 57546"/>
                <a:gd name="connsiteY0" fmla="*/ 65914 h 65913"/>
                <a:gd name="connsiteX1" fmla="*/ 778 w 57546"/>
                <a:gd name="connsiteY1" fmla="*/ 23239 h 65913"/>
                <a:gd name="connsiteX2" fmla="*/ 26511 w 57546"/>
                <a:gd name="connsiteY2" fmla="*/ 10 h 65913"/>
                <a:gd name="connsiteX3" fmla="*/ 57412 w 57546"/>
                <a:gd name="connsiteY3" fmla="*/ 31923 h 65913"/>
                <a:gd name="connsiteX4" fmla="*/ 27790 w 57546"/>
                <a:gd name="connsiteY4" fmla="*/ 65914 h 6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546" h="65913">
                  <a:moveTo>
                    <a:pt x="27790" y="65914"/>
                  </a:moveTo>
                  <a:cubicBezTo>
                    <a:pt x="14790" y="46095"/>
                    <a:pt x="3655" y="35652"/>
                    <a:pt x="778" y="23239"/>
                  </a:cubicBezTo>
                  <a:cubicBezTo>
                    <a:pt x="-3484" y="5124"/>
                    <a:pt x="10421" y="329"/>
                    <a:pt x="26511" y="10"/>
                  </a:cubicBezTo>
                  <a:cubicBezTo>
                    <a:pt x="48781" y="-417"/>
                    <a:pt x="58851" y="13382"/>
                    <a:pt x="57412" y="31923"/>
                  </a:cubicBezTo>
                  <a:cubicBezTo>
                    <a:pt x="56773" y="40927"/>
                    <a:pt x="43347" y="48865"/>
                    <a:pt x="27790" y="659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0" name="任意多边形: 形状 509">
              <a:extLst>
                <a:ext uri="{FF2B5EF4-FFF2-40B4-BE49-F238E27FC236}">
                  <a16:creationId xmlns:a16="http://schemas.microsoft.com/office/drawing/2014/main" id="{45F384F2-2644-D875-2A79-CA0C5170F083}"/>
                </a:ext>
              </a:extLst>
            </p:cNvPr>
            <p:cNvSpPr/>
            <p:nvPr/>
          </p:nvSpPr>
          <p:spPr>
            <a:xfrm>
              <a:off x="11824383" y="6461080"/>
              <a:ext cx="85190" cy="77412"/>
            </a:xfrm>
            <a:custGeom>
              <a:avLst/>
              <a:gdLst>
                <a:gd name="connsiteX0" fmla="*/ 85191 w 85190"/>
                <a:gd name="connsiteY0" fmla="*/ 77413 h 77412"/>
                <a:gd name="connsiteX1" fmla="*/ 0 w 85190"/>
                <a:gd name="connsiteY1" fmla="*/ 0 h 77412"/>
                <a:gd name="connsiteX2" fmla="*/ 85191 w 85190"/>
                <a:gd name="connsiteY2" fmla="*/ 77413 h 77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190" h="77412">
                  <a:moveTo>
                    <a:pt x="85191" y="77413"/>
                  </a:moveTo>
                  <a:cubicBezTo>
                    <a:pt x="47897" y="73470"/>
                    <a:pt x="20352" y="48429"/>
                    <a:pt x="0" y="0"/>
                  </a:cubicBezTo>
                  <a:cubicBezTo>
                    <a:pt x="36815" y="9324"/>
                    <a:pt x="59777" y="30208"/>
                    <a:pt x="85191" y="774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1" name="任意多边形: 形状 510">
              <a:extLst>
                <a:ext uri="{FF2B5EF4-FFF2-40B4-BE49-F238E27FC236}">
                  <a16:creationId xmlns:a16="http://schemas.microsoft.com/office/drawing/2014/main" id="{291D9510-B767-CAD8-790E-FA904820331C}"/>
                </a:ext>
              </a:extLst>
            </p:cNvPr>
            <p:cNvSpPr/>
            <p:nvPr/>
          </p:nvSpPr>
          <p:spPr>
            <a:xfrm>
              <a:off x="8066551" y="4156942"/>
              <a:ext cx="55304" cy="51778"/>
            </a:xfrm>
            <a:custGeom>
              <a:avLst/>
              <a:gdLst>
                <a:gd name="connsiteX0" fmla="*/ 55304 w 55304"/>
                <a:gd name="connsiteY0" fmla="*/ 48684 h 51778"/>
                <a:gd name="connsiteX1" fmla="*/ 55 w 55304"/>
                <a:gd name="connsiteY1" fmla="*/ 5050 h 51778"/>
                <a:gd name="connsiteX2" fmla="*/ 55304 w 55304"/>
                <a:gd name="connsiteY2" fmla="*/ 48684 h 5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304" h="51778">
                  <a:moveTo>
                    <a:pt x="55304" y="48684"/>
                  </a:moveTo>
                  <a:cubicBezTo>
                    <a:pt x="6609" y="56836"/>
                    <a:pt x="-744" y="51028"/>
                    <a:pt x="55" y="5050"/>
                  </a:cubicBezTo>
                  <a:cubicBezTo>
                    <a:pt x="38469" y="-8376"/>
                    <a:pt x="54878" y="4570"/>
                    <a:pt x="55304" y="4868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2" name="任意多边形: 形状 511">
              <a:extLst>
                <a:ext uri="{FF2B5EF4-FFF2-40B4-BE49-F238E27FC236}">
                  <a16:creationId xmlns:a16="http://schemas.microsoft.com/office/drawing/2014/main" id="{216BD8D5-277B-3872-CF0E-0C50CDA94E08}"/>
                </a:ext>
              </a:extLst>
            </p:cNvPr>
            <p:cNvSpPr/>
            <p:nvPr/>
          </p:nvSpPr>
          <p:spPr>
            <a:xfrm>
              <a:off x="8021742" y="3992081"/>
              <a:ext cx="51809" cy="69109"/>
            </a:xfrm>
            <a:custGeom>
              <a:avLst/>
              <a:gdLst>
                <a:gd name="connsiteX0" fmla="*/ 31599 w 51809"/>
                <a:gd name="connsiteY0" fmla="*/ 69109 h 69109"/>
                <a:gd name="connsiteX1" fmla="*/ 165 w 51809"/>
                <a:gd name="connsiteY1" fmla="*/ 21426 h 69109"/>
                <a:gd name="connsiteX2" fmla="*/ 17853 w 51809"/>
                <a:gd name="connsiteY2" fmla="*/ 62 h 69109"/>
                <a:gd name="connsiteX3" fmla="*/ 51791 w 51809"/>
                <a:gd name="connsiteY3" fmla="*/ 37676 h 69109"/>
                <a:gd name="connsiteX4" fmla="*/ 31599 w 51809"/>
                <a:gd name="connsiteY4" fmla="*/ 69109 h 69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09" h="69109">
                  <a:moveTo>
                    <a:pt x="31599" y="69109"/>
                  </a:moveTo>
                  <a:cubicBezTo>
                    <a:pt x="16681" y="47639"/>
                    <a:pt x="5599" y="35598"/>
                    <a:pt x="165" y="21426"/>
                  </a:cubicBezTo>
                  <a:cubicBezTo>
                    <a:pt x="-1593" y="16897"/>
                    <a:pt x="11140" y="435"/>
                    <a:pt x="17853" y="62"/>
                  </a:cubicBezTo>
                  <a:cubicBezTo>
                    <a:pt x="41935" y="-1217"/>
                    <a:pt x="50192" y="17590"/>
                    <a:pt x="51791" y="37676"/>
                  </a:cubicBezTo>
                  <a:cubicBezTo>
                    <a:pt x="52270" y="44229"/>
                    <a:pt x="43320" y="51528"/>
                    <a:pt x="31599" y="691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3" name="任意多边形: 形状 512">
              <a:extLst>
                <a:ext uri="{FF2B5EF4-FFF2-40B4-BE49-F238E27FC236}">
                  <a16:creationId xmlns:a16="http://schemas.microsoft.com/office/drawing/2014/main" id="{B1E722DA-36B2-EAF9-6356-3FD525B6A1A7}"/>
                </a:ext>
              </a:extLst>
            </p:cNvPr>
            <p:cNvSpPr/>
            <p:nvPr/>
          </p:nvSpPr>
          <p:spPr>
            <a:xfrm>
              <a:off x="7860258" y="3979247"/>
              <a:ext cx="52487" cy="68197"/>
            </a:xfrm>
            <a:custGeom>
              <a:avLst/>
              <a:gdLst>
                <a:gd name="connsiteX0" fmla="*/ 28561 w 52487"/>
                <a:gd name="connsiteY0" fmla="*/ 68197 h 68197"/>
                <a:gd name="connsiteX1" fmla="*/ 111 w 52487"/>
                <a:gd name="connsiteY1" fmla="*/ 20354 h 68197"/>
                <a:gd name="connsiteX2" fmla="*/ 19131 w 52487"/>
                <a:gd name="connsiteY2" fmla="*/ 2 h 68197"/>
                <a:gd name="connsiteX3" fmla="*/ 52483 w 52487"/>
                <a:gd name="connsiteY3" fmla="*/ 39587 h 68197"/>
                <a:gd name="connsiteX4" fmla="*/ 28561 w 52487"/>
                <a:gd name="connsiteY4" fmla="*/ 68197 h 68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87" h="68197">
                  <a:moveTo>
                    <a:pt x="28561" y="68197"/>
                  </a:moveTo>
                  <a:cubicBezTo>
                    <a:pt x="15401" y="47259"/>
                    <a:pt x="4906" y="34739"/>
                    <a:pt x="111" y="20354"/>
                  </a:cubicBezTo>
                  <a:cubicBezTo>
                    <a:pt x="-1381" y="15826"/>
                    <a:pt x="12578" y="-211"/>
                    <a:pt x="19131" y="2"/>
                  </a:cubicBezTo>
                  <a:cubicBezTo>
                    <a:pt x="42413" y="695"/>
                    <a:pt x="51470" y="19235"/>
                    <a:pt x="52483" y="39587"/>
                  </a:cubicBezTo>
                  <a:cubicBezTo>
                    <a:pt x="52749" y="45874"/>
                    <a:pt x="41987" y="52694"/>
                    <a:pt x="28561" y="681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4" name="任意多边形: 形状 513">
              <a:extLst>
                <a:ext uri="{FF2B5EF4-FFF2-40B4-BE49-F238E27FC236}">
                  <a16:creationId xmlns:a16="http://schemas.microsoft.com/office/drawing/2014/main" id="{16254647-918B-527F-1FE8-319E739BA934}"/>
                </a:ext>
              </a:extLst>
            </p:cNvPr>
            <p:cNvSpPr/>
            <p:nvPr/>
          </p:nvSpPr>
          <p:spPr>
            <a:xfrm>
              <a:off x="6763749" y="6481015"/>
              <a:ext cx="57810" cy="62219"/>
            </a:xfrm>
            <a:custGeom>
              <a:avLst/>
              <a:gdLst>
                <a:gd name="connsiteX0" fmla="*/ 27604 w 57810"/>
                <a:gd name="connsiteY0" fmla="*/ 62220 h 62219"/>
                <a:gd name="connsiteX1" fmla="*/ 912 w 57810"/>
                <a:gd name="connsiteY1" fmla="*/ 24180 h 62219"/>
                <a:gd name="connsiteX2" fmla="*/ 29043 w 57810"/>
                <a:gd name="connsiteY2" fmla="*/ 45 h 62219"/>
                <a:gd name="connsiteX3" fmla="*/ 57333 w 57810"/>
                <a:gd name="connsiteY3" fmla="*/ 29827 h 62219"/>
                <a:gd name="connsiteX4" fmla="*/ 27604 w 57810"/>
                <a:gd name="connsiteY4" fmla="*/ 62220 h 62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10" h="62219">
                  <a:moveTo>
                    <a:pt x="27604" y="62220"/>
                  </a:moveTo>
                  <a:cubicBezTo>
                    <a:pt x="15297" y="45331"/>
                    <a:pt x="3683" y="35794"/>
                    <a:pt x="912" y="24180"/>
                  </a:cubicBezTo>
                  <a:cubicBezTo>
                    <a:pt x="-4256" y="2762"/>
                    <a:pt x="13539" y="737"/>
                    <a:pt x="29043" y="45"/>
                  </a:cubicBezTo>
                  <a:cubicBezTo>
                    <a:pt x="49555" y="-861"/>
                    <a:pt x="60263" y="12086"/>
                    <a:pt x="57333" y="29827"/>
                  </a:cubicBezTo>
                  <a:cubicBezTo>
                    <a:pt x="55682" y="39470"/>
                    <a:pt x="41989" y="47195"/>
                    <a:pt x="27604" y="622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5" name="任意多边形: 形状 514">
              <a:extLst>
                <a:ext uri="{FF2B5EF4-FFF2-40B4-BE49-F238E27FC236}">
                  <a16:creationId xmlns:a16="http://schemas.microsoft.com/office/drawing/2014/main" id="{C662E0AD-FF50-6CE1-A197-9FCED3F28694}"/>
                </a:ext>
              </a:extLst>
            </p:cNvPr>
            <p:cNvSpPr/>
            <p:nvPr/>
          </p:nvSpPr>
          <p:spPr>
            <a:xfrm>
              <a:off x="11052284" y="5537779"/>
              <a:ext cx="66810" cy="68248"/>
            </a:xfrm>
            <a:custGeom>
              <a:avLst/>
              <a:gdLst>
                <a:gd name="connsiteX0" fmla="*/ 66810 w 66810"/>
                <a:gd name="connsiteY0" fmla="*/ 68249 h 68248"/>
                <a:gd name="connsiteX1" fmla="*/ 0 w 66810"/>
                <a:gd name="connsiteY1" fmla="*/ 0 h 68248"/>
                <a:gd name="connsiteX2" fmla="*/ 66810 w 66810"/>
                <a:gd name="connsiteY2" fmla="*/ 68249 h 682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810" h="68248">
                  <a:moveTo>
                    <a:pt x="66810" y="68249"/>
                  </a:moveTo>
                  <a:cubicBezTo>
                    <a:pt x="31753" y="66704"/>
                    <a:pt x="13159" y="46884"/>
                    <a:pt x="0" y="0"/>
                  </a:cubicBezTo>
                  <a:cubicBezTo>
                    <a:pt x="35163" y="1332"/>
                    <a:pt x="57167" y="23282"/>
                    <a:pt x="66810" y="682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6" name="任意多边形: 形状 515">
              <a:extLst>
                <a:ext uri="{FF2B5EF4-FFF2-40B4-BE49-F238E27FC236}">
                  <a16:creationId xmlns:a16="http://schemas.microsoft.com/office/drawing/2014/main" id="{09715D0E-56CB-FEB2-3789-E9A57DEF7F50}"/>
                </a:ext>
              </a:extLst>
            </p:cNvPr>
            <p:cNvSpPr/>
            <p:nvPr/>
          </p:nvSpPr>
          <p:spPr>
            <a:xfrm>
              <a:off x="9761448" y="4177655"/>
              <a:ext cx="52067" cy="61267"/>
            </a:xfrm>
            <a:custGeom>
              <a:avLst/>
              <a:gdLst>
                <a:gd name="connsiteX0" fmla="*/ 132 w 52067"/>
                <a:gd name="connsiteY0" fmla="*/ 0 h 61267"/>
                <a:gd name="connsiteX1" fmla="*/ 51865 w 52067"/>
                <a:gd name="connsiteY1" fmla="*/ 61163 h 61267"/>
                <a:gd name="connsiteX2" fmla="*/ 132 w 52067"/>
                <a:gd name="connsiteY2" fmla="*/ 0 h 6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067" h="61267">
                  <a:moveTo>
                    <a:pt x="132" y="0"/>
                  </a:moveTo>
                  <a:cubicBezTo>
                    <a:pt x="41049" y="6766"/>
                    <a:pt x="53889" y="22483"/>
                    <a:pt x="51865" y="61163"/>
                  </a:cubicBezTo>
                  <a:cubicBezTo>
                    <a:pt x="14091" y="62814"/>
                    <a:pt x="-1626" y="45073"/>
                    <a:pt x="13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7" name="任意多边形: 形状 516">
              <a:extLst>
                <a:ext uri="{FF2B5EF4-FFF2-40B4-BE49-F238E27FC236}">
                  <a16:creationId xmlns:a16="http://schemas.microsoft.com/office/drawing/2014/main" id="{38D4D66C-BCF7-EBF4-B732-10A23B35ABAC}"/>
                </a:ext>
              </a:extLst>
            </p:cNvPr>
            <p:cNvSpPr/>
            <p:nvPr/>
          </p:nvSpPr>
          <p:spPr>
            <a:xfrm>
              <a:off x="6968116" y="5188532"/>
              <a:ext cx="56540" cy="50145"/>
            </a:xfrm>
            <a:custGeom>
              <a:avLst/>
              <a:gdLst>
                <a:gd name="connsiteX0" fmla="*/ 56540 w 56540"/>
                <a:gd name="connsiteY0" fmla="*/ 43967 h 50145"/>
                <a:gd name="connsiteX1" fmla="*/ 279 w 56540"/>
                <a:gd name="connsiteY1" fmla="*/ 21111 h 50145"/>
                <a:gd name="connsiteX2" fmla="*/ 27184 w 56540"/>
                <a:gd name="connsiteY2" fmla="*/ 13 h 50145"/>
                <a:gd name="connsiteX3" fmla="*/ 56540 w 56540"/>
                <a:gd name="connsiteY3" fmla="*/ 43967 h 50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540" h="50145">
                  <a:moveTo>
                    <a:pt x="56540" y="43967"/>
                  </a:moveTo>
                  <a:cubicBezTo>
                    <a:pt x="14344" y="59204"/>
                    <a:pt x="2996" y="44233"/>
                    <a:pt x="279" y="21111"/>
                  </a:cubicBezTo>
                  <a:cubicBezTo>
                    <a:pt x="-2278" y="-626"/>
                    <a:pt x="13225" y="279"/>
                    <a:pt x="27184" y="13"/>
                  </a:cubicBezTo>
                  <a:cubicBezTo>
                    <a:pt x="60323" y="-626"/>
                    <a:pt x="55688" y="22762"/>
                    <a:pt x="56540" y="439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8" name="任意多边形: 形状 517">
              <a:extLst>
                <a:ext uri="{FF2B5EF4-FFF2-40B4-BE49-F238E27FC236}">
                  <a16:creationId xmlns:a16="http://schemas.microsoft.com/office/drawing/2014/main" id="{2665B36C-DF74-13CE-D357-AD0070E59A30}"/>
                </a:ext>
              </a:extLst>
            </p:cNvPr>
            <p:cNvSpPr/>
            <p:nvPr/>
          </p:nvSpPr>
          <p:spPr>
            <a:xfrm>
              <a:off x="7105412" y="5001831"/>
              <a:ext cx="54898" cy="50688"/>
            </a:xfrm>
            <a:custGeom>
              <a:avLst/>
              <a:gdLst>
                <a:gd name="connsiteX0" fmla="*/ 41090 w 54898"/>
                <a:gd name="connsiteY0" fmla="*/ 50429 h 50688"/>
                <a:gd name="connsiteX1" fmla="*/ 66 w 54898"/>
                <a:gd name="connsiteY1" fmla="*/ 20328 h 50688"/>
                <a:gd name="connsiteX2" fmla="*/ 21057 w 54898"/>
                <a:gd name="connsiteY2" fmla="*/ 934 h 50688"/>
                <a:gd name="connsiteX3" fmla="*/ 54889 w 54898"/>
                <a:gd name="connsiteY3" fmla="*/ 28532 h 50688"/>
                <a:gd name="connsiteX4" fmla="*/ 41090 w 54898"/>
                <a:gd name="connsiteY4" fmla="*/ 50429 h 50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898" h="50688">
                  <a:moveTo>
                    <a:pt x="41090" y="50429"/>
                  </a:moveTo>
                  <a:cubicBezTo>
                    <a:pt x="9549" y="52720"/>
                    <a:pt x="-946" y="39614"/>
                    <a:pt x="66" y="20328"/>
                  </a:cubicBezTo>
                  <a:cubicBezTo>
                    <a:pt x="439" y="13242"/>
                    <a:pt x="12693" y="2746"/>
                    <a:pt x="21057" y="934"/>
                  </a:cubicBezTo>
                  <a:cubicBezTo>
                    <a:pt x="41409" y="-3488"/>
                    <a:pt x="55315" y="8127"/>
                    <a:pt x="54889" y="28532"/>
                  </a:cubicBezTo>
                  <a:cubicBezTo>
                    <a:pt x="54782" y="37483"/>
                    <a:pt x="43860" y="46327"/>
                    <a:pt x="41090" y="504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19" name="任意多边形: 形状 518">
              <a:extLst>
                <a:ext uri="{FF2B5EF4-FFF2-40B4-BE49-F238E27FC236}">
                  <a16:creationId xmlns:a16="http://schemas.microsoft.com/office/drawing/2014/main" id="{4D0F1FF1-F683-A4A0-715C-F049D9A2EB4D}"/>
                </a:ext>
              </a:extLst>
            </p:cNvPr>
            <p:cNvSpPr/>
            <p:nvPr/>
          </p:nvSpPr>
          <p:spPr>
            <a:xfrm>
              <a:off x="11214834" y="5716419"/>
              <a:ext cx="81514" cy="77998"/>
            </a:xfrm>
            <a:custGeom>
              <a:avLst/>
              <a:gdLst>
                <a:gd name="connsiteX0" fmla="*/ 0 w 81514"/>
                <a:gd name="connsiteY0" fmla="*/ 0 h 77998"/>
                <a:gd name="connsiteX1" fmla="*/ 81515 w 81514"/>
                <a:gd name="connsiteY1" fmla="*/ 77999 h 77998"/>
                <a:gd name="connsiteX2" fmla="*/ 0 w 81514"/>
                <a:gd name="connsiteY2" fmla="*/ 0 h 7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514" h="77998">
                  <a:moveTo>
                    <a:pt x="0" y="0"/>
                  </a:moveTo>
                  <a:cubicBezTo>
                    <a:pt x="49335" y="7619"/>
                    <a:pt x="65371" y="38999"/>
                    <a:pt x="81515" y="77999"/>
                  </a:cubicBezTo>
                  <a:cubicBezTo>
                    <a:pt x="33991" y="72191"/>
                    <a:pt x="23229" y="34790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0" name="任意多边形: 形状 519">
              <a:extLst>
                <a:ext uri="{FF2B5EF4-FFF2-40B4-BE49-F238E27FC236}">
                  <a16:creationId xmlns:a16="http://schemas.microsoft.com/office/drawing/2014/main" id="{6B8F09FB-746E-378D-3E17-ECEFA0B3970F}"/>
                </a:ext>
              </a:extLst>
            </p:cNvPr>
            <p:cNvSpPr/>
            <p:nvPr/>
          </p:nvSpPr>
          <p:spPr>
            <a:xfrm>
              <a:off x="7056195" y="4833091"/>
              <a:ext cx="55492" cy="51312"/>
            </a:xfrm>
            <a:custGeom>
              <a:avLst/>
              <a:gdLst>
                <a:gd name="connsiteX0" fmla="*/ 41878 w 55492"/>
                <a:gd name="connsiteY0" fmla="*/ 50919 h 51312"/>
                <a:gd name="connsiteX1" fmla="*/ 1 w 55492"/>
                <a:gd name="connsiteY1" fmla="*/ 17727 h 51312"/>
                <a:gd name="connsiteX2" fmla="*/ 23177 w 55492"/>
                <a:gd name="connsiteY2" fmla="*/ 465 h 51312"/>
                <a:gd name="connsiteX3" fmla="*/ 55357 w 55492"/>
                <a:gd name="connsiteY3" fmla="*/ 29768 h 51312"/>
                <a:gd name="connsiteX4" fmla="*/ 41878 w 55492"/>
                <a:gd name="connsiteY4" fmla="*/ 50919 h 51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92" h="51312">
                  <a:moveTo>
                    <a:pt x="41878" y="50919"/>
                  </a:moveTo>
                  <a:cubicBezTo>
                    <a:pt x="7034" y="54222"/>
                    <a:pt x="534" y="36161"/>
                    <a:pt x="1" y="17727"/>
                  </a:cubicBezTo>
                  <a:cubicBezTo>
                    <a:pt x="-159" y="11920"/>
                    <a:pt x="14333" y="1744"/>
                    <a:pt x="23177" y="465"/>
                  </a:cubicBezTo>
                  <a:cubicBezTo>
                    <a:pt x="43423" y="-2519"/>
                    <a:pt x="57008" y="9043"/>
                    <a:pt x="55357" y="29768"/>
                  </a:cubicBezTo>
                  <a:cubicBezTo>
                    <a:pt x="54664" y="38878"/>
                    <a:pt x="44328" y="47296"/>
                    <a:pt x="41878" y="509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1" name="任意多边形: 形状 520">
              <a:extLst>
                <a:ext uri="{FF2B5EF4-FFF2-40B4-BE49-F238E27FC236}">
                  <a16:creationId xmlns:a16="http://schemas.microsoft.com/office/drawing/2014/main" id="{3904B1CD-DCEF-72C0-8C3A-470F235603CD}"/>
                </a:ext>
              </a:extLst>
            </p:cNvPr>
            <p:cNvSpPr/>
            <p:nvPr/>
          </p:nvSpPr>
          <p:spPr>
            <a:xfrm>
              <a:off x="10212096" y="4602065"/>
              <a:ext cx="55621" cy="69154"/>
            </a:xfrm>
            <a:custGeom>
              <a:avLst/>
              <a:gdLst>
                <a:gd name="connsiteX0" fmla="*/ 0 w 55621"/>
                <a:gd name="connsiteY0" fmla="*/ 0 h 69154"/>
                <a:gd name="connsiteX1" fmla="*/ 55622 w 55621"/>
                <a:gd name="connsiteY1" fmla="*/ 69154 h 69154"/>
                <a:gd name="connsiteX2" fmla="*/ 0 w 55621"/>
                <a:gd name="connsiteY2" fmla="*/ 0 h 691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21" h="69154">
                  <a:moveTo>
                    <a:pt x="0" y="0"/>
                  </a:moveTo>
                  <a:cubicBezTo>
                    <a:pt x="38520" y="5754"/>
                    <a:pt x="51413" y="22430"/>
                    <a:pt x="55622" y="69154"/>
                  </a:cubicBezTo>
                  <a:cubicBezTo>
                    <a:pt x="16836" y="61536"/>
                    <a:pt x="426" y="41876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2" name="任意多边形: 形状 521">
              <a:extLst>
                <a:ext uri="{FF2B5EF4-FFF2-40B4-BE49-F238E27FC236}">
                  <a16:creationId xmlns:a16="http://schemas.microsoft.com/office/drawing/2014/main" id="{E9C012CA-5267-3090-DD31-C1CC90A7C5C7}"/>
                </a:ext>
              </a:extLst>
            </p:cNvPr>
            <p:cNvSpPr/>
            <p:nvPr/>
          </p:nvSpPr>
          <p:spPr>
            <a:xfrm>
              <a:off x="8582388" y="3893176"/>
              <a:ext cx="54501" cy="57630"/>
            </a:xfrm>
            <a:custGeom>
              <a:avLst/>
              <a:gdLst>
                <a:gd name="connsiteX0" fmla="*/ 54502 w 54501"/>
                <a:gd name="connsiteY0" fmla="*/ 54959 h 57630"/>
                <a:gd name="connsiteX1" fmla="*/ 105 w 54501"/>
                <a:gd name="connsiteY1" fmla="*/ 28214 h 57630"/>
                <a:gd name="connsiteX2" fmla="*/ 12146 w 54501"/>
                <a:gd name="connsiteY2" fmla="*/ 1628 h 57630"/>
                <a:gd name="connsiteX3" fmla="*/ 54502 w 54501"/>
                <a:gd name="connsiteY3" fmla="*/ 54959 h 5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501" h="57630">
                  <a:moveTo>
                    <a:pt x="54502" y="54959"/>
                  </a:moveTo>
                  <a:cubicBezTo>
                    <a:pt x="21097" y="62471"/>
                    <a:pt x="3249" y="54320"/>
                    <a:pt x="105" y="28214"/>
                  </a:cubicBezTo>
                  <a:cubicBezTo>
                    <a:pt x="-907" y="19583"/>
                    <a:pt x="5540" y="3973"/>
                    <a:pt x="12146" y="1628"/>
                  </a:cubicBezTo>
                  <a:cubicBezTo>
                    <a:pt x="33457" y="-5937"/>
                    <a:pt x="48055" y="13030"/>
                    <a:pt x="54502" y="5495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3" name="任意多边形: 形状 522">
              <a:extLst>
                <a:ext uri="{FF2B5EF4-FFF2-40B4-BE49-F238E27FC236}">
                  <a16:creationId xmlns:a16="http://schemas.microsoft.com/office/drawing/2014/main" id="{2135CF4B-8FD7-DE36-C8FE-ABC249EB5394}"/>
                </a:ext>
              </a:extLst>
            </p:cNvPr>
            <p:cNvSpPr/>
            <p:nvPr/>
          </p:nvSpPr>
          <p:spPr>
            <a:xfrm>
              <a:off x="12008242" y="6701149"/>
              <a:ext cx="88069" cy="89559"/>
            </a:xfrm>
            <a:custGeom>
              <a:avLst/>
              <a:gdLst>
                <a:gd name="connsiteX0" fmla="*/ 1014 w 88069"/>
                <a:gd name="connsiteY0" fmla="*/ 28503 h 89559"/>
                <a:gd name="connsiteX1" fmla="*/ 1014 w 88069"/>
                <a:gd name="connsiteY1" fmla="*/ 5967 h 89559"/>
                <a:gd name="connsiteX2" fmla="*/ 11563 w 88069"/>
                <a:gd name="connsiteY2" fmla="*/ 0 h 89559"/>
                <a:gd name="connsiteX3" fmla="*/ 88070 w 88069"/>
                <a:gd name="connsiteY3" fmla="*/ 76933 h 89559"/>
                <a:gd name="connsiteX4" fmla="*/ 77148 w 88069"/>
                <a:gd name="connsiteY4" fmla="*/ 89560 h 89559"/>
                <a:gd name="connsiteX5" fmla="*/ 23444 w 88069"/>
                <a:gd name="connsiteY5" fmla="*/ 45712 h 89559"/>
                <a:gd name="connsiteX6" fmla="*/ 2 w 88069"/>
                <a:gd name="connsiteY6" fmla="*/ 27331 h 89559"/>
                <a:gd name="connsiteX7" fmla="*/ 1014 w 88069"/>
                <a:gd name="connsiteY7" fmla="*/ 28503 h 89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8069" h="89559">
                  <a:moveTo>
                    <a:pt x="1014" y="28503"/>
                  </a:moveTo>
                  <a:cubicBezTo>
                    <a:pt x="1014" y="20991"/>
                    <a:pt x="1014" y="13479"/>
                    <a:pt x="1014" y="5967"/>
                  </a:cubicBezTo>
                  <a:cubicBezTo>
                    <a:pt x="4530" y="3996"/>
                    <a:pt x="8047" y="1971"/>
                    <a:pt x="11563" y="0"/>
                  </a:cubicBezTo>
                  <a:cubicBezTo>
                    <a:pt x="37083" y="25627"/>
                    <a:pt x="62550" y="51306"/>
                    <a:pt x="88070" y="76933"/>
                  </a:cubicBezTo>
                  <a:cubicBezTo>
                    <a:pt x="84447" y="81142"/>
                    <a:pt x="80771" y="85351"/>
                    <a:pt x="77148" y="89560"/>
                  </a:cubicBezTo>
                  <a:cubicBezTo>
                    <a:pt x="59247" y="74908"/>
                    <a:pt x="41399" y="60257"/>
                    <a:pt x="23444" y="45712"/>
                  </a:cubicBezTo>
                  <a:cubicBezTo>
                    <a:pt x="15719" y="39426"/>
                    <a:pt x="7780" y="33405"/>
                    <a:pt x="2" y="27331"/>
                  </a:cubicBezTo>
                  <a:cubicBezTo>
                    <a:pt x="-51" y="27385"/>
                    <a:pt x="1014" y="28503"/>
                    <a:pt x="1014" y="2850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4" name="任意多边形: 形状 523">
              <a:extLst>
                <a:ext uri="{FF2B5EF4-FFF2-40B4-BE49-F238E27FC236}">
                  <a16:creationId xmlns:a16="http://schemas.microsoft.com/office/drawing/2014/main" id="{7933F5B0-C50B-5265-9AD0-F908D8AC48E4}"/>
                </a:ext>
              </a:extLst>
            </p:cNvPr>
            <p:cNvSpPr/>
            <p:nvPr/>
          </p:nvSpPr>
          <p:spPr>
            <a:xfrm>
              <a:off x="7613534" y="4301845"/>
              <a:ext cx="58317" cy="55431"/>
            </a:xfrm>
            <a:custGeom>
              <a:avLst/>
              <a:gdLst>
                <a:gd name="connsiteX0" fmla="*/ 8578 w 58317"/>
                <a:gd name="connsiteY0" fmla="*/ 0 h 55431"/>
                <a:gd name="connsiteX1" fmla="*/ 52478 w 58317"/>
                <a:gd name="connsiteY1" fmla="*/ 11774 h 55431"/>
                <a:gd name="connsiteX2" fmla="*/ 57167 w 58317"/>
                <a:gd name="connsiteY2" fmla="*/ 49655 h 55431"/>
                <a:gd name="connsiteX3" fmla="*/ 29889 w 58317"/>
                <a:gd name="connsiteY3" fmla="*/ 53970 h 55431"/>
                <a:gd name="connsiteX4" fmla="*/ 0 w 58317"/>
                <a:gd name="connsiteY4" fmla="*/ 12094 h 55431"/>
                <a:gd name="connsiteX5" fmla="*/ 8578 w 58317"/>
                <a:gd name="connsiteY5" fmla="*/ 0 h 55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317" h="55431">
                  <a:moveTo>
                    <a:pt x="8578" y="0"/>
                  </a:moveTo>
                  <a:cubicBezTo>
                    <a:pt x="23602" y="3463"/>
                    <a:pt x="41823" y="3037"/>
                    <a:pt x="52478" y="11774"/>
                  </a:cubicBezTo>
                  <a:cubicBezTo>
                    <a:pt x="59884" y="17901"/>
                    <a:pt x="58712" y="36921"/>
                    <a:pt x="57167" y="49655"/>
                  </a:cubicBezTo>
                  <a:cubicBezTo>
                    <a:pt x="56794" y="52532"/>
                    <a:pt x="34204" y="58073"/>
                    <a:pt x="29889" y="53970"/>
                  </a:cubicBezTo>
                  <a:cubicBezTo>
                    <a:pt x="17688" y="42356"/>
                    <a:pt x="9696" y="26372"/>
                    <a:pt x="0" y="12094"/>
                  </a:cubicBezTo>
                  <a:cubicBezTo>
                    <a:pt x="2824" y="8045"/>
                    <a:pt x="5701" y="4049"/>
                    <a:pt x="857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5" name="任意多边形: 形状 524">
              <a:extLst>
                <a:ext uri="{FF2B5EF4-FFF2-40B4-BE49-F238E27FC236}">
                  <a16:creationId xmlns:a16="http://schemas.microsoft.com/office/drawing/2014/main" id="{72D24DA7-9E35-07DF-2A37-1F61C8CCBCB1}"/>
                </a:ext>
              </a:extLst>
            </p:cNvPr>
            <p:cNvSpPr/>
            <p:nvPr/>
          </p:nvSpPr>
          <p:spPr>
            <a:xfrm>
              <a:off x="9929991" y="4372761"/>
              <a:ext cx="53064" cy="61532"/>
            </a:xfrm>
            <a:custGeom>
              <a:avLst/>
              <a:gdLst>
                <a:gd name="connsiteX0" fmla="*/ 0 w 53064"/>
                <a:gd name="connsiteY0" fmla="*/ 476 h 61532"/>
                <a:gd name="connsiteX1" fmla="*/ 53065 w 53064"/>
                <a:gd name="connsiteY1" fmla="*/ 61533 h 61532"/>
                <a:gd name="connsiteX2" fmla="*/ 0 w 53064"/>
                <a:gd name="connsiteY2" fmla="*/ 476 h 61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64" h="61532">
                  <a:moveTo>
                    <a:pt x="0" y="476"/>
                  </a:moveTo>
                  <a:cubicBezTo>
                    <a:pt x="39479" y="-2987"/>
                    <a:pt x="52425" y="11931"/>
                    <a:pt x="53065" y="61533"/>
                  </a:cubicBezTo>
                  <a:cubicBezTo>
                    <a:pt x="15824" y="56098"/>
                    <a:pt x="3996" y="42459"/>
                    <a:pt x="0" y="4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6" name="任意多边形: 形状 525">
              <a:extLst>
                <a:ext uri="{FF2B5EF4-FFF2-40B4-BE49-F238E27FC236}">
                  <a16:creationId xmlns:a16="http://schemas.microsoft.com/office/drawing/2014/main" id="{C5ADA30C-2488-EFA6-6543-892DD6AF9230}"/>
                </a:ext>
              </a:extLst>
            </p:cNvPr>
            <p:cNvSpPr/>
            <p:nvPr/>
          </p:nvSpPr>
          <p:spPr>
            <a:xfrm>
              <a:off x="11300824" y="5840822"/>
              <a:ext cx="80982" cy="81036"/>
            </a:xfrm>
            <a:custGeom>
              <a:avLst/>
              <a:gdLst>
                <a:gd name="connsiteX0" fmla="*/ 8791 w 80982"/>
                <a:gd name="connsiteY0" fmla="*/ 0 h 81036"/>
                <a:gd name="connsiteX1" fmla="*/ 80982 w 80982"/>
                <a:gd name="connsiteY1" fmla="*/ 81035 h 81036"/>
                <a:gd name="connsiteX2" fmla="*/ 0 w 80982"/>
                <a:gd name="connsiteY2" fmla="*/ 7992 h 81036"/>
                <a:gd name="connsiteX3" fmla="*/ 8791 w 80982"/>
                <a:gd name="connsiteY3" fmla="*/ 0 h 81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0982" h="81036">
                  <a:moveTo>
                    <a:pt x="8791" y="0"/>
                  </a:moveTo>
                  <a:cubicBezTo>
                    <a:pt x="31114" y="25094"/>
                    <a:pt x="53491" y="50187"/>
                    <a:pt x="80982" y="81035"/>
                  </a:cubicBezTo>
                  <a:cubicBezTo>
                    <a:pt x="37081" y="81248"/>
                    <a:pt x="8365" y="50987"/>
                    <a:pt x="0" y="7992"/>
                  </a:cubicBezTo>
                  <a:cubicBezTo>
                    <a:pt x="2931" y="5328"/>
                    <a:pt x="5860" y="2664"/>
                    <a:pt x="879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7" name="任意多边形: 形状 526">
              <a:extLst>
                <a:ext uri="{FF2B5EF4-FFF2-40B4-BE49-F238E27FC236}">
                  <a16:creationId xmlns:a16="http://schemas.microsoft.com/office/drawing/2014/main" id="{1A290D2F-58EC-7A34-F213-7CD42114B7C0}"/>
                </a:ext>
              </a:extLst>
            </p:cNvPr>
            <p:cNvSpPr/>
            <p:nvPr/>
          </p:nvSpPr>
          <p:spPr>
            <a:xfrm>
              <a:off x="6779589" y="5209877"/>
              <a:ext cx="52928" cy="53096"/>
            </a:xfrm>
            <a:custGeom>
              <a:avLst/>
              <a:gdLst>
                <a:gd name="connsiteX0" fmla="*/ 20662 w 52928"/>
                <a:gd name="connsiteY0" fmla="*/ 53097 h 53096"/>
                <a:gd name="connsiteX1" fmla="*/ 44 w 52928"/>
                <a:gd name="connsiteY1" fmla="*/ 17933 h 53096"/>
                <a:gd name="connsiteX2" fmla="*/ 23966 w 52928"/>
                <a:gd name="connsiteY2" fmla="*/ 139 h 53096"/>
                <a:gd name="connsiteX3" fmla="*/ 52682 w 52928"/>
                <a:gd name="connsiteY3" fmla="*/ 24433 h 53096"/>
                <a:gd name="connsiteX4" fmla="*/ 33822 w 52928"/>
                <a:gd name="connsiteY4" fmla="*/ 52617 h 53096"/>
                <a:gd name="connsiteX5" fmla="*/ 20662 w 52928"/>
                <a:gd name="connsiteY5" fmla="*/ 53097 h 53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928" h="53096">
                  <a:moveTo>
                    <a:pt x="20662" y="53097"/>
                  </a:moveTo>
                  <a:cubicBezTo>
                    <a:pt x="13310" y="41482"/>
                    <a:pt x="3294" y="30560"/>
                    <a:pt x="44" y="17933"/>
                  </a:cubicBezTo>
                  <a:cubicBezTo>
                    <a:pt x="-1022" y="13831"/>
                    <a:pt x="17625" y="-1619"/>
                    <a:pt x="23966" y="139"/>
                  </a:cubicBezTo>
                  <a:cubicBezTo>
                    <a:pt x="35420" y="3282"/>
                    <a:pt x="48686" y="13778"/>
                    <a:pt x="52682" y="24433"/>
                  </a:cubicBezTo>
                  <a:cubicBezTo>
                    <a:pt x="54973" y="30614"/>
                    <a:pt x="40695" y="43027"/>
                    <a:pt x="33822" y="52617"/>
                  </a:cubicBezTo>
                  <a:cubicBezTo>
                    <a:pt x="29506" y="52777"/>
                    <a:pt x="25084" y="52937"/>
                    <a:pt x="20662" y="530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8" name="任意多边形: 形状 527">
              <a:extLst>
                <a:ext uri="{FF2B5EF4-FFF2-40B4-BE49-F238E27FC236}">
                  <a16:creationId xmlns:a16="http://schemas.microsoft.com/office/drawing/2014/main" id="{7BD77516-BA40-BA6E-EC95-1A7C1A1EA4AA}"/>
                </a:ext>
              </a:extLst>
            </p:cNvPr>
            <p:cNvSpPr/>
            <p:nvPr/>
          </p:nvSpPr>
          <p:spPr>
            <a:xfrm>
              <a:off x="10539700" y="4976713"/>
              <a:ext cx="65962" cy="69953"/>
            </a:xfrm>
            <a:custGeom>
              <a:avLst/>
              <a:gdLst>
                <a:gd name="connsiteX0" fmla="*/ 14385 w 65962"/>
                <a:gd name="connsiteY0" fmla="*/ 0 h 69953"/>
                <a:gd name="connsiteX1" fmla="*/ 64306 w 65962"/>
                <a:gd name="connsiteY1" fmla="*/ 46938 h 69953"/>
                <a:gd name="connsiteX2" fmla="*/ 63933 w 65962"/>
                <a:gd name="connsiteY2" fmla="*/ 69953 h 69953"/>
                <a:gd name="connsiteX3" fmla="*/ 40970 w 65962"/>
                <a:gd name="connsiteY3" fmla="*/ 67130 h 69953"/>
                <a:gd name="connsiteX4" fmla="*/ 0 w 65962"/>
                <a:gd name="connsiteY4" fmla="*/ 13319 h 69953"/>
                <a:gd name="connsiteX5" fmla="*/ 14385 w 65962"/>
                <a:gd name="connsiteY5" fmla="*/ 0 h 69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5962" h="69953">
                  <a:moveTo>
                    <a:pt x="14385" y="0"/>
                  </a:moveTo>
                  <a:cubicBezTo>
                    <a:pt x="31221" y="15450"/>
                    <a:pt x="48909" y="30155"/>
                    <a:pt x="64306" y="46938"/>
                  </a:cubicBezTo>
                  <a:cubicBezTo>
                    <a:pt x="68089" y="51040"/>
                    <a:pt x="64253" y="62122"/>
                    <a:pt x="63933" y="69953"/>
                  </a:cubicBezTo>
                  <a:cubicBezTo>
                    <a:pt x="56101" y="69208"/>
                    <a:pt x="44807" y="71445"/>
                    <a:pt x="40970" y="67130"/>
                  </a:cubicBezTo>
                  <a:cubicBezTo>
                    <a:pt x="26053" y="50347"/>
                    <a:pt x="13426" y="31434"/>
                    <a:pt x="0" y="13319"/>
                  </a:cubicBezTo>
                  <a:cubicBezTo>
                    <a:pt x="4795" y="8897"/>
                    <a:pt x="9590" y="4422"/>
                    <a:pt x="1438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29" name="任意多边形: 形状 528">
              <a:extLst>
                <a:ext uri="{FF2B5EF4-FFF2-40B4-BE49-F238E27FC236}">
                  <a16:creationId xmlns:a16="http://schemas.microsoft.com/office/drawing/2014/main" id="{A7449F04-57C9-0BCC-4636-117A4B18E6E3}"/>
                </a:ext>
              </a:extLst>
            </p:cNvPr>
            <p:cNvSpPr/>
            <p:nvPr/>
          </p:nvSpPr>
          <p:spPr>
            <a:xfrm>
              <a:off x="10812854" y="5213265"/>
              <a:ext cx="73203" cy="76719"/>
            </a:xfrm>
            <a:custGeom>
              <a:avLst/>
              <a:gdLst>
                <a:gd name="connsiteX0" fmla="*/ 73203 w 73203"/>
                <a:gd name="connsiteY0" fmla="*/ 76720 h 76719"/>
                <a:gd name="connsiteX1" fmla="*/ 0 w 73203"/>
                <a:gd name="connsiteY1" fmla="*/ 0 h 76719"/>
                <a:gd name="connsiteX2" fmla="*/ 73203 w 73203"/>
                <a:gd name="connsiteY2" fmla="*/ 76720 h 76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3203" h="76719">
                  <a:moveTo>
                    <a:pt x="73203" y="76720"/>
                  </a:moveTo>
                  <a:cubicBezTo>
                    <a:pt x="26852" y="67449"/>
                    <a:pt x="9004" y="40171"/>
                    <a:pt x="0" y="0"/>
                  </a:cubicBezTo>
                  <a:cubicBezTo>
                    <a:pt x="46724" y="5061"/>
                    <a:pt x="54556" y="42143"/>
                    <a:pt x="73203" y="7672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0" name="任意多边形: 形状 529">
              <a:extLst>
                <a:ext uri="{FF2B5EF4-FFF2-40B4-BE49-F238E27FC236}">
                  <a16:creationId xmlns:a16="http://schemas.microsoft.com/office/drawing/2014/main" id="{FACF1A3D-1016-A392-57CF-B087849FF3E5}"/>
                </a:ext>
              </a:extLst>
            </p:cNvPr>
            <p:cNvSpPr/>
            <p:nvPr/>
          </p:nvSpPr>
          <p:spPr>
            <a:xfrm>
              <a:off x="9089688" y="3843390"/>
              <a:ext cx="49432" cy="58436"/>
            </a:xfrm>
            <a:custGeom>
              <a:avLst/>
              <a:gdLst>
                <a:gd name="connsiteX0" fmla="*/ 115 w 49432"/>
                <a:gd name="connsiteY0" fmla="*/ 267 h 58436"/>
                <a:gd name="connsiteX1" fmla="*/ 48225 w 49432"/>
                <a:gd name="connsiteY1" fmla="*/ 58340 h 58436"/>
                <a:gd name="connsiteX2" fmla="*/ 115 w 49432"/>
                <a:gd name="connsiteY2" fmla="*/ 267 h 58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32" h="58436">
                  <a:moveTo>
                    <a:pt x="115" y="267"/>
                  </a:moveTo>
                  <a:cubicBezTo>
                    <a:pt x="40340" y="-2343"/>
                    <a:pt x="53819" y="13960"/>
                    <a:pt x="48225" y="58340"/>
                  </a:cubicBezTo>
                  <a:cubicBezTo>
                    <a:pt x="13541" y="59938"/>
                    <a:pt x="-1483" y="41771"/>
                    <a:pt x="115" y="2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1" name="任意多边形: 形状 530">
              <a:extLst>
                <a:ext uri="{FF2B5EF4-FFF2-40B4-BE49-F238E27FC236}">
                  <a16:creationId xmlns:a16="http://schemas.microsoft.com/office/drawing/2014/main" id="{F9671FD4-BC93-2AB5-F732-4B08ED4AAAB8}"/>
                </a:ext>
              </a:extLst>
            </p:cNvPr>
            <p:cNvSpPr/>
            <p:nvPr/>
          </p:nvSpPr>
          <p:spPr>
            <a:xfrm>
              <a:off x="8678780" y="3760761"/>
              <a:ext cx="50923" cy="53231"/>
            </a:xfrm>
            <a:custGeom>
              <a:avLst/>
              <a:gdLst>
                <a:gd name="connsiteX0" fmla="*/ 253 w 50923"/>
                <a:gd name="connsiteY0" fmla="*/ 1062 h 53231"/>
                <a:gd name="connsiteX1" fmla="*/ 50920 w 50923"/>
                <a:gd name="connsiteY1" fmla="*/ 34840 h 53231"/>
                <a:gd name="connsiteX2" fmla="*/ 34084 w 50923"/>
                <a:gd name="connsiteY2" fmla="*/ 53061 h 53231"/>
                <a:gd name="connsiteX3" fmla="*/ 253 w 50923"/>
                <a:gd name="connsiteY3" fmla="*/ 1062 h 53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23" h="53231">
                  <a:moveTo>
                    <a:pt x="253" y="1062"/>
                  </a:moveTo>
                  <a:cubicBezTo>
                    <a:pt x="29929" y="-3839"/>
                    <a:pt x="49908" y="8361"/>
                    <a:pt x="50920" y="34840"/>
                  </a:cubicBezTo>
                  <a:cubicBezTo>
                    <a:pt x="51133" y="40967"/>
                    <a:pt x="40584" y="52422"/>
                    <a:pt x="34084" y="53061"/>
                  </a:cubicBezTo>
                  <a:cubicBezTo>
                    <a:pt x="11388" y="55405"/>
                    <a:pt x="-2038" y="33295"/>
                    <a:pt x="253" y="106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2" name="任意多边形: 形状 531">
              <a:extLst>
                <a:ext uri="{FF2B5EF4-FFF2-40B4-BE49-F238E27FC236}">
                  <a16:creationId xmlns:a16="http://schemas.microsoft.com/office/drawing/2014/main" id="{6095D543-8CB5-8F01-1AB2-AC362979A9BB}"/>
                </a:ext>
              </a:extLst>
            </p:cNvPr>
            <p:cNvSpPr/>
            <p:nvPr/>
          </p:nvSpPr>
          <p:spPr>
            <a:xfrm>
              <a:off x="11731733" y="6334120"/>
              <a:ext cx="89026" cy="85190"/>
            </a:xfrm>
            <a:custGeom>
              <a:avLst/>
              <a:gdLst>
                <a:gd name="connsiteX0" fmla="*/ 0 w 89026"/>
                <a:gd name="connsiteY0" fmla="*/ 0 h 85190"/>
                <a:gd name="connsiteX1" fmla="*/ 89027 w 89026"/>
                <a:gd name="connsiteY1" fmla="*/ 85191 h 85190"/>
                <a:gd name="connsiteX2" fmla="*/ 0 w 89026"/>
                <a:gd name="connsiteY2" fmla="*/ 0 h 85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026" h="85190">
                  <a:moveTo>
                    <a:pt x="0" y="0"/>
                  </a:moveTo>
                  <a:cubicBezTo>
                    <a:pt x="42303" y="11295"/>
                    <a:pt x="65052" y="33725"/>
                    <a:pt x="89027" y="85191"/>
                  </a:cubicBezTo>
                  <a:cubicBezTo>
                    <a:pt x="45659" y="70753"/>
                    <a:pt x="22856" y="3931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3" name="任意多边形: 形状 532">
              <a:extLst>
                <a:ext uri="{FF2B5EF4-FFF2-40B4-BE49-F238E27FC236}">
                  <a16:creationId xmlns:a16="http://schemas.microsoft.com/office/drawing/2014/main" id="{24DD66A0-485F-25FB-DCCC-48E210036F3F}"/>
                </a:ext>
              </a:extLst>
            </p:cNvPr>
            <p:cNvSpPr/>
            <p:nvPr/>
          </p:nvSpPr>
          <p:spPr>
            <a:xfrm>
              <a:off x="6705312" y="6302260"/>
              <a:ext cx="58239" cy="52127"/>
            </a:xfrm>
            <a:custGeom>
              <a:avLst/>
              <a:gdLst>
                <a:gd name="connsiteX0" fmla="*/ 22002 w 58239"/>
                <a:gd name="connsiteY0" fmla="*/ 0 h 52127"/>
                <a:gd name="connsiteX1" fmla="*/ 58231 w 58239"/>
                <a:gd name="connsiteY1" fmla="*/ 32340 h 52127"/>
                <a:gd name="connsiteX2" fmla="*/ 29567 w 58239"/>
                <a:gd name="connsiteY2" fmla="*/ 51999 h 52127"/>
                <a:gd name="connsiteX3" fmla="*/ 318 w 58239"/>
                <a:gd name="connsiteY3" fmla="*/ 24241 h 52127"/>
                <a:gd name="connsiteX4" fmla="*/ 22002 w 58239"/>
                <a:gd name="connsiteY4" fmla="*/ 0 h 52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39" h="52127">
                  <a:moveTo>
                    <a:pt x="22002" y="0"/>
                  </a:moveTo>
                  <a:cubicBezTo>
                    <a:pt x="46723" y="4102"/>
                    <a:pt x="57805" y="11987"/>
                    <a:pt x="58231" y="32340"/>
                  </a:cubicBezTo>
                  <a:cubicBezTo>
                    <a:pt x="58657" y="53704"/>
                    <a:pt x="43260" y="51040"/>
                    <a:pt x="29567" y="51999"/>
                  </a:cubicBezTo>
                  <a:cubicBezTo>
                    <a:pt x="9215" y="53437"/>
                    <a:pt x="-2079" y="42729"/>
                    <a:pt x="318" y="24241"/>
                  </a:cubicBezTo>
                  <a:cubicBezTo>
                    <a:pt x="1437" y="15344"/>
                    <a:pt x="14383" y="8045"/>
                    <a:pt x="2200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4" name="任意多边形: 形状 533">
              <a:extLst>
                <a:ext uri="{FF2B5EF4-FFF2-40B4-BE49-F238E27FC236}">
                  <a16:creationId xmlns:a16="http://schemas.microsoft.com/office/drawing/2014/main" id="{2754E55E-7499-AECA-06BB-412352CA2E5A}"/>
                </a:ext>
              </a:extLst>
            </p:cNvPr>
            <p:cNvSpPr/>
            <p:nvPr/>
          </p:nvSpPr>
          <p:spPr>
            <a:xfrm>
              <a:off x="9397002" y="4066223"/>
              <a:ext cx="51773" cy="59433"/>
            </a:xfrm>
            <a:custGeom>
              <a:avLst/>
              <a:gdLst>
                <a:gd name="connsiteX0" fmla="*/ 51466 w 51773"/>
                <a:gd name="connsiteY0" fmla="*/ 59433 h 59433"/>
                <a:gd name="connsiteX1" fmla="*/ 0 w 51773"/>
                <a:gd name="connsiteY1" fmla="*/ 1734 h 59433"/>
                <a:gd name="connsiteX2" fmla="*/ 51466 w 51773"/>
                <a:gd name="connsiteY2" fmla="*/ 59433 h 59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773" h="59433">
                  <a:moveTo>
                    <a:pt x="51466" y="59433"/>
                  </a:moveTo>
                  <a:cubicBezTo>
                    <a:pt x="8418" y="55224"/>
                    <a:pt x="266" y="45741"/>
                    <a:pt x="0" y="1734"/>
                  </a:cubicBezTo>
                  <a:cubicBezTo>
                    <a:pt x="31008" y="-7057"/>
                    <a:pt x="54769" y="18409"/>
                    <a:pt x="51466" y="5943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5" name="任意多边形: 形状 534">
              <a:extLst>
                <a:ext uri="{FF2B5EF4-FFF2-40B4-BE49-F238E27FC236}">
                  <a16:creationId xmlns:a16="http://schemas.microsoft.com/office/drawing/2014/main" id="{9CBDD3FE-D201-ED17-58A2-EAF40D856BB5}"/>
                </a:ext>
              </a:extLst>
            </p:cNvPr>
            <p:cNvSpPr/>
            <p:nvPr/>
          </p:nvSpPr>
          <p:spPr>
            <a:xfrm>
              <a:off x="10318438" y="4649641"/>
              <a:ext cx="54534" cy="66437"/>
            </a:xfrm>
            <a:custGeom>
              <a:avLst/>
              <a:gdLst>
                <a:gd name="connsiteX0" fmla="*/ 0 w 54534"/>
                <a:gd name="connsiteY0" fmla="*/ 0 h 66437"/>
                <a:gd name="connsiteX1" fmla="*/ 54503 w 54534"/>
                <a:gd name="connsiteY1" fmla="*/ 66437 h 66437"/>
                <a:gd name="connsiteX2" fmla="*/ 0 w 54534"/>
                <a:gd name="connsiteY2" fmla="*/ 0 h 66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534" h="66437">
                  <a:moveTo>
                    <a:pt x="0" y="0"/>
                  </a:moveTo>
                  <a:cubicBezTo>
                    <a:pt x="36602" y="2238"/>
                    <a:pt x="55409" y="26106"/>
                    <a:pt x="54503" y="66437"/>
                  </a:cubicBezTo>
                  <a:cubicBezTo>
                    <a:pt x="20299" y="61589"/>
                    <a:pt x="4741" y="43261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6" name="任意多边形: 形状 535">
              <a:extLst>
                <a:ext uri="{FF2B5EF4-FFF2-40B4-BE49-F238E27FC236}">
                  <a16:creationId xmlns:a16="http://schemas.microsoft.com/office/drawing/2014/main" id="{456B7799-2875-2BE4-747A-C04B12FE2F3A}"/>
                </a:ext>
              </a:extLst>
            </p:cNvPr>
            <p:cNvSpPr/>
            <p:nvPr/>
          </p:nvSpPr>
          <p:spPr>
            <a:xfrm>
              <a:off x="8130425" y="3838043"/>
              <a:ext cx="67564" cy="55347"/>
            </a:xfrm>
            <a:custGeom>
              <a:avLst/>
              <a:gdLst>
                <a:gd name="connsiteX0" fmla="*/ 67564 w 67564"/>
                <a:gd name="connsiteY0" fmla="*/ 35130 h 55347"/>
                <a:gd name="connsiteX1" fmla="*/ 35491 w 67564"/>
                <a:gd name="connsiteY1" fmla="*/ 55163 h 55347"/>
                <a:gd name="connsiteX2" fmla="*/ 328 w 67564"/>
                <a:gd name="connsiteY2" fmla="*/ 15151 h 55347"/>
                <a:gd name="connsiteX3" fmla="*/ 17803 w 67564"/>
                <a:gd name="connsiteY3" fmla="*/ 127 h 55347"/>
                <a:gd name="connsiteX4" fmla="*/ 67564 w 67564"/>
                <a:gd name="connsiteY4" fmla="*/ 35130 h 553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64" h="55347">
                  <a:moveTo>
                    <a:pt x="67564" y="35130"/>
                  </a:moveTo>
                  <a:cubicBezTo>
                    <a:pt x="50516" y="46159"/>
                    <a:pt x="43483" y="54097"/>
                    <a:pt x="35491" y="55163"/>
                  </a:cubicBezTo>
                  <a:cubicBezTo>
                    <a:pt x="17217" y="57613"/>
                    <a:pt x="-2815" y="35184"/>
                    <a:pt x="328" y="15151"/>
                  </a:cubicBezTo>
                  <a:cubicBezTo>
                    <a:pt x="1287" y="9024"/>
                    <a:pt x="15192" y="-1258"/>
                    <a:pt x="17803" y="127"/>
                  </a:cubicBezTo>
                  <a:cubicBezTo>
                    <a:pt x="32827" y="8385"/>
                    <a:pt x="46200" y="19520"/>
                    <a:pt x="67564" y="3513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7" name="任意多边形: 形状 536">
              <a:extLst>
                <a:ext uri="{FF2B5EF4-FFF2-40B4-BE49-F238E27FC236}">
                  <a16:creationId xmlns:a16="http://schemas.microsoft.com/office/drawing/2014/main" id="{5E2BDC9A-5494-AFEC-9CC2-78E35BC43F53}"/>
                </a:ext>
              </a:extLst>
            </p:cNvPr>
            <p:cNvSpPr/>
            <p:nvPr/>
          </p:nvSpPr>
          <p:spPr>
            <a:xfrm>
              <a:off x="10481148" y="4843936"/>
              <a:ext cx="59830" cy="62769"/>
            </a:xfrm>
            <a:custGeom>
              <a:avLst/>
              <a:gdLst>
                <a:gd name="connsiteX0" fmla="*/ 59831 w 59830"/>
                <a:gd name="connsiteY0" fmla="*/ 62769 h 62769"/>
                <a:gd name="connsiteX1" fmla="*/ 0 w 59830"/>
                <a:gd name="connsiteY1" fmla="*/ 1074 h 62769"/>
                <a:gd name="connsiteX2" fmla="*/ 59831 w 59830"/>
                <a:gd name="connsiteY2" fmla="*/ 62769 h 62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830" h="62769">
                  <a:moveTo>
                    <a:pt x="59831" y="62769"/>
                  </a:moveTo>
                  <a:cubicBezTo>
                    <a:pt x="16037" y="61864"/>
                    <a:pt x="11668" y="28565"/>
                    <a:pt x="0" y="1074"/>
                  </a:cubicBezTo>
                  <a:cubicBezTo>
                    <a:pt x="37348" y="-4201"/>
                    <a:pt x="50401" y="8959"/>
                    <a:pt x="59831" y="6276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8" name="任意多边形: 形状 537">
              <a:extLst>
                <a:ext uri="{FF2B5EF4-FFF2-40B4-BE49-F238E27FC236}">
                  <a16:creationId xmlns:a16="http://schemas.microsoft.com/office/drawing/2014/main" id="{03FF1737-C8E7-9F46-638C-729C321FC229}"/>
                </a:ext>
              </a:extLst>
            </p:cNvPr>
            <p:cNvSpPr/>
            <p:nvPr/>
          </p:nvSpPr>
          <p:spPr>
            <a:xfrm>
              <a:off x="11908349" y="6586123"/>
              <a:ext cx="94727" cy="78851"/>
            </a:xfrm>
            <a:custGeom>
              <a:avLst/>
              <a:gdLst>
                <a:gd name="connsiteX0" fmla="*/ 0 w 94727"/>
                <a:gd name="connsiteY0" fmla="*/ 0 h 78851"/>
                <a:gd name="connsiteX1" fmla="*/ 94728 w 94727"/>
                <a:gd name="connsiteY1" fmla="*/ 78851 h 78851"/>
                <a:gd name="connsiteX2" fmla="*/ 0 w 94727"/>
                <a:gd name="connsiteY2" fmla="*/ 0 h 78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727" h="78851">
                  <a:moveTo>
                    <a:pt x="0" y="0"/>
                  </a:moveTo>
                  <a:cubicBezTo>
                    <a:pt x="52692" y="4902"/>
                    <a:pt x="68515" y="42249"/>
                    <a:pt x="94728" y="78851"/>
                  </a:cubicBezTo>
                  <a:cubicBezTo>
                    <a:pt x="45446" y="69528"/>
                    <a:pt x="27545" y="33831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39" name="任意多边形: 形状 538">
              <a:extLst>
                <a:ext uri="{FF2B5EF4-FFF2-40B4-BE49-F238E27FC236}">
                  <a16:creationId xmlns:a16="http://schemas.microsoft.com/office/drawing/2014/main" id="{1B417580-C950-BE96-2497-A7B166B9AA8A}"/>
                </a:ext>
              </a:extLst>
            </p:cNvPr>
            <p:cNvSpPr/>
            <p:nvPr/>
          </p:nvSpPr>
          <p:spPr>
            <a:xfrm>
              <a:off x="9424063" y="3791770"/>
              <a:ext cx="50839" cy="64217"/>
            </a:xfrm>
            <a:custGeom>
              <a:avLst/>
              <a:gdLst>
                <a:gd name="connsiteX0" fmla="*/ 6131 w 50839"/>
                <a:gd name="connsiteY0" fmla="*/ 49 h 64217"/>
                <a:gd name="connsiteX1" fmla="*/ 50032 w 50839"/>
                <a:gd name="connsiteY1" fmla="*/ 57482 h 64217"/>
                <a:gd name="connsiteX2" fmla="*/ 44278 w 50839"/>
                <a:gd name="connsiteY2" fmla="*/ 64195 h 64217"/>
                <a:gd name="connsiteX3" fmla="*/ 8209 w 50839"/>
                <a:gd name="connsiteY3" fmla="*/ 44429 h 64217"/>
                <a:gd name="connsiteX4" fmla="*/ 4 w 50839"/>
                <a:gd name="connsiteY4" fmla="*/ 4045 h 64217"/>
                <a:gd name="connsiteX5" fmla="*/ 6131 w 50839"/>
                <a:gd name="connsiteY5" fmla="*/ 49 h 64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0839" h="64217">
                  <a:moveTo>
                    <a:pt x="6131" y="49"/>
                  </a:moveTo>
                  <a:cubicBezTo>
                    <a:pt x="24405" y="-1656"/>
                    <a:pt x="56318" y="41659"/>
                    <a:pt x="50032" y="57482"/>
                  </a:cubicBezTo>
                  <a:cubicBezTo>
                    <a:pt x="48966" y="60199"/>
                    <a:pt x="45023" y="64568"/>
                    <a:pt x="44278" y="64195"/>
                  </a:cubicBezTo>
                  <a:cubicBezTo>
                    <a:pt x="31704" y="58228"/>
                    <a:pt x="15614" y="54499"/>
                    <a:pt x="8209" y="44429"/>
                  </a:cubicBezTo>
                  <a:cubicBezTo>
                    <a:pt x="803" y="34360"/>
                    <a:pt x="1922" y="17844"/>
                    <a:pt x="4" y="4045"/>
                  </a:cubicBezTo>
                  <a:cubicBezTo>
                    <a:pt x="-156" y="2819"/>
                    <a:pt x="4799" y="901"/>
                    <a:pt x="6131" y="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0" name="任意多边形: 形状 539">
              <a:extLst>
                <a:ext uri="{FF2B5EF4-FFF2-40B4-BE49-F238E27FC236}">
                  <a16:creationId xmlns:a16="http://schemas.microsoft.com/office/drawing/2014/main" id="{02F8924A-260F-2EB0-66B7-CE632B8EDA1B}"/>
                </a:ext>
              </a:extLst>
            </p:cNvPr>
            <p:cNvSpPr/>
            <p:nvPr/>
          </p:nvSpPr>
          <p:spPr>
            <a:xfrm>
              <a:off x="6740606" y="5749123"/>
              <a:ext cx="54104" cy="49680"/>
            </a:xfrm>
            <a:custGeom>
              <a:avLst/>
              <a:gdLst>
                <a:gd name="connsiteX0" fmla="*/ 54104 w 54104"/>
                <a:gd name="connsiteY0" fmla="*/ 43217 h 49680"/>
                <a:gd name="connsiteX1" fmla="*/ 134 w 54104"/>
                <a:gd name="connsiteY1" fmla="*/ 28246 h 49680"/>
                <a:gd name="connsiteX2" fmla="*/ 20166 w 54104"/>
                <a:gd name="connsiteY2" fmla="*/ 1021 h 49680"/>
                <a:gd name="connsiteX3" fmla="*/ 54104 w 54104"/>
                <a:gd name="connsiteY3" fmla="*/ 43217 h 49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04" h="49680">
                  <a:moveTo>
                    <a:pt x="54104" y="43217"/>
                  </a:moveTo>
                  <a:cubicBezTo>
                    <a:pt x="30875" y="47479"/>
                    <a:pt x="6740" y="61171"/>
                    <a:pt x="134" y="28246"/>
                  </a:cubicBezTo>
                  <a:cubicBezTo>
                    <a:pt x="-1464" y="20414"/>
                    <a:pt x="11589" y="2726"/>
                    <a:pt x="20166" y="1021"/>
                  </a:cubicBezTo>
                  <a:cubicBezTo>
                    <a:pt x="51227" y="-5159"/>
                    <a:pt x="53412" y="17697"/>
                    <a:pt x="54104" y="432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1" name="任意多边形: 形状 540">
              <a:extLst>
                <a:ext uri="{FF2B5EF4-FFF2-40B4-BE49-F238E27FC236}">
                  <a16:creationId xmlns:a16="http://schemas.microsoft.com/office/drawing/2014/main" id="{C12621D9-2112-4B88-3241-900655D99D6F}"/>
                </a:ext>
              </a:extLst>
            </p:cNvPr>
            <p:cNvSpPr/>
            <p:nvPr/>
          </p:nvSpPr>
          <p:spPr>
            <a:xfrm>
              <a:off x="10985580" y="5396753"/>
              <a:ext cx="67023" cy="81568"/>
            </a:xfrm>
            <a:custGeom>
              <a:avLst/>
              <a:gdLst>
                <a:gd name="connsiteX0" fmla="*/ 67023 w 67023"/>
                <a:gd name="connsiteY0" fmla="*/ 81568 h 81568"/>
                <a:gd name="connsiteX1" fmla="*/ 0 w 67023"/>
                <a:gd name="connsiteY1" fmla="*/ 0 h 81568"/>
                <a:gd name="connsiteX2" fmla="*/ 67023 w 67023"/>
                <a:gd name="connsiteY2" fmla="*/ 81568 h 8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023" h="81568">
                  <a:moveTo>
                    <a:pt x="67023" y="81568"/>
                  </a:moveTo>
                  <a:cubicBezTo>
                    <a:pt x="21897" y="67130"/>
                    <a:pt x="-53" y="40438"/>
                    <a:pt x="0" y="0"/>
                  </a:cubicBezTo>
                  <a:cubicBezTo>
                    <a:pt x="37241" y="15557"/>
                    <a:pt x="52372" y="44487"/>
                    <a:pt x="67023" y="815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2" name="任意多边形: 形状 541">
              <a:extLst>
                <a:ext uri="{FF2B5EF4-FFF2-40B4-BE49-F238E27FC236}">
                  <a16:creationId xmlns:a16="http://schemas.microsoft.com/office/drawing/2014/main" id="{FC82ED98-BD02-7FDA-4D52-4E973B68C5A6}"/>
                </a:ext>
              </a:extLst>
            </p:cNvPr>
            <p:cNvSpPr/>
            <p:nvPr/>
          </p:nvSpPr>
          <p:spPr>
            <a:xfrm>
              <a:off x="9877193" y="4223814"/>
              <a:ext cx="52478" cy="59224"/>
            </a:xfrm>
            <a:custGeom>
              <a:avLst/>
              <a:gdLst>
                <a:gd name="connsiteX0" fmla="*/ 52478 w 52478"/>
                <a:gd name="connsiteY0" fmla="*/ 59224 h 59224"/>
                <a:gd name="connsiteX1" fmla="*/ 0 w 52478"/>
                <a:gd name="connsiteY1" fmla="*/ 939 h 59224"/>
                <a:gd name="connsiteX2" fmla="*/ 52478 w 52478"/>
                <a:gd name="connsiteY2" fmla="*/ 59224 h 59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478" h="59224">
                  <a:moveTo>
                    <a:pt x="52478" y="59224"/>
                  </a:moveTo>
                  <a:cubicBezTo>
                    <a:pt x="13905" y="56987"/>
                    <a:pt x="4582" y="46651"/>
                    <a:pt x="0" y="939"/>
                  </a:cubicBezTo>
                  <a:cubicBezTo>
                    <a:pt x="32233" y="-4922"/>
                    <a:pt x="51892" y="16922"/>
                    <a:pt x="52478" y="592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3" name="任意多边形: 形状 542">
              <a:extLst>
                <a:ext uri="{FF2B5EF4-FFF2-40B4-BE49-F238E27FC236}">
                  <a16:creationId xmlns:a16="http://schemas.microsoft.com/office/drawing/2014/main" id="{13E87F84-9036-BD78-D1BC-DF8378B0D708}"/>
                </a:ext>
              </a:extLst>
            </p:cNvPr>
            <p:cNvSpPr/>
            <p:nvPr/>
          </p:nvSpPr>
          <p:spPr>
            <a:xfrm>
              <a:off x="9709527" y="4025334"/>
              <a:ext cx="54140" cy="67674"/>
            </a:xfrm>
            <a:custGeom>
              <a:avLst/>
              <a:gdLst>
                <a:gd name="connsiteX0" fmla="*/ 161 w 54140"/>
                <a:gd name="connsiteY0" fmla="*/ 0 h 67674"/>
                <a:gd name="connsiteX1" fmla="*/ 53332 w 54140"/>
                <a:gd name="connsiteY1" fmla="*/ 51413 h 67674"/>
                <a:gd name="connsiteX2" fmla="*/ 31115 w 54140"/>
                <a:gd name="connsiteY2" fmla="*/ 64306 h 67674"/>
                <a:gd name="connsiteX3" fmla="*/ 161 w 54140"/>
                <a:gd name="connsiteY3" fmla="*/ 0 h 67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140" h="67674">
                  <a:moveTo>
                    <a:pt x="161" y="0"/>
                  </a:moveTo>
                  <a:cubicBezTo>
                    <a:pt x="33992" y="5221"/>
                    <a:pt x="47205" y="26639"/>
                    <a:pt x="53332" y="51413"/>
                  </a:cubicBezTo>
                  <a:cubicBezTo>
                    <a:pt x="57860" y="69740"/>
                    <a:pt x="42410" y="70220"/>
                    <a:pt x="31115" y="64306"/>
                  </a:cubicBezTo>
                  <a:cubicBezTo>
                    <a:pt x="7460" y="51892"/>
                    <a:pt x="-1331" y="30688"/>
                    <a:pt x="16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4" name="任意多边形: 形状 543">
              <a:extLst>
                <a:ext uri="{FF2B5EF4-FFF2-40B4-BE49-F238E27FC236}">
                  <a16:creationId xmlns:a16="http://schemas.microsoft.com/office/drawing/2014/main" id="{2A180B34-B332-D7E9-BDFE-F333E07A547E}"/>
                </a:ext>
              </a:extLst>
            </p:cNvPr>
            <p:cNvSpPr/>
            <p:nvPr/>
          </p:nvSpPr>
          <p:spPr>
            <a:xfrm>
              <a:off x="9468119" y="3946537"/>
              <a:ext cx="57761" cy="61482"/>
            </a:xfrm>
            <a:custGeom>
              <a:avLst/>
              <a:gdLst>
                <a:gd name="connsiteX0" fmla="*/ 3311 w 57761"/>
                <a:gd name="connsiteY0" fmla="*/ 0 h 61482"/>
                <a:gd name="connsiteX1" fmla="*/ 57761 w 57761"/>
                <a:gd name="connsiteY1" fmla="*/ 61482 h 61482"/>
                <a:gd name="connsiteX2" fmla="*/ 24143 w 57761"/>
                <a:gd name="connsiteY2" fmla="*/ 55835 h 61482"/>
                <a:gd name="connsiteX3" fmla="*/ 3311 w 57761"/>
                <a:gd name="connsiteY3" fmla="*/ 0 h 61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7761" h="61482">
                  <a:moveTo>
                    <a:pt x="3311" y="0"/>
                  </a:moveTo>
                  <a:cubicBezTo>
                    <a:pt x="40605" y="852"/>
                    <a:pt x="49609" y="25627"/>
                    <a:pt x="57761" y="61482"/>
                  </a:cubicBezTo>
                  <a:cubicBezTo>
                    <a:pt x="44548" y="59511"/>
                    <a:pt x="31974" y="61163"/>
                    <a:pt x="24143" y="55835"/>
                  </a:cubicBezTo>
                  <a:cubicBezTo>
                    <a:pt x="5602" y="43155"/>
                    <a:pt x="-6066" y="25413"/>
                    <a:pt x="331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5" name="任意多边形: 形状 544">
              <a:extLst>
                <a:ext uri="{FF2B5EF4-FFF2-40B4-BE49-F238E27FC236}">
                  <a16:creationId xmlns:a16="http://schemas.microsoft.com/office/drawing/2014/main" id="{17F2EA3D-C892-16C3-CB0E-6813884EC7F4}"/>
                </a:ext>
              </a:extLst>
            </p:cNvPr>
            <p:cNvSpPr/>
            <p:nvPr/>
          </p:nvSpPr>
          <p:spPr>
            <a:xfrm>
              <a:off x="10651690" y="5026794"/>
              <a:ext cx="61428" cy="68514"/>
            </a:xfrm>
            <a:custGeom>
              <a:avLst/>
              <a:gdLst>
                <a:gd name="connsiteX0" fmla="*/ 0 w 61428"/>
                <a:gd name="connsiteY0" fmla="*/ 0 h 68514"/>
                <a:gd name="connsiteX1" fmla="*/ 61429 w 61428"/>
                <a:gd name="connsiteY1" fmla="*/ 68515 h 68514"/>
                <a:gd name="connsiteX2" fmla="*/ 0 w 61428"/>
                <a:gd name="connsiteY2" fmla="*/ 0 h 68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428" h="68514">
                  <a:moveTo>
                    <a:pt x="0" y="0"/>
                  </a:moveTo>
                  <a:cubicBezTo>
                    <a:pt x="41343" y="7459"/>
                    <a:pt x="50347" y="38040"/>
                    <a:pt x="61429" y="68515"/>
                  </a:cubicBezTo>
                  <a:cubicBezTo>
                    <a:pt x="22430" y="68089"/>
                    <a:pt x="7832" y="52052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6" name="任意多边形: 形状 545">
              <a:extLst>
                <a:ext uri="{FF2B5EF4-FFF2-40B4-BE49-F238E27FC236}">
                  <a16:creationId xmlns:a16="http://schemas.microsoft.com/office/drawing/2014/main" id="{416B3F85-0A10-48D3-3C05-3CD28068F61A}"/>
                </a:ext>
              </a:extLst>
            </p:cNvPr>
            <p:cNvSpPr/>
            <p:nvPr/>
          </p:nvSpPr>
          <p:spPr>
            <a:xfrm>
              <a:off x="6551977" y="6513932"/>
              <a:ext cx="59174" cy="48449"/>
            </a:xfrm>
            <a:custGeom>
              <a:avLst/>
              <a:gdLst>
                <a:gd name="connsiteX0" fmla="*/ 9164 w 59174"/>
                <a:gd name="connsiteY0" fmla="*/ 0 h 48449"/>
                <a:gd name="connsiteX1" fmla="*/ 57273 w 59174"/>
                <a:gd name="connsiteY1" fmla="*/ 17262 h 48449"/>
                <a:gd name="connsiteX2" fmla="*/ 55569 w 59174"/>
                <a:gd name="connsiteY2" fmla="*/ 41716 h 48449"/>
                <a:gd name="connsiteX3" fmla="*/ 21045 w 59174"/>
                <a:gd name="connsiteY3" fmla="*/ 46245 h 48449"/>
                <a:gd name="connsiteX4" fmla="*/ 0 w 59174"/>
                <a:gd name="connsiteY4" fmla="*/ 10709 h 48449"/>
                <a:gd name="connsiteX5" fmla="*/ 9164 w 59174"/>
                <a:gd name="connsiteY5" fmla="*/ 0 h 4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174" h="48449">
                  <a:moveTo>
                    <a:pt x="9164" y="0"/>
                  </a:moveTo>
                  <a:cubicBezTo>
                    <a:pt x="25360" y="5381"/>
                    <a:pt x="42249" y="9484"/>
                    <a:pt x="57273" y="17262"/>
                  </a:cubicBezTo>
                  <a:cubicBezTo>
                    <a:pt x="60470" y="18913"/>
                    <a:pt x="59458" y="39852"/>
                    <a:pt x="55569" y="41716"/>
                  </a:cubicBezTo>
                  <a:cubicBezTo>
                    <a:pt x="45179" y="46618"/>
                    <a:pt x="28397" y="51360"/>
                    <a:pt x="21045" y="46245"/>
                  </a:cubicBezTo>
                  <a:cubicBezTo>
                    <a:pt x="10762" y="39106"/>
                    <a:pt x="6713" y="23016"/>
                    <a:pt x="0" y="10709"/>
                  </a:cubicBezTo>
                  <a:cubicBezTo>
                    <a:pt x="3037" y="7139"/>
                    <a:pt x="6127" y="3570"/>
                    <a:pt x="916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7" name="任意多边形: 形状 546">
              <a:extLst>
                <a:ext uri="{FF2B5EF4-FFF2-40B4-BE49-F238E27FC236}">
                  <a16:creationId xmlns:a16="http://schemas.microsoft.com/office/drawing/2014/main" id="{2A5C0121-0E49-432A-2E14-95DAD5367DF3}"/>
                </a:ext>
              </a:extLst>
            </p:cNvPr>
            <p:cNvSpPr/>
            <p:nvPr/>
          </p:nvSpPr>
          <p:spPr>
            <a:xfrm>
              <a:off x="8537407" y="3734439"/>
              <a:ext cx="47902" cy="53375"/>
            </a:xfrm>
            <a:custGeom>
              <a:avLst/>
              <a:gdLst>
                <a:gd name="connsiteX0" fmla="*/ 1612 w 47902"/>
                <a:gd name="connsiteY0" fmla="*/ 0 h 53375"/>
                <a:gd name="connsiteX1" fmla="*/ 47697 w 47902"/>
                <a:gd name="connsiteY1" fmla="*/ 52212 h 53375"/>
                <a:gd name="connsiteX2" fmla="*/ 1612 w 47902"/>
                <a:gd name="connsiteY2" fmla="*/ 0 h 5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902" h="53375">
                  <a:moveTo>
                    <a:pt x="1612" y="0"/>
                  </a:moveTo>
                  <a:cubicBezTo>
                    <a:pt x="40451" y="1918"/>
                    <a:pt x="49455" y="12520"/>
                    <a:pt x="47697" y="52212"/>
                  </a:cubicBezTo>
                  <a:cubicBezTo>
                    <a:pt x="8112" y="57806"/>
                    <a:pt x="-4941" y="43688"/>
                    <a:pt x="161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8" name="任意多边形: 形状 547">
              <a:extLst>
                <a:ext uri="{FF2B5EF4-FFF2-40B4-BE49-F238E27FC236}">
                  <a16:creationId xmlns:a16="http://schemas.microsoft.com/office/drawing/2014/main" id="{820FBCCB-E05D-3A29-359F-19E0BF32EEB1}"/>
                </a:ext>
              </a:extLst>
            </p:cNvPr>
            <p:cNvSpPr/>
            <p:nvPr/>
          </p:nvSpPr>
          <p:spPr>
            <a:xfrm>
              <a:off x="11396244" y="5904010"/>
              <a:ext cx="68035" cy="74269"/>
            </a:xfrm>
            <a:custGeom>
              <a:avLst/>
              <a:gdLst>
                <a:gd name="connsiteX0" fmla="*/ 0 w 68035"/>
                <a:gd name="connsiteY0" fmla="*/ 0 h 74269"/>
                <a:gd name="connsiteX1" fmla="*/ 68036 w 68035"/>
                <a:gd name="connsiteY1" fmla="*/ 74269 h 74269"/>
                <a:gd name="connsiteX2" fmla="*/ 0 w 68035"/>
                <a:gd name="connsiteY2" fmla="*/ 0 h 74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035" h="74269">
                  <a:moveTo>
                    <a:pt x="0" y="0"/>
                  </a:moveTo>
                  <a:cubicBezTo>
                    <a:pt x="36016" y="5168"/>
                    <a:pt x="67396" y="40704"/>
                    <a:pt x="68036" y="74269"/>
                  </a:cubicBezTo>
                  <a:cubicBezTo>
                    <a:pt x="37720" y="66437"/>
                    <a:pt x="15930" y="43208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49" name="任意多边形: 形状 548">
              <a:extLst>
                <a:ext uri="{FF2B5EF4-FFF2-40B4-BE49-F238E27FC236}">
                  <a16:creationId xmlns:a16="http://schemas.microsoft.com/office/drawing/2014/main" id="{895A7E1A-877F-97F8-784C-40ABBB690525}"/>
                </a:ext>
              </a:extLst>
            </p:cNvPr>
            <p:cNvSpPr/>
            <p:nvPr/>
          </p:nvSpPr>
          <p:spPr>
            <a:xfrm>
              <a:off x="6594255" y="5945353"/>
              <a:ext cx="51892" cy="58392"/>
            </a:xfrm>
            <a:custGeom>
              <a:avLst/>
              <a:gdLst>
                <a:gd name="connsiteX0" fmla="*/ 28635 w 51892"/>
                <a:gd name="connsiteY0" fmla="*/ 0 h 58392"/>
                <a:gd name="connsiteX1" fmla="*/ 51651 w 51892"/>
                <a:gd name="connsiteY1" fmla="*/ 32340 h 58392"/>
                <a:gd name="connsiteX2" fmla="*/ 23467 w 51892"/>
                <a:gd name="connsiteY2" fmla="*/ 58392 h 58392"/>
                <a:gd name="connsiteX3" fmla="*/ 78 w 51892"/>
                <a:gd name="connsiteY3" fmla="*/ 26319 h 58392"/>
                <a:gd name="connsiteX4" fmla="*/ 28635 w 51892"/>
                <a:gd name="connsiteY4" fmla="*/ 0 h 58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92" h="58392">
                  <a:moveTo>
                    <a:pt x="28635" y="0"/>
                  </a:moveTo>
                  <a:cubicBezTo>
                    <a:pt x="39451" y="14491"/>
                    <a:pt x="53942" y="26958"/>
                    <a:pt x="51651" y="32340"/>
                  </a:cubicBezTo>
                  <a:cubicBezTo>
                    <a:pt x="47123" y="43048"/>
                    <a:pt x="33430" y="49921"/>
                    <a:pt x="23467" y="58392"/>
                  </a:cubicBezTo>
                  <a:cubicBezTo>
                    <a:pt x="15156" y="47897"/>
                    <a:pt x="4447" y="38253"/>
                    <a:pt x="78" y="26319"/>
                  </a:cubicBezTo>
                  <a:cubicBezTo>
                    <a:pt x="-1253" y="22590"/>
                    <a:pt x="14623" y="12520"/>
                    <a:pt x="2863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0" name="任意多边形: 形状 549">
              <a:extLst>
                <a:ext uri="{FF2B5EF4-FFF2-40B4-BE49-F238E27FC236}">
                  <a16:creationId xmlns:a16="http://schemas.microsoft.com/office/drawing/2014/main" id="{51E3B7F2-B8BC-552A-7D1B-D60C365690E9}"/>
                </a:ext>
              </a:extLst>
            </p:cNvPr>
            <p:cNvSpPr/>
            <p:nvPr/>
          </p:nvSpPr>
          <p:spPr>
            <a:xfrm>
              <a:off x="7188698" y="4652769"/>
              <a:ext cx="55664" cy="46485"/>
            </a:xfrm>
            <a:custGeom>
              <a:avLst/>
              <a:gdLst>
                <a:gd name="connsiteX0" fmla="*/ 55089 w 55664"/>
                <a:gd name="connsiteY0" fmla="*/ 43118 h 46485"/>
                <a:gd name="connsiteX1" fmla="*/ 0 w 55664"/>
                <a:gd name="connsiteY1" fmla="*/ 6463 h 46485"/>
                <a:gd name="connsiteX2" fmla="*/ 55089 w 55664"/>
                <a:gd name="connsiteY2" fmla="*/ 43118 h 464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664" h="46485">
                  <a:moveTo>
                    <a:pt x="55089" y="43118"/>
                  </a:moveTo>
                  <a:cubicBezTo>
                    <a:pt x="7779" y="51163"/>
                    <a:pt x="1385" y="46954"/>
                    <a:pt x="0" y="6463"/>
                  </a:cubicBezTo>
                  <a:cubicBezTo>
                    <a:pt x="44860" y="-8135"/>
                    <a:pt x="58819" y="1135"/>
                    <a:pt x="55089" y="4311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1" name="任意多边形: 形状 550">
              <a:extLst>
                <a:ext uri="{FF2B5EF4-FFF2-40B4-BE49-F238E27FC236}">
                  <a16:creationId xmlns:a16="http://schemas.microsoft.com/office/drawing/2014/main" id="{BFCEF2E5-A9ED-1252-6A6A-9F2E770970E4}"/>
                </a:ext>
              </a:extLst>
            </p:cNvPr>
            <p:cNvSpPr/>
            <p:nvPr/>
          </p:nvSpPr>
          <p:spPr>
            <a:xfrm>
              <a:off x="11465292" y="6027667"/>
              <a:ext cx="85776" cy="86416"/>
            </a:xfrm>
            <a:custGeom>
              <a:avLst/>
              <a:gdLst>
                <a:gd name="connsiteX0" fmla="*/ 75175 w 85776"/>
                <a:gd name="connsiteY0" fmla="*/ 86416 h 86416"/>
                <a:gd name="connsiteX1" fmla="*/ 0 w 85776"/>
                <a:gd name="connsiteY1" fmla="*/ 6606 h 86416"/>
                <a:gd name="connsiteX2" fmla="*/ 6766 w 85776"/>
                <a:gd name="connsiteY2" fmla="*/ 0 h 86416"/>
                <a:gd name="connsiteX3" fmla="*/ 85777 w 85776"/>
                <a:gd name="connsiteY3" fmla="*/ 76400 h 86416"/>
                <a:gd name="connsiteX4" fmla="*/ 75175 w 85776"/>
                <a:gd name="connsiteY4" fmla="*/ 86416 h 86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776" h="86416">
                  <a:moveTo>
                    <a:pt x="75175" y="86416"/>
                  </a:moveTo>
                  <a:cubicBezTo>
                    <a:pt x="50134" y="59831"/>
                    <a:pt x="25041" y="33192"/>
                    <a:pt x="0" y="6606"/>
                  </a:cubicBezTo>
                  <a:cubicBezTo>
                    <a:pt x="2238" y="4422"/>
                    <a:pt x="4475" y="2184"/>
                    <a:pt x="6766" y="0"/>
                  </a:cubicBezTo>
                  <a:cubicBezTo>
                    <a:pt x="48217" y="9750"/>
                    <a:pt x="68196" y="41823"/>
                    <a:pt x="85777" y="76400"/>
                  </a:cubicBezTo>
                  <a:cubicBezTo>
                    <a:pt x="82261" y="79703"/>
                    <a:pt x="78744" y="83060"/>
                    <a:pt x="75175" y="8641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2" name="任意多边形: 形状 551">
              <a:extLst>
                <a:ext uri="{FF2B5EF4-FFF2-40B4-BE49-F238E27FC236}">
                  <a16:creationId xmlns:a16="http://schemas.microsoft.com/office/drawing/2014/main" id="{37414E2A-A102-73DE-ABE3-9C2D412D48EC}"/>
                </a:ext>
              </a:extLst>
            </p:cNvPr>
            <p:cNvSpPr/>
            <p:nvPr/>
          </p:nvSpPr>
          <p:spPr>
            <a:xfrm>
              <a:off x="8955474" y="3814552"/>
              <a:ext cx="54626" cy="54246"/>
            </a:xfrm>
            <a:custGeom>
              <a:avLst/>
              <a:gdLst>
                <a:gd name="connsiteX0" fmla="*/ 54626 w 54626"/>
                <a:gd name="connsiteY0" fmla="*/ 53401 h 54246"/>
                <a:gd name="connsiteX1" fmla="*/ 70 w 54626"/>
                <a:gd name="connsiteY1" fmla="*/ 20369 h 54246"/>
                <a:gd name="connsiteX2" fmla="*/ 15201 w 54626"/>
                <a:gd name="connsiteY2" fmla="*/ 230 h 54246"/>
                <a:gd name="connsiteX3" fmla="*/ 54626 w 54626"/>
                <a:gd name="connsiteY3" fmla="*/ 53401 h 54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626" h="54246">
                  <a:moveTo>
                    <a:pt x="54626" y="53401"/>
                  </a:moveTo>
                  <a:cubicBezTo>
                    <a:pt x="23458" y="57290"/>
                    <a:pt x="4545" y="48020"/>
                    <a:pt x="70" y="20369"/>
                  </a:cubicBezTo>
                  <a:cubicBezTo>
                    <a:pt x="-942" y="14295"/>
                    <a:pt x="9287" y="709"/>
                    <a:pt x="15201" y="230"/>
                  </a:cubicBezTo>
                  <a:cubicBezTo>
                    <a:pt x="52282" y="-2967"/>
                    <a:pt x="46847" y="27827"/>
                    <a:pt x="54626" y="5340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3" name="任意多边形: 形状 552">
              <a:extLst>
                <a:ext uri="{FF2B5EF4-FFF2-40B4-BE49-F238E27FC236}">
                  <a16:creationId xmlns:a16="http://schemas.microsoft.com/office/drawing/2014/main" id="{C6B43149-21E4-558D-2D08-79BF5F58B6FC}"/>
                </a:ext>
              </a:extLst>
            </p:cNvPr>
            <p:cNvSpPr/>
            <p:nvPr/>
          </p:nvSpPr>
          <p:spPr>
            <a:xfrm>
              <a:off x="8816755" y="3786162"/>
              <a:ext cx="51298" cy="51395"/>
            </a:xfrm>
            <a:custGeom>
              <a:avLst/>
              <a:gdLst>
                <a:gd name="connsiteX0" fmla="*/ 0 w 51298"/>
                <a:gd name="connsiteY0" fmla="*/ 329 h 51395"/>
                <a:gd name="connsiteX1" fmla="*/ 50241 w 51298"/>
                <a:gd name="connsiteY1" fmla="*/ 51315 h 51395"/>
                <a:gd name="connsiteX2" fmla="*/ 0 w 51298"/>
                <a:gd name="connsiteY2" fmla="*/ 329 h 5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298" h="51395">
                  <a:moveTo>
                    <a:pt x="0" y="329"/>
                  </a:moveTo>
                  <a:cubicBezTo>
                    <a:pt x="40704" y="-2548"/>
                    <a:pt x="55622" y="13382"/>
                    <a:pt x="50241" y="51315"/>
                  </a:cubicBezTo>
                  <a:cubicBezTo>
                    <a:pt x="9910" y="52221"/>
                    <a:pt x="3623" y="46094"/>
                    <a:pt x="0" y="3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4" name="任意多边形: 形状 553">
              <a:extLst>
                <a:ext uri="{FF2B5EF4-FFF2-40B4-BE49-F238E27FC236}">
                  <a16:creationId xmlns:a16="http://schemas.microsoft.com/office/drawing/2014/main" id="{AE1F770C-F0E8-B197-6706-92C7E4F32A93}"/>
                </a:ext>
              </a:extLst>
            </p:cNvPr>
            <p:cNvSpPr/>
            <p:nvPr/>
          </p:nvSpPr>
          <p:spPr>
            <a:xfrm>
              <a:off x="9168654" y="3723839"/>
              <a:ext cx="54730" cy="53920"/>
            </a:xfrm>
            <a:custGeom>
              <a:avLst/>
              <a:gdLst>
                <a:gd name="connsiteX0" fmla="*/ 0 w 54730"/>
                <a:gd name="connsiteY0" fmla="*/ 1649 h 53920"/>
                <a:gd name="connsiteX1" fmla="*/ 54503 w 54730"/>
                <a:gd name="connsiteY1" fmla="*/ 41075 h 53920"/>
                <a:gd name="connsiteX2" fmla="*/ 36175 w 54730"/>
                <a:gd name="connsiteY2" fmla="*/ 53861 h 53920"/>
                <a:gd name="connsiteX3" fmla="*/ 0 w 54730"/>
                <a:gd name="connsiteY3" fmla="*/ 1649 h 5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4730" h="53920">
                  <a:moveTo>
                    <a:pt x="0" y="1649"/>
                  </a:moveTo>
                  <a:cubicBezTo>
                    <a:pt x="31700" y="-5863"/>
                    <a:pt x="57433" y="13157"/>
                    <a:pt x="54503" y="41075"/>
                  </a:cubicBezTo>
                  <a:cubicBezTo>
                    <a:pt x="53970" y="46189"/>
                    <a:pt x="41769" y="54714"/>
                    <a:pt x="36175" y="53861"/>
                  </a:cubicBezTo>
                  <a:cubicBezTo>
                    <a:pt x="8364" y="49492"/>
                    <a:pt x="4155" y="26690"/>
                    <a:pt x="0" y="16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5" name="任意多边形: 形状 554">
              <a:extLst>
                <a:ext uri="{FF2B5EF4-FFF2-40B4-BE49-F238E27FC236}">
                  <a16:creationId xmlns:a16="http://schemas.microsoft.com/office/drawing/2014/main" id="{37C22B32-3244-EACE-867C-BA72BD0086DE}"/>
                </a:ext>
              </a:extLst>
            </p:cNvPr>
            <p:cNvSpPr/>
            <p:nvPr/>
          </p:nvSpPr>
          <p:spPr>
            <a:xfrm>
              <a:off x="10152909" y="4457935"/>
              <a:ext cx="56422" cy="66290"/>
            </a:xfrm>
            <a:custGeom>
              <a:avLst/>
              <a:gdLst>
                <a:gd name="connsiteX0" fmla="*/ 56311 w 56422"/>
                <a:gd name="connsiteY0" fmla="*/ 66291 h 66290"/>
                <a:gd name="connsiteX1" fmla="*/ 475 w 56422"/>
                <a:gd name="connsiteY1" fmla="*/ 15517 h 66290"/>
                <a:gd name="connsiteX2" fmla="*/ 3885 w 56422"/>
                <a:gd name="connsiteY2" fmla="*/ 1718 h 66290"/>
                <a:gd name="connsiteX3" fmla="*/ 20881 w 56422"/>
                <a:gd name="connsiteY3" fmla="*/ 2038 h 66290"/>
                <a:gd name="connsiteX4" fmla="*/ 56311 w 56422"/>
                <a:gd name="connsiteY4" fmla="*/ 66291 h 6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422" h="66290">
                  <a:moveTo>
                    <a:pt x="56311" y="66291"/>
                  </a:moveTo>
                  <a:cubicBezTo>
                    <a:pt x="21413" y="65065"/>
                    <a:pt x="9906" y="41037"/>
                    <a:pt x="475" y="15517"/>
                  </a:cubicBezTo>
                  <a:cubicBezTo>
                    <a:pt x="-963" y="11628"/>
                    <a:pt x="1061" y="2997"/>
                    <a:pt x="3885" y="1718"/>
                  </a:cubicBezTo>
                  <a:cubicBezTo>
                    <a:pt x="8680" y="-466"/>
                    <a:pt x="16885" y="-786"/>
                    <a:pt x="20881" y="2038"/>
                  </a:cubicBezTo>
                  <a:cubicBezTo>
                    <a:pt x="42245" y="17329"/>
                    <a:pt x="57909" y="36402"/>
                    <a:pt x="56311" y="6629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6" name="任意多边形: 形状 555">
              <a:extLst>
                <a:ext uri="{FF2B5EF4-FFF2-40B4-BE49-F238E27FC236}">
                  <a16:creationId xmlns:a16="http://schemas.microsoft.com/office/drawing/2014/main" id="{9D135764-986E-F031-8094-8DBDB0E4C532}"/>
                </a:ext>
              </a:extLst>
            </p:cNvPr>
            <p:cNvSpPr/>
            <p:nvPr/>
          </p:nvSpPr>
          <p:spPr>
            <a:xfrm>
              <a:off x="6617982" y="6693314"/>
              <a:ext cx="52422" cy="59460"/>
            </a:xfrm>
            <a:custGeom>
              <a:avLst/>
              <a:gdLst>
                <a:gd name="connsiteX0" fmla="*/ 24460 w 52422"/>
                <a:gd name="connsiteY0" fmla="*/ 59461 h 59460"/>
                <a:gd name="connsiteX1" fmla="*/ 6 w 52422"/>
                <a:gd name="connsiteY1" fmla="*/ 19130 h 59460"/>
                <a:gd name="connsiteX2" fmla="*/ 28403 w 52422"/>
                <a:gd name="connsiteY2" fmla="*/ 56 h 59460"/>
                <a:gd name="connsiteX3" fmla="*/ 52378 w 52422"/>
                <a:gd name="connsiteY3" fmla="*/ 25203 h 59460"/>
                <a:gd name="connsiteX4" fmla="*/ 24460 w 52422"/>
                <a:gd name="connsiteY4" fmla="*/ 59461 h 59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22" h="59460">
                  <a:moveTo>
                    <a:pt x="24460" y="59461"/>
                  </a:moveTo>
                  <a:cubicBezTo>
                    <a:pt x="12207" y="40707"/>
                    <a:pt x="-314" y="29732"/>
                    <a:pt x="6" y="19130"/>
                  </a:cubicBezTo>
                  <a:cubicBezTo>
                    <a:pt x="219" y="11937"/>
                    <a:pt x="19079" y="-956"/>
                    <a:pt x="28403" y="56"/>
                  </a:cubicBezTo>
                  <a:cubicBezTo>
                    <a:pt x="37780" y="1069"/>
                    <a:pt x="51206" y="15454"/>
                    <a:pt x="52378" y="25203"/>
                  </a:cubicBezTo>
                  <a:cubicBezTo>
                    <a:pt x="53337" y="33142"/>
                    <a:pt x="38686" y="42892"/>
                    <a:pt x="24460" y="594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7" name="任意多边形: 形状 556">
              <a:extLst>
                <a:ext uri="{FF2B5EF4-FFF2-40B4-BE49-F238E27FC236}">
                  <a16:creationId xmlns:a16="http://schemas.microsoft.com/office/drawing/2014/main" id="{BEAF2555-FD5B-5FD2-A391-6E9C5C1AE927}"/>
                </a:ext>
              </a:extLst>
            </p:cNvPr>
            <p:cNvSpPr/>
            <p:nvPr/>
          </p:nvSpPr>
          <p:spPr>
            <a:xfrm>
              <a:off x="8283870" y="3859229"/>
              <a:ext cx="51606" cy="47811"/>
            </a:xfrm>
            <a:custGeom>
              <a:avLst/>
              <a:gdLst>
                <a:gd name="connsiteX0" fmla="*/ 50510 w 51606"/>
                <a:gd name="connsiteY0" fmla="*/ 46177 h 47811"/>
                <a:gd name="connsiteX1" fmla="*/ 3 w 51606"/>
                <a:gd name="connsiteY1" fmla="*/ 2916 h 47811"/>
                <a:gd name="connsiteX2" fmla="*/ 50510 w 51606"/>
                <a:gd name="connsiteY2" fmla="*/ 46177 h 47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606" h="47811">
                  <a:moveTo>
                    <a:pt x="50510" y="46177"/>
                  </a:moveTo>
                  <a:cubicBezTo>
                    <a:pt x="6503" y="51452"/>
                    <a:pt x="-157" y="45698"/>
                    <a:pt x="3" y="2916"/>
                  </a:cubicBezTo>
                  <a:cubicBezTo>
                    <a:pt x="42518" y="-6142"/>
                    <a:pt x="55784" y="5260"/>
                    <a:pt x="50510" y="4617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8" name="任意多边形: 形状 557">
              <a:extLst>
                <a:ext uri="{FF2B5EF4-FFF2-40B4-BE49-F238E27FC236}">
                  <a16:creationId xmlns:a16="http://schemas.microsoft.com/office/drawing/2014/main" id="{A296CB38-171D-4F01-413E-FFC8F69956FE}"/>
                </a:ext>
              </a:extLst>
            </p:cNvPr>
            <p:cNvSpPr/>
            <p:nvPr/>
          </p:nvSpPr>
          <p:spPr>
            <a:xfrm>
              <a:off x="6687327" y="5563459"/>
              <a:ext cx="51580" cy="60101"/>
            </a:xfrm>
            <a:custGeom>
              <a:avLst/>
              <a:gdLst>
                <a:gd name="connsiteX0" fmla="*/ 22779 w 51580"/>
                <a:gd name="connsiteY0" fmla="*/ 0 h 60101"/>
                <a:gd name="connsiteX1" fmla="*/ 51549 w 51580"/>
                <a:gd name="connsiteY1" fmla="*/ 37614 h 60101"/>
                <a:gd name="connsiteX2" fmla="*/ 27520 w 51580"/>
                <a:gd name="connsiteY2" fmla="*/ 59991 h 60101"/>
                <a:gd name="connsiteX3" fmla="*/ 242 w 51580"/>
                <a:gd name="connsiteY3" fmla="*/ 33458 h 60101"/>
                <a:gd name="connsiteX4" fmla="*/ 22779 w 51580"/>
                <a:gd name="connsiteY4" fmla="*/ 0 h 6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580" h="60101">
                  <a:moveTo>
                    <a:pt x="22779" y="0"/>
                  </a:moveTo>
                  <a:cubicBezTo>
                    <a:pt x="36950" y="17369"/>
                    <a:pt x="50057" y="26692"/>
                    <a:pt x="51549" y="37614"/>
                  </a:cubicBezTo>
                  <a:cubicBezTo>
                    <a:pt x="52454" y="44434"/>
                    <a:pt x="33594" y="61642"/>
                    <a:pt x="27520" y="59991"/>
                  </a:cubicBezTo>
                  <a:cubicBezTo>
                    <a:pt x="16439" y="56901"/>
                    <a:pt x="5090" y="44647"/>
                    <a:pt x="242" y="33458"/>
                  </a:cubicBezTo>
                  <a:cubicBezTo>
                    <a:pt x="-1942" y="28397"/>
                    <a:pt x="11058" y="16729"/>
                    <a:pt x="2277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59" name="任意多边形: 形状 558">
              <a:extLst>
                <a:ext uri="{FF2B5EF4-FFF2-40B4-BE49-F238E27FC236}">
                  <a16:creationId xmlns:a16="http://schemas.microsoft.com/office/drawing/2014/main" id="{21223A27-5AE3-AE53-9022-B2D57099B3D5}"/>
                </a:ext>
              </a:extLst>
            </p:cNvPr>
            <p:cNvSpPr/>
            <p:nvPr/>
          </p:nvSpPr>
          <p:spPr>
            <a:xfrm>
              <a:off x="6919912" y="5004950"/>
              <a:ext cx="53185" cy="61746"/>
            </a:xfrm>
            <a:custGeom>
              <a:avLst/>
              <a:gdLst>
                <a:gd name="connsiteX0" fmla="*/ 24401 w 53185"/>
                <a:gd name="connsiteY0" fmla="*/ 0 h 61746"/>
                <a:gd name="connsiteX1" fmla="*/ 53118 w 53185"/>
                <a:gd name="connsiteY1" fmla="*/ 41663 h 61746"/>
                <a:gd name="connsiteX2" fmla="*/ 28983 w 53185"/>
                <a:gd name="connsiteY2" fmla="*/ 61003 h 61746"/>
                <a:gd name="connsiteX3" fmla="*/ 0 w 53185"/>
                <a:gd name="connsiteY3" fmla="*/ 31753 h 61746"/>
                <a:gd name="connsiteX4" fmla="*/ 24401 w 53185"/>
                <a:gd name="connsiteY4" fmla="*/ 0 h 61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85" h="61746">
                  <a:moveTo>
                    <a:pt x="24401" y="0"/>
                  </a:moveTo>
                  <a:cubicBezTo>
                    <a:pt x="37987" y="18541"/>
                    <a:pt x="48430" y="29036"/>
                    <a:pt x="53118" y="41663"/>
                  </a:cubicBezTo>
                  <a:cubicBezTo>
                    <a:pt x="54343" y="44966"/>
                    <a:pt x="38520" y="58978"/>
                    <a:pt x="28983" y="61003"/>
                  </a:cubicBezTo>
                  <a:cubicBezTo>
                    <a:pt x="7566" y="65585"/>
                    <a:pt x="267" y="48163"/>
                    <a:pt x="0" y="31753"/>
                  </a:cubicBezTo>
                  <a:cubicBezTo>
                    <a:pt x="-53" y="24081"/>
                    <a:pt x="11455" y="16196"/>
                    <a:pt x="2440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0" name="任意多边形: 形状 559">
              <a:extLst>
                <a:ext uri="{FF2B5EF4-FFF2-40B4-BE49-F238E27FC236}">
                  <a16:creationId xmlns:a16="http://schemas.microsoft.com/office/drawing/2014/main" id="{12A56831-0A60-E860-F9CD-39AD8567A7CC}"/>
                </a:ext>
              </a:extLst>
            </p:cNvPr>
            <p:cNvSpPr/>
            <p:nvPr/>
          </p:nvSpPr>
          <p:spPr>
            <a:xfrm>
              <a:off x="9589973" y="3990603"/>
              <a:ext cx="51892" cy="54598"/>
            </a:xfrm>
            <a:custGeom>
              <a:avLst/>
              <a:gdLst>
                <a:gd name="connsiteX0" fmla="*/ 51892 w 51892"/>
                <a:gd name="connsiteY0" fmla="*/ 54338 h 54598"/>
                <a:gd name="connsiteX1" fmla="*/ 0 w 51892"/>
                <a:gd name="connsiteY1" fmla="*/ 1540 h 54598"/>
                <a:gd name="connsiteX2" fmla="*/ 51892 w 51892"/>
                <a:gd name="connsiteY2" fmla="*/ 54338 h 54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892" h="54598">
                  <a:moveTo>
                    <a:pt x="51892" y="54338"/>
                  </a:moveTo>
                  <a:cubicBezTo>
                    <a:pt x="15291" y="56096"/>
                    <a:pt x="9643" y="50076"/>
                    <a:pt x="0" y="1540"/>
                  </a:cubicBezTo>
                  <a:cubicBezTo>
                    <a:pt x="33299" y="-5333"/>
                    <a:pt x="49495" y="10544"/>
                    <a:pt x="51892" y="5433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1" name="任意多边形: 形状 560">
              <a:extLst>
                <a:ext uri="{FF2B5EF4-FFF2-40B4-BE49-F238E27FC236}">
                  <a16:creationId xmlns:a16="http://schemas.microsoft.com/office/drawing/2014/main" id="{053B5DC6-D10D-8093-FC05-23FDDB0CFB72}"/>
                </a:ext>
              </a:extLst>
            </p:cNvPr>
            <p:cNvSpPr/>
            <p:nvPr/>
          </p:nvSpPr>
          <p:spPr>
            <a:xfrm>
              <a:off x="10422330" y="4701799"/>
              <a:ext cx="59404" cy="67557"/>
            </a:xfrm>
            <a:custGeom>
              <a:avLst/>
              <a:gdLst>
                <a:gd name="connsiteX0" fmla="*/ 59404 w 59404"/>
                <a:gd name="connsiteY0" fmla="*/ 67558 h 67557"/>
                <a:gd name="connsiteX1" fmla="*/ 0 w 59404"/>
                <a:gd name="connsiteY1" fmla="*/ 961 h 67557"/>
                <a:gd name="connsiteX2" fmla="*/ 59404 w 59404"/>
                <a:gd name="connsiteY2" fmla="*/ 67558 h 67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404" h="67557">
                  <a:moveTo>
                    <a:pt x="59404" y="67558"/>
                  </a:moveTo>
                  <a:cubicBezTo>
                    <a:pt x="22643" y="57062"/>
                    <a:pt x="5967" y="34099"/>
                    <a:pt x="0" y="961"/>
                  </a:cubicBezTo>
                  <a:cubicBezTo>
                    <a:pt x="32393" y="-4101"/>
                    <a:pt x="44966" y="9805"/>
                    <a:pt x="59404" y="6755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2" name="任意多边形: 形状 561">
              <a:extLst>
                <a:ext uri="{FF2B5EF4-FFF2-40B4-BE49-F238E27FC236}">
                  <a16:creationId xmlns:a16="http://schemas.microsoft.com/office/drawing/2014/main" id="{332E3C3A-1915-53FC-5617-AAAE826DFAD3}"/>
                </a:ext>
              </a:extLst>
            </p:cNvPr>
            <p:cNvSpPr/>
            <p:nvPr/>
          </p:nvSpPr>
          <p:spPr>
            <a:xfrm>
              <a:off x="7573735" y="4139063"/>
              <a:ext cx="51309" cy="47883"/>
            </a:xfrm>
            <a:custGeom>
              <a:avLst/>
              <a:gdLst>
                <a:gd name="connsiteX0" fmla="*/ 0 w 51309"/>
                <a:gd name="connsiteY0" fmla="*/ 1298 h 47883"/>
                <a:gd name="connsiteX1" fmla="*/ 51253 w 51309"/>
                <a:gd name="connsiteY1" fmla="*/ 21970 h 47883"/>
                <a:gd name="connsiteX2" fmla="*/ 29569 w 51309"/>
                <a:gd name="connsiteY2" fmla="*/ 47703 h 47883"/>
                <a:gd name="connsiteX3" fmla="*/ 0 w 51309"/>
                <a:gd name="connsiteY3" fmla="*/ 1298 h 47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09" h="47883">
                  <a:moveTo>
                    <a:pt x="0" y="1298"/>
                  </a:moveTo>
                  <a:cubicBezTo>
                    <a:pt x="23922" y="1138"/>
                    <a:pt x="47364" y="-7493"/>
                    <a:pt x="51253" y="21970"/>
                  </a:cubicBezTo>
                  <a:cubicBezTo>
                    <a:pt x="52318" y="29855"/>
                    <a:pt x="37934" y="46957"/>
                    <a:pt x="29569" y="47703"/>
                  </a:cubicBezTo>
                  <a:cubicBezTo>
                    <a:pt x="-1119" y="50260"/>
                    <a:pt x="3836" y="25220"/>
                    <a:pt x="0" y="129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3" name="任意多边形: 形状 562">
              <a:extLst>
                <a:ext uri="{FF2B5EF4-FFF2-40B4-BE49-F238E27FC236}">
                  <a16:creationId xmlns:a16="http://schemas.microsoft.com/office/drawing/2014/main" id="{4D4A17AA-DBE1-F2C8-A174-015B0EC55FEF}"/>
                </a:ext>
              </a:extLst>
            </p:cNvPr>
            <p:cNvSpPr/>
            <p:nvPr/>
          </p:nvSpPr>
          <p:spPr>
            <a:xfrm>
              <a:off x="7324582" y="4475630"/>
              <a:ext cx="50011" cy="62607"/>
            </a:xfrm>
            <a:custGeom>
              <a:avLst/>
              <a:gdLst>
                <a:gd name="connsiteX0" fmla="*/ 26560 w 50011"/>
                <a:gd name="connsiteY0" fmla="*/ 62608 h 62607"/>
                <a:gd name="connsiteX1" fmla="*/ 81 w 50011"/>
                <a:gd name="connsiteY1" fmla="*/ 22437 h 62607"/>
                <a:gd name="connsiteX2" fmla="*/ 21445 w 50011"/>
                <a:gd name="connsiteY2" fmla="*/ 273 h 62607"/>
                <a:gd name="connsiteX3" fmla="*/ 50002 w 50011"/>
                <a:gd name="connsiteY3" fmla="*/ 34051 h 62607"/>
                <a:gd name="connsiteX4" fmla="*/ 26560 w 50011"/>
                <a:gd name="connsiteY4" fmla="*/ 62608 h 62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011" h="62607">
                  <a:moveTo>
                    <a:pt x="26560" y="62608"/>
                  </a:moveTo>
                  <a:cubicBezTo>
                    <a:pt x="14039" y="44813"/>
                    <a:pt x="2638" y="34584"/>
                    <a:pt x="81" y="22437"/>
                  </a:cubicBezTo>
                  <a:cubicBezTo>
                    <a:pt x="-1198" y="16470"/>
                    <a:pt x="13027" y="1285"/>
                    <a:pt x="21445" y="273"/>
                  </a:cubicBezTo>
                  <a:cubicBezTo>
                    <a:pt x="44088" y="-2551"/>
                    <a:pt x="49149" y="17056"/>
                    <a:pt x="50002" y="34051"/>
                  </a:cubicBezTo>
                  <a:cubicBezTo>
                    <a:pt x="50375" y="40444"/>
                    <a:pt x="39559" y="47424"/>
                    <a:pt x="26560" y="6260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4" name="任意多边形: 形状 563">
              <a:extLst>
                <a:ext uri="{FF2B5EF4-FFF2-40B4-BE49-F238E27FC236}">
                  <a16:creationId xmlns:a16="http://schemas.microsoft.com/office/drawing/2014/main" id="{44845F4D-33D8-D7D1-EF95-55D4AA77D49E}"/>
                </a:ext>
              </a:extLst>
            </p:cNvPr>
            <p:cNvSpPr/>
            <p:nvPr/>
          </p:nvSpPr>
          <p:spPr>
            <a:xfrm>
              <a:off x="9988168" y="4267801"/>
              <a:ext cx="61750" cy="56428"/>
            </a:xfrm>
            <a:custGeom>
              <a:avLst/>
              <a:gdLst>
                <a:gd name="connsiteX0" fmla="*/ 61751 w 61750"/>
                <a:gd name="connsiteY0" fmla="*/ 55675 h 56428"/>
                <a:gd name="connsiteX1" fmla="*/ 2 w 61750"/>
                <a:gd name="connsiteY1" fmla="*/ 12147 h 56428"/>
                <a:gd name="connsiteX2" fmla="*/ 6289 w 61750"/>
                <a:gd name="connsiteY2" fmla="*/ 0 h 56428"/>
                <a:gd name="connsiteX3" fmla="*/ 29038 w 61750"/>
                <a:gd name="connsiteY3" fmla="*/ 5168 h 56428"/>
                <a:gd name="connsiteX4" fmla="*/ 61751 w 61750"/>
                <a:gd name="connsiteY4" fmla="*/ 55675 h 5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750" h="56428">
                  <a:moveTo>
                    <a:pt x="61751" y="55675"/>
                  </a:moveTo>
                  <a:cubicBezTo>
                    <a:pt x="26001" y="60630"/>
                    <a:pt x="695" y="40598"/>
                    <a:pt x="2" y="12147"/>
                  </a:cubicBezTo>
                  <a:cubicBezTo>
                    <a:pt x="-104" y="7938"/>
                    <a:pt x="4158" y="0"/>
                    <a:pt x="6289" y="0"/>
                  </a:cubicBezTo>
                  <a:cubicBezTo>
                    <a:pt x="14121" y="107"/>
                    <a:pt x="25096" y="266"/>
                    <a:pt x="29038" y="5168"/>
                  </a:cubicBezTo>
                  <a:cubicBezTo>
                    <a:pt x="40706" y="19659"/>
                    <a:pt x="49550" y="36335"/>
                    <a:pt x="61751" y="556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5" name="任意多边形: 形状 564">
              <a:extLst>
                <a:ext uri="{FF2B5EF4-FFF2-40B4-BE49-F238E27FC236}">
                  <a16:creationId xmlns:a16="http://schemas.microsoft.com/office/drawing/2014/main" id="{DE087C38-3FBD-2C23-4008-2C2A0B6A897F}"/>
                </a:ext>
              </a:extLst>
            </p:cNvPr>
            <p:cNvSpPr/>
            <p:nvPr/>
          </p:nvSpPr>
          <p:spPr>
            <a:xfrm>
              <a:off x="10913922" y="5257592"/>
              <a:ext cx="75014" cy="81568"/>
            </a:xfrm>
            <a:custGeom>
              <a:avLst/>
              <a:gdLst>
                <a:gd name="connsiteX0" fmla="*/ 8684 w 75014"/>
                <a:gd name="connsiteY0" fmla="*/ 0 h 81568"/>
                <a:gd name="connsiteX1" fmla="*/ 75015 w 75014"/>
                <a:gd name="connsiteY1" fmla="*/ 81568 h 81568"/>
                <a:gd name="connsiteX2" fmla="*/ 0 w 75014"/>
                <a:gd name="connsiteY2" fmla="*/ 7832 h 81568"/>
                <a:gd name="connsiteX3" fmla="*/ 8684 w 75014"/>
                <a:gd name="connsiteY3" fmla="*/ 0 h 81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014" h="81568">
                  <a:moveTo>
                    <a:pt x="8684" y="0"/>
                  </a:moveTo>
                  <a:cubicBezTo>
                    <a:pt x="29143" y="25200"/>
                    <a:pt x="49655" y="50347"/>
                    <a:pt x="75015" y="81568"/>
                  </a:cubicBezTo>
                  <a:cubicBezTo>
                    <a:pt x="27758" y="73790"/>
                    <a:pt x="8951" y="52851"/>
                    <a:pt x="0" y="7832"/>
                  </a:cubicBezTo>
                  <a:cubicBezTo>
                    <a:pt x="2877" y="5221"/>
                    <a:pt x="5807" y="2611"/>
                    <a:pt x="868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6" name="任意多边形: 形状 565">
              <a:extLst>
                <a:ext uri="{FF2B5EF4-FFF2-40B4-BE49-F238E27FC236}">
                  <a16:creationId xmlns:a16="http://schemas.microsoft.com/office/drawing/2014/main" id="{0C935986-2927-653B-B795-9427AB7582BD}"/>
                </a:ext>
              </a:extLst>
            </p:cNvPr>
            <p:cNvSpPr/>
            <p:nvPr/>
          </p:nvSpPr>
          <p:spPr>
            <a:xfrm>
              <a:off x="7143625" y="4481863"/>
              <a:ext cx="56314" cy="46993"/>
            </a:xfrm>
            <a:custGeom>
              <a:avLst/>
              <a:gdLst>
                <a:gd name="connsiteX0" fmla="*/ 55462 w 56314"/>
                <a:gd name="connsiteY0" fmla="*/ 33253 h 46993"/>
                <a:gd name="connsiteX1" fmla="*/ 30635 w 56314"/>
                <a:gd name="connsiteY1" fmla="*/ 46679 h 46993"/>
                <a:gd name="connsiteX2" fmla="*/ 0 w 56314"/>
                <a:gd name="connsiteY2" fmla="*/ 20946 h 46993"/>
                <a:gd name="connsiteX3" fmla="*/ 19713 w 56314"/>
                <a:gd name="connsiteY3" fmla="*/ 61 h 46993"/>
                <a:gd name="connsiteX4" fmla="*/ 56314 w 56314"/>
                <a:gd name="connsiteY4" fmla="*/ 19880 h 46993"/>
                <a:gd name="connsiteX5" fmla="*/ 55462 w 56314"/>
                <a:gd name="connsiteY5" fmla="*/ 33253 h 469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314" h="46993">
                  <a:moveTo>
                    <a:pt x="55462" y="33253"/>
                  </a:moveTo>
                  <a:cubicBezTo>
                    <a:pt x="46991" y="38154"/>
                    <a:pt x="36016" y="48970"/>
                    <a:pt x="30635" y="46679"/>
                  </a:cubicBezTo>
                  <a:cubicBezTo>
                    <a:pt x="18914" y="41617"/>
                    <a:pt x="10016" y="29950"/>
                    <a:pt x="0" y="20946"/>
                  </a:cubicBezTo>
                  <a:cubicBezTo>
                    <a:pt x="6660" y="13540"/>
                    <a:pt x="15078" y="-1058"/>
                    <a:pt x="19713" y="61"/>
                  </a:cubicBezTo>
                  <a:cubicBezTo>
                    <a:pt x="32766" y="3204"/>
                    <a:pt x="44220" y="12794"/>
                    <a:pt x="56314" y="19880"/>
                  </a:cubicBezTo>
                  <a:cubicBezTo>
                    <a:pt x="55995" y="24355"/>
                    <a:pt x="55728" y="28831"/>
                    <a:pt x="55462" y="3325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7" name="任意多边形: 形状 566">
              <a:extLst>
                <a:ext uri="{FF2B5EF4-FFF2-40B4-BE49-F238E27FC236}">
                  <a16:creationId xmlns:a16="http://schemas.microsoft.com/office/drawing/2014/main" id="{7462D753-1EE1-087A-1288-104A4A5328F2}"/>
                </a:ext>
              </a:extLst>
            </p:cNvPr>
            <p:cNvSpPr/>
            <p:nvPr/>
          </p:nvSpPr>
          <p:spPr>
            <a:xfrm>
              <a:off x="8908996" y="3655981"/>
              <a:ext cx="49795" cy="53532"/>
            </a:xfrm>
            <a:custGeom>
              <a:avLst/>
              <a:gdLst>
                <a:gd name="connsiteX0" fmla="*/ 1048 w 49795"/>
                <a:gd name="connsiteY0" fmla="*/ 193 h 53532"/>
                <a:gd name="connsiteX1" fmla="*/ 49584 w 49795"/>
                <a:gd name="connsiteY1" fmla="*/ 40737 h 53532"/>
                <a:gd name="connsiteX2" fmla="*/ 31363 w 49795"/>
                <a:gd name="connsiteY2" fmla="*/ 53418 h 53532"/>
                <a:gd name="connsiteX3" fmla="*/ 1048 w 49795"/>
                <a:gd name="connsiteY3" fmla="*/ 193 h 53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95" h="53532">
                  <a:moveTo>
                    <a:pt x="1048" y="193"/>
                  </a:moveTo>
                  <a:cubicBezTo>
                    <a:pt x="32162" y="-1991"/>
                    <a:pt x="52088" y="14525"/>
                    <a:pt x="49584" y="40737"/>
                  </a:cubicBezTo>
                  <a:cubicBezTo>
                    <a:pt x="49105" y="45799"/>
                    <a:pt x="36424" y="54643"/>
                    <a:pt x="31363" y="53418"/>
                  </a:cubicBezTo>
                  <a:cubicBezTo>
                    <a:pt x="5257" y="46971"/>
                    <a:pt x="-3214" y="28057"/>
                    <a:pt x="1048" y="19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8" name="任意多边形: 形状 567">
              <a:extLst>
                <a:ext uri="{FF2B5EF4-FFF2-40B4-BE49-F238E27FC236}">
                  <a16:creationId xmlns:a16="http://schemas.microsoft.com/office/drawing/2014/main" id="{79E67321-9597-AA53-B40B-0BFDA371016B}"/>
                </a:ext>
              </a:extLst>
            </p:cNvPr>
            <p:cNvSpPr/>
            <p:nvPr/>
          </p:nvSpPr>
          <p:spPr>
            <a:xfrm>
              <a:off x="8388510" y="3715733"/>
              <a:ext cx="51316" cy="50533"/>
            </a:xfrm>
            <a:custGeom>
              <a:avLst/>
              <a:gdLst>
                <a:gd name="connsiteX0" fmla="*/ 0 w 51316"/>
                <a:gd name="connsiteY0" fmla="*/ 2616 h 50533"/>
                <a:gd name="connsiteX1" fmla="*/ 51306 w 51316"/>
                <a:gd name="connsiteY1" fmla="*/ 27230 h 50533"/>
                <a:gd name="connsiteX2" fmla="*/ 35643 w 51316"/>
                <a:gd name="connsiteY2" fmla="*/ 50353 h 50533"/>
                <a:gd name="connsiteX3" fmla="*/ 0 w 51316"/>
                <a:gd name="connsiteY3" fmla="*/ 2616 h 50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16" h="50533">
                  <a:moveTo>
                    <a:pt x="0" y="2616"/>
                  </a:moveTo>
                  <a:cubicBezTo>
                    <a:pt x="31061" y="-4843"/>
                    <a:pt x="50187" y="3735"/>
                    <a:pt x="51306" y="27230"/>
                  </a:cubicBezTo>
                  <a:cubicBezTo>
                    <a:pt x="51679" y="35009"/>
                    <a:pt x="41716" y="49927"/>
                    <a:pt x="35643" y="50353"/>
                  </a:cubicBezTo>
                  <a:cubicBezTo>
                    <a:pt x="-213" y="53123"/>
                    <a:pt x="6180" y="23394"/>
                    <a:pt x="0" y="261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69" name="任意多边形: 形状 568">
              <a:extLst>
                <a:ext uri="{FF2B5EF4-FFF2-40B4-BE49-F238E27FC236}">
                  <a16:creationId xmlns:a16="http://schemas.microsoft.com/office/drawing/2014/main" id="{464C61B9-7041-9A8C-E059-FC7F3EB41151}"/>
                </a:ext>
              </a:extLst>
            </p:cNvPr>
            <p:cNvSpPr/>
            <p:nvPr/>
          </p:nvSpPr>
          <p:spPr>
            <a:xfrm>
              <a:off x="11914688" y="6513612"/>
              <a:ext cx="85084" cy="76453"/>
            </a:xfrm>
            <a:custGeom>
              <a:avLst/>
              <a:gdLst>
                <a:gd name="connsiteX0" fmla="*/ 0 w 85084"/>
                <a:gd name="connsiteY0" fmla="*/ 0 h 76453"/>
                <a:gd name="connsiteX1" fmla="*/ 85085 w 85084"/>
                <a:gd name="connsiteY1" fmla="*/ 76454 h 76453"/>
                <a:gd name="connsiteX2" fmla="*/ 0 w 85084"/>
                <a:gd name="connsiteY2" fmla="*/ 0 h 76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084" h="76453">
                  <a:moveTo>
                    <a:pt x="0" y="0"/>
                  </a:moveTo>
                  <a:cubicBezTo>
                    <a:pt x="39586" y="9270"/>
                    <a:pt x="58019" y="26426"/>
                    <a:pt x="85085" y="76454"/>
                  </a:cubicBezTo>
                  <a:cubicBezTo>
                    <a:pt x="42356" y="67183"/>
                    <a:pt x="24455" y="34311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0" name="任意多边形: 形状 569">
              <a:extLst>
                <a:ext uri="{FF2B5EF4-FFF2-40B4-BE49-F238E27FC236}">
                  <a16:creationId xmlns:a16="http://schemas.microsoft.com/office/drawing/2014/main" id="{1CBE2DE5-F68B-11E5-F424-CAA26B54F14C}"/>
                </a:ext>
              </a:extLst>
            </p:cNvPr>
            <p:cNvSpPr/>
            <p:nvPr/>
          </p:nvSpPr>
          <p:spPr>
            <a:xfrm>
              <a:off x="7405381" y="4127254"/>
              <a:ext cx="51861" cy="58501"/>
            </a:xfrm>
            <a:custGeom>
              <a:avLst/>
              <a:gdLst>
                <a:gd name="connsiteX0" fmla="*/ 27702 w 51861"/>
                <a:gd name="connsiteY0" fmla="*/ 0 h 58501"/>
                <a:gd name="connsiteX1" fmla="*/ 51836 w 51861"/>
                <a:gd name="connsiteY1" fmla="*/ 42782 h 58501"/>
                <a:gd name="connsiteX2" fmla="*/ 28128 w 51861"/>
                <a:gd name="connsiteY2" fmla="*/ 58286 h 58501"/>
                <a:gd name="connsiteX3" fmla="*/ 51 w 51861"/>
                <a:gd name="connsiteY3" fmla="*/ 25360 h 58501"/>
                <a:gd name="connsiteX4" fmla="*/ 27702 w 51861"/>
                <a:gd name="connsiteY4" fmla="*/ 0 h 58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861" h="58501">
                  <a:moveTo>
                    <a:pt x="27702" y="0"/>
                  </a:moveTo>
                  <a:cubicBezTo>
                    <a:pt x="38890" y="18541"/>
                    <a:pt x="47734" y="29889"/>
                    <a:pt x="51836" y="42782"/>
                  </a:cubicBezTo>
                  <a:cubicBezTo>
                    <a:pt x="52689" y="45446"/>
                    <a:pt x="31165" y="60470"/>
                    <a:pt x="28128" y="58286"/>
                  </a:cubicBezTo>
                  <a:cubicBezTo>
                    <a:pt x="16567" y="50134"/>
                    <a:pt x="7403" y="37721"/>
                    <a:pt x="51" y="25360"/>
                  </a:cubicBezTo>
                  <a:cubicBezTo>
                    <a:pt x="-961" y="23762"/>
                    <a:pt x="13370" y="12947"/>
                    <a:pt x="2770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1" name="任意多边形: 形状 570">
              <a:extLst>
                <a:ext uri="{FF2B5EF4-FFF2-40B4-BE49-F238E27FC236}">
                  <a16:creationId xmlns:a16="http://schemas.microsoft.com/office/drawing/2014/main" id="{4C5A2351-5BA9-67B3-EAAA-93F7B624B5DB}"/>
                </a:ext>
              </a:extLst>
            </p:cNvPr>
            <p:cNvSpPr/>
            <p:nvPr/>
          </p:nvSpPr>
          <p:spPr>
            <a:xfrm>
              <a:off x="7449895" y="4304121"/>
              <a:ext cx="55484" cy="46837"/>
            </a:xfrm>
            <a:custGeom>
              <a:avLst/>
              <a:gdLst>
                <a:gd name="connsiteX0" fmla="*/ 55485 w 55484"/>
                <a:gd name="connsiteY0" fmla="*/ 44502 h 46837"/>
                <a:gd name="connsiteX1" fmla="*/ 23 w 55484"/>
                <a:gd name="connsiteY1" fmla="*/ 20474 h 46837"/>
                <a:gd name="connsiteX2" fmla="*/ 19895 w 55484"/>
                <a:gd name="connsiteY2" fmla="*/ 229 h 46837"/>
                <a:gd name="connsiteX3" fmla="*/ 55485 w 55484"/>
                <a:gd name="connsiteY3" fmla="*/ 44502 h 46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5484" h="46837">
                  <a:moveTo>
                    <a:pt x="55485" y="44502"/>
                  </a:moveTo>
                  <a:cubicBezTo>
                    <a:pt x="29006" y="46740"/>
                    <a:pt x="3379" y="54412"/>
                    <a:pt x="23" y="20474"/>
                  </a:cubicBezTo>
                  <a:cubicBezTo>
                    <a:pt x="-616" y="14134"/>
                    <a:pt x="12330" y="921"/>
                    <a:pt x="19895" y="229"/>
                  </a:cubicBezTo>
                  <a:cubicBezTo>
                    <a:pt x="49837" y="-2489"/>
                    <a:pt x="53354" y="19409"/>
                    <a:pt x="55485" y="445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2" name="任意多边形: 形状 571">
              <a:extLst>
                <a:ext uri="{FF2B5EF4-FFF2-40B4-BE49-F238E27FC236}">
                  <a16:creationId xmlns:a16="http://schemas.microsoft.com/office/drawing/2014/main" id="{8C7FF188-5938-1039-6FF7-701D855EECE1}"/>
                </a:ext>
              </a:extLst>
            </p:cNvPr>
            <p:cNvSpPr/>
            <p:nvPr/>
          </p:nvSpPr>
          <p:spPr>
            <a:xfrm>
              <a:off x="8490744" y="3573484"/>
              <a:ext cx="62606" cy="53474"/>
            </a:xfrm>
            <a:custGeom>
              <a:avLst/>
              <a:gdLst>
                <a:gd name="connsiteX0" fmla="*/ 62607 w 62606"/>
                <a:gd name="connsiteY0" fmla="*/ 37936 h 53474"/>
                <a:gd name="connsiteX1" fmla="*/ 34210 w 62606"/>
                <a:gd name="connsiteY1" fmla="*/ 53440 h 53474"/>
                <a:gd name="connsiteX2" fmla="*/ 6 w 62606"/>
                <a:gd name="connsiteY2" fmla="*/ 14068 h 53474"/>
                <a:gd name="connsiteX3" fmla="*/ 14710 w 62606"/>
                <a:gd name="connsiteY3" fmla="*/ 56 h 53474"/>
                <a:gd name="connsiteX4" fmla="*/ 62607 w 62606"/>
                <a:gd name="connsiteY4" fmla="*/ 37936 h 53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2606" h="53474">
                  <a:moveTo>
                    <a:pt x="62607" y="37936"/>
                  </a:moveTo>
                  <a:cubicBezTo>
                    <a:pt x="46570" y="46993"/>
                    <a:pt x="40017" y="54026"/>
                    <a:pt x="34210" y="53440"/>
                  </a:cubicBezTo>
                  <a:cubicBezTo>
                    <a:pt x="11407" y="51309"/>
                    <a:pt x="1391" y="34846"/>
                    <a:pt x="6" y="14068"/>
                  </a:cubicBezTo>
                  <a:cubicBezTo>
                    <a:pt x="-314" y="9486"/>
                    <a:pt x="13378" y="-850"/>
                    <a:pt x="14710" y="56"/>
                  </a:cubicBezTo>
                  <a:cubicBezTo>
                    <a:pt x="29148" y="9859"/>
                    <a:pt x="42308" y="21367"/>
                    <a:pt x="62607" y="379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3" name="任意多边形: 形状 572">
              <a:extLst>
                <a:ext uri="{FF2B5EF4-FFF2-40B4-BE49-F238E27FC236}">
                  <a16:creationId xmlns:a16="http://schemas.microsoft.com/office/drawing/2014/main" id="{46B68438-BBF7-7D33-E3AE-DECBC3602692}"/>
                </a:ext>
              </a:extLst>
            </p:cNvPr>
            <p:cNvSpPr/>
            <p:nvPr/>
          </p:nvSpPr>
          <p:spPr>
            <a:xfrm>
              <a:off x="11660088" y="6217689"/>
              <a:ext cx="70739" cy="74447"/>
            </a:xfrm>
            <a:custGeom>
              <a:avLst/>
              <a:gdLst>
                <a:gd name="connsiteX0" fmla="*/ 58113 w 70739"/>
                <a:gd name="connsiteY0" fmla="*/ 74448 h 74447"/>
                <a:gd name="connsiteX1" fmla="*/ 1852 w 70739"/>
                <a:gd name="connsiteY1" fmla="*/ 17761 h 74447"/>
                <a:gd name="connsiteX2" fmla="*/ 146 w 70739"/>
                <a:gd name="connsiteY2" fmla="*/ 605 h 74447"/>
                <a:gd name="connsiteX3" fmla="*/ 19167 w 70739"/>
                <a:gd name="connsiteY3" fmla="*/ 1830 h 74447"/>
                <a:gd name="connsiteX4" fmla="*/ 70739 w 70739"/>
                <a:gd name="connsiteY4" fmla="*/ 63153 h 74447"/>
                <a:gd name="connsiteX5" fmla="*/ 58113 w 70739"/>
                <a:gd name="connsiteY5" fmla="*/ 74448 h 74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0739" h="74447">
                  <a:moveTo>
                    <a:pt x="58113" y="74448"/>
                  </a:moveTo>
                  <a:cubicBezTo>
                    <a:pt x="39253" y="55694"/>
                    <a:pt x="19966" y="37260"/>
                    <a:pt x="1852" y="17761"/>
                  </a:cubicBezTo>
                  <a:cubicBezTo>
                    <a:pt x="-1238" y="14404"/>
                    <a:pt x="573" y="6466"/>
                    <a:pt x="146" y="605"/>
                  </a:cubicBezTo>
                  <a:cubicBezTo>
                    <a:pt x="6647" y="871"/>
                    <a:pt x="16077" y="-1579"/>
                    <a:pt x="19167" y="1830"/>
                  </a:cubicBezTo>
                  <a:cubicBezTo>
                    <a:pt x="37175" y="21543"/>
                    <a:pt x="53744" y="42588"/>
                    <a:pt x="70739" y="63153"/>
                  </a:cubicBezTo>
                  <a:cubicBezTo>
                    <a:pt x="66584" y="66936"/>
                    <a:pt x="62375" y="70665"/>
                    <a:pt x="58113" y="7444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4" name="任意多边形: 形状 573">
              <a:extLst>
                <a:ext uri="{FF2B5EF4-FFF2-40B4-BE49-F238E27FC236}">
                  <a16:creationId xmlns:a16="http://schemas.microsoft.com/office/drawing/2014/main" id="{0B3D76ED-237B-9FEF-E742-AB23E9CE3969}"/>
                </a:ext>
              </a:extLst>
            </p:cNvPr>
            <p:cNvSpPr/>
            <p:nvPr/>
          </p:nvSpPr>
          <p:spPr>
            <a:xfrm>
              <a:off x="9044622" y="3687818"/>
              <a:ext cx="48454" cy="55342"/>
            </a:xfrm>
            <a:custGeom>
              <a:avLst/>
              <a:gdLst>
                <a:gd name="connsiteX0" fmla="*/ 2 w 48454"/>
                <a:gd name="connsiteY0" fmla="*/ 109 h 55342"/>
                <a:gd name="connsiteX1" fmla="*/ 48431 w 48454"/>
                <a:gd name="connsiteY1" fmla="*/ 39215 h 55342"/>
                <a:gd name="connsiteX2" fmla="*/ 31595 w 48454"/>
                <a:gd name="connsiteY2" fmla="*/ 55305 h 55342"/>
                <a:gd name="connsiteX3" fmla="*/ 2 w 48454"/>
                <a:gd name="connsiteY3" fmla="*/ 109 h 55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454" h="55342">
                  <a:moveTo>
                    <a:pt x="2" y="109"/>
                  </a:moveTo>
                  <a:cubicBezTo>
                    <a:pt x="31702" y="-1489"/>
                    <a:pt x="45075" y="14601"/>
                    <a:pt x="48431" y="39215"/>
                  </a:cubicBezTo>
                  <a:cubicBezTo>
                    <a:pt x="49070" y="44010"/>
                    <a:pt x="36550" y="56104"/>
                    <a:pt x="31595" y="55305"/>
                  </a:cubicBezTo>
                  <a:cubicBezTo>
                    <a:pt x="1067" y="50510"/>
                    <a:pt x="-52" y="26961"/>
                    <a:pt x="2" y="1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5" name="任意多边形: 形状 574">
              <a:extLst>
                <a:ext uri="{FF2B5EF4-FFF2-40B4-BE49-F238E27FC236}">
                  <a16:creationId xmlns:a16="http://schemas.microsoft.com/office/drawing/2014/main" id="{6DF6D5F1-95D9-A650-5736-12A74243B9DD}"/>
                </a:ext>
              </a:extLst>
            </p:cNvPr>
            <p:cNvSpPr/>
            <p:nvPr/>
          </p:nvSpPr>
          <p:spPr>
            <a:xfrm>
              <a:off x="6636783" y="5400025"/>
              <a:ext cx="56166" cy="45781"/>
            </a:xfrm>
            <a:custGeom>
              <a:avLst/>
              <a:gdLst>
                <a:gd name="connsiteX0" fmla="*/ 56167 w 56166"/>
                <a:gd name="connsiteY0" fmla="*/ 42760 h 45781"/>
                <a:gd name="connsiteX1" fmla="*/ 119 w 56166"/>
                <a:gd name="connsiteY1" fmla="*/ 24965 h 45781"/>
                <a:gd name="connsiteX2" fmla="*/ 19725 w 56166"/>
                <a:gd name="connsiteY2" fmla="*/ 884 h 45781"/>
                <a:gd name="connsiteX3" fmla="*/ 56167 w 56166"/>
                <a:gd name="connsiteY3" fmla="*/ 42760 h 45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166" h="45781">
                  <a:moveTo>
                    <a:pt x="56167" y="42760"/>
                  </a:moveTo>
                  <a:cubicBezTo>
                    <a:pt x="31872" y="42813"/>
                    <a:pt x="7311" y="56559"/>
                    <a:pt x="119" y="24965"/>
                  </a:cubicBezTo>
                  <a:cubicBezTo>
                    <a:pt x="-1373" y="18412"/>
                    <a:pt x="11520" y="2482"/>
                    <a:pt x="19725" y="884"/>
                  </a:cubicBezTo>
                  <a:cubicBezTo>
                    <a:pt x="48229" y="-4710"/>
                    <a:pt x="51478" y="17080"/>
                    <a:pt x="56167" y="4276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6" name="任意多边形: 形状 575">
              <a:extLst>
                <a:ext uri="{FF2B5EF4-FFF2-40B4-BE49-F238E27FC236}">
                  <a16:creationId xmlns:a16="http://schemas.microsoft.com/office/drawing/2014/main" id="{EAA8A7CE-F304-E959-9D94-7A134B2C0746}"/>
                </a:ext>
              </a:extLst>
            </p:cNvPr>
            <p:cNvSpPr/>
            <p:nvPr/>
          </p:nvSpPr>
          <p:spPr>
            <a:xfrm>
              <a:off x="11153192" y="5583332"/>
              <a:ext cx="74002" cy="73789"/>
            </a:xfrm>
            <a:custGeom>
              <a:avLst/>
              <a:gdLst>
                <a:gd name="connsiteX0" fmla="*/ 9537 w 74002"/>
                <a:gd name="connsiteY0" fmla="*/ 0 h 73789"/>
                <a:gd name="connsiteX1" fmla="*/ 74002 w 74002"/>
                <a:gd name="connsiteY1" fmla="*/ 73790 h 73789"/>
                <a:gd name="connsiteX2" fmla="*/ 0 w 74002"/>
                <a:gd name="connsiteY2" fmla="*/ 8524 h 73789"/>
                <a:gd name="connsiteX3" fmla="*/ 9537 w 74002"/>
                <a:gd name="connsiteY3" fmla="*/ 0 h 73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002" h="73789">
                  <a:moveTo>
                    <a:pt x="9537" y="0"/>
                  </a:moveTo>
                  <a:cubicBezTo>
                    <a:pt x="29462" y="22749"/>
                    <a:pt x="49335" y="45552"/>
                    <a:pt x="74002" y="73790"/>
                  </a:cubicBezTo>
                  <a:cubicBezTo>
                    <a:pt x="30901" y="72831"/>
                    <a:pt x="16889" y="58446"/>
                    <a:pt x="0" y="8524"/>
                  </a:cubicBezTo>
                  <a:cubicBezTo>
                    <a:pt x="3197" y="5647"/>
                    <a:pt x="6393" y="2824"/>
                    <a:pt x="953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7" name="任意多边形: 形状 576">
              <a:extLst>
                <a:ext uri="{FF2B5EF4-FFF2-40B4-BE49-F238E27FC236}">
                  <a16:creationId xmlns:a16="http://schemas.microsoft.com/office/drawing/2014/main" id="{645C1DCE-A81A-0960-467E-CE48A05C80EF}"/>
                </a:ext>
              </a:extLst>
            </p:cNvPr>
            <p:cNvSpPr/>
            <p:nvPr/>
          </p:nvSpPr>
          <p:spPr>
            <a:xfrm>
              <a:off x="6541415" y="5775992"/>
              <a:ext cx="53077" cy="53056"/>
            </a:xfrm>
            <a:custGeom>
              <a:avLst/>
              <a:gdLst>
                <a:gd name="connsiteX0" fmla="*/ 22497 w 53077"/>
                <a:gd name="connsiteY0" fmla="*/ 53056 h 53056"/>
                <a:gd name="connsiteX1" fmla="*/ 13 w 53077"/>
                <a:gd name="connsiteY1" fmla="*/ 19811 h 53056"/>
                <a:gd name="connsiteX2" fmla="*/ 24681 w 53077"/>
                <a:gd name="connsiteY2" fmla="*/ 205 h 53056"/>
                <a:gd name="connsiteX3" fmla="*/ 53078 w 53077"/>
                <a:gd name="connsiteY3" fmla="*/ 27323 h 53056"/>
                <a:gd name="connsiteX4" fmla="*/ 22497 w 53077"/>
                <a:gd name="connsiteY4" fmla="*/ 53056 h 53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077" h="53056">
                  <a:moveTo>
                    <a:pt x="22497" y="53056"/>
                  </a:moveTo>
                  <a:cubicBezTo>
                    <a:pt x="12054" y="38725"/>
                    <a:pt x="-466" y="28975"/>
                    <a:pt x="13" y="19811"/>
                  </a:cubicBezTo>
                  <a:cubicBezTo>
                    <a:pt x="386" y="12352"/>
                    <a:pt x="19140" y="-1873"/>
                    <a:pt x="24681" y="205"/>
                  </a:cubicBezTo>
                  <a:cubicBezTo>
                    <a:pt x="35976" y="4467"/>
                    <a:pt x="43808" y="17733"/>
                    <a:pt x="53078" y="27323"/>
                  </a:cubicBezTo>
                  <a:cubicBezTo>
                    <a:pt x="44820" y="34303"/>
                    <a:pt x="36615" y="41176"/>
                    <a:pt x="22497" y="5305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8" name="任意多边形: 形状 577">
              <a:extLst>
                <a:ext uri="{FF2B5EF4-FFF2-40B4-BE49-F238E27FC236}">
                  <a16:creationId xmlns:a16="http://schemas.microsoft.com/office/drawing/2014/main" id="{C81C33EF-EDE5-B05E-F509-A3FA5553C141}"/>
                </a:ext>
              </a:extLst>
            </p:cNvPr>
            <p:cNvSpPr/>
            <p:nvPr/>
          </p:nvSpPr>
          <p:spPr>
            <a:xfrm>
              <a:off x="10365216" y="4559123"/>
              <a:ext cx="54236" cy="65904"/>
            </a:xfrm>
            <a:custGeom>
              <a:avLst/>
              <a:gdLst>
                <a:gd name="connsiteX0" fmla="*/ 0 w 54236"/>
                <a:gd name="connsiteY0" fmla="*/ 0 h 65904"/>
                <a:gd name="connsiteX1" fmla="*/ 54237 w 54236"/>
                <a:gd name="connsiteY1" fmla="*/ 65904 h 65904"/>
                <a:gd name="connsiteX2" fmla="*/ 0 w 54236"/>
                <a:gd name="connsiteY2" fmla="*/ 0 h 659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236" h="65904">
                  <a:moveTo>
                    <a:pt x="0" y="0"/>
                  </a:moveTo>
                  <a:cubicBezTo>
                    <a:pt x="34257" y="746"/>
                    <a:pt x="51306" y="22590"/>
                    <a:pt x="54237" y="65904"/>
                  </a:cubicBezTo>
                  <a:cubicBezTo>
                    <a:pt x="20459" y="57913"/>
                    <a:pt x="5168" y="34790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79" name="任意多边形: 形状 578">
              <a:extLst>
                <a:ext uri="{FF2B5EF4-FFF2-40B4-BE49-F238E27FC236}">
                  <a16:creationId xmlns:a16="http://schemas.microsoft.com/office/drawing/2014/main" id="{AB412D00-2ABE-3E0D-8D15-BBDF8DE1C743}"/>
                </a:ext>
              </a:extLst>
            </p:cNvPr>
            <p:cNvSpPr/>
            <p:nvPr/>
          </p:nvSpPr>
          <p:spPr>
            <a:xfrm>
              <a:off x="7009950" y="4648895"/>
              <a:ext cx="53145" cy="58367"/>
            </a:xfrm>
            <a:custGeom>
              <a:avLst/>
              <a:gdLst>
                <a:gd name="connsiteX0" fmla="*/ 24616 w 53145"/>
                <a:gd name="connsiteY0" fmla="*/ 0 h 58367"/>
                <a:gd name="connsiteX1" fmla="*/ 53119 w 53145"/>
                <a:gd name="connsiteY1" fmla="*/ 41876 h 58367"/>
                <a:gd name="connsiteX2" fmla="*/ 30210 w 53145"/>
                <a:gd name="connsiteY2" fmla="*/ 58179 h 58367"/>
                <a:gd name="connsiteX3" fmla="*/ 108 w 53145"/>
                <a:gd name="connsiteY3" fmla="*/ 28983 h 58367"/>
                <a:gd name="connsiteX4" fmla="*/ 24616 w 53145"/>
                <a:gd name="connsiteY4" fmla="*/ 0 h 58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145" h="58367">
                  <a:moveTo>
                    <a:pt x="24616" y="0"/>
                  </a:moveTo>
                  <a:cubicBezTo>
                    <a:pt x="37882" y="18381"/>
                    <a:pt x="47258" y="29303"/>
                    <a:pt x="53119" y="41876"/>
                  </a:cubicBezTo>
                  <a:cubicBezTo>
                    <a:pt x="53971" y="43688"/>
                    <a:pt x="34152" y="60310"/>
                    <a:pt x="30210" y="58179"/>
                  </a:cubicBezTo>
                  <a:cubicBezTo>
                    <a:pt x="18169" y="51839"/>
                    <a:pt x="7886" y="40491"/>
                    <a:pt x="108" y="28983"/>
                  </a:cubicBezTo>
                  <a:cubicBezTo>
                    <a:pt x="-1331" y="26852"/>
                    <a:pt x="11882" y="14811"/>
                    <a:pt x="2461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0" name="任意多边形: 形状 579">
              <a:extLst>
                <a:ext uri="{FF2B5EF4-FFF2-40B4-BE49-F238E27FC236}">
                  <a16:creationId xmlns:a16="http://schemas.microsoft.com/office/drawing/2014/main" id="{231AFF1D-9237-17BD-C43E-96A5D562622E}"/>
                </a:ext>
              </a:extLst>
            </p:cNvPr>
            <p:cNvSpPr/>
            <p:nvPr/>
          </p:nvSpPr>
          <p:spPr>
            <a:xfrm>
              <a:off x="11069492" y="5456158"/>
              <a:ext cx="73097" cy="77518"/>
            </a:xfrm>
            <a:custGeom>
              <a:avLst/>
              <a:gdLst>
                <a:gd name="connsiteX0" fmla="*/ 63826 w 73097"/>
                <a:gd name="connsiteY0" fmla="*/ 77519 h 77518"/>
                <a:gd name="connsiteX1" fmla="*/ 0 w 73097"/>
                <a:gd name="connsiteY1" fmla="*/ 0 h 77518"/>
                <a:gd name="connsiteX2" fmla="*/ 73097 w 73097"/>
                <a:gd name="connsiteY2" fmla="*/ 69581 h 77518"/>
                <a:gd name="connsiteX3" fmla="*/ 63826 w 73097"/>
                <a:gd name="connsiteY3" fmla="*/ 77519 h 7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97" h="77518">
                  <a:moveTo>
                    <a:pt x="63826" y="77519"/>
                  </a:moveTo>
                  <a:cubicBezTo>
                    <a:pt x="42569" y="51679"/>
                    <a:pt x="21258" y="25840"/>
                    <a:pt x="0" y="0"/>
                  </a:cubicBezTo>
                  <a:cubicBezTo>
                    <a:pt x="41716" y="6447"/>
                    <a:pt x="60683" y="27598"/>
                    <a:pt x="73097" y="69581"/>
                  </a:cubicBezTo>
                  <a:cubicBezTo>
                    <a:pt x="70007" y="72244"/>
                    <a:pt x="66917" y="74855"/>
                    <a:pt x="63826" y="775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1" name="任意多边形: 形状 580">
              <a:extLst>
                <a:ext uri="{FF2B5EF4-FFF2-40B4-BE49-F238E27FC236}">
                  <a16:creationId xmlns:a16="http://schemas.microsoft.com/office/drawing/2014/main" id="{5BEE7220-0E5F-8432-7AE9-3ECAF653C6A3}"/>
                </a:ext>
              </a:extLst>
            </p:cNvPr>
            <p:cNvSpPr/>
            <p:nvPr/>
          </p:nvSpPr>
          <p:spPr>
            <a:xfrm>
              <a:off x="7976010" y="3828032"/>
              <a:ext cx="48934" cy="51805"/>
            </a:xfrm>
            <a:custGeom>
              <a:avLst/>
              <a:gdLst>
                <a:gd name="connsiteX0" fmla="*/ 12172 w 48934"/>
                <a:gd name="connsiteY0" fmla="*/ 15 h 51805"/>
                <a:gd name="connsiteX1" fmla="*/ 48933 w 48934"/>
                <a:gd name="connsiteY1" fmla="*/ 33687 h 51805"/>
                <a:gd name="connsiteX2" fmla="*/ 34282 w 48934"/>
                <a:gd name="connsiteY2" fmla="*/ 51801 h 51805"/>
                <a:gd name="connsiteX3" fmla="*/ 25 w 48934"/>
                <a:gd name="connsiteY3" fmla="*/ 18396 h 51805"/>
                <a:gd name="connsiteX4" fmla="*/ 12172 w 48934"/>
                <a:gd name="connsiteY4" fmla="*/ 15 h 51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934" h="51805">
                  <a:moveTo>
                    <a:pt x="12172" y="15"/>
                  </a:moveTo>
                  <a:cubicBezTo>
                    <a:pt x="42540" y="-571"/>
                    <a:pt x="48614" y="15679"/>
                    <a:pt x="48933" y="33687"/>
                  </a:cubicBezTo>
                  <a:cubicBezTo>
                    <a:pt x="49040" y="39974"/>
                    <a:pt x="39557" y="51748"/>
                    <a:pt x="34282" y="51801"/>
                  </a:cubicBezTo>
                  <a:cubicBezTo>
                    <a:pt x="13344" y="52068"/>
                    <a:pt x="-668" y="40187"/>
                    <a:pt x="25" y="18396"/>
                  </a:cubicBezTo>
                  <a:cubicBezTo>
                    <a:pt x="291" y="10991"/>
                    <a:pt x="9508" y="3851"/>
                    <a:pt x="12172" y="1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2" name="任意多边形: 形状 581">
              <a:extLst>
                <a:ext uri="{FF2B5EF4-FFF2-40B4-BE49-F238E27FC236}">
                  <a16:creationId xmlns:a16="http://schemas.microsoft.com/office/drawing/2014/main" id="{9A7C0108-054A-22A0-A1A2-9F143D83A38A}"/>
                </a:ext>
              </a:extLst>
            </p:cNvPr>
            <p:cNvSpPr/>
            <p:nvPr/>
          </p:nvSpPr>
          <p:spPr>
            <a:xfrm>
              <a:off x="6442439" y="6149406"/>
              <a:ext cx="55408" cy="54475"/>
            </a:xfrm>
            <a:custGeom>
              <a:avLst/>
              <a:gdLst>
                <a:gd name="connsiteX0" fmla="*/ 25893 w 55408"/>
                <a:gd name="connsiteY0" fmla="*/ 0 h 54475"/>
                <a:gd name="connsiteX1" fmla="*/ 55409 w 55408"/>
                <a:gd name="connsiteY1" fmla="*/ 36069 h 54475"/>
                <a:gd name="connsiteX2" fmla="*/ 31540 w 55408"/>
                <a:gd name="connsiteY2" fmla="*/ 54343 h 54475"/>
                <a:gd name="connsiteX3" fmla="*/ 0 w 55408"/>
                <a:gd name="connsiteY3" fmla="*/ 31647 h 54475"/>
                <a:gd name="connsiteX4" fmla="*/ 25893 w 55408"/>
                <a:gd name="connsiteY4" fmla="*/ 0 h 54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408" h="54475">
                  <a:moveTo>
                    <a:pt x="25893" y="0"/>
                  </a:moveTo>
                  <a:cubicBezTo>
                    <a:pt x="39319" y="16410"/>
                    <a:pt x="47364" y="26212"/>
                    <a:pt x="55409" y="36069"/>
                  </a:cubicBezTo>
                  <a:cubicBezTo>
                    <a:pt x="47311" y="42622"/>
                    <a:pt x="37348" y="55941"/>
                    <a:pt x="31540" y="54343"/>
                  </a:cubicBezTo>
                  <a:cubicBezTo>
                    <a:pt x="19819" y="51093"/>
                    <a:pt x="10389" y="39692"/>
                    <a:pt x="0" y="31647"/>
                  </a:cubicBezTo>
                  <a:cubicBezTo>
                    <a:pt x="6713" y="23442"/>
                    <a:pt x="13426" y="15237"/>
                    <a:pt x="2589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3" name="任意多边形: 形状 582">
              <a:extLst>
                <a:ext uri="{FF2B5EF4-FFF2-40B4-BE49-F238E27FC236}">
                  <a16:creationId xmlns:a16="http://schemas.microsoft.com/office/drawing/2014/main" id="{53AB8582-436D-2C30-795F-CF85F4952873}"/>
                </a:ext>
              </a:extLst>
            </p:cNvPr>
            <p:cNvSpPr/>
            <p:nvPr/>
          </p:nvSpPr>
          <p:spPr>
            <a:xfrm>
              <a:off x="11318725" y="5772414"/>
              <a:ext cx="68728" cy="68635"/>
            </a:xfrm>
            <a:custGeom>
              <a:avLst/>
              <a:gdLst>
                <a:gd name="connsiteX0" fmla="*/ 0 w 68728"/>
                <a:gd name="connsiteY0" fmla="*/ 0 h 68635"/>
                <a:gd name="connsiteX1" fmla="*/ 68728 w 68728"/>
                <a:gd name="connsiteY1" fmla="*/ 68622 h 68635"/>
                <a:gd name="connsiteX2" fmla="*/ 0 w 68728"/>
                <a:gd name="connsiteY2" fmla="*/ 0 h 68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728" h="68635">
                  <a:moveTo>
                    <a:pt x="0" y="0"/>
                  </a:moveTo>
                  <a:cubicBezTo>
                    <a:pt x="36548" y="10922"/>
                    <a:pt x="46459" y="21204"/>
                    <a:pt x="68728" y="68622"/>
                  </a:cubicBezTo>
                  <a:cubicBezTo>
                    <a:pt x="37721" y="69208"/>
                    <a:pt x="19926" y="51946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4" name="任意多边形: 形状 583">
              <a:extLst>
                <a:ext uri="{FF2B5EF4-FFF2-40B4-BE49-F238E27FC236}">
                  <a16:creationId xmlns:a16="http://schemas.microsoft.com/office/drawing/2014/main" id="{1CA2975F-C5C9-0020-13DE-CE45DEED2C29}"/>
                </a:ext>
              </a:extLst>
            </p:cNvPr>
            <p:cNvSpPr/>
            <p:nvPr/>
          </p:nvSpPr>
          <p:spPr>
            <a:xfrm>
              <a:off x="10263720" y="4505366"/>
              <a:ext cx="51361" cy="60423"/>
            </a:xfrm>
            <a:custGeom>
              <a:avLst/>
              <a:gdLst>
                <a:gd name="connsiteX0" fmla="*/ 428 w 51361"/>
                <a:gd name="connsiteY0" fmla="*/ 0 h 60423"/>
                <a:gd name="connsiteX1" fmla="*/ 51362 w 51361"/>
                <a:gd name="connsiteY1" fmla="*/ 60044 h 60423"/>
                <a:gd name="connsiteX2" fmla="*/ 428 w 51361"/>
                <a:gd name="connsiteY2" fmla="*/ 0 h 60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361" h="60423">
                  <a:moveTo>
                    <a:pt x="428" y="0"/>
                  </a:moveTo>
                  <a:cubicBezTo>
                    <a:pt x="36977" y="3729"/>
                    <a:pt x="45075" y="30794"/>
                    <a:pt x="51362" y="60044"/>
                  </a:cubicBezTo>
                  <a:cubicBezTo>
                    <a:pt x="16998" y="63773"/>
                    <a:pt x="-3248" y="39745"/>
                    <a:pt x="42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5" name="任意多边形: 形状 584">
              <a:extLst>
                <a:ext uri="{FF2B5EF4-FFF2-40B4-BE49-F238E27FC236}">
                  <a16:creationId xmlns:a16="http://schemas.microsoft.com/office/drawing/2014/main" id="{9AFC8889-EEC1-A151-C5DB-114DC8B856BC}"/>
                </a:ext>
              </a:extLst>
            </p:cNvPr>
            <p:cNvSpPr/>
            <p:nvPr/>
          </p:nvSpPr>
          <p:spPr>
            <a:xfrm>
              <a:off x="6872787" y="4842640"/>
              <a:ext cx="51770" cy="47124"/>
            </a:xfrm>
            <a:custGeom>
              <a:avLst/>
              <a:gdLst>
                <a:gd name="connsiteX0" fmla="*/ 51547 w 51770"/>
                <a:gd name="connsiteY0" fmla="*/ 40784 h 47124"/>
                <a:gd name="connsiteX1" fmla="*/ 81 w 51770"/>
                <a:gd name="connsiteY1" fmla="*/ 24108 h 47124"/>
                <a:gd name="connsiteX2" fmla="*/ 19314 w 51770"/>
                <a:gd name="connsiteY2" fmla="*/ 240 h 47124"/>
                <a:gd name="connsiteX3" fmla="*/ 51547 w 51770"/>
                <a:gd name="connsiteY3" fmla="*/ 40784 h 47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770" h="47124">
                  <a:moveTo>
                    <a:pt x="51547" y="40784"/>
                  </a:moveTo>
                  <a:cubicBezTo>
                    <a:pt x="28052" y="47976"/>
                    <a:pt x="5515" y="55489"/>
                    <a:pt x="81" y="24108"/>
                  </a:cubicBezTo>
                  <a:cubicBezTo>
                    <a:pt x="-1144" y="17075"/>
                    <a:pt x="11802" y="932"/>
                    <a:pt x="19314" y="240"/>
                  </a:cubicBezTo>
                  <a:cubicBezTo>
                    <a:pt x="45420" y="-2264"/>
                    <a:pt x="53252" y="15104"/>
                    <a:pt x="51547" y="4078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6" name="任意多边形: 形状 585">
              <a:extLst>
                <a:ext uri="{FF2B5EF4-FFF2-40B4-BE49-F238E27FC236}">
                  <a16:creationId xmlns:a16="http://schemas.microsoft.com/office/drawing/2014/main" id="{E09170A1-EF7C-4ACA-896E-47D4DD51A7C8}"/>
                </a:ext>
              </a:extLst>
            </p:cNvPr>
            <p:cNvSpPr/>
            <p:nvPr/>
          </p:nvSpPr>
          <p:spPr>
            <a:xfrm>
              <a:off x="10753769" y="5075916"/>
              <a:ext cx="59511" cy="70486"/>
            </a:xfrm>
            <a:custGeom>
              <a:avLst/>
              <a:gdLst>
                <a:gd name="connsiteX0" fmla="*/ 59511 w 59511"/>
                <a:gd name="connsiteY0" fmla="*/ 70486 h 70486"/>
                <a:gd name="connsiteX1" fmla="*/ 0 w 59511"/>
                <a:gd name="connsiteY1" fmla="*/ 0 h 70486"/>
                <a:gd name="connsiteX2" fmla="*/ 59511 w 59511"/>
                <a:gd name="connsiteY2" fmla="*/ 70486 h 7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11" h="70486">
                  <a:moveTo>
                    <a:pt x="59511" y="70486"/>
                  </a:moveTo>
                  <a:cubicBezTo>
                    <a:pt x="14758" y="59511"/>
                    <a:pt x="2291" y="44061"/>
                    <a:pt x="0" y="0"/>
                  </a:cubicBezTo>
                  <a:cubicBezTo>
                    <a:pt x="35856" y="9004"/>
                    <a:pt x="45659" y="38307"/>
                    <a:pt x="59511" y="7048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7" name="任意多边形: 形状 586">
              <a:extLst>
                <a:ext uri="{FF2B5EF4-FFF2-40B4-BE49-F238E27FC236}">
                  <a16:creationId xmlns:a16="http://schemas.microsoft.com/office/drawing/2014/main" id="{5F6C235A-1DA2-5DC5-89A5-40CE113C3903}"/>
                </a:ext>
              </a:extLst>
            </p:cNvPr>
            <p:cNvSpPr/>
            <p:nvPr/>
          </p:nvSpPr>
          <p:spPr>
            <a:xfrm>
              <a:off x="8770404" y="3627004"/>
              <a:ext cx="50770" cy="51881"/>
            </a:xfrm>
            <a:custGeom>
              <a:avLst/>
              <a:gdLst>
                <a:gd name="connsiteX0" fmla="*/ 0 w 50770"/>
                <a:gd name="connsiteY0" fmla="*/ 4875 h 51881"/>
                <a:gd name="connsiteX1" fmla="*/ 50507 w 50770"/>
                <a:gd name="connsiteY1" fmla="*/ 30608 h 51881"/>
                <a:gd name="connsiteX2" fmla="*/ 43208 w 50770"/>
                <a:gd name="connsiteY2" fmla="*/ 51866 h 51881"/>
                <a:gd name="connsiteX3" fmla="*/ 0 w 50770"/>
                <a:gd name="connsiteY3" fmla="*/ 4875 h 5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70" h="51881">
                  <a:moveTo>
                    <a:pt x="0" y="4875"/>
                  </a:moveTo>
                  <a:cubicBezTo>
                    <a:pt x="29729" y="-7858"/>
                    <a:pt x="44220" y="5621"/>
                    <a:pt x="50507" y="30608"/>
                  </a:cubicBezTo>
                  <a:cubicBezTo>
                    <a:pt x="52105" y="37001"/>
                    <a:pt x="46032" y="51812"/>
                    <a:pt x="43208" y="51866"/>
                  </a:cubicBezTo>
                  <a:cubicBezTo>
                    <a:pt x="14012" y="52505"/>
                    <a:pt x="3516" y="33378"/>
                    <a:pt x="0" y="48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8" name="任意多边形: 形状 587">
              <a:extLst>
                <a:ext uri="{FF2B5EF4-FFF2-40B4-BE49-F238E27FC236}">
                  <a16:creationId xmlns:a16="http://schemas.microsoft.com/office/drawing/2014/main" id="{331E579A-D3D1-51F5-CC93-30D611348774}"/>
                </a:ext>
              </a:extLst>
            </p:cNvPr>
            <p:cNvSpPr/>
            <p:nvPr/>
          </p:nvSpPr>
          <p:spPr>
            <a:xfrm>
              <a:off x="7931003" y="3662295"/>
              <a:ext cx="48346" cy="48446"/>
            </a:xfrm>
            <a:custGeom>
              <a:avLst/>
              <a:gdLst>
                <a:gd name="connsiteX0" fmla="*/ 11520 w 48346"/>
                <a:gd name="connsiteY0" fmla="*/ 645 h 48446"/>
                <a:gd name="connsiteX1" fmla="*/ 48335 w 48346"/>
                <a:gd name="connsiteY1" fmla="*/ 32185 h 48446"/>
                <a:gd name="connsiteX2" fmla="*/ 33098 w 48346"/>
                <a:gd name="connsiteY2" fmla="*/ 48435 h 48446"/>
                <a:gd name="connsiteX3" fmla="*/ 119 w 48346"/>
                <a:gd name="connsiteY3" fmla="*/ 15989 h 48446"/>
                <a:gd name="connsiteX4" fmla="*/ 11520 w 48346"/>
                <a:gd name="connsiteY4" fmla="*/ 645 h 48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346" h="48446">
                  <a:moveTo>
                    <a:pt x="11520" y="645"/>
                  </a:moveTo>
                  <a:cubicBezTo>
                    <a:pt x="45298" y="-3830"/>
                    <a:pt x="46790" y="15882"/>
                    <a:pt x="48335" y="32185"/>
                  </a:cubicBezTo>
                  <a:cubicBezTo>
                    <a:pt x="48815" y="37300"/>
                    <a:pt x="33684" y="48861"/>
                    <a:pt x="33098" y="48435"/>
                  </a:cubicBezTo>
                  <a:cubicBezTo>
                    <a:pt x="21164" y="38632"/>
                    <a:pt x="9389" y="28189"/>
                    <a:pt x="119" y="15989"/>
                  </a:cubicBezTo>
                  <a:cubicBezTo>
                    <a:pt x="-1266" y="14124"/>
                    <a:pt x="9869" y="2776"/>
                    <a:pt x="11520" y="64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89" name="任意多边形: 形状 588">
              <a:extLst>
                <a:ext uri="{FF2B5EF4-FFF2-40B4-BE49-F238E27FC236}">
                  <a16:creationId xmlns:a16="http://schemas.microsoft.com/office/drawing/2014/main" id="{30318E0D-07F6-38AF-B51B-DEEF2C8ED49C}"/>
                </a:ext>
              </a:extLst>
            </p:cNvPr>
            <p:cNvSpPr/>
            <p:nvPr/>
          </p:nvSpPr>
          <p:spPr>
            <a:xfrm>
              <a:off x="9935852" y="4121667"/>
              <a:ext cx="50560" cy="58012"/>
            </a:xfrm>
            <a:custGeom>
              <a:avLst/>
              <a:gdLst>
                <a:gd name="connsiteX0" fmla="*/ 0 w 50560"/>
                <a:gd name="connsiteY0" fmla="*/ 579 h 58012"/>
                <a:gd name="connsiteX1" fmla="*/ 50560 w 50560"/>
                <a:gd name="connsiteY1" fmla="*/ 58012 h 58012"/>
                <a:gd name="connsiteX2" fmla="*/ 0 w 50560"/>
                <a:gd name="connsiteY2" fmla="*/ 579 h 580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60" h="58012">
                  <a:moveTo>
                    <a:pt x="0" y="579"/>
                  </a:moveTo>
                  <a:cubicBezTo>
                    <a:pt x="31700" y="-3097"/>
                    <a:pt x="43368" y="10116"/>
                    <a:pt x="50560" y="58012"/>
                  </a:cubicBezTo>
                  <a:cubicBezTo>
                    <a:pt x="18541" y="54230"/>
                    <a:pt x="3889" y="37607"/>
                    <a:pt x="0" y="5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0" name="任意多边形: 形状 589">
              <a:extLst>
                <a:ext uri="{FF2B5EF4-FFF2-40B4-BE49-F238E27FC236}">
                  <a16:creationId xmlns:a16="http://schemas.microsoft.com/office/drawing/2014/main" id="{FA83C7AF-99BD-1681-6A4C-A2510F4FD11C}"/>
                </a:ext>
              </a:extLst>
            </p:cNvPr>
            <p:cNvSpPr/>
            <p:nvPr/>
          </p:nvSpPr>
          <p:spPr>
            <a:xfrm>
              <a:off x="7808849" y="3811052"/>
              <a:ext cx="55226" cy="51937"/>
            </a:xfrm>
            <a:custGeom>
              <a:avLst/>
              <a:gdLst>
                <a:gd name="connsiteX0" fmla="*/ 11029 w 55226"/>
                <a:gd name="connsiteY0" fmla="*/ 0 h 51937"/>
                <a:gd name="connsiteX1" fmla="*/ 51733 w 55226"/>
                <a:gd name="connsiteY1" fmla="*/ 19766 h 51937"/>
                <a:gd name="connsiteX2" fmla="*/ 51679 w 55226"/>
                <a:gd name="connsiteY2" fmla="*/ 47897 h 51937"/>
                <a:gd name="connsiteX3" fmla="*/ 25840 w 55226"/>
                <a:gd name="connsiteY3" fmla="*/ 49175 h 51937"/>
                <a:gd name="connsiteX4" fmla="*/ 0 w 55226"/>
                <a:gd name="connsiteY4" fmla="*/ 12946 h 51937"/>
                <a:gd name="connsiteX5" fmla="*/ 11029 w 55226"/>
                <a:gd name="connsiteY5" fmla="*/ 0 h 51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226" h="51937">
                  <a:moveTo>
                    <a:pt x="11029" y="0"/>
                  </a:moveTo>
                  <a:cubicBezTo>
                    <a:pt x="24881" y="6233"/>
                    <a:pt x="40491" y="10389"/>
                    <a:pt x="51733" y="19766"/>
                  </a:cubicBezTo>
                  <a:cubicBezTo>
                    <a:pt x="56687" y="23922"/>
                    <a:pt x="56101" y="40704"/>
                    <a:pt x="51679" y="47897"/>
                  </a:cubicBezTo>
                  <a:cubicBezTo>
                    <a:pt x="48962" y="52372"/>
                    <a:pt x="30741" y="53597"/>
                    <a:pt x="25840" y="49175"/>
                  </a:cubicBezTo>
                  <a:cubicBezTo>
                    <a:pt x="15078" y="39479"/>
                    <a:pt x="8365" y="25307"/>
                    <a:pt x="0" y="12946"/>
                  </a:cubicBezTo>
                  <a:cubicBezTo>
                    <a:pt x="3676" y="8631"/>
                    <a:pt x="7352" y="4315"/>
                    <a:pt x="1102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1" name="任意多边形: 形状 590">
              <a:extLst>
                <a:ext uri="{FF2B5EF4-FFF2-40B4-BE49-F238E27FC236}">
                  <a16:creationId xmlns:a16="http://schemas.microsoft.com/office/drawing/2014/main" id="{9B0827BF-EF24-F38F-1181-F9778BED5AFE}"/>
                </a:ext>
              </a:extLst>
            </p:cNvPr>
            <p:cNvSpPr/>
            <p:nvPr/>
          </p:nvSpPr>
          <p:spPr>
            <a:xfrm>
              <a:off x="9534565" y="3840324"/>
              <a:ext cx="58463" cy="53051"/>
            </a:xfrm>
            <a:custGeom>
              <a:avLst/>
              <a:gdLst>
                <a:gd name="connsiteX0" fmla="*/ 0 w 58463"/>
                <a:gd name="connsiteY0" fmla="*/ 350 h 53051"/>
                <a:gd name="connsiteX1" fmla="*/ 58339 w 58463"/>
                <a:gd name="connsiteY1" fmla="*/ 41640 h 53051"/>
                <a:gd name="connsiteX2" fmla="*/ 50187 w 58463"/>
                <a:gd name="connsiteY2" fmla="*/ 52828 h 53051"/>
                <a:gd name="connsiteX3" fmla="*/ 29729 w 58463"/>
                <a:gd name="connsiteY3" fmla="*/ 48779 h 53051"/>
                <a:gd name="connsiteX4" fmla="*/ 0 w 58463"/>
                <a:gd name="connsiteY4" fmla="*/ 350 h 53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463" h="53051">
                  <a:moveTo>
                    <a:pt x="0" y="350"/>
                  </a:moveTo>
                  <a:cubicBezTo>
                    <a:pt x="35003" y="-3006"/>
                    <a:pt x="60470" y="18305"/>
                    <a:pt x="58339" y="41640"/>
                  </a:cubicBezTo>
                  <a:cubicBezTo>
                    <a:pt x="57966" y="45796"/>
                    <a:pt x="53331" y="52562"/>
                    <a:pt x="50187" y="52828"/>
                  </a:cubicBezTo>
                  <a:cubicBezTo>
                    <a:pt x="43315" y="53414"/>
                    <a:pt x="32979" y="53095"/>
                    <a:pt x="29729" y="48779"/>
                  </a:cubicBezTo>
                  <a:cubicBezTo>
                    <a:pt x="19233" y="35087"/>
                    <a:pt x="11348" y="19370"/>
                    <a:pt x="0" y="35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2" name="任意多边形: 形状 591">
              <a:extLst>
                <a:ext uri="{FF2B5EF4-FFF2-40B4-BE49-F238E27FC236}">
                  <a16:creationId xmlns:a16="http://schemas.microsoft.com/office/drawing/2014/main" id="{18D5DFFA-3E04-0F29-F268-CE0AF40063CE}"/>
                </a:ext>
              </a:extLst>
            </p:cNvPr>
            <p:cNvSpPr/>
            <p:nvPr/>
          </p:nvSpPr>
          <p:spPr>
            <a:xfrm>
              <a:off x="6437857" y="5422699"/>
              <a:ext cx="61375" cy="45570"/>
            </a:xfrm>
            <a:custGeom>
              <a:avLst/>
              <a:gdLst>
                <a:gd name="connsiteX0" fmla="*/ 61376 w 61375"/>
                <a:gd name="connsiteY0" fmla="*/ 25308 h 45570"/>
                <a:gd name="connsiteX1" fmla="*/ 28770 w 61375"/>
                <a:gd name="connsiteY1" fmla="*/ 45287 h 45570"/>
                <a:gd name="connsiteX2" fmla="*/ 0 w 61375"/>
                <a:gd name="connsiteY2" fmla="*/ 18648 h 45570"/>
                <a:gd name="connsiteX3" fmla="*/ 26905 w 61375"/>
                <a:gd name="connsiteY3" fmla="*/ 1 h 45570"/>
                <a:gd name="connsiteX4" fmla="*/ 61376 w 61375"/>
                <a:gd name="connsiteY4" fmla="*/ 25308 h 45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375" h="45570">
                  <a:moveTo>
                    <a:pt x="61376" y="25308"/>
                  </a:moveTo>
                  <a:cubicBezTo>
                    <a:pt x="44487" y="36123"/>
                    <a:pt x="33192" y="47524"/>
                    <a:pt x="28770" y="45287"/>
                  </a:cubicBezTo>
                  <a:cubicBezTo>
                    <a:pt x="17528" y="39692"/>
                    <a:pt x="9377" y="27918"/>
                    <a:pt x="0" y="18648"/>
                  </a:cubicBezTo>
                  <a:cubicBezTo>
                    <a:pt x="8951" y="11935"/>
                    <a:pt x="18008" y="-106"/>
                    <a:pt x="26905" y="1"/>
                  </a:cubicBezTo>
                  <a:cubicBezTo>
                    <a:pt x="35856" y="54"/>
                    <a:pt x="44647" y="12254"/>
                    <a:pt x="61376" y="2530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3" name="任意多边形: 形状 592">
              <a:extLst>
                <a:ext uri="{FF2B5EF4-FFF2-40B4-BE49-F238E27FC236}">
                  <a16:creationId xmlns:a16="http://schemas.microsoft.com/office/drawing/2014/main" id="{5D0583A7-CD97-7831-309C-A72CF84ACD3C}"/>
                </a:ext>
              </a:extLst>
            </p:cNvPr>
            <p:cNvSpPr/>
            <p:nvPr/>
          </p:nvSpPr>
          <p:spPr>
            <a:xfrm>
              <a:off x="11495234" y="5964480"/>
              <a:ext cx="72777" cy="67076"/>
            </a:xfrm>
            <a:custGeom>
              <a:avLst/>
              <a:gdLst>
                <a:gd name="connsiteX0" fmla="*/ 0 w 72777"/>
                <a:gd name="connsiteY0" fmla="*/ 0 h 67076"/>
                <a:gd name="connsiteX1" fmla="*/ 72777 w 72777"/>
                <a:gd name="connsiteY1" fmla="*/ 67077 h 67076"/>
                <a:gd name="connsiteX2" fmla="*/ 0 w 72777"/>
                <a:gd name="connsiteY2" fmla="*/ 0 h 6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777" h="67076">
                  <a:moveTo>
                    <a:pt x="0" y="0"/>
                  </a:moveTo>
                  <a:cubicBezTo>
                    <a:pt x="40172" y="746"/>
                    <a:pt x="47417" y="36708"/>
                    <a:pt x="72777" y="67077"/>
                  </a:cubicBezTo>
                  <a:cubicBezTo>
                    <a:pt x="26852" y="59724"/>
                    <a:pt x="14012" y="29516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4" name="任意多边形: 形状 593">
              <a:extLst>
                <a:ext uri="{FF2B5EF4-FFF2-40B4-BE49-F238E27FC236}">
                  <a16:creationId xmlns:a16="http://schemas.microsoft.com/office/drawing/2014/main" id="{361A8E9C-745F-3467-FF0A-C8A84323B785}"/>
                </a:ext>
              </a:extLst>
            </p:cNvPr>
            <p:cNvSpPr/>
            <p:nvPr/>
          </p:nvSpPr>
          <p:spPr>
            <a:xfrm>
              <a:off x="12005740" y="6635404"/>
              <a:ext cx="87908" cy="82207"/>
            </a:xfrm>
            <a:custGeom>
              <a:avLst/>
              <a:gdLst>
                <a:gd name="connsiteX0" fmla="*/ 77999 w 87908"/>
                <a:gd name="connsiteY0" fmla="*/ 82208 h 82207"/>
                <a:gd name="connsiteX1" fmla="*/ 0 w 87908"/>
                <a:gd name="connsiteY1" fmla="*/ 9111 h 82207"/>
                <a:gd name="connsiteX2" fmla="*/ 7992 w 87908"/>
                <a:gd name="connsiteY2" fmla="*/ 0 h 82207"/>
                <a:gd name="connsiteX3" fmla="*/ 87908 w 87908"/>
                <a:gd name="connsiteY3" fmla="*/ 70966 h 82207"/>
                <a:gd name="connsiteX4" fmla="*/ 77999 w 87908"/>
                <a:gd name="connsiteY4" fmla="*/ 82208 h 82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908" h="82207">
                  <a:moveTo>
                    <a:pt x="77999" y="82208"/>
                  </a:moveTo>
                  <a:cubicBezTo>
                    <a:pt x="51999" y="57860"/>
                    <a:pt x="26000" y="33458"/>
                    <a:pt x="0" y="9111"/>
                  </a:cubicBezTo>
                  <a:cubicBezTo>
                    <a:pt x="2664" y="6074"/>
                    <a:pt x="5328" y="3037"/>
                    <a:pt x="7992" y="0"/>
                  </a:cubicBezTo>
                  <a:cubicBezTo>
                    <a:pt x="44753" y="11455"/>
                    <a:pt x="64092" y="43901"/>
                    <a:pt x="87908" y="70966"/>
                  </a:cubicBezTo>
                  <a:cubicBezTo>
                    <a:pt x="84605" y="74695"/>
                    <a:pt x="81302" y="78425"/>
                    <a:pt x="77999" y="8220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5" name="任意多边形: 形状 594">
              <a:extLst>
                <a:ext uri="{FF2B5EF4-FFF2-40B4-BE49-F238E27FC236}">
                  <a16:creationId xmlns:a16="http://schemas.microsoft.com/office/drawing/2014/main" id="{882D0334-C252-73AA-CDAD-E365E4D79543}"/>
                </a:ext>
              </a:extLst>
            </p:cNvPr>
            <p:cNvSpPr/>
            <p:nvPr/>
          </p:nvSpPr>
          <p:spPr>
            <a:xfrm>
              <a:off x="6732071" y="5022478"/>
              <a:ext cx="52410" cy="54466"/>
            </a:xfrm>
            <a:custGeom>
              <a:avLst/>
              <a:gdLst>
                <a:gd name="connsiteX0" fmla="*/ 23214 w 52410"/>
                <a:gd name="connsiteY0" fmla="*/ 0 h 54466"/>
                <a:gd name="connsiteX1" fmla="*/ 52410 w 52410"/>
                <a:gd name="connsiteY1" fmla="*/ 38733 h 54466"/>
                <a:gd name="connsiteX2" fmla="*/ 23480 w 52410"/>
                <a:gd name="connsiteY2" fmla="*/ 54237 h 54466"/>
                <a:gd name="connsiteX3" fmla="*/ 145 w 52410"/>
                <a:gd name="connsiteY3" fmla="*/ 28290 h 54466"/>
                <a:gd name="connsiteX4" fmla="*/ 23214 w 52410"/>
                <a:gd name="connsiteY4" fmla="*/ 0 h 54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10" h="54466">
                  <a:moveTo>
                    <a:pt x="23214" y="0"/>
                  </a:moveTo>
                  <a:cubicBezTo>
                    <a:pt x="36427" y="17528"/>
                    <a:pt x="44418" y="28131"/>
                    <a:pt x="52410" y="38733"/>
                  </a:cubicBezTo>
                  <a:cubicBezTo>
                    <a:pt x="42660" y="44434"/>
                    <a:pt x="31259" y="56261"/>
                    <a:pt x="23480" y="54237"/>
                  </a:cubicBezTo>
                  <a:cubicBezTo>
                    <a:pt x="13731" y="51679"/>
                    <a:pt x="4247" y="38839"/>
                    <a:pt x="145" y="28290"/>
                  </a:cubicBezTo>
                  <a:cubicBezTo>
                    <a:pt x="-1507" y="24028"/>
                    <a:pt x="11280" y="14119"/>
                    <a:pt x="2321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6" name="任意多边形: 形状 595">
              <a:extLst>
                <a:ext uri="{FF2B5EF4-FFF2-40B4-BE49-F238E27FC236}">
                  <a16:creationId xmlns:a16="http://schemas.microsoft.com/office/drawing/2014/main" id="{416CFD50-93B0-F066-5EE1-F18018014232}"/>
                </a:ext>
              </a:extLst>
            </p:cNvPr>
            <p:cNvSpPr/>
            <p:nvPr/>
          </p:nvSpPr>
          <p:spPr>
            <a:xfrm>
              <a:off x="6391330" y="5967730"/>
              <a:ext cx="48125" cy="59319"/>
            </a:xfrm>
            <a:custGeom>
              <a:avLst/>
              <a:gdLst>
                <a:gd name="connsiteX0" fmla="*/ 27081 w 48125"/>
                <a:gd name="connsiteY0" fmla="*/ 0 h 59319"/>
                <a:gd name="connsiteX1" fmla="*/ 48125 w 48125"/>
                <a:gd name="connsiteY1" fmla="*/ 38093 h 59319"/>
                <a:gd name="connsiteX2" fmla="*/ 27987 w 48125"/>
                <a:gd name="connsiteY2" fmla="*/ 58605 h 59319"/>
                <a:gd name="connsiteX3" fmla="*/ 335 w 48125"/>
                <a:gd name="connsiteY3" fmla="*/ 33618 h 59319"/>
                <a:gd name="connsiteX4" fmla="*/ 27081 w 48125"/>
                <a:gd name="connsiteY4" fmla="*/ 0 h 59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125" h="59319">
                  <a:moveTo>
                    <a:pt x="27081" y="0"/>
                  </a:moveTo>
                  <a:cubicBezTo>
                    <a:pt x="38163" y="18753"/>
                    <a:pt x="48072" y="28397"/>
                    <a:pt x="48125" y="38093"/>
                  </a:cubicBezTo>
                  <a:cubicBezTo>
                    <a:pt x="48179" y="45179"/>
                    <a:pt x="36245" y="56847"/>
                    <a:pt x="27987" y="58605"/>
                  </a:cubicBezTo>
                  <a:cubicBezTo>
                    <a:pt x="10671" y="62228"/>
                    <a:pt x="-2275" y="51786"/>
                    <a:pt x="335" y="33618"/>
                  </a:cubicBezTo>
                  <a:cubicBezTo>
                    <a:pt x="1721" y="24561"/>
                    <a:pt x="13069" y="16996"/>
                    <a:pt x="2708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7" name="任意多边形: 形状 596">
              <a:extLst>
                <a:ext uri="{FF2B5EF4-FFF2-40B4-BE49-F238E27FC236}">
                  <a16:creationId xmlns:a16="http://schemas.microsoft.com/office/drawing/2014/main" id="{CC2574B6-F136-5424-7218-3EA1D05BA91B}"/>
                </a:ext>
              </a:extLst>
            </p:cNvPr>
            <p:cNvSpPr/>
            <p:nvPr/>
          </p:nvSpPr>
          <p:spPr>
            <a:xfrm>
              <a:off x="12105742" y="6754373"/>
              <a:ext cx="86469" cy="72900"/>
            </a:xfrm>
            <a:custGeom>
              <a:avLst/>
              <a:gdLst>
                <a:gd name="connsiteX0" fmla="*/ 8258 w 86469"/>
                <a:gd name="connsiteY0" fmla="*/ 0 h 72900"/>
                <a:gd name="connsiteX1" fmla="*/ 86469 w 86469"/>
                <a:gd name="connsiteY1" fmla="*/ 72617 h 72900"/>
                <a:gd name="connsiteX2" fmla="*/ 0 w 86469"/>
                <a:gd name="connsiteY2" fmla="*/ 8471 h 72900"/>
                <a:gd name="connsiteX3" fmla="*/ 8258 w 86469"/>
                <a:gd name="connsiteY3" fmla="*/ 0 h 7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469" h="72900">
                  <a:moveTo>
                    <a:pt x="8258" y="0"/>
                  </a:moveTo>
                  <a:cubicBezTo>
                    <a:pt x="34310" y="24188"/>
                    <a:pt x="60417" y="48429"/>
                    <a:pt x="86469" y="72617"/>
                  </a:cubicBezTo>
                  <a:cubicBezTo>
                    <a:pt x="53278" y="75921"/>
                    <a:pt x="23548" y="50028"/>
                    <a:pt x="0" y="8471"/>
                  </a:cubicBezTo>
                  <a:cubicBezTo>
                    <a:pt x="2770" y="5647"/>
                    <a:pt x="5540" y="2824"/>
                    <a:pt x="825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8" name="任意多边形: 形状 597">
              <a:extLst>
                <a:ext uri="{FF2B5EF4-FFF2-40B4-BE49-F238E27FC236}">
                  <a16:creationId xmlns:a16="http://schemas.microsoft.com/office/drawing/2014/main" id="{D476191D-AE9D-DCE9-0D9D-8D7697E1D2A6}"/>
                </a:ext>
              </a:extLst>
            </p:cNvPr>
            <p:cNvSpPr/>
            <p:nvPr/>
          </p:nvSpPr>
          <p:spPr>
            <a:xfrm>
              <a:off x="10585998" y="4891417"/>
              <a:ext cx="57539" cy="65369"/>
            </a:xfrm>
            <a:custGeom>
              <a:avLst/>
              <a:gdLst>
                <a:gd name="connsiteX0" fmla="*/ 57540 w 57539"/>
                <a:gd name="connsiteY0" fmla="*/ 65369 h 65369"/>
                <a:gd name="connsiteX1" fmla="*/ 0 w 57539"/>
                <a:gd name="connsiteY1" fmla="*/ 158 h 65369"/>
                <a:gd name="connsiteX2" fmla="*/ 57540 w 57539"/>
                <a:gd name="connsiteY2" fmla="*/ 65369 h 65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539" h="65369">
                  <a:moveTo>
                    <a:pt x="57540" y="65369"/>
                  </a:moveTo>
                  <a:cubicBezTo>
                    <a:pt x="14119" y="61160"/>
                    <a:pt x="12946" y="26530"/>
                    <a:pt x="0" y="158"/>
                  </a:cubicBezTo>
                  <a:cubicBezTo>
                    <a:pt x="29676" y="-2240"/>
                    <a:pt x="52585" y="22854"/>
                    <a:pt x="57540" y="6536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99" name="任意多边形: 形状 598">
              <a:extLst>
                <a:ext uri="{FF2B5EF4-FFF2-40B4-BE49-F238E27FC236}">
                  <a16:creationId xmlns:a16="http://schemas.microsoft.com/office/drawing/2014/main" id="{E3A835F4-787E-7DC7-43A1-2C1C6446958C}"/>
                </a:ext>
              </a:extLst>
            </p:cNvPr>
            <p:cNvSpPr/>
            <p:nvPr/>
          </p:nvSpPr>
          <p:spPr>
            <a:xfrm>
              <a:off x="6409509" y="6729507"/>
              <a:ext cx="49695" cy="55022"/>
            </a:xfrm>
            <a:custGeom>
              <a:avLst/>
              <a:gdLst>
                <a:gd name="connsiteX0" fmla="*/ 24565 w 49695"/>
                <a:gd name="connsiteY0" fmla="*/ 55022 h 55022"/>
                <a:gd name="connsiteX1" fmla="*/ 4 w 49695"/>
                <a:gd name="connsiteY1" fmla="*/ 20871 h 55022"/>
                <a:gd name="connsiteX2" fmla="*/ 22274 w 49695"/>
                <a:gd name="connsiteY2" fmla="*/ 146 h 55022"/>
                <a:gd name="connsiteX3" fmla="*/ 49605 w 49695"/>
                <a:gd name="connsiteY3" fmla="*/ 27744 h 55022"/>
                <a:gd name="connsiteX4" fmla="*/ 24565 w 49695"/>
                <a:gd name="connsiteY4" fmla="*/ 55022 h 55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695" h="55022">
                  <a:moveTo>
                    <a:pt x="24565" y="55022"/>
                  </a:moveTo>
                  <a:cubicBezTo>
                    <a:pt x="12631" y="39518"/>
                    <a:pt x="484" y="30461"/>
                    <a:pt x="4" y="20871"/>
                  </a:cubicBezTo>
                  <a:cubicBezTo>
                    <a:pt x="-316" y="13838"/>
                    <a:pt x="18438" y="-1665"/>
                    <a:pt x="22274" y="146"/>
                  </a:cubicBezTo>
                  <a:cubicBezTo>
                    <a:pt x="33516" y="5527"/>
                    <a:pt x="42946" y="16716"/>
                    <a:pt x="49605" y="27744"/>
                  </a:cubicBezTo>
                  <a:cubicBezTo>
                    <a:pt x="50937" y="30035"/>
                    <a:pt x="37298" y="41383"/>
                    <a:pt x="24565" y="5502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0" name="任意多边形: 形状 599">
              <a:extLst>
                <a:ext uri="{FF2B5EF4-FFF2-40B4-BE49-F238E27FC236}">
                  <a16:creationId xmlns:a16="http://schemas.microsoft.com/office/drawing/2014/main" id="{1DEE081B-23D9-10D7-CB8A-4910CD4D2239}"/>
                </a:ext>
              </a:extLst>
            </p:cNvPr>
            <p:cNvSpPr/>
            <p:nvPr/>
          </p:nvSpPr>
          <p:spPr>
            <a:xfrm>
              <a:off x="7698061" y="3976899"/>
              <a:ext cx="50424" cy="45881"/>
            </a:xfrm>
            <a:custGeom>
              <a:avLst/>
              <a:gdLst>
                <a:gd name="connsiteX0" fmla="*/ 50425 w 50424"/>
                <a:gd name="connsiteY0" fmla="*/ 44013 h 45881"/>
                <a:gd name="connsiteX1" fmla="*/ 24 w 50424"/>
                <a:gd name="connsiteY1" fmla="*/ 20518 h 45881"/>
                <a:gd name="connsiteX2" fmla="*/ 16274 w 50424"/>
                <a:gd name="connsiteY2" fmla="*/ 1018 h 45881"/>
                <a:gd name="connsiteX3" fmla="*/ 50425 w 50424"/>
                <a:gd name="connsiteY3" fmla="*/ 44013 h 45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24" h="45881">
                  <a:moveTo>
                    <a:pt x="50425" y="44013"/>
                  </a:moveTo>
                  <a:cubicBezTo>
                    <a:pt x="26503" y="45931"/>
                    <a:pt x="3168" y="52484"/>
                    <a:pt x="24" y="20518"/>
                  </a:cubicBezTo>
                  <a:cubicBezTo>
                    <a:pt x="-562" y="14337"/>
                    <a:pt x="9561" y="2350"/>
                    <a:pt x="16274" y="1018"/>
                  </a:cubicBezTo>
                  <a:cubicBezTo>
                    <a:pt x="48400" y="-5215"/>
                    <a:pt x="48827" y="18173"/>
                    <a:pt x="50425" y="440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1" name="任意多边形: 形状 600">
              <a:extLst>
                <a:ext uri="{FF2B5EF4-FFF2-40B4-BE49-F238E27FC236}">
                  <a16:creationId xmlns:a16="http://schemas.microsoft.com/office/drawing/2014/main" id="{B79C6809-5BA2-504F-B4D6-76E4A4C6CB0E}"/>
                </a:ext>
              </a:extLst>
            </p:cNvPr>
            <p:cNvSpPr/>
            <p:nvPr/>
          </p:nvSpPr>
          <p:spPr>
            <a:xfrm>
              <a:off x="6964453" y="4491195"/>
              <a:ext cx="54236" cy="44423"/>
            </a:xfrm>
            <a:custGeom>
              <a:avLst/>
              <a:gdLst>
                <a:gd name="connsiteX0" fmla="*/ 54023 w 54236"/>
                <a:gd name="connsiteY0" fmla="*/ 30474 h 44423"/>
                <a:gd name="connsiteX1" fmla="*/ 29835 w 54236"/>
                <a:gd name="connsiteY1" fmla="*/ 44113 h 44423"/>
                <a:gd name="connsiteX2" fmla="*/ 0 w 54236"/>
                <a:gd name="connsiteY2" fmla="*/ 18113 h 44423"/>
                <a:gd name="connsiteX3" fmla="*/ 20778 w 54236"/>
                <a:gd name="connsiteY3" fmla="*/ 52 h 44423"/>
                <a:gd name="connsiteX4" fmla="*/ 54237 w 54236"/>
                <a:gd name="connsiteY4" fmla="*/ 17314 h 44423"/>
                <a:gd name="connsiteX5" fmla="*/ 54023 w 54236"/>
                <a:gd name="connsiteY5" fmla="*/ 30474 h 44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236" h="44423">
                  <a:moveTo>
                    <a:pt x="54023" y="30474"/>
                  </a:moveTo>
                  <a:cubicBezTo>
                    <a:pt x="45765" y="35428"/>
                    <a:pt x="34790" y="46403"/>
                    <a:pt x="29835" y="44113"/>
                  </a:cubicBezTo>
                  <a:cubicBezTo>
                    <a:pt x="18328" y="38838"/>
                    <a:pt x="9750" y="27170"/>
                    <a:pt x="0" y="18113"/>
                  </a:cubicBezTo>
                  <a:cubicBezTo>
                    <a:pt x="6979" y="11667"/>
                    <a:pt x="14971" y="-907"/>
                    <a:pt x="20778" y="52"/>
                  </a:cubicBezTo>
                  <a:cubicBezTo>
                    <a:pt x="32553" y="1917"/>
                    <a:pt x="43155" y="11134"/>
                    <a:pt x="54237" y="17314"/>
                  </a:cubicBezTo>
                  <a:cubicBezTo>
                    <a:pt x="54183" y="21683"/>
                    <a:pt x="54077" y="26051"/>
                    <a:pt x="54023" y="304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2" name="任意多边形: 形状 601">
              <a:extLst>
                <a:ext uri="{FF2B5EF4-FFF2-40B4-BE49-F238E27FC236}">
                  <a16:creationId xmlns:a16="http://schemas.microsoft.com/office/drawing/2014/main" id="{D33BCC5D-36E5-03BB-1484-C657748736E5}"/>
                </a:ext>
              </a:extLst>
            </p:cNvPr>
            <p:cNvSpPr/>
            <p:nvPr/>
          </p:nvSpPr>
          <p:spPr>
            <a:xfrm>
              <a:off x="11567478" y="6083928"/>
              <a:ext cx="73096" cy="81514"/>
            </a:xfrm>
            <a:custGeom>
              <a:avLst/>
              <a:gdLst>
                <a:gd name="connsiteX0" fmla="*/ 8418 w 73096"/>
                <a:gd name="connsiteY0" fmla="*/ 0 h 81514"/>
                <a:gd name="connsiteX1" fmla="*/ 73097 w 73096"/>
                <a:gd name="connsiteY1" fmla="*/ 73470 h 81514"/>
                <a:gd name="connsiteX2" fmla="*/ 63826 w 73096"/>
                <a:gd name="connsiteY2" fmla="*/ 81515 h 81514"/>
                <a:gd name="connsiteX3" fmla="*/ 0 w 73096"/>
                <a:gd name="connsiteY3" fmla="*/ 7139 h 81514"/>
                <a:gd name="connsiteX4" fmla="*/ 8418 w 73096"/>
                <a:gd name="connsiteY4" fmla="*/ 0 h 8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96" h="81514">
                  <a:moveTo>
                    <a:pt x="8418" y="0"/>
                  </a:moveTo>
                  <a:cubicBezTo>
                    <a:pt x="40278" y="15717"/>
                    <a:pt x="64252" y="38147"/>
                    <a:pt x="73097" y="73470"/>
                  </a:cubicBezTo>
                  <a:cubicBezTo>
                    <a:pt x="70007" y="76134"/>
                    <a:pt x="66916" y="78851"/>
                    <a:pt x="63826" y="81515"/>
                  </a:cubicBezTo>
                  <a:cubicBezTo>
                    <a:pt x="42569" y="56740"/>
                    <a:pt x="21258" y="31967"/>
                    <a:pt x="0" y="7139"/>
                  </a:cubicBezTo>
                  <a:cubicBezTo>
                    <a:pt x="2771" y="4795"/>
                    <a:pt x="5594" y="2397"/>
                    <a:pt x="841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3" name="任意多边形: 形状 602">
              <a:extLst>
                <a:ext uri="{FF2B5EF4-FFF2-40B4-BE49-F238E27FC236}">
                  <a16:creationId xmlns:a16="http://schemas.microsoft.com/office/drawing/2014/main" id="{FCD4D76F-C776-D65D-59DA-DCBAF31CE37E}"/>
                </a:ext>
              </a:extLst>
            </p:cNvPr>
            <p:cNvSpPr/>
            <p:nvPr/>
          </p:nvSpPr>
          <p:spPr>
            <a:xfrm>
              <a:off x="10527659" y="4746820"/>
              <a:ext cx="59031" cy="65957"/>
            </a:xfrm>
            <a:custGeom>
              <a:avLst/>
              <a:gdLst>
                <a:gd name="connsiteX0" fmla="*/ 59032 w 59031"/>
                <a:gd name="connsiteY0" fmla="*/ 65958 h 65957"/>
                <a:gd name="connsiteX1" fmla="*/ 0 w 59031"/>
                <a:gd name="connsiteY1" fmla="*/ 0 h 65957"/>
                <a:gd name="connsiteX2" fmla="*/ 59032 w 59031"/>
                <a:gd name="connsiteY2" fmla="*/ 65958 h 65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031" h="65957">
                  <a:moveTo>
                    <a:pt x="59032" y="65958"/>
                  </a:moveTo>
                  <a:cubicBezTo>
                    <a:pt x="21684" y="63613"/>
                    <a:pt x="1758" y="40544"/>
                    <a:pt x="0" y="0"/>
                  </a:cubicBezTo>
                  <a:cubicBezTo>
                    <a:pt x="32979" y="10709"/>
                    <a:pt x="46512" y="34524"/>
                    <a:pt x="59032" y="6595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4" name="任意多边形: 形状 603">
              <a:extLst>
                <a:ext uri="{FF2B5EF4-FFF2-40B4-BE49-F238E27FC236}">
                  <a16:creationId xmlns:a16="http://schemas.microsoft.com/office/drawing/2014/main" id="{32210BEC-C683-5539-4DC6-787BC0B68531}"/>
                </a:ext>
              </a:extLst>
            </p:cNvPr>
            <p:cNvSpPr/>
            <p:nvPr/>
          </p:nvSpPr>
          <p:spPr>
            <a:xfrm>
              <a:off x="10837948" y="5130951"/>
              <a:ext cx="74109" cy="69314"/>
            </a:xfrm>
            <a:custGeom>
              <a:avLst/>
              <a:gdLst>
                <a:gd name="connsiteX0" fmla="*/ 0 w 74109"/>
                <a:gd name="connsiteY0" fmla="*/ 0 h 69314"/>
                <a:gd name="connsiteX1" fmla="*/ 74109 w 74109"/>
                <a:gd name="connsiteY1" fmla="*/ 69314 h 69314"/>
                <a:gd name="connsiteX2" fmla="*/ 0 w 74109"/>
                <a:gd name="connsiteY2" fmla="*/ 0 h 69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109" h="69314">
                  <a:moveTo>
                    <a:pt x="0" y="0"/>
                  </a:moveTo>
                  <a:cubicBezTo>
                    <a:pt x="47684" y="5168"/>
                    <a:pt x="58179" y="37774"/>
                    <a:pt x="74109" y="69314"/>
                  </a:cubicBezTo>
                  <a:cubicBezTo>
                    <a:pt x="31221" y="66437"/>
                    <a:pt x="23016" y="31114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5" name="任意多边形: 形状 604">
              <a:extLst>
                <a:ext uri="{FF2B5EF4-FFF2-40B4-BE49-F238E27FC236}">
                  <a16:creationId xmlns:a16="http://schemas.microsoft.com/office/drawing/2014/main" id="{AF75E8C8-8E17-A8B2-ADD1-65AD96061E1E}"/>
                </a:ext>
              </a:extLst>
            </p:cNvPr>
            <p:cNvSpPr/>
            <p:nvPr/>
          </p:nvSpPr>
          <p:spPr>
            <a:xfrm>
              <a:off x="7531806" y="3971570"/>
              <a:ext cx="61482" cy="47542"/>
            </a:xfrm>
            <a:custGeom>
              <a:avLst/>
              <a:gdLst>
                <a:gd name="connsiteX0" fmla="*/ 61482 w 61482"/>
                <a:gd name="connsiteY0" fmla="*/ 37835 h 47542"/>
                <a:gd name="connsiteX1" fmla="*/ 32659 w 61482"/>
                <a:gd name="connsiteY1" fmla="*/ 46892 h 47542"/>
                <a:gd name="connsiteX2" fmla="*/ 0 w 61482"/>
                <a:gd name="connsiteY2" fmla="*/ 18921 h 47542"/>
                <a:gd name="connsiteX3" fmla="*/ 18594 w 61482"/>
                <a:gd name="connsiteY3" fmla="*/ 61 h 47542"/>
                <a:gd name="connsiteX4" fmla="*/ 52638 w 61482"/>
                <a:gd name="connsiteY4" fmla="*/ 18388 h 47542"/>
                <a:gd name="connsiteX5" fmla="*/ 61482 w 61482"/>
                <a:gd name="connsiteY5" fmla="*/ 37835 h 4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1482" h="47542">
                  <a:moveTo>
                    <a:pt x="61482" y="37835"/>
                  </a:moveTo>
                  <a:cubicBezTo>
                    <a:pt x="51679" y="41244"/>
                    <a:pt x="39532" y="49982"/>
                    <a:pt x="32659" y="46892"/>
                  </a:cubicBezTo>
                  <a:cubicBezTo>
                    <a:pt x="20139" y="41244"/>
                    <a:pt x="10709" y="28671"/>
                    <a:pt x="0" y="18921"/>
                  </a:cubicBezTo>
                  <a:cubicBezTo>
                    <a:pt x="6287" y="12208"/>
                    <a:pt x="14119" y="-1005"/>
                    <a:pt x="18594" y="61"/>
                  </a:cubicBezTo>
                  <a:cubicBezTo>
                    <a:pt x="30688" y="2938"/>
                    <a:pt x="41397" y="11835"/>
                    <a:pt x="52638" y="18388"/>
                  </a:cubicBezTo>
                  <a:cubicBezTo>
                    <a:pt x="55569" y="24835"/>
                    <a:pt x="58499" y="31335"/>
                    <a:pt x="61482" y="378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6" name="任意多边形: 形状 605">
              <a:extLst>
                <a:ext uri="{FF2B5EF4-FFF2-40B4-BE49-F238E27FC236}">
                  <a16:creationId xmlns:a16="http://schemas.microsoft.com/office/drawing/2014/main" id="{F97F5459-1EDE-3E23-B901-444E528816B1}"/>
                </a:ext>
              </a:extLst>
            </p:cNvPr>
            <p:cNvSpPr/>
            <p:nvPr/>
          </p:nvSpPr>
          <p:spPr>
            <a:xfrm>
              <a:off x="8090707" y="3675583"/>
              <a:ext cx="46470" cy="49601"/>
            </a:xfrm>
            <a:custGeom>
              <a:avLst/>
              <a:gdLst>
                <a:gd name="connsiteX0" fmla="*/ 300 w 46470"/>
                <a:gd name="connsiteY0" fmla="*/ 11332 h 49601"/>
                <a:gd name="connsiteX1" fmla="*/ 15644 w 46470"/>
                <a:gd name="connsiteY1" fmla="*/ 90 h 49601"/>
                <a:gd name="connsiteX2" fmla="*/ 46439 w 46470"/>
                <a:gd name="connsiteY2" fmla="*/ 34188 h 49601"/>
                <a:gd name="connsiteX3" fmla="*/ 30402 w 46470"/>
                <a:gd name="connsiteY3" fmla="*/ 49532 h 49601"/>
                <a:gd name="connsiteX4" fmla="*/ 300 w 46470"/>
                <a:gd name="connsiteY4" fmla="*/ 11332 h 49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70" h="49601">
                  <a:moveTo>
                    <a:pt x="300" y="11332"/>
                  </a:moveTo>
                  <a:cubicBezTo>
                    <a:pt x="2751" y="9520"/>
                    <a:pt x="14206" y="-1082"/>
                    <a:pt x="15644" y="90"/>
                  </a:cubicBezTo>
                  <a:cubicBezTo>
                    <a:pt x="27259" y="10000"/>
                    <a:pt x="37435" y="21828"/>
                    <a:pt x="46439" y="34188"/>
                  </a:cubicBezTo>
                  <a:cubicBezTo>
                    <a:pt x="47131" y="35147"/>
                    <a:pt x="36263" y="49265"/>
                    <a:pt x="30402" y="49532"/>
                  </a:cubicBezTo>
                  <a:cubicBezTo>
                    <a:pt x="11222" y="50491"/>
                    <a:pt x="-2204" y="41807"/>
                    <a:pt x="300" y="113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7" name="任意多边形: 形状 606">
              <a:extLst>
                <a:ext uri="{FF2B5EF4-FFF2-40B4-BE49-F238E27FC236}">
                  <a16:creationId xmlns:a16="http://schemas.microsoft.com/office/drawing/2014/main" id="{28EFBCE5-CB63-3980-AA56-160A95F2D7E4}"/>
                </a:ext>
              </a:extLst>
            </p:cNvPr>
            <p:cNvSpPr/>
            <p:nvPr/>
          </p:nvSpPr>
          <p:spPr>
            <a:xfrm>
              <a:off x="11741696" y="6261769"/>
              <a:ext cx="79916" cy="78371"/>
            </a:xfrm>
            <a:custGeom>
              <a:avLst/>
              <a:gdLst>
                <a:gd name="connsiteX0" fmla="*/ 79916 w 79916"/>
                <a:gd name="connsiteY0" fmla="*/ 78371 h 78371"/>
                <a:gd name="connsiteX1" fmla="*/ 0 w 79916"/>
                <a:gd name="connsiteY1" fmla="*/ 0 h 78371"/>
                <a:gd name="connsiteX2" fmla="*/ 79916 w 79916"/>
                <a:gd name="connsiteY2" fmla="*/ 78371 h 78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916" h="78371">
                  <a:moveTo>
                    <a:pt x="79916" y="78371"/>
                  </a:moveTo>
                  <a:cubicBezTo>
                    <a:pt x="34524" y="66917"/>
                    <a:pt x="19286" y="35749"/>
                    <a:pt x="0" y="0"/>
                  </a:cubicBezTo>
                  <a:cubicBezTo>
                    <a:pt x="42249" y="12840"/>
                    <a:pt x="58979" y="43048"/>
                    <a:pt x="79916" y="7837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8" name="任意多边形: 形状 607">
              <a:extLst>
                <a:ext uri="{FF2B5EF4-FFF2-40B4-BE49-F238E27FC236}">
                  <a16:creationId xmlns:a16="http://schemas.microsoft.com/office/drawing/2014/main" id="{84837E4D-8A3F-9FC0-8001-2E74EF0D787F}"/>
                </a:ext>
              </a:extLst>
            </p:cNvPr>
            <p:cNvSpPr/>
            <p:nvPr/>
          </p:nvSpPr>
          <p:spPr>
            <a:xfrm>
              <a:off x="8238320" y="3696997"/>
              <a:ext cx="51431" cy="46774"/>
            </a:xfrm>
            <a:custGeom>
              <a:avLst/>
              <a:gdLst>
                <a:gd name="connsiteX0" fmla="*/ 0 w 51431"/>
                <a:gd name="connsiteY0" fmla="*/ 2172 h 46774"/>
                <a:gd name="connsiteX1" fmla="*/ 51413 w 51431"/>
                <a:gd name="connsiteY1" fmla="*/ 30089 h 46774"/>
                <a:gd name="connsiteX2" fmla="*/ 35483 w 51431"/>
                <a:gd name="connsiteY2" fmla="*/ 46765 h 46774"/>
                <a:gd name="connsiteX3" fmla="*/ 0 w 51431"/>
                <a:gd name="connsiteY3" fmla="*/ 2172 h 4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431" h="46774">
                  <a:moveTo>
                    <a:pt x="0" y="2172"/>
                  </a:moveTo>
                  <a:cubicBezTo>
                    <a:pt x="30475" y="-4062"/>
                    <a:pt x="48696" y="2491"/>
                    <a:pt x="51413" y="30089"/>
                  </a:cubicBezTo>
                  <a:cubicBezTo>
                    <a:pt x="51946" y="35364"/>
                    <a:pt x="41184" y="46659"/>
                    <a:pt x="35483" y="46765"/>
                  </a:cubicBezTo>
                  <a:cubicBezTo>
                    <a:pt x="6287" y="47298"/>
                    <a:pt x="3463" y="25667"/>
                    <a:pt x="0" y="217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09" name="任意多边形: 形状 608">
              <a:extLst>
                <a:ext uri="{FF2B5EF4-FFF2-40B4-BE49-F238E27FC236}">
                  <a16:creationId xmlns:a16="http://schemas.microsoft.com/office/drawing/2014/main" id="{DD669790-90D5-DFF4-55E4-D264A75258B3}"/>
                </a:ext>
              </a:extLst>
            </p:cNvPr>
            <p:cNvSpPr/>
            <p:nvPr/>
          </p:nvSpPr>
          <p:spPr>
            <a:xfrm>
              <a:off x="6539137" y="5050219"/>
              <a:ext cx="59457" cy="45368"/>
            </a:xfrm>
            <a:custGeom>
              <a:avLst/>
              <a:gdLst>
                <a:gd name="connsiteX0" fmla="*/ 59458 w 59457"/>
                <a:gd name="connsiteY0" fmla="*/ 31131 h 45368"/>
                <a:gd name="connsiteX1" fmla="*/ 23602 w 59457"/>
                <a:gd name="connsiteY1" fmla="*/ 44770 h 45368"/>
                <a:gd name="connsiteX2" fmla="*/ 0 w 59457"/>
                <a:gd name="connsiteY2" fmla="*/ 16586 h 45368"/>
                <a:gd name="connsiteX3" fmla="*/ 25307 w 59457"/>
                <a:gd name="connsiteY3" fmla="*/ 230 h 45368"/>
                <a:gd name="connsiteX4" fmla="*/ 59458 w 59457"/>
                <a:gd name="connsiteY4" fmla="*/ 31131 h 453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57" h="45368">
                  <a:moveTo>
                    <a:pt x="59458" y="31131"/>
                  </a:moveTo>
                  <a:cubicBezTo>
                    <a:pt x="41876" y="38324"/>
                    <a:pt x="29463" y="47860"/>
                    <a:pt x="23602" y="44770"/>
                  </a:cubicBezTo>
                  <a:cubicBezTo>
                    <a:pt x="13586" y="39496"/>
                    <a:pt x="7619" y="26389"/>
                    <a:pt x="0" y="16586"/>
                  </a:cubicBezTo>
                  <a:cubicBezTo>
                    <a:pt x="8578" y="10673"/>
                    <a:pt x="19446" y="-1848"/>
                    <a:pt x="25307" y="230"/>
                  </a:cubicBezTo>
                  <a:cubicBezTo>
                    <a:pt x="36122" y="4013"/>
                    <a:pt x="43954" y="16213"/>
                    <a:pt x="59458" y="3113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0" name="任意多边形: 形状 609">
              <a:extLst>
                <a:ext uri="{FF2B5EF4-FFF2-40B4-BE49-F238E27FC236}">
                  <a16:creationId xmlns:a16="http://schemas.microsoft.com/office/drawing/2014/main" id="{E7549181-840C-1FA6-3721-11540C23688D}"/>
                </a:ext>
              </a:extLst>
            </p:cNvPr>
            <p:cNvSpPr/>
            <p:nvPr/>
          </p:nvSpPr>
          <p:spPr>
            <a:xfrm>
              <a:off x="10681738" y="4931587"/>
              <a:ext cx="67928" cy="75707"/>
            </a:xfrm>
            <a:custGeom>
              <a:avLst/>
              <a:gdLst>
                <a:gd name="connsiteX0" fmla="*/ 11295 w 67928"/>
                <a:gd name="connsiteY0" fmla="*/ 0 h 75707"/>
                <a:gd name="connsiteX1" fmla="*/ 67929 w 67928"/>
                <a:gd name="connsiteY1" fmla="*/ 68621 h 75707"/>
                <a:gd name="connsiteX2" fmla="*/ 59564 w 67928"/>
                <a:gd name="connsiteY2" fmla="*/ 75707 h 75707"/>
                <a:gd name="connsiteX3" fmla="*/ 0 w 67928"/>
                <a:gd name="connsiteY3" fmla="*/ 9643 h 75707"/>
                <a:gd name="connsiteX4" fmla="*/ 11295 w 67928"/>
                <a:gd name="connsiteY4" fmla="*/ 0 h 75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28" h="75707">
                  <a:moveTo>
                    <a:pt x="11295" y="0"/>
                  </a:moveTo>
                  <a:cubicBezTo>
                    <a:pt x="30155" y="22856"/>
                    <a:pt x="49068" y="45712"/>
                    <a:pt x="67929" y="68621"/>
                  </a:cubicBezTo>
                  <a:cubicBezTo>
                    <a:pt x="65158" y="70966"/>
                    <a:pt x="62335" y="73363"/>
                    <a:pt x="59564" y="75707"/>
                  </a:cubicBezTo>
                  <a:cubicBezTo>
                    <a:pt x="19180" y="72351"/>
                    <a:pt x="14598" y="36442"/>
                    <a:pt x="0" y="9643"/>
                  </a:cubicBezTo>
                  <a:cubicBezTo>
                    <a:pt x="3729" y="6393"/>
                    <a:pt x="7512" y="3197"/>
                    <a:pt x="1129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1" name="任意多边形: 形状 610">
              <a:extLst>
                <a:ext uri="{FF2B5EF4-FFF2-40B4-BE49-F238E27FC236}">
                  <a16:creationId xmlns:a16="http://schemas.microsoft.com/office/drawing/2014/main" id="{5B55718E-5C9B-D1E3-A13D-1783FB4FABA3}"/>
                </a:ext>
              </a:extLst>
            </p:cNvPr>
            <p:cNvSpPr/>
            <p:nvPr/>
          </p:nvSpPr>
          <p:spPr>
            <a:xfrm>
              <a:off x="8632255" y="3601924"/>
              <a:ext cx="50400" cy="47128"/>
            </a:xfrm>
            <a:custGeom>
              <a:avLst/>
              <a:gdLst>
                <a:gd name="connsiteX0" fmla="*/ 0 w 50400"/>
                <a:gd name="connsiteY0" fmla="*/ 3317 h 47128"/>
                <a:gd name="connsiteX1" fmla="*/ 50401 w 50400"/>
                <a:gd name="connsiteY1" fmla="*/ 42476 h 47128"/>
                <a:gd name="connsiteX2" fmla="*/ 0 w 50400"/>
                <a:gd name="connsiteY2" fmla="*/ 3317 h 4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400" h="47128">
                  <a:moveTo>
                    <a:pt x="0" y="3317"/>
                  </a:moveTo>
                  <a:cubicBezTo>
                    <a:pt x="34204" y="-5954"/>
                    <a:pt x="45553" y="3317"/>
                    <a:pt x="50401" y="42476"/>
                  </a:cubicBezTo>
                  <a:cubicBezTo>
                    <a:pt x="17209" y="53185"/>
                    <a:pt x="9430" y="47484"/>
                    <a:pt x="0" y="33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2" name="任意多边形: 形状 611">
              <a:extLst>
                <a:ext uri="{FF2B5EF4-FFF2-40B4-BE49-F238E27FC236}">
                  <a16:creationId xmlns:a16="http://schemas.microsoft.com/office/drawing/2014/main" id="{22506DC8-E48B-7F30-186C-E24DFF17EC32}"/>
                </a:ext>
              </a:extLst>
            </p:cNvPr>
            <p:cNvSpPr/>
            <p:nvPr/>
          </p:nvSpPr>
          <p:spPr>
            <a:xfrm>
              <a:off x="7230627" y="4140083"/>
              <a:ext cx="53330" cy="43881"/>
            </a:xfrm>
            <a:custGeom>
              <a:avLst/>
              <a:gdLst>
                <a:gd name="connsiteX0" fmla="*/ 51999 w 53330"/>
                <a:gd name="connsiteY0" fmla="*/ 30646 h 43881"/>
                <a:gd name="connsiteX1" fmla="*/ 30848 w 53330"/>
                <a:gd name="connsiteY1" fmla="*/ 43646 h 43881"/>
                <a:gd name="connsiteX2" fmla="*/ 0 w 53330"/>
                <a:gd name="connsiteY2" fmla="*/ 14077 h 43881"/>
                <a:gd name="connsiteX3" fmla="*/ 22004 w 53330"/>
                <a:gd name="connsiteY3" fmla="*/ 118 h 43881"/>
                <a:gd name="connsiteX4" fmla="*/ 53331 w 53330"/>
                <a:gd name="connsiteY4" fmla="*/ 18392 h 43881"/>
                <a:gd name="connsiteX5" fmla="*/ 51999 w 53330"/>
                <a:gd name="connsiteY5" fmla="*/ 30646 h 43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330" h="43881">
                  <a:moveTo>
                    <a:pt x="51999" y="30646"/>
                  </a:moveTo>
                  <a:cubicBezTo>
                    <a:pt x="44700" y="35281"/>
                    <a:pt x="33671" y="45564"/>
                    <a:pt x="30848" y="43646"/>
                  </a:cubicBezTo>
                  <a:cubicBezTo>
                    <a:pt x="19180" y="35814"/>
                    <a:pt x="10070" y="24253"/>
                    <a:pt x="0" y="14077"/>
                  </a:cubicBezTo>
                  <a:cubicBezTo>
                    <a:pt x="7406" y="9069"/>
                    <a:pt x="16037" y="-1214"/>
                    <a:pt x="22004" y="118"/>
                  </a:cubicBezTo>
                  <a:cubicBezTo>
                    <a:pt x="33245" y="2675"/>
                    <a:pt x="42995" y="11946"/>
                    <a:pt x="53331" y="18392"/>
                  </a:cubicBezTo>
                  <a:cubicBezTo>
                    <a:pt x="52851" y="22495"/>
                    <a:pt x="52425" y="26597"/>
                    <a:pt x="51999" y="3064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3" name="任意多边形: 形状 612">
              <a:extLst>
                <a:ext uri="{FF2B5EF4-FFF2-40B4-BE49-F238E27FC236}">
                  <a16:creationId xmlns:a16="http://schemas.microsoft.com/office/drawing/2014/main" id="{25DDD78B-36FF-2CA0-2690-AFA0E7D54F21}"/>
                </a:ext>
              </a:extLst>
            </p:cNvPr>
            <p:cNvSpPr/>
            <p:nvPr/>
          </p:nvSpPr>
          <p:spPr>
            <a:xfrm>
              <a:off x="8730531" y="3466174"/>
              <a:ext cx="55216" cy="51652"/>
            </a:xfrm>
            <a:custGeom>
              <a:avLst/>
              <a:gdLst>
                <a:gd name="connsiteX0" fmla="*/ 55216 w 55216"/>
                <a:gd name="connsiteY0" fmla="*/ 36773 h 51652"/>
                <a:gd name="connsiteX1" fmla="*/ 33639 w 55216"/>
                <a:gd name="connsiteY1" fmla="*/ 51585 h 51652"/>
                <a:gd name="connsiteX2" fmla="*/ 21 w 55216"/>
                <a:gd name="connsiteY2" fmla="*/ 14610 h 51652"/>
                <a:gd name="connsiteX3" fmla="*/ 14193 w 55216"/>
                <a:gd name="connsiteY3" fmla="*/ 12 h 51652"/>
                <a:gd name="connsiteX4" fmla="*/ 55216 w 55216"/>
                <a:gd name="connsiteY4" fmla="*/ 36773 h 51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216" h="51652">
                  <a:moveTo>
                    <a:pt x="55216" y="36773"/>
                  </a:moveTo>
                  <a:cubicBezTo>
                    <a:pt x="43282" y="45085"/>
                    <a:pt x="34545" y="52437"/>
                    <a:pt x="33639" y="51585"/>
                  </a:cubicBezTo>
                  <a:cubicBezTo>
                    <a:pt x="21545" y="40130"/>
                    <a:pt x="10250" y="27769"/>
                    <a:pt x="21" y="14610"/>
                  </a:cubicBezTo>
                  <a:cubicBezTo>
                    <a:pt x="-618" y="13811"/>
                    <a:pt x="13660" y="-468"/>
                    <a:pt x="14193" y="12"/>
                  </a:cubicBezTo>
                  <a:cubicBezTo>
                    <a:pt x="27086" y="10241"/>
                    <a:pt x="38967" y="21643"/>
                    <a:pt x="55216" y="3677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4" name="任意多边形: 形状 613">
              <a:extLst>
                <a:ext uri="{FF2B5EF4-FFF2-40B4-BE49-F238E27FC236}">
                  <a16:creationId xmlns:a16="http://schemas.microsoft.com/office/drawing/2014/main" id="{384EA66C-5D4B-4E59-5465-D1432F5A754E}"/>
                </a:ext>
              </a:extLst>
            </p:cNvPr>
            <p:cNvSpPr/>
            <p:nvPr/>
          </p:nvSpPr>
          <p:spPr>
            <a:xfrm>
              <a:off x="9823382" y="4077344"/>
              <a:ext cx="49921" cy="54090"/>
            </a:xfrm>
            <a:custGeom>
              <a:avLst/>
              <a:gdLst>
                <a:gd name="connsiteX0" fmla="*/ 49921 w 49921"/>
                <a:gd name="connsiteY0" fmla="*/ 54066 h 54090"/>
                <a:gd name="connsiteX1" fmla="*/ 0 w 49921"/>
                <a:gd name="connsiteY1" fmla="*/ 1694 h 54090"/>
                <a:gd name="connsiteX2" fmla="*/ 49921 w 49921"/>
                <a:gd name="connsiteY2" fmla="*/ 54066 h 54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921" h="54090">
                  <a:moveTo>
                    <a:pt x="49921" y="54066"/>
                  </a:moveTo>
                  <a:cubicBezTo>
                    <a:pt x="10762" y="55025"/>
                    <a:pt x="7299" y="27001"/>
                    <a:pt x="0" y="1694"/>
                  </a:cubicBezTo>
                  <a:cubicBezTo>
                    <a:pt x="34577" y="-4646"/>
                    <a:pt x="44700" y="5530"/>
                    <a:pt x="49921" y="5406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5" name="任意多边形: 形状 614">
              <a:extLst>
                <a:ext uri="{FF2B5EF4-FFF2-40B4-BE49-F238E27FC236}">
                  <a16:creationId xmlns:a16="http://schemas.microsoft.com/office/drawing/2014/main" id="{EE0FE211-3F9C-6183-7D1E-5EBE8B31D176}"/>
                </a:ext>
              </a:extLst>
            </p:cNvPr>
            <p:cNvSpPr/>
            <p:nvPr/>
          </p:nvSpPr>
          <p:spPr>
            <a:xfrm>
              <a:off x="10207247" y="4365246"/>
              <a:ext cx="46824" cy="57912"/>
            </a:xfrm>
            <a:custGeom>
              <a:avLst/>
              <a:gdLst>
                <a:gd name="connsiteX0" fmla="*/ 46778 w 46824"/>
                <a:gd name="connsiteY0" fmla="*/ 57913 h 57912"/>
                <a:gd name="connsiteX1" fmla="*/ 0 w 46824"/>
                <a:gd name="connsiteY1" fmla="*/ 0 h 57912"/>
                <a:gd name="connsiteX2" fmla="*/ 46778 w 46824"/>
                <a:gd name="connsiteY2" fmla="*/ 57913 h 57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824" h="57912">
                  <a:moveTo>
                    <a:pt x="46778" y="57913"/>
                  </a:moveTo>
                  <a:cubicBezTo>
                    <a:pt x="12840" y="52052"/>
                    <a:pt x="6607" y="44274"/>
                    <a:pt x="0" y="0"/>
                  </a:cubicBezTo>
                  <a:cubicBezTo>
                    <a:pt x="34044" y="4688"/>
                    <a:pt x="47737" y="21631"/>
                    <a:pt x="46778" y="579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6" name="任意多边形: 形状 615">
              <a:extLst>
                <a:ext uri="{FF2B5EF4-FFF2-40B4-BE49-F238E27FC236}">
                  <a16:creationId xmlns:a16="http://schemas.microsoft.com/office/drawing/2014/main" id="{F6BA41C4-55EB-7AF1-4E0E-B335EC21ACF4}"/>
                </a:ext>
              </a:extLst>
            </p:cNvPr>
            <p:cNvSpPr/>
            <p:nvPr/>
          </p:nvSpPr>
          <p:spPr>
            <a:xfrm>
              <a:off x="11171945" y="5509436"/>
              <a:ext cx="69101" cy="71338"/>
            </a:xfrm>
            <a:custGeom>
              <a:avLst/>
              <a:gdLst>
                <a:gd name="connsiteX0" fmla="*/ 0 w 69101"/>
                <a:gd name="connsiteY0" fmla="*/ 0 h 71338"/>
                <a:gd name="connsiteX1" fmla="*/ 69101 w 69101"/>
                <a:gd name="connsiteY1" fmla="*/ 71339 h 71338"/>
                <a:gd name="connsiteX2" fmla="*/ 0 w 69101"/>
                <a:gd name="connsiteY2" fmla="*/ 0 h 71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101" h="71338">
                  <a:moveTo>
                    <a:pt x="0" y="0"/>
                  </a:moveTo>
                  <a:cubicBezTo>
                    <a:pt x="40172" y="8791"/>
                    <a:pt x="51520" y="41929"/>
                    <a:pt x="69101" y="71339"/>
                  </a:cubicBezTo>
                  <a:cubicBezTo>
                    <a:pt x="35749" y="65425"/>
                    <a:pt x="17049" y="4608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7" name="任意多边形: 形状 616">
              <a:extLst>
                <a:ext uri="{FF2B5EF4-FFF2-40B4-BE49-F238E27FC236}">
                  <a16:creationId xmlns:a16="http://schemas.microsoft.com/office/drawing/2014/main" id="{3C3323B9-DABA-E412-79E9-7BC38B2A3B47}"/>
                </a:ext>
              </a:extLst>
            </p:cNvPr>
            <p:cNvSpPr/>
            <p:nvPr/>
          </p:nvSpPr>
          <p:spPr>
            <a:xfrm>
              <a:off x="7277616" y="4304768"/>
              <a:ext cx="47113" cy="46517"/>
            </a:xfrm>
            <a:custGeom>
              <a:avLst/>
              <a:gdLst>
                <a:gd name="connsiteX0" fmla="*/ 46887 w 47113"/>
                <a:gd name="connsiteY0" fmla="*/ 45453 h 46517"/>
                <a:gd name="connsiteX1" fmla="*/ 56 w 47113"/>
                <a:gd name="connsiteY1" fmla="*/ 26060 h 46517"/>
                <a:gd name="connsiteX2" fmla="*/ 17691 w 47113"/>
                <a:gd name="connsiteY2" fmla="*/ 274 h 46517"/>
                <a:gd name="connsiteX3" fmla="*/ 46887 w 47113"/>
                <a:gd name="connsiteY3" fmla="*/ 45453 h 46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113" h="46517">
                  <a:moveTo>
                    <a:pt x="46887" y="45453"/>
                  </a:moveTo>
                  <a:cubicBezTo>
                    <a:pt x="26801" y="43908"/>
                    <a:pt x="3626" y="55736"/>
                    <a:pt x="56" y="26060"/>
                  </a:cubicBezTo>
                  <a:cubicBezTo>
                    <a:pt x="-903" y="17856"/>
                    <a:pt x="10658" y="1020"/>
                    <a:pt x="17691" y="274"/>
                  </a:cubicBezTo>
                  <a:cubicBezTo>
                    <a:pt x="47047" y="-2710"/>
                    <a:pt x="47846" y="19081"/>
                    <a:pt x="46887" y="4545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8" name="任意多边形: 形状 617">
              <a:extLst>
                <a:ext uri="{FF2B5EF4-FFF2-40B4-BE49-F238E27FC236}">
                  <a16:creationId xmlns:a16="http://schemas.microsoft.com/office/drawing/2014/main" id="{877112EF-92E3-F1D6-D5F0-E9D54CEBA5F6}"/>
                </a:ext>
              </a:extLst>
            </p:cNvPr>
            <p:cNvSpPr/>
            <p:nvPr/>
          </p:nvSpPr>
          <p:spPr>
            <a:xfrm>
              <a:off x="6487085" y="5592176"/>
              <a:ext cx="50670" cy="51718"/>
            </a:xfrm>
            <a:custGeom>
              <a:avLst/>
              <a:gdLst>
                <a:gd name="connsiteX0" fmla="*/ 32126 w 50670"/>
                <a:gd name="connsiteY0" fmla="*/ 0 h 51718"/>
                <a:gd name="connsiteX1" fmla="*/ 50560 w 50670"/>
                <a:gd name="connsiteY1" fmla="*/ 33458 h 51718"/>
                <a:gd name="connsiteX2" fmla="*/ 26319 w 50670"/>
                <a:gd name="connsiteY2" fmla="*/ 51519 h 51718"/>
                <a:gd name="connsiteX3" fmla="*/ 0 w 50670"/>
                <a:gd name="connsiteY3" fmla="*/ 26585 h 51718"/>
                <a:gd name="connsiteX4" fmla="*/ 32126 w 50670"/>
                <a:gd name="connsiteY4" fmla="*/ 0 h 51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670" h="51718">
                  <a:moveTo>
                    <a:pt x="32126" y="0"/>
                  </a:moveTo>
                  <a:cubicBezTo>
                    <a:pt x="40811" y="14651"/>
                    <a:pt x="51892" y="25040"/>
                    <a:pt x="50560" y="33458"/>
                  </a:cubicBezTo>
                  <a:cubicBezTo>
                    <a:pt x="49335" y="41077"/>
                    <a:pt x="32499" y="53437"/>
                    <a:pt x="26319" y="51519"/>
                  </a:cubicBezTo>
                  <a:cubicBezTo>
                    <a:pt x="15930" y="48270"/>
                    <a:pt x="8578" y="35376"/>
                    <a:pt x="0" y="26585"/>
                  </a:cubicBezTo>
                  <a:cubicBezTo>
                    <a:pt x="8791" y="19340"/>
                    <a:pt x="17582" y="12041"/>
                    <a:pt x="3212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19" name="任意多边形: 形状 618">
              <a:extLst>
                <a:ext uri="{FF2B5EF4-FFF2-40B4-BE49-F238E27FC236}">
                  <a16:creationId xmlns:a16="http://schemas.microsoft.com/office/drawing/2014/main" id="{863F0F27-8F9F-E9EB-7C89-38E205C55754}"/>
                </a:ext>
              </a:extLst>
            </p:cNvPr>
            <p:cNvSpPr/>
            <p:nvPr/>
          </p:nvSpPr>
          <p:spPr>
            <a:xfrm>
              <a:off x="10101438" y="4315058"/>
              <a:ext cx="49495" cy="56101"/>
            </a:xfrm>
            <a:custGeom>
              <a:avLst/>
              <a:gdLst>
                <a:gd name="connsiteX0" fmla="*/ 49495 w 49495"/>
                <a:gd name="connsiteY0" fmla="*/ 56101 h 56101"/>
                <a:gd name="connsiteX1" fmla="*/ 0 w 49495"/>
                <a:gd name="connsiteY1" fmla="*/ 0 h 56101"/>
                <a:gd name="connsiteX2" fmla="*/ 49495 w 49495"/>
                <a:gd name="connsiteY2" fmla="*/ 56101 h 56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495" h="56101">
                  <a:moveTo>
                    <a:pt x="49495" y="56101"/>
                  </a:moveTo>
                  <a:cubicBezTo>
                    <a:pt x="10336" y="51413"/>
                    <a:pt x="1545" y="40971"/>
                    <a:pt x="0" y="0"/>
                  </a:cubicBezTo>
                  <a:cubicBezTo>
                    <a:pt x="30422" y="2451"/>
                    <a:pt x="38467" y="11188"/>
                    <a:pt x="49495" y="5610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0" name="任意多边形: 形状 619">
              <a:extLst>
                <a:ext uri="{FF2B5EF4-FFF2-40B4-BE49-F238E27FC236}">
                  <a16:creationId xmlns:a16="http://schemas.microsoft.com/office/drawing/2014/main" id="{9F58E25E-022B-DA76-A74B-6028131EF3BE}"/>
                </a:ext>
              </a:extLst>
            </p:cNvPr>
            <p:cNvSpPr/>
            <p:nvPr/>
          </p:nvSpPr>
          <p:spPr>
            <a:xfrm>
              <a:off x="8199469" y="3533171"/>
              <a:ext cx="44459" cy="46660"/>
            </a:xfrm>
            <a:custGeom>
              <a:avLst/>
              <a:gdLst>
                <a:gd name="connsiteX0" fmla="*/ 12 w 44459"/>
                <a:gd name="connsiteY0" fmla="*/ 2116 h 46660"/>
                <a:gd name="connsiteX1" fmla="*/ 44445 w 44459"/>
                <a:gd name="connsiteY1" fmla="*/ 26944 h 46660"/>
                <a:gd name="connsiteX2" fmla="*/ 28249 w 44459"/>
                <a:gd name="connsiteY2" fmla="*/ 46656 h 46660"/>
                <a:gd name="connsiteX3" fmla="*/ 12 w 44459"/>
                <a:gd name="connsiteY3" fmla="*/ 2116 h 46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59" h="46660">
                  <a:moveTo>
                    <a:pt x="12" y="2116"/>
                  </a:moveTo>
                  <a:cubicBezTo>
                    <a:pt x="23933" y="-2998"/>
                    <a:pt x="42367" y="-334"/>
                    <a:pt x="44445" y="26944"/>
                  </a:cubicBezTo>
                  <a:cubicBezTo>
                    <a:pt x="44925" y="33390"/>
                    <a:pt x="33630" y="46923"/>
                    <a:pt x="28249" y="46656"/>
                  </a:cubicBezTo>
                  <a:cubicBezTo>
                    <a:pt x="971" y="45378"/>
                    <a:pt x="-148" y="24919"/>
                    <a:pt x="12" y="211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1" name="任意多边形: 形状 620">
              <a:extLst>
                <a:ext uri="{FF2B5EF4-FFF2-40B4-BE49-F238E27FC236}">
                  <a16:creationId xmlns:a16="http://schemas.microsoft.com/office/drawing/2014/main" id="{CB2982F4-0133-C5EF-CF28-668605D7BA5A}"/>
                </a:ext>
              </a:extLst>
            </p:cNvPr>
            <p:cNvSpPr/>
            <p:nvPr/>
          </p:nvSpPr>
          <p:spPr>
            <a:xfrm>
              <a:off x="9653320" y="3882121"/>
              <a:ext cx="58818" cy="60100"/>
            </a:xfrm>
            <a:custGeom>
              <a:avLst/>
              <a:gdLst>
                <a:gd name="connsiteX0" fmla="*/ 43421 w 58818"/>
                <a:gd name="connsiteY0" fmla="*/ 60100 h 60100"/>
                <a:gd name="connsiteX1" fmla="*/ 0 w 58818"/>
                <a:gd name="connsiteY1" fmla="*/ 11564 h 60100"/>
                <a:gd name="connsiteX2" fmla="*/ 4209 w 58818"/>
                <a:gd name="connsiteY2" fmla="*/ 1655 h 60100"/>
                <a:gd name="connsiteX3" fmla="*/ 34364 w 58818"/>
                <a:gd name="connsiteY3" fmla="*/ 2454 h 60100"/>
                <a:gd name="connsiteX4" fmla="*/ 58818 w 58818"/>
                <a:gd name="connsiteY4" fmla="*/ 50350 h 60100"/>
                <a:gd name="connsiteX5" fmla="*/ 43421 w 58818"/>
                <a:gd name="connsiteY5" fmla="*/ 60100 h 60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818" h="60100">
                  <a:moveTo>
                    <a:pt x="43421" y="60100"/>
                  </a:moveTo>
                  <a:cubicBezTo>
                    <a:pt x="28930" y="43904"/>
                    <a:pt x="14491" y="27761"/>
                    <a:pt x="0" y="11564"/>
                  </a:cubicBezTo>
                  <a:cubicBezTo>
                    <a:pt x="1385" y="8261"/>
                    <a:pt x="2824" y="4958"/>
                    <a:pt x="4209" y="1655"/>
                  </a:cubicBezTo>
                  <a:cubicBezTo>
                    <a:pt x="14598" y="1655"/>
                    <a:pt x="30422" y="-2554"/>
                    <a:pt x="34364" y="2454"/>
                  </a:cubicBezTo>
                  <a:cubicBezTo>
                    <a:pt x="45179" y="16359"/>
                    <a:pt x="50987" y="34101"/>
                    <a:pt x="58818" y="50350"/>
                  </a:cubicBezTo>
                  <a:cubicBezTo>
                    <a:pt x="53651" y="53600"/>
                    <a:pt x="48536" y="56850"/>
                    <a:pt x="43421" y="6010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2" name="任意多边形: 形状 621">
              <a:extLst>
                <a:ext uri="{FF2B5EF4-FFF2-40B4-BE49-F238E27FC236}">
                  <a16:creationId xmlns:a16="http://schemas.microsoft.com/office/drawing/2014/main" id="{D12122EE-8432-8565-9CB7-94B80730C84D}"/>
                </a:ext>
              </a:extLst>
            </p:cNvPr>
            <p:cNvSpPr/>
            <p:nvPr/>
          </p:nvSpPr>
          <p:spPr>
            <a:xfrm>
              <a:off x="8861775" y="3499305"/>
              <a:ext cx="48129" cy="50101"/>
            </a:xfrm>
            <a:custGeom>
              <a:avLst/>
              <a:gdLst>
                <a:gd name="connsiteX0" fmla="*/ 0 w 48129"/>
                <a:gd name="connsiteY0" fmla="*/ 2204 h 50101"/>
                <a:gd name="connsiteX1" fmla="*/ 48057 w 48129"/>
                <a:gd name="connsiteY1" fmla="*/ 31880 h 50101"/>
                <a:gd name="connsiteX2" fmla="*/ 39159 w 48129"/>
                <a:gd name="connsiteY2" fmla="*/ 50101 h 50101"/>
                <a:gd name="connsiteX3" fmla="*/ 0 w 48129"/>
                <a:gd name="connsiteY3" fmla="*/ 2204 h 50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29" h="50101">
                  <a:moveTo>
                    <a:pt x="0" y="2204"/>
                  </a:moveTo>
                  <a:cubicBezTo>
                    <a:pt x="31168" y="-5468"/>
                    <a:pt x="44487" y="7479"/>
                    <a:pt x="48057" y="31880"/>
                  </a:cubicBezTo>
                  <a:cubicBezTo>
                    <a:pt x="48909" y="37687"/>
                    <a:pt x="42089" y="50207"/>
                    <a:pt x="39159" y="50101"/>
                  </a:cubicBezTo>
                  <a:cubicBezTo>
                    <a:pt x="10283" y="49195"/>
                    <a:pt x="6020" y="26925"/>
                    <a:pt x="0" y="220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3" name="任意多边形: 形状 622">
              <a:extLst>
                <a:ext uri="{FF2B5EF4-FFF2-40B4-BE49-F238E27FC236}">
                  <a16:creationId xmlns:a16="http://schemas.microsoft.com/office/drawing/2014/main" id="{49F20E30-7D85-64C4-24DD-FAF98B3C36B9}"/>
                </a:ext>
              </a:extLst>
            </p:cNvPr>
            <p:cNvSpPr/>
            <p:nvPr/>
          </p:nvSpPr>
          <p:spPr>
            <a:xfrm>
              <a:off x="8348579" y="3553018"/>
              <a:ext cx="44992" cy="48955"/>
            </a:xfrm>
            <a:custGeom>
              <a:avLst/>
              <a:gdLst>
                <a:gd name="connsiteX0" fmla="*/ 2050 w 44992"/>
                <a:gd name="connsiteY0" fmla="*/ 170 h 48955"/>
                <a:gd name="connsiteX1" fmla="*/ 44992 w 44992"/>
                <a:gd name="connsiteY1" fmla="*/ 30805 h 48955"/>
                <a:gd name="connsiteX2" fmla="*/ 27676 w 44992"/>
                <a:gd name="connsiteY2" fmla="*/ 48919 h 48955"/>
                <a:gd name="connsiteX3" fmla="*/ 2050 w 44992"/>
                <a:gd name="connsiteY3" fmla="*/ 170 h 48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992" h="48955">
                  <a:moveTo>
                    <a:pt x="2050" y="170"/>
                  </a:moveTo>
                  <a:cubicBezTo>
                    <a:pt x="26558" y="-1055"/>
                    <a:pt x="45152" y="3847"/>
                    <a:pt x="44992" y="30805"/>
                  </a:cubicBezTo>
                  <a:cubicBezTo>
                    <a:pt x="44939" y="37198"/>
                    <a:pt x="32685" y="49719"/>
                    <a:pt x="27676" y="48919"/>
                  </a:cubicBezTo>
                  <a:cubicBezTo>
                    <a:pt x="-347" y="44604"/>
                    <a:pt x="-2958" y="24891"/>
                    <a:pt x="2050" y="17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4" name="任意多边形: 形状 623">
              <a:extLst>
                <a:ext uri="{FF2B5EF4-FFF2-40B4-BE49-F238E27FC236}">
                  <a16:creationId xmlns:a16="http://schemas.microsoft.com/office/drawing/2014/main" id="{3B3C80C7-096D-CF6E-D3E0-D93DE25CDC46}"/>
                </a:ext>
              </a:extLst>
            </p:cNvPr>
            <p:cNvSpPr/>
            <p:nvPr/>
          </p:nvSpPr>
          <p:spPr>
            <a:xfrm>
              <a:off x="6587087" y="5228243"/>
              <a:ext cx="53064" cy="42312"/>
            </a:xfrm>
            <a:custGeom>
              <a:avLst/>
              <a:gdLst>
                <a:gd name="connsiteX0" fmla="*/ 52319 w 53064"/>
                <a:gd name="connsiteY0" fmla="*/ 29723 h 42312"/>
                <a:gd name="connsiteX1" fmla="*/ 26426 w 53064"/>
                <a:gd name="connsiteY1" fmla="*/ 41977 h 42312"/>
                <a:gd name="connsiteX2" fmla="*/ 0 w 53064"/>
                <a:gd name="connsiteY2" fmla="*/ 17948 h 42312"/>
                <a:gd name="connsiteX3" fmla="*/ 22963 w 53064"/>
                <a:gd name="connsiteY3" fmla="*/ 47 h 42312"/>
                <a:gd name="connsiteX4" fmla="*/ 53065 w 53064"/>
                <a:gd name="connsiteY4" fmla="*/ 18321 h 42312"/>
                <a:gd name="connsiteX5" fmla="*/ 52319 w 53064"/>
                <a:gd name="connsiteY5" fmla="*/ 29723 h 4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064" h="42312">
                  <a:moveTo>
                    <a:pt x="52319" y="29723"/>
                  </a:moveTo>
                  <a:cubicBezTo>
                    <a:pt x="43528" y="34251"/>
                    <a:pt x="32712" y="44267"/>
                    <a:pt x="26426" y="41977"/>
                  </a:cubicBezTo>
                  <a:cubicBezTo>
                    <a:pt x="16090" y="38194"/>
                    <a:pt x="8631" y="26366"/>
                    <a:pt x="0" y="17948"/>
                  </a:cubicBezTo>
                  <a:cubicBezTo>
                    <a:pt x="7725" y="11555"/>
                    <a:pt x="16250" y="-859"/>
                    <a:pt x="22963" y="47"/>
                  </a:cubicBezTo>
                  <a:cubicBezTo>
                    <a:pt x="33618" y="1432"/>
                    <a:pt x="43102" y="11768"/>
                    <a:pt x="53065" y="18321"/>
                  </a:cubicBezTo>
                  <a:cubicBezTo>
                    <a:pt x="52851" y="22157"/>
                    <a:pt x="52585" y="25940"/>
                    <a:pt x="52319" y="297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5" name="任意多边形: 形状 624">
              <a:extLst>
                <a:ext uri="{FF2B5EF4-FFF2-40B4-BE49-F238E27FC236}">
                  <a16:creationId xmlns:a16="http://schemas.microsoft.com/office/drawing/2014/main" id="{FB04EBB7-7E52-632D-C6AF-9DA2A93A51DA}"/>
                </a:ext>
              </a:extLst>
            </p:cNvPr>
            <p:cNvSpPr/>
            <p:nvPr/>
          </p:nvSpPr>
          <p:spPr>
            <a:xfrm>
              <a:off x="11653042" y="6141628"/>
              <a:ext cx="68994" cy="74428"/>
            </a:xfrm>
            <a:custGeom>
              <a:avLst/>
              <a:gdLst>
                <a:gd name="connsiteX0" fmla="*/ 68995 w 68994"/>
                <a:gd name="connsiteY0" fmla="*/ 74429 h 74428"/>
                <a:gd name="connsiteX1" fmla="*/ 0 w 68994"/>
                <a:gd name="connsiteY1" fmla="*/ 0 h 74428"/>
                <a:gd name="connsiteX2" fmla="*/ 68995 w 68994"/>
                <a:gd name="connsiteY2" fmla="*/ 74429 h 74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994" h="74428">
                  <a:moveTo>
                    <a:pt x="68995" y="74429"/>
                  </a:moveTo>
                  <a:cubicBezTo>
                    <a:pt x="47577" y="51306"/>
                    <a:pt x="26106" y="28184"/>
                    <a:pt x="0" y="0"/>
                  </a:cubicBezTo>
                  <a:cubicBezTo>
                    <a:pt x="40864" y="4955"/>
                    <a:pt x="61855" y="26426"/>
                    <a:pt x="68995" y="744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6" name="任意多边形: 形状 625">
              <a:extLst>
                <a:ext uri="{FF2B5EF4-FFF2-40B4-BE49-F238E27FC236}">
                  <a16:creationId xmlns:a16="http://schemas.microsoft.com/office/drawing/2014/main" id="{4EA10A6B-CE57-6EE9-6910-E1558D15A83F}"/>
                </a:ext>
              </a:extLst>
            </p:cNvPr>
            <p:cNvSpPr/>
            <p:nvPr/>
          </p:nvSpPr>
          <p:spPr>
            <a:xfrm>
              <a:off x="7364970" y="3967489"/>
              <a:ext cx="48026" cy="44875"/>
            </a:xfrm>
            <a:custGeom>
              <a:avLst/>
              <a:gdLst>
                <a:gd name="connsiteX0" fmla="*/ 48027 w 48026"/>
                <a:gd name="connsiteY0" fmla="*/ 38452 h 44875"/>
                <a:gd name="connsiteX1" fmla="*/ 397 w 48026"/>
                <a:gd name="connsiteY1" fmla="*/ 26092 h 44875"/>
                <a:gd name="connsiteX2" fmla="*/ 11532 w 48026"/>
                <a:gd name="connsiteY2" fmla="*/ 625 h 44875"/>
                <a:gd name="connsiteX3" fmla="*/ 48027 w 48026"/>
                <a:gd name="connsiteY3" fmla="*/ 38452 h 4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26" h="44875">
                  <a:moveTo>
                    <a:pt x="48027" y="38452"/>
                  </a:moveTo>
                  <a:cubicBezTo>
                    <a:pt x="27675" y="46550"/>
                    <a:pt x="8815" y="51132"/>
                    <a:pt x="397" y="26092"/>
                  </a:cubicBezTo>
                  <a:cubicBezTo>
                    <a:pt x="-1894" y="19219"/>
                    <a:pt x="6257" y="1478"/>
                    <a:pt x="11532" y="625"/>
                  </a:cubicBezTo>
                  <a:cubicBezTo>
                    <a:pt x="38490" y="-3797"/>
                    <a:pt x="44138" y="15916"/>
                    <a:pt x="48027" y="3845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7" name="任意多边形: 形状 626">
              <a:extLst>
                <a:ext uri="{FF2B5EF4-FFF2-40B4-BE49-F238E27FC236}">
                  <a16:creationId xmlns:a16="http://schemas.microsoft.com/office/drawing/2014/main" id="{BB506F62-0213-8BB5-C1D3-22D567952F4F}"/>
                </a:ext>
              </a:extLst>
            </p:cNvPr>
            <p:cNvSpPr/>
            <p:nvPr/>
          </p:nvSpPr>
          <p:spPr>
            <a:xfrm>
              <a:off x="9374146" y="3644293"/>
              <a:ext cx="47582" cy="52786"/>
            </a:xfrm>
            <a:custGeom>
              <a:avLst/>
              <a:gdLst>
                <a:gd name="connsiteX0" fmla="*/ 0 w 47582"/>
                <a:gd name="connsiteY0" fmla="*/ 0 h 52786"/>
                <a:gd name="connsiteX1" fmla="*/ 47577 w 47582"/>
                <a:gd name="connsiteY1" fmla="*/ 39585 h 52786"/>
                <a:gd name="connsiteX2" fmla="*/ 34311 w 47582"/>
                <a:gd name="connsiteY2" fmla="*/ 52745 h 52786"/>
                <a:gd name="connsiteX3" fmla="*/ 0 w 47582"/>
                <a:gd name="connsiteY3" fmla="*/ 0 h 52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582" h="52786">
                  <a:moveTo>
                    <a:pt x="0" y="0"/>
                  </a:moveTo>
                  <a:cubicBezTo>
                    <a:pt x="30422" y="160"/>
                    <a:pt x="46032" y="13160"/>
                    <a:pt x="47577" y="39585"/>
                  </a:cubicBezTo>
                  <a:cubicBezTo>
                    <a:pt x="47844" y="43954"/>
                    <a:pt x="37934" y="53491"/>
                    <a:pt x="34311" y="52745"/>
                  </a:cubicBezTo>
                  <a:cubicBezTo>
                    <a:pt x="7352" y="47151"/>
                    <a:pt x="2451" y="25840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8" name="任意多边形: 形状 627">
              <a:extLst>
                <a:ext uri="{FF2B5EF4-FFF2-40B4-BE49-F238E27FC236}">
                  <a16:creationId xmlns:a16="http://schemas.microsoft.com/office/drawing/2014/main" id="{E7B3DCE1-F8DD-83C2-64CA-0C2478D3C1A9}"/>
                </a:ext>
              </a:extLst>
            </p:cNvPr>
            <p:cNvSpPr/>
            <p:nvPr/>
          </p:nvSpPr>
          <p:spPr>
            <a:xfrm>
              <a:off x="9257285" y="3606093"/>
              <a:ext cx="42222" cy="50986"/>
            </a:xfrm>
            <a:custGeom>
              <a:avLst/>
              <a:gdLst>
                <a:gd name="connsiteX0" fmla="*/ 42219 w 42222"/>
                <a:gd name="connsiteY0" fmla="*/ 50987 h 50986"/>
                <a:gd name="connsiteX1" fmla="*/ 2527 w 42222"/>
                <a:gd name="connsiteY1" fmla="*/ 0 h 50986"/>
                <a:gd name="connsiteX2" fmla="*/ 42219 w 42222"/>
                <a:gd name="connsiteY2" fmla="*/ 50987 h 50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222" h="50986">
                  <a:moveTo>
                    <a:pt x="42219" y="50987"/>
                  </a:moveTo>
                  <a:cubicBezTo>
                    <a:pt x="-137" y="44487"/>
                    <a:pt x="-4027" y="39212"/>
                    <a:pt x="2527" y="0"/>
                  </a:cubicBezTo>
                  <a:cubicBezTo>
                    <a:pt x="34120" y="2184"/>
                    <a:pt x="42432" y="12360"/>
                    <a:pt x="42219" y="509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29" name="任意多边形: 形状 628">
              <a:extLst>
                <a:ext uri="{FF2B5EF4-FFF2-40B4-BE49-F238E27FC236}">
                  <a16:creationId xmlns:a16="http://schemas.microsoft.com/office/drawing/2014/main" id="{CA009ECF-5ACA-2899-7280-D122A48EF70E}"/>
                </a:ext>
              </a:extLst>
            </p:cNvPr>
            <p:cNvSpPr/>
            <p:nvPr/>
          </p:nvSpPr>
          <p:spPr>
            <a:xfrm>
              <a:off x="6996099" y="5903162"/>
              <a:ext cx="50572" cy="49809"/>
            </a:xfrm>
            <a:custGeom>
              <a:avLst/>
              <a:gdLst>
                <a:gd name="connsiteX0" fmla="*/ 0 w 50572"/>
                <a:gd name="connsiteY0" fmla="*/ 3458 h 49809"/>
                <a:gd name="connsiteX1" fmla="*/ 50401 w 50572"/>
                <a:gd name="connsiteY1" fmla="*/ 31002 h 49809"/>
                <a:gd name="connsiteX2" fmla="*/ 41130 w 50572"/>
                <a:gd name="connsiteY2" fmla="*/ 49810 h 49809"/>
                <a:gd name="connsiteX3" fmla="*/ 0 w 50572"/>
                <a:gd name="connsiteY3" fmla="*/ 3458 h 49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72" h="49809">
                  <a:moveTo>
                    <a:pt x="0" y="3458"/>
                  </a:moveTo>
                  <a:cubicBezTo>
                    <a:pt x="31647" y="-7144"/>
                    <a:pt x="44593" y="7933"/>
                    <a:pt x="50401" y="31002"/>
                  </a:cubicBezTo>
                  <a:cubicBezTo>
                    <a:pt x="51786" y="36437"/>
                    <a:pt x="44434" y="49810"/>
                    <a:pt x="41130" y="49810"/>
                  </a:cubicBezTo>
                  <a:cubicBezTo>
                    <a:pt x="11987" y="49863"/>
                    <a:pt x="7459" y="26900"/>
                    <a:pt x="0" y="345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0" name="任意多边形: 形状 629">
              <a:extLst>
                <a:ext uri="{FF2B5EF4-FFF2-40B4-BE49-F238E27FC236}">
                  <a16:creationId xmlns:a16="http://schemas.microsoft.com/office/drawing/2014/main" id="{2FA8F959-D1D0-59DA-13F1-037168FEEDB3}"/>
                </a:ext>
              </a:extLst>
            </p:cNvPr>
            <p:cNvSpPr/>
            <p:nvPr/>
          </p:nvSpPr>
          <p:spPr>
            <a:xfrm>
              <a:off x="11832695" y="6385586"/>
              <a:ext cx="75067" cy="78051"/>
            </a:xfrm>
            <a:custGeom>
              <a:avLst/>
              <a:gdLst>
                <a:gd name="connsiteX0" fmla="*/ 9164 w 75067"/>
                <a:gd name="connsiteY0" fmla="*/ 0 h 78051"/>
                <a:gd name="connsiteX1" fmla="*/ 75068 w 75067"/>
                <a:gd name="connsiteY1" fmla="*/ 70273 h 78051"/>
                <a:gd name="connsiteX2" fmla="*/ 67130 w 75067"/>
                <a:gd name="connsiteY2" fmla="*/ 78052 h 78051"/>
                <a:gd name="connsiteX3" fmla="*/ 0 w 75067"/>
                <a:gd name="connsiteY3" fmla="*/ 8311 h 78051"/>
                <a:gd name="connsiteX4" fmla="*/ 9164 w 75067"/>
                <a:gd name="connsiteY4" fmla="*/ 0 h 78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5067" h="78051">
                  <a:moveTo>
                    <a:pt x="9164" y="0"/>
                  </a:moveTo>
                  <a:cubicBezTo>
                    <a:pt x="31114" y="23442"/>
                    <a:pt x="53118" y="46831"/>
                    <a:pt x="75068" y="70273"/>
                  </a:cubicBezTo>
                  <a:cubicBezTo>
                    <a:pt x="72404" y="72884"/>
                    <a:pt x="69740" y="75441"/>
                    <a:pt x="67130" y="78052"/>
                  </a:cubicBezTo>
                  <a:cubicBezTo>
                    <a:pt x="34790" y="64999"/>
                    <a:pt x="15184" y="38946"/>
                    <a:pt x="0" y="8311"/>
                  </a:cubicBezTo>
                  <a:cubicBezTo>
                    <a:pt x="3037" y="5594"/>
                    <a:pt x="6126" y="2824"/>
                    <a:pt x="916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1" name="任意多边形: 形状 630">
              <a:extLst>
                <a:ext uri="{FF2B5EF4-FFF2-40B4-BE49-F238E27FC236}">
                  <a16:creationId xmlns:a16="http://schemas.microsoft.com/office/drawing/2014/main" id="{C193CAB7-1CB2-C532-5F57-F03239B20F57}"/>
                </a:ext>
              </a:extLst>
            </p:cNvPr>
            <p:cNvSpPr/>
            <p:nvPr/>
          </p:nvSpPr>
          <p:spPr>
            <a:xfrm>
              <a:off x="10471940" y="4606327"/>
              <a:ext cx="46608" cy="67076"/>
            </a:xfrm>
            <a:custGeom>
              <a:avLst/>
              <a:gdLst>
                <a:gd name="connsiteX0" fmla="*/ 46609 w 46608"/>
                <a:gd name="connsiteY0" fmla="*/ 67076 h 67076"/>
                <a:gd name="connsiteX1" fmla="*/ 311 w 46608"/>
                <a:gd name="connsiteY1" fmla="*/ 0 h 67076"/>
                <a:gd name="connsiteX2" fmla="*/ 46609 w 46608"/>
                <a:gd name="connsiteY2" fmla="*/ 67076 h 67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608" h="67076">
                  <a:moveTo>
                    <a:pt x="46609" y="67076"/>
                  </a:moveTo>
                  <a:cubicBezTo>
                    <a:pt x="8462" y="53651"/>
                    <a:pt x="-2034" y="38520"/>
                    <a:pt x="311" y="0"/>
                  </a:cubicBezTo>
                  <a:cubicBezTo>
                    <a:pt x="31424" y="11614"/>
                    <a:pt x="44691" y="32713"/>
                    <a:pt x="46609" y="670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2" name="任意多边形: 形状 631">
              <a:extLst>
                <a:ext uri="{FF2B5EF4-FFF2-40B4-BE49-F238E27FC236}">
                  <a16:creationId xmlns:a16="http://schemas.microsoft.com/office/drawing/2014/main" id="{14489328-9666-1D9E-AB8B-F3033CDA9419}"/>
                </a:ext>
              </a:extLst>
            </p:cNvPr>
            <p:cNvSpPr/>
            <p:nvPr/>
          </p:nvSpPr>
          <p:spPr>
            <a:xfrm>
              <a:off x="7652209" y="3809315"/>
              <a:ext cx="48953" cy="46278"/>
            </a:xfrm>
            <a:custGeom>
              <a:avLst/>
              <a:gdLst>
                <a:gd name="connsiteX0" fmla="*/ 4 w 48953"/>
                <a:gd name="connsiteY0" fmla="*/ 3921 h 46278"/>
                <a:gd name="connsiteX1" fmla="*/ 48913 w 48953"/>
                <a:gd name="connsiteY1" fmla="*/ 29707 h 46278"/>
                <a:gd name="connsiteX2" fmla="*/ 32930 w 48953"/>
                <a:gd name="connsiteY2" fmla="*/ 46277 h 46278"/>
                <a:gd name="connsiteX3" fmla="*/ 4 w 48953"/>
                <a:gd name="connsiteY3" fmla="*/ 3921 h 46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953" h="46278">
                  <a:moveTo>
                    <a:pt x="4" y="3921"/>
                  </a:moveTo>
                  <a:cubicBezTo>
                    <a:pt x="29520" y="-6521"/>
                    <a:pt x="44598" y="4507"/>
                    <a:pt x="48913" y="29707"/>
                  </a:cubicBezTo>
                  <a:cubicBezTo>
                    <a:pt x="49712" y="34502"/>
                    <a:pt x="38417" y="46437"/>
                    <a:pt x="32930" y="46277"/>
                  </a:cubicBezTo>
                  <a:cubicBezTo>
                    <a:pt x="7463" y="45637"/>
                    <a:pt x="-209" y="28482"/>
                    <a:pt x="4" y="392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3" name="任意多边形: 形状 632">
              <a:extLst>
                <a:ext uri="{FF2B5EF4-FFF2-40B4-BE49-F238E27FC236}">
                  <a16:creationId xmlns:a16="http://schemas.microsoft.com/office/drawing/2014/main" id="{E733C32F-2810-C318-99FF-BCAAD90837E6}"/>
                </a:ext>
              </a:extLst>
            </p:cNvPr>
            <p:cNvSpPr/>
            <p:nvPr/>
          </p:nvSpPr>
          <p:spPr>
            <a:xfrm>
              <a:off x="6827369" y="4675045"/>
              <a:ext cx="52212" cy="41344"/>
            </a:xfrm>
            <a:custGeom>
              <a:avLst/>
              <a:gdLst>
                <a:gd name="connsiteX0" fmla="*/ 51519 w 52212"/>
                <a:gd name="connsiteY0" fmla="*/ 29579 h 41344"/>
                <a:gd name="connsiteX1" fmla="*/ 28503 w 52212"/>
                <a:gd name="connsiteY1" fmla="*/ 41033 h 41344"/>
                <a:gd name="connsiteX2" fmla="*/ 0 w 52212"/>
                <a:gd name="connsiteY2" fmla="*/ 18177 h 41344"/>
                <a:gd name="connsiteX3" fmla="*/ 17582 w 52212"/>
                <a:gd name="connsiteY3" fmla="*/ 63 h 41344"/>
                <a:gd name="connsiteX4" fmla="*/ 52212 w 52212"/>
                <a:gd name="connsiteY4" fmla="*/ 18231 h 41344"/>
                <a:gd name="connsiteX5" fmla="*/ 51519 w 52212"/>
                <a:gd name="connsiteY5" fmla="*/ 29579 h 41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212" h="41344">
                  <a:moveTo>
                    <a:pt x="51519" y="29579"/>
                  </a:moveTo>
                  <a:cubicBezTo>
                    <a:pt x="43688" y="33788"/>
                    <a:pt x="33778" y="43164"/>
                    <a:pt x="28503" y="41033"/>
                  </a:cubicBezTo>
                  <a:cubicBezTo>
                    <a:pt x="17688" y="36665"/>
                    <a:pt x="9324" y="26169"/>
                    <a:pt x="0" y="18177"/>
                  </a:cubicBezTo>
                  <a:cubicBezTo>
                    <a:pt x="5967" y="11731"/>
                    <a:pt x="13586" y="-1003"/>
                    <a:pt x="17582" y="63"/>
                  </a:cubicBezTo>
                  <a:cubicBezTo>
                    <a:pt x="29889" y="3260"/>
                    <a:pt x="40811" y="11784"/>
                    <a:pt x="52212" y="18231"/>
                  </a:cubicBezTo>
                  <a:cubicBezTo>
                    <a:pt x="51999" y="22013"/>
                    <a:pt x="51733" y="25796"/>
                    <a:pt x="51519" y="295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4" name="任意多边形: 形状 633">
              <a:extLst>
                <a:ext uri="{FF2B5EF4-FFF2-40B4-BE49-F238E27FC236}">
                  <a16:creationId xmlns:a16="http://schemas.microsoft.com/office/drawing/2014/main" id="{FFCE158A-2362-1501-D6CF-1CE42EDD587E}"/>
                </a:ext>
              </a:extLst>
            </p:cNvPr>
            <p:cNvSpPr/>
            <p:nvPr/>
          </p:nvSpPr>
          <p:spPr>
            <a:xfrm>
              <a:off x="9000804" y="3534273"/>
              <a:ext cx="45844" cy="47059"/>
            </a:xfrm>
            <a:custGeom>
              <a:avLst/>
              <a:gdLst>
                <a:gd name="connsiteX0" fmla="*/ 45844 w 45844"/>
                <a:gd name="connsiteY0" fmla="*/ 45714 h 47059"/>
                <a:gd name="connsiteX1" fmla="*/ 26 w 45844"/>
                <a:gd name="connsiteY1" fmla="*/ 19394 h 47059"/>
                <a:gd name="connsiteX2" fmla="*/ 13558 w 45844"/>
                <a:gd name="connsiteY2" fmla="*/ 1 h 47059"/>
                <a:gd name="connsiteX3" fmla="*/ 45844 w 45844"/>
                <a:gd name="connsiteY3" fmla="*/ 45714 h 47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844" h="47059">
                  <a:moveTo>
                    <a:pt x="45844" y="45714"/>
                  </a:moveTo>
                  <a:cubicBezTo>
                    <a:pt x="18513" y="50242"/>
                    <a:pt x="2157" y="43796"/>
                    <a:pt x="26" y="19394"/>
                  </a:cubicBezTo>
                  <a:cubicBezTo>
                    <a:pt x="-561" y="13054"/>
                    <a:pt x="9029" y="-158"/>
                    <a:pt x="13558" y="1"/>
                  </a:cubicBezTo>
                  <a:cubicBezTo>
                    <a:pt x="40836" y="1067"/>
                    <a:pt x="43074" y="21739"/>
                    <a:pt x="45844" y="457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5" name="任意多边形: 形状 634">
              <a:extLst>
                <a:ext uri="{FF2B5EF4-FFF2-40B4-BE49-F238E27FC236}">
                  <a16:creationId xmlns:a16="http://schemas.microsoft.com/office/drawing/2014/main" id="{00033122-8DD7-FA8B-46F6-B888FFD862A2}"/>
                </a:ext>
              </a:extLst>
            </p:cNvPr>
            <p:cNvSpPr/>
            <p:nvPr/>
          </p:nvSpPr>
          <p:spPr>
            <a:xfrm>
              <a:off x="7775577" y="3639498"/>
              <a:ext cx="43488" cy="58285"/>
            </a:xfrm>
            <a:custGeom>
              <a:avLst/>
              <a:gdLst>
                <a:gd name="connsiteX0" fmla="*/ 19740 w 43488"/>
                <a:gd name="connsiteY0" fmla="*/ 0 h 58285"/>
                <a:gd name="connsiteX1" fmla="*/ 43395 w 43488"/>
                <a:gd name="connsiteY1" fmla="*/ 40704 h 58285"/>
                <a:gd name="connsiteX2" fmla="*/ 27998 w 43488"/>
                <a:gd name="connsiteY2" fmla="*/ 58286 h 58285"/>
                <a:gd name="connsiteX3" fmla="*/ 134 w 43488"/>
                <a:gd name="connsiteY3" fmla="*/ 26159 h 58285"/>
                <a:gd name="connsiteX4" fmla="*/ 19740 w 43488"/>
                <a:gd name="connsiteY4" fmla="*/ 0 h 58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88" h="58285">
                  <a:moveTo>
                    <a:pt x="19740" y="0"/>
                  </a:moveTo>
                  <a:cubicBezTo>
                    <a:pt x="30662" y="17848"/>
                    <a:pt x="39293" y="28504"/>
                    <a:pt x="43395" y="40704"/>
                  </a:cubicBezTo>
                  <a:cubicBezTo>
                    <a:pt x="44621" y="44380"/>
                    <a:pt x="33486" y="52319"/>
                    <a:pt x="27998" y="58286"/>
                  </a:cubicBezTo>
                  <a:cubicBezTo>
                    <a:pt x="18408" y="47790"/>
                    <a:pt x="7753" y="37934"/>
                    <a:pt x="134" y="26159"/>
                  </a:cubicBezTo>
                  <a:cubicBezTo>
                    <a:pt x="-1305" y="23868"/>
                    <a:pt x="9085" y="13959"/>
                    <a:pt x="1974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6" name="任意多边形: 形状 635">
              <a:extLst>
                <a:ext uri="{FF2B5EF4-FFF2-40B4-BE49-F238E27FC236}">
                  <a16:creationId xmlns:a16="http://schemas.microsoft.com/office/drawing/2014/main" id="{52E6E275-8CB5-65D4-CC23-68FA3907D9F8}"/>
                </a:ext>
              </a:extLst>
            </p:cNvPr>
            <p:cNvSpPr/>
            <p:nvPr/>
          </p:nvSpPr>
          <p:spPr>
            <a:xfrm>
              <a:off x="7056889" y="4140116"/>
              <a:ext cx="56527" cy="43660"/>
            </a:xfrm>
            <a:custGeom>
              <a:avLst/>
              <a:gdLst>
                <a:gd name="connsiteX0" fmla="*/ 56528 w 56527"/>
                <a:gd name="connsiteY0" fmla="*/ 22035 h 43660"/>
                <a:gd name="connsiteX1" fmla="*/ 28503 w 56527"/>
                <a:gd name="connsiteY1" fmla="*/ 43506 h 43660"/>
                <a:gd name="connsiteX2" fmla="*/ 0 w 56527"/>
                <a:gd name="connsiteY2" fmla="*/ 15749 h 43660"/>
                <a:gd name="connsiteX3" fmla="*/ 18061 w 56527"/>
                <a:gd name="connsiteY3" fmla="*/ 85 h 43660"/>
                <a:gd name="connsiteX4" fmla="*/ 56528 w 56527"/>
                <a:gd name="connsiteY4" fmla="*/ 22035 h 4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27" h="43660">
                  <a:moveTo>
                    <a:pt x="56528" y="22035"/>
                  </a:moveTo>
                  <a:cubicBezTo>
                    <a:pt x="42302" y="33224"/>
                    <a:pt x="31008" y="45158"/>
                    <a:pt x="28503" y="43506"/>
                  </a:cubicBezTo>
                  <a:cubicBezTo>
                    <a:pt x="17582" y="36367"/>
                    <a:pt x="9270" y="25392"/>
                    <a:pt x="0" y="15749"/>
                  </a:cubicBezTo>
                  <a:cubicBezTo>
                    <a:pt x="6127" y="10154"/>
                    <a:pt x="13799" y="-1087"/>
                    <a:pt x="18061" y="85"/>
                  </a:cubicBezTo>
                  <a:cubicBezTo>
                    <a:pt x="29409" y="3175"/>
                    <a:pt x="39319" y="11646"/>
                    <a:pt x="56528" y="220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7" name="任意多边形: 形状 636">
              <a:extLst>
                <a:ext uri="{FF2B5EF4-FFF2-40B4-BE49-F238E27FC236}">
                  <a16:creationId xmlns:a16="http://schemas.microsoft.com/office/drawing/2014/main" id="{E4CB91A7-D7F7-A516-DD83-DE057520D1FE}"/>
                </a:ext>
              </a:extLst>
            </p:cNvPr>
            <p:cNvSpPr/>
            <p:nvPr/>
          </p:nvSpPr>
          <p:spPr>
            <a:xfrm>
              <a:off x="6683839" y="4861135"/>
              <a:ext cx="47478" cy="42638"/>
            </a:xfrm>
            <a:custGeom>
              <a:avLst/>
              <a:gdLst>
                <a:gd name="connsiteX0" fmla="*/ 0 w 47478"/>
                <a:gd name="connsiteY0" fmla="*/ 5346 h 42638"/>
                <a:gd name="connsiteX1" fmla="*/ 47311 w 47478"/>
                <a:gd name="connsiteY1" fmla="*/ 18399 h 42638"/>
                <a:gd name="connsiteX2" fmla="*/ 31061 w 47478"/>
                <a:gd name="connsiteY2" fmla="*/ 41894 h 42638"/>
                <a:gd name="connsiteX3" fmla="*/ 0 w 47478"/>
                <a:gd name="connsiteY3" fmla="*/ 5346 h 4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78" h="42638">
                  <a:moveTo>
                    <a:pt x="0" y="5346"/>
                  </a:moveTo>
                  <a:cubicBezTo>
                    <a:pt x="19393" y="1936"/>
                    <a:pt x="40011" y="-9838"/>
                    <a:pt x="47311" y="18399"/>
                  </a:cubicBezTo>
                  <a:cubicBezTo>
                    <a:pt x="48962" y="24792"/>
                    <a:pt x="38040" y="40669"/>
                    <a:pt x="31061" y="41894"/>
                  </a:cubicBezTo>
                  <a:cubicBezTo>
                    <a:pt x="4369" y="46636"/>
                    <a:pt x="426" y="28042"/>
                    <a:pt x="0" y="534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8" name="任意多边形: 形状 637">
              <a:extLst>
                <a:ext uri="{FF2B5EF4-FFF2-40B4-BE49-F238E27FC236}">
                  <a16:creationId xmlns:a16="http://schemas.microsoft.com/office/drawing/2014/main" id="{548425EC-B8B4-DB41-FA14-1489C3A8153B}"/>
                </a:ext>
              </a:extLst>
            </p:cNvPr>
            <p:cNvSpPr/>
            <p:nvPr/>
          </p:nvSpPr>
          <p:spPr>
            <a:xfrm>
              <a:off x="10153210" y="4220364"/>
              <a:ext cx="54357" cy="56982"/>
            </a:xfrm>
            <a:custGeom>
              <a:avLst/>
              <a:gdLst>
                <a:gd name="connsiteX0" fmla="*/ 54357 w 54357"/>
                <a:gd name="connsiteY0" fmla="*/ 56814 h 56982"/>
                <a:gd name="connsiteX1" fmla="*/ 280 w 54357"/>
                <a:gd name="connsiteY1" fmla="*/ 13179 h 56982"/>
                <a:gd name="connsiteX2" fmla="*/ 5821 w 54357"/>
                <a:gd name="connsiteY2" fmla="*/ 552 h 56982"/>
                <a:gd name="connsiteX3" fmla="*/ 22497 w 54357"/>
                <a:gd name="connsiteY3" fmla="*/ 3642 h 56982"/>
                <a:gd name="connsiteX4" fmla="*/ 54357 w 54357"/>
                <a:gd name="connsiteY4" fmla="*/ 56814 h 56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357" h="56982">
                  <a:moveTo>
                    <a:pt x="54357" y="56814"/>
                  </a:moveTo>
                  <a:cubicBezTo>
                    <a:pt x="14825" y="59318"/>
                    <a:pt x="9657" y="33531"/>
                    <a:pt x="280" y="13179"/>
                  </a:cubicBezTo>
                  <a:cubicBezTo>
                    <a:pt x="-1105" y="10196"/>
                    <a:pt x="2944" y="1245"/>
                    <a:pt x="5821" y="552"/>
                  </a:cubicBezTo>
                  <a:cubicBezTo>
                    <a:pt x="10989" y="-726"/>
                    <a:pt x="20100" y="179"/>
                    <a:pt x="22497" y="3642"/>
                  </a:cubicBezTo>
                  <a:cubicBezTo>
                    <a:pt x="33153" y="19093"/>
                    <a:pt x="41997" y="35769"/>
                    <a:pt x="54357" y="568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39" name="任意多边形: 形状 638">
              <a:extLst>
                <a:ext uri="{FF2B5EF4-FFF2-40B4-BE49-F238E27FC236}">
                  <a16:creationId xmlns:a16="http://schemas.microsoft.com/office/drawing/2014/main" id="{C34F2D76-5273-F6B1-D6E6-2B81CFD055F4}"/>
                </a:ext>
              </a:extLst>
            </p:cNvPr>
            <p:cNvSpPr/>
            <p:nvPr/>
          </p:nvSpPr>
          <p:spPr>
            <a:xfrm>
              <a:off x="7099458" y="4312290"/>
              <a:ext cx="48895" cy="51464"/>
            </a:xfrm>
            <a:custGeom>
              <a:avLst/>
              <a:gdLst>
                <a:gd name="connsiteX0" fmla="*/ 28397 w 48895"/>
                <a:gd name="connsiteY0" fmla="*/ 51464 h 51464"/>
                <a:gd name="connsiteX1" fmla="*/ 0 w 48895"/>
                <a:gd name="connsiteY1" fmla="*/ 18219 h 51464"/>
                <a:gd name="connsiteX2" fmla="*/ 22164 w 48895"/>
                <a:gd name="connsiteY2" fmla="*/ 158 h 51464"/>
                <a:gd name="connsiteX3" fmla="*/ 48749 w 48895"/>
                <a:gd name="connsiteY3" fmla="*/ 25411 h 51464"/>
                <a:gd name="connsiteX4" fmla="*/ 28397 w 48895"/>
                <a:gd name="connsiteY4" fmla="*/ 51464 h 51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895" h="51464">
                  <a:moveTo>
                    <a:pt x="28397" y="51464"/>
                  </a:moveTo>
                  <a:cubicBezTo>
                    <a:pt x="16090" y="37079"/>
                    <a:pt x="8045" y="27649"/>
                    <a:pt x="0" y="18219"/>
                  </a:cubicBezTo>
                  <a:cubicBezTo>
                    <a:pt x="7565" y="11772"/>
                    <a:pt x="18221" y="-1600"/>
                    <a:pt x="22164" y="158"/>
                  </a:cubicBezTo>
                  <a:cubicBezTo>
                    <a:pt x="32926" y="4953"/>
                    <a:pt x="42302" y="15129"/>
                    <a:pt x="48749" y="25411"/>
                  </a:cubicBezTo>
                  <a:cubicBezTo>
                    <a:pt x="50347" y="27916"/>
                    <a:pt x="38520" y="38837"/>
                    <a:pt x="28397" y="5146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0" name="任意多边形: 形状 639">
              <a:extLst>
                <a:ext uri="{FF2B5EF4-FFF2-40B4-BE49-F238E27FC236}">
                  <a16:creationId xmlns:a16="http://schemas.microsoft.com/office/drawing/2014/main" id="{E6FCE3C0-B687-F609-CFFF-88D044A59AD6}"/>
                </a:ext>
              </a:extLst>
            </p:cNvPr>
            <p:cNvSpPr/>
            <p:nvPr/>
          </p:nvSpPr>
          <p:spPr>
            <a:xfrm>
              <a:off x="9130492" y="3567680"/>
              <a:ext cx="45727" cy="57486"/>
            </a:xfrm>
            <a:custGeom>
              <a:avLst/>
              <a:gdLst>
                <a:gd name="connsiteX0" fmla="*/ 32195 w 45727"/>
                <a:gd name="connsiteY0" fmla="*/ 57487 h 57486"/>
                <a:gd name="connsiteX1" fmla="*/ 1347 w 45727"/>
                <a:gd name="connsiteY1" fmla="*/ 25680 h 57486"/>
                <a:gd name="connsiteX2" fmla="*/ 3585 w 45727"/>
                <a:gd name="connsiteY2" fmla="*/ 0 h 57486"/>
                <a:gd name="connsiteX3" fmla="*/ 28786 w 45727"/>
                <a:gd name="connsiteY3" fmla="*/ 7885 h 57486"/>
                <a:gd name="connsiteX4" fmla="*/ 45728 w 45727"/>
                <a:gd name="connsiteY4" fmla="*/ 49069 h 57486"/>
                <a:gd name="connsiteX5" fmla="*/ 32195 w 45727"/>
                <a:gd name="connsiteY5" fmla="*/ 57487 h 57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27" h="57486">
                  <a:moveTo>
                    <a:pt x="32195" y="57487"/>
                  </a:moveTo>
                  <a:cubicBezTo>
                    <a:pt x="21646" y="47044"/>
                    <a:pt x="9286" y="37827"/>
                    <a:pt x="1347" y="25680"/>
                  </a:cubicBezTo>
                  <a:cubicBezTo>
                    <a:pt x="-2329" y="20032"/>
                    <a:pt x="2573" y="8738"/>
                    <a:pt x="3585" y="0"/>
                  </a:cubicBezTo>
                  <a:cubicBezTo>
                    <a:pt x="12269" y="2451"/>
                    <a:pt x="24949" y="2184"/>
                    <a:pt x="28786" y="7885"/>
                  </a:cubicBezTo>
                  <a:cubicBezTo>
                    <a:pt x="36884" y="19979"/>
                    <a:pt x="40347" y="35163"/>
                    <a:pt x="45728" y="49069"/>
                  </a:cubicBezTo>
                  <a:cubicBezTo>
                    <a:pt x="41199" y="51892"/>
                    <a:pt x="36724" y="54716"/>
                    <a:pt x="32195" y="574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1" name="任意多边形: 形状 640">
              <a:extLst>
                <a:ext uri="{FF2B5EF4-FFF2-40B4-BE49-F238E27FC236}">
                  <a16:creationId xmlns:a16="http://schemas.microsoft.com/office/drawing/2014/main" id="{D731D692-237B-98EB-FE58-23715566BC65}"/>
                </a:ext>
              </a:extLst>
            </p:cNvPr>
            <p:cNvSpPr/>
            <p:nvPr/>
          </p:nvSpPr>
          <p:spPr>
            <a:xfrm>
              <a:off x="11008383" y="5320566"/>
              <a:ext cx="61748" cy="71978"/>
            </a:xfrm>
            <a:custGeom>
              <a:avLst/>
              <a:gdLst>
                <a:gd name="connsiteX0" fmla="*/ 0 w 61748"/>
                <a:gd name="connsiteY0" fmla="*/ 0 h 71978"/>
                <a:gd name="connsiteX1" fmla="*/ 61749 w 61748"/>
                <a:gd name="connsiteY1" fmla="*/ 71978 h 71978"/>
                <a:gd name="connsiteX2" fmla="*/ 0 w 61748"/>
                <a:gd name="connsiteY2" fmla="*/ 0 h 71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748" h="71978">
                  <a:moveTo>
                    <a:pt x="0" y="0"/>
                  </a:moveTo>
                  <a:cubicBezTo>
                    <a:pt x="40011" y="7512"/>
                    <a:pt x="49388" y="35803"/>
                    <a:pt x="61749" y="71978"/>
                  </a:cubicBezTo>
                  <a:cubicBezTo>
                    <a:pt x="24881" y="56847"/>
                    <a:pt x="11454" y="32073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2" name="任意多边形: 形状 641">
              <a:extLst>
                <a:ext uri="{FF2B5EF4-FFF2-40B4-BE49-F238E27FC236}">
                  <a16:creationId xmlns:a16="http://schemas.microsoft.com/office/drawing/2014/main" id="{16FC4C22-98D7-C549-6F26-063622F62427}"/>
                </a:ext>
              </a:extLst>
            </p:cNvPr>
            <p:cNvSpPr/>
            <p:nvPr/>
          </p:nvSpPr>
          <p:spPr>
            <a:xfrm>
              <a:off x="9615136" y="3732734"/>
              <a:ext cx="46708" cy="57326"/>
            </a:xfrm>
            <a:custGeom>
              <a:avLst/>
              <a:gdLst>
                <a:gd name="connsiteX0" fmla="*/ 34934 w 46708"/>
                <a:gd name="connsiteY0" fmla="*/ 57327 h 57326"/>
                <a:gd name="connsiteX1" fmla="*/ 1476 w 46708"/>
                <a:gd name="connsiteY1" fmla="*/ 21791 h 57326"/>
                <a:gd name="connsiteX2" fmla="*/ 1955 w 46708"/>
                <a:gd name="connsiteY2" fmla="*/ 0 h 57326"/>
                <a:gd name="connsiteX3" fmla="*/ 24652 w 46708"/>
                <a:gd name="connsiteY3" fmla="*/ 3143 h 57326"/>
                <a:gd name="connsiteX4" fmla="*/ 46708 w 46708"/>
                <a:gd name="connsiteY4" fmla="*/ 48749 h 57326"/>
                <a:gd name="connsiteX5" fmla="*/ 34934 w 46708"/>
                <a:gd name="connsiteY5" fmla="*/ 57327 h 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708" h="57326">
                  <a:moveTo>
                    <a:pt x="34934" y="57327"/>
                  </a:moveTo>
                  <a:cubicBezTo>
                    <a:pt x="23586" y="45659"/>
                    <a:pt x="11119" y="34790"/>
                    <a:pt x="1476" y="21791"/>
                  </a:cubicBezTo>
                  <a:cubicBezTo>
                    <a:pt x="-1934" y="17155"/>
                    <a:pt x="1582" y="7406"/>
                    <a:pt x="1955" y="0"/>
                  </a:cubicBezTo>
                  <a:cubicBezTo>
                    <a:pt x="9787" y="852"/>
                    <a:pt x="21881" y="-1066"/>
                    <a:pt x="24652" y="3143"/>
                  </a:cubicBezTo>
                  <a:cubicBezTo>
                    <a:pt x="33815" y="17155"/>
                    <a:pt x="39623" y="33405"/>
                    <a:pt x="46708" y="48749"/>
                  </a:cubicBezTo>
                  <a:cubicBezTo>
                    <a:pt x="42766" y="51626"/>
                    <a:pt x="38877" y="54450"/>
                    <a:pt x="34934" y="5732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3" name="任意多边形: 形状 642">
              <a:extLst>
                <a:ext uri="{FF2B5EF4-FFF2-40B4-BE49-F238E27FC236}">
                  <a16:creationId xmlns:a16="http://schemas.microsoft.com/office/drawing/2014/main" id="{0D086383-9ABD-497B-0AE8-8CDE10176701}"/>
                </a:ext>
              </a:extLst>
            </p:cNvPr>
            <p:cNvSpPr/>
            <p:nvPr/>
          </p:nvSpPr>
          <p:spPr>
            <a:xfrm>
              <a:off x="10876947" y="5049330"/>
              <a:ext cx="53064" cy="64945"/>
            </a:xfrm>
            <a:custGeom>
              <a:avLst/>
              <a:gdLst>
                <a:gd name="connsiteX0" fmla="*/ 0 w 53064"/>
                <a:gd name="connsiteY0" fmla="*/ 0 h 64945"/>
                <a:gd name="connsiteX1" fmla="*/ 53065 w 53064"/>
                <a:gd name="connsiteY1" fmla="*/ 64945 h 64945"/>
                <a:gd name="connsiteX2" fmla="*/ 0 w 53064"/>
                <a:gd name="connsiteY2" fmla="*/ 0 h 6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064" h="64945">
                  <a:moveTo>
                    <a:pt x="0" y="0"/>
                  </a:moveTo>
                  <a:cubicBezTo>
                    <a:pt x="37454" y="12094"/>
                    <a:pt x="47098" y="37028"/>
                    <a:pt x="53065" y="64945"/>
                  </a:cubicBezTo>
                  <a:cubicBezTo>
                    <a:pt x="20405" y="59511"/>
                    <a:pt x="11614" y="33778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4" name="任意多边形: 形状 643">
              <a:extLst>
                <a:ext uri="{FF2B5EF4-FFF2-40B4-BE49-F238E27FC236}">
                  <a16:creationId xmlns:a16="http://schemas.microsoft.com/office/drawing/2014/main" id="{6D10A9C9-3C94-5375-0C9B-CC4327EE05F2}"/>
                </a:ext>
              </a:extLst>
            </p:cNvPr>
            <p:cNvSpPr/>
            <p:nvPr/>
          </p:nvSpPr>
          <p:spPr>
            <a:xfrm>
              <a:off x="9771490" y="3928457"/>
              <a:ext cx="48535" cy="53296"/>
            </a:xfrm>
            <a:custGeom>
              <a:avLst/>
              <a:gdLst>
                <a:gd name="connsiteX0" fmla="*/ 0 w 48535"/>
                <a:gd name="connsiteY0" fmla="*/ 178 h 53296"/>
                <a:gd name="connsiteX1" fmla="*/ 48536 w 48535"/>
                <a:gd name="connsiteY1" fmla="*/ 53296 h 53296"/>
                <a:gd name="connsiteX2" fmla="*/ 0 w 48535"/>
                <a:gd name="connsiteY2" fmla="*/ 178 h 5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535" h="53296">
                  <a:moveTo>
                    <a:pt x="0" y="178"/>
                  </a:moveTo>
                  <a:cubicBezTo>
                    <a:pt x="35696" y="-1686"/>
                    <a:pt x="47204" y="10727"/>
                    <a:pt x="48536" y="53296"/>
                  </a:cubicBezTo>
                  <a:cubicBezTo>
                    <a:pt x="15344" y="50313"/>
                    <a:pt x="7139" y="26231"/>
                    <a:pt x="0" y="17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5" name="任意多边形: 形状 644">
              <a:extLst>
                <a:ext uri="{FF2B5EF4-FFF2-40B4-BE49-F238E27FC236}">
                  <a16:creationId xmlns:a16="http://schemas.microsoft.com/office/drawing/2014/main" id="{341C6152-C675-150C-CAFC-E31D8B51855A}"/>
                </a:ext>
              </a:extLst>
            </p:cNvPr>
            <p:cNvSpPr/>
            <p:nvPr/>
          </p:nvSpPr>
          <p:spPr>
            <a:xfrm>
              <a:off x="6295657" y="6374737"/>
              <a:ext cx="48431" cy="48622"/>
            </a:xfrm>
            <a:custGeom>
              <a:avLst/>
              <a:gdLst>
                <a:gd name="connsiteX0" fmla="*/ 19342 w 48431"/>
                <a:gd name="connsiteY0" fmla="*/ 48623 h 48622"/>
                <a:gd name="connsiteX1" fmla="*/ 2 w 48431"/>
                <a:gd name="connsiteY1" fmla="*/ 15804 h 48622"/>
                <a:gd name="connsiteX2" fmla="*/ 22219 w 48431"/>
                <a:gd name="connsiteY2" fmla="*/ 194 h 48622"/>
                <a:gd name="connsiteX3" fmla="*/ 48431 w 48431"/>
                <a:gd name="connsiteY3" fmla="*/ 23422 h 48622"/>
                <a:gd name="connsiteX4" fmla="*/ 19342 w 48431"/>
                <a:gd name="connsiteY4" fmla="*/ 48623 h 4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431" h="48622">
                  <a:moveTo>
                    <a:pt x="19342" y="48623"/>
                  </a:moveTo>
                  <a:cubicBezTo>
                    <a:pt x="10018" y="33971"/>
                    <a:pt x="322" y="25021"/>
                    <a:pt x="2" y="15804"/>
                  </a:cubicBezTo>
                  <a:cubicBezTo>
                    <a:pt x="-211" y="10423"/>
                    <a:pt x="16784" y="-1671"/>
                    <a:pt x="22219" y="194"/>
                  </a:cubicBezTo>
                  <a:cubicBezTo>
                    <a:pt x="32395" y="3763"/>
                    <a:pt x="39854" y="15271"/>
                    <a:pt x="48431" y="23422"/>
                  </a:cubicBezTo>
                  <a:cubicBezTo>
                    <a:pt x="40866" y="30029"/>
                    <a:pt x="33300" y="36582"/>
                    <a:pt x="19342" y="486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6" name="任意多边形: 形状 645">
              <a:extLst>
                <a:ext uri="{FF2B5EF4-FFF2-40B4-BE49-F238E27FC236}">
                  <a16:creationId xmlns:a16="http://schemas.microsoft.com/office/drawing/2014/main" id="{2E59FB75-AD63-114E-FC27-0BBA0CB8E50E}"/>
                </a:ext>
              </a:extLst>
            </p:cNvPr>
            <p:cNvSpPr/>
            <p:nvPr/>
          </p:nvSpPr>
          <p:spPr>
            <a:xfrm>
              <a:off x="10050450" y="4164336"/>
              <a:ext cx="43543" cy="64146"/>
            </a:xfrm>
            <a:custGeom>
              <a:avLst/>
              <a:gdLst>
                <a:gd name="connsiteX0" fmla="*/ 748 w 43543"/>
                <a:gd name="connsiteY0" fmla="*/ 0 h 64146"/>
                <a:gd name="connsiteX1" fmla="*/ 43316 w 43543"/>
                <a:gd name="connsiteY1" fmla="*/ 64146 h 64146"/>
                <a:gd name="connsiteX2" fmla="*/ 748 w 43543"/>
                <a:gd name="connsiteY2" fmla="*/ 0 h 64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543" h="64146">
                  <a:moveTo>
                    <a:pt x="748" y="0"/>
                  </a:moveTo>
                  <a:cubicBezTo>
                    <a:pt x="31275" y="13586"/>
                    <a:pt x="45554" y="33032"/>
                    <a:pt x="43316" y="64146"/>
                  </a:cubicBezTo>
                  <a:cubicBezTo>
                    <a:pt x="6288" y="54876"/>
                    <a:pt x="-2929" y="41237"/>
                    <a:pt x="74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7" name="任意多边形: 形状 646">
              <a:extLst>
                <a:ext uri="{FF2B5EF4-FFF2-40B4-BE49-F238E27FC236}">
                  <a16:creationId xmlns:a16="http://schemas.microsoft.com/office/drawing/2014/main" id="{284B4ECD-459F-60EF-43F6-2A5D17A26FEC}"/>
                </a:ext>
              </a:extLst>
            </p:cNvPr>
            <p:cNvSpPr/>
            <p:nvPr/>
          </p:nvSpPr>
          <p:spPr>
            <a:xfrm>
              <a:off x="6238918" y="6192878"/>
              <a:ext cx="59670" cy="42671"/>
            </a:xfrm>
            <a:custGeom>
              <a:avLst/>
              <a:gdLst>
                <a:gd name="connsiteX0" fmla="*/ 59671 w 59670"/>
                <a:gd name="connsiteY0" fmla="*/ 21261 h 42671"/>
                <a:gd name="connsiteX1" fmla="*/ 25573 w 59670"/>
                <a:gd name="connsiteY1" fmla="*/ 42412 h 42671"/>
                <a:gd name="connsiteX2" fmla="*/ 0 w 59670"/>
                <a:gd name="connsiteY2" fmla="*/ 16999 h 42671"/>
                <a:gd name="connsiteX3" fmla="*/ 23975 w 59670"/>
                <a:gd name="connsiteY3" fmla="*/ 3 h 42671"/>
                <a:gd name="connsiteX4" fmla="*/ 59671 w 59670"/>
                <a:gd name="connsiteY4" fmla="*/ 21261 h 42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670" h="42671">
                  <a:moveTo>
                    <a:pt x="59671" y="21261"/>
                  </a:moveTo>
                  <a:cubicBezTo>
                    <a:pt x="42196" y="32609"/>
                    <a:pt x="31008" y="44597"/>
                    <a:pt x="25573" y="42412"/>
                  </a:cubicBezTo>
                  <a:cubicBezTo>
                    <a:pt x="15291" y="38257"/>
                    <a:pt x="8365" y="25950"/>
                    <a:pt x="0" y="16999"/>
                  </a:cubicBezTo>
                  <a:cubicBezTo>
                    <a:pt x="7992" y="10925"/>
                    <a:pt x="16143" y="-210"/>
                    <a:pt x="23975" y="3"/>
                  </a:cubicBezTo>
                  <a:cubicBezTo>
                    <a:pt x="33299" y="270"/>
                    <a:pt x="42302" y="10286"/>
                    <a:pt x="59671" y="2126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8" name="任意多边形: 形状 647">
              <a:extLst>
                <a:ext uri="{FF2B5EF4-FFF2-40B4-BE49-F238E27FC236}">
                  <a16:creationId xmlns:a16="http://schemas.microsoft.com/office/drawing/2014/main" id="{ED48830E-671B-AD92-72F1-88EC093086CE}"/>
                </a:ext>
              </a:extLst>
            </p:cNvPr>
            <p:cNvSpPr/>
            <p:nvPr/>
          </p:nvSpPr>
          <p:spPr>
            <a:xfrm>
              <a:off x="6346379" y="6553314"/>
              <a:ext cx="51680" cy="50070"/>
            </a:xfrm>
            <a:custGeom>
              <a:avLst/>
              <a:gdLst>
                <a:gd name="connsiteX0" fmla="*/ 28930 w 51680"/>
                <a:gd name="connsiteY0" fmla="*/ 50071 h 50070"/>
                <a:gd name="connsiteX1" fmla="*/ 0 w 51680"/>
                <a:gd name="connsiteY1" fmla="*/ 17518 h 50070"/>
                <a:gd name="connsiteX2" fmla="*/ 27385 w 51680"/>
                <a:gd name="connsiteY2" fmla="*/ 43 h 50070"/>
                <a:gd name="connsiteX3" fmla="*/ 51519 w 51680"/>
                <a:gd name="connsiteY3" fmla="*/ 22100 h 50070"/>
                <a:gd name="connsiteX4" fmla="*/ 28930 w 51680"/>
                <a:gd name="connsiteY4" fmla="*/ 50071 h 50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680" h="50070">
                  <a:moveTo>
                    <a:pt x="28930" y="50071"/>
                  </a:moveTo>
                  <a:cubicBezTo>
                    <a:pt x="15877" y="35366"/>
                    <a:pt x="7938" y="26469"/>
                    <a:pt x="0" y="17518"/>
                  </a:cubicBezTo>
                  <a:cubicBezTo>
                    <a:pt x="9164" y="11178"/>
                    <a:pt x="18860" y="-809"/>
                    <a:pt x="27385" y="43"/>
                  </a:cubicBezTo>
                  <a:cubicBezTo>
                    <a:pt x="36442" y="895"/>
                    <a:pt x="46938" y="12563"/>
                    <a:pt x="51519" y="22100"/>
                  </a:cubicBezTo>
                  <a:cubicBezTo>
                    <a:pt x="53278" y="25670"/>
                    <a:pt x="40331" y="36379"/>
                    <a:pt x="28930" y="5007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49" name="任意多边形: 形状 648">
              <a:extLst>
                <a:ext uri="{FF2B5EF4-FFF2-40B4-BE49-F238E27FC236}">
                  <a16:creationId xmlns:a16="http://schemas.microsoft.com/office/drawing/2014/main" id="{7C9FBB8D-C09B-194D-55A2-1CD1721ED1C7}"/>
                </a:ext>
              </a:extLst>
            </p:cNvPr>
            <p:cNvSpPr/>
            <p:nvPr/>
          </p:nvSpPr>
          <p:spPr>
            <a:xfrm>
              <a:off x="10782806" y="4994774"/>
              <a:ext cx="57753" cy="66490"/>
            </a:xfrm>
            <a:custGeom>
              <a:avLst/>
              <a:gdLst>
                <a:gd name="connsiteX0" fmla="*/ 57753 w 57753"/>
                <a:gd name="connsiteY0" fmla="*/ 66491 h 66490"/>
                <a:gd name="connsiteX1" fmla="*/ 0 w 57753"/>
                <a:gd name="connsiteY1" fmla="*/ 0 h 66490"/>
                <a:gd name="connsiteX2" fmla="*/ 57753 w 57753"/>
                <a:gd name="connsiteY2" fmla="*/ 66491 h 66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753" h="66490">
                  <a:moveTo>
                    <a:pt x="57753" y="66491"/>
                  </a:moveTo>
                  <a:cubicBezTo>
                    <a:pt x="19446" y="59298"/>
                    <a:pt x="10283" y="32340"/>
                    <a:pt x="0" y="0"/>
                  </a:cubicBezTo>
                  <a:cubicBezTo>
                    <a:pt x="37987" y="8844"/>
                    <a:pt x="48696" y="34524"/>
                    <a:pt x="57753" y="6649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0" name="任意多边形: 形状 649">
              <a:extLst>
                <a:ext uri="{FF2B5EF4-FFF2-40B4-BE49-F238E27FC236}">
                  <a16:creationId xmlns:a16="http://schemas.microsoft.com/office/drawing/2014/main" id="{24C3C1FB-B1AE-8EB0-613B-B7D4AE05B9C3}"/>
                </a:ext>
              </a:extLst>
            </p:cNvPr>
            <p:cNvSpPr/>
            <p:nvPr/>
          </p:nvSpPr>
          <p:spPr>
            <a:xfrm>
              <a:off x="11098369" y="5379758"/>
              <a:ext cx="65265" cy="66916"/>
            </a:xfrm>
            <a:custGeom>
              <a:avLst/>
              <a:gdLst>
                <a:gd name="connsiteX0" fmla="*/ 65265 w 65265"/>
                <a:gd name="connsiteY0" fmla="*/ 66917 h 66916"/>
                <a:gd name="connsiteX1" fmla="*/ 0 w 65265"/>
                <a:gd name="connsiteY1" fmla="*/ 0 h 66916"/>
                <a:gd name="connsiteX2" fmla="*/ 65265 w 65265"/>
                <a:gd name="connsiteY2" fmla="*/ 66917 h 66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265" h="66916">
                  <a:moveTo>
                    <a:pt x="65265" y="66917"/>
                  </a:moveTo>
                  <a:cubicBezTo>
                    <a:pt x="25946" y="59191"/>
                    <a:pt x="18807" y="24881"/>
                    <a:pt x="0" y="0"/>
                  </a:cubicBezTo>
                  <a:cubicBezTo>
                    <a:pt x="31327" y="2717"/>
                    <a:pt x="49069" y="20778"/>
                    <a:pt x="65265" y="6691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1" name="任意多边形: 形状 650">
              <a:extLst>
                <a:ext uri="{FF2B5EF4-FFF2-40B4-BE49-F238E27FC236}">
                  <a16:creationId xmlns:a16="http://schemas.microsoft.com/office/drawing/2014/main" id="{BEC0B2DC-B666-CBC4-2362-36CA0B8E0CDF}"/>
                </a:ext>
              </a:extLst>
            </p:cNvPr>
            <p:cNvSpPr/>
            <p:nvPr/>
          </p:nvSpPr>
          <p:spPr>
            <a:xfrm>
              <a:off x="11578400" y="6018769"/>
              <a:ext cx="58978" cy="67236"/>
            </a:xfrm>
            <a:custGeom>
              <a:avLst/>
              <a:gdLst>
                <a:gd name="connsiteX0" fmla="*/ 58979 w 58978"/>
                <a:gd name="connsiteY0" fmla="*/ 67236 h 67236"/>
                <a:gd name="connsiteX1" fmla="*/ 0 w 58978"/>
                <a:gd name="connsiteY1" fmla="*/ 0 h 67236"/>
                <a:gd name="connsiteX2" fmla="*/ 58979 w 58978"/>
                <a:gd name="connsiteY2" fmla="*/ 67236 h 67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78" h="67236">
                  <a:moveTo>
                    <a:pt x="58979" y="67236"/>
                  </a:moveTo>
                  <a:cubicBezTo>
                    <a:pt x="39319" y="44807"/>
                    <a:pt x="19660" y="22430"/>
                    <a:pt x="0" y="0"/>
                  </a:cubicBezTo>
                  <a:cubicBezTo>
                    <a:pt x="36229" y="3729"/>
                    <a:pt x="53544" y="22856"/>
                    <a:pt x="58979" y="672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2" name="任意多边形: 形状 651">
              <a:extLst>
                <a:ext uri="{FF2B5EF4-FFF2-40B4-BE49-F238E27FC236}">
                  <a16:creationId xmlns:a16="http://schemas.microsoft.com/office/drawing/2014/main" id="{F942A55F-766E-491D-19AE-73D8174020CC}"/>
                </a:ext>
              </a:extLst>
            </p:cNvPr>
            <p:cNvSpPr/>
            <p:nvPr/>
          </p:nvSpPr>
          <p:spPr>
            <a:xfrm>
              <a:off x="11247173" y="5647744"/>
              <a:ext cx="59884" cy="64465"/>
            </a:xfrm>
            <a:custGeom>
              <a:avLst/>
              <a:gdLst>
                <a:gd name="connsiteX0" fmla="*/ 59884 w 59884"/>
                <a:gd name="connsiteY0" fmla="*/ 64466 h 64465"/>
                <a:gd name="connsiteX1" fmla="*/ 0 w 59884"/>
                <a:gd name="connsiteY1" fmla="*/ 0 h 64465"/>
                <a:gd name="connsiteX2" fmla="*/ 59884 w 59884"/>
                <a:gd name="connsiteY2" fmla="*/ 64466 h 64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884" h="64465">
                  <a:moveTo>
                    <a:pt x="59884" y="64466"/>
                  </a:moveTo>
                  <a:cubicBezTo>
                    <a:pt x="21684" y="56528"/>
                    <a:pt x="13746" y="26745"/>
                    <a:pt x="0" y="0"/>
                  </a:cubicBezTo>
                  <a:cubicBezTo>
                    <a:pt x="33246" y="4902"/>
                    <a:pt x="49069" y="21578"/>
                    <a:pt x="59884" y="6446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3" name="任意多边形: 形状 652">
              <a:extLst>
                <a:ext uri="{FF2B5EF4-FFF2-40B4-BE49-F238E27FC236}">
                  <a16:creationId xmlns:a16="http://schemas.microsoft.com/office/drawing/2014/main" id="{C20F1708-1C29-51C8-5F65-EC0697FB94E7}"/>
                </a:ext>
              </a:extLst>
            </p:cNvPr>
            <p:cNvSpPr/>
            <p:nvPr/>
          </p:nvSpPr>
          <p:spPr>
            <a:xfrm>
              <a:off x="9492902" y="3688087"/>
              <a:ext cx="46027" cy="53916"/>
            </a:xfrm>
            <a:custGeom>
              <a:avLst/>
              <a:gdLst>
                <a:gd name="connsiteX0" fmla="*/ 0 w 46027"/>
                <a:gd name="connsiteY0" fmla="*/ 0 h 53916"/>
                <a:gd name="connsiteX1" fmla="*/ 45446 w 46027"/>
                <a:gd name="connsiteY1" fmla="*/ 53917 h 53916"/>
                <a:gd name="connsiteX2" fmla="*/ 0 w 46027"/>
                <a:gd name="connsiteY2" fmla="*/ 0 h 53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027" h="53916">
                  <a:moveTo>
                    <a:pt x="0" y="0"/>
                  </a:moveTo>
                  <a:cubicBezTo>
                    <a:pt x="38573" y="213"/>
                    <a:pt x="48749" y="13160"/>
                    <a:pt x="45446" y="53917"/>
                  </a:cubicBezTo>
                  <a:cubicBezTo>
                    <a:pt x="13159" y="51040"/>
                    <a:pt x="7725" y="2663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4" name="任意多边形: 形状 653">
              <a:extLst>
                <a:ext uri="{FF2B5EF4-FFF2-40B4-BE49-F238E27FC236}">
                  <a16:creationId xmlns:a16="http://schemas.microsoft.com/office/drawing/2014/main" id="{61717A6D-ABE9-9338-D6C4-46222D5D900A}"/>
                </a:ext>
              </a:extLst>
            </p:cNvPr>
            <p:cNvSpPr/>
            <p:nvPr/>
          </p:nvSpPr>
          <p:spPr>
            <a:xfrm>
              <a:off x="10942639" y="5187745"/>
              <a:ext cx="67023" cy="71232"/>
            </a:xfrm>
            <a:custGeom>
              <a:avLst/>
              <a:gdLst>
                <a:gd name="connsiteX0" fmla="*/ 67023 w 67023"/>
                <a:gd name="connsiteY0" fmla="*/ 71232 h 71232"/>
                <a:gd name="connsiteX1" fmla="*/ 0 w 67023"/>
                <a:gd name="connsiteY1" fmla="*/ 0 h 71232"/>
                <a:gd name="connsiteX2" fmla="*/ 67023 w 67023"/>
                <a:gd name="connsiteY2" fmla="*/ 71232 h 71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023" h="71232">
                  <a:moveTo>
                    <a:pt x="67023" y="71232"/>
                  </a:moveTo>
                  <a:cubicBezTo>
                    <a:pt x="27012" y="61376"/>
                    <a:pt x="12680" y="34897"/>
                    <a:pt x="0" y="0"/>
                  </a:cubicBezTo>
                  <a:cubicBezTo>
                    <a:pt x="40385" y="9217"/>
                    <a:pt x="49495" y="40491"/>
                    <a:pt x="67023" y="712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5" name="任意多边形: 形状 654">
              <a:extLst>
                <a:ext uri="{FF2B5EF4-FFF2-40B4-BE49-F238E27FC236}">
                  <a16:creationId xmlns:a16="http://schemas.microsoft.com/office/drawing/2014/main" id="{EC30B5E3-E1C6-0FFD-C747-68D3E85FFF9C}"/>
                </a:ext>
              </a:extLst>
            </p:cNvPr>
            <p:cNvSpPr/>
            <p:nvPr/>
          </p:nvSpPr>
          <p:spPr>
            <a:xfrm>
              <a:off x="10627501" y="4805692"/>
              <a:ext cx="48749" cy="62068"/>
            </a:xfrm>
            <a:custGeom>
              <a:avLst/>
              <a:gdLst>
                <a:gd name="connsiteX0" fmla="*/ 0 w 48749"/>
                <a:gd name="connsiteY0" fmla="*/ 0 h 62068"/>
                <a:gd name="connsiteX1" fmla="*/ 48749 w 48749"/>
                <a:gd name="connsiteY1" fmla="*/ 62068 h 62068"/>
                <a:gd name="connsiteX2" fmla="*/ 0 w 48749"/>
                <a:gd name="connsiteY2" fmla="*/ 0 h 62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749" h="62068">
                  <a:moveTo>
                    <a:pt x="0" y="0"/>
                  </a:moveTo>
                  <a:cubicBezTo>
                    <a:pt x="35962" y="5647"/>
                    <a:pt x="46405" y="27598"/>
                    <a:pt x="48749" y="62068"/>
                  </a:cubicBezTo>
                  <a:cubicBezTo>
                    <a:pt x="16143" y="51892"/>
                    <a:pt x="4315" y="31061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6" name="任意多边形: 形状 655">
              <a:extLst>
                <a:ext uri="{FF2B5EF4-FFF2-40B4-BE49-F238E27FC236}">
                  <a16:creationId xmlns:a16="http://schemas.microsoft.com/office/drawing/2014/main" id="{F7066CE8-265B-9778-B7F7-080B5BF16225}"/>
                </a:ext>
              </a:extLst>
            </p:cNvPr>
            <p:cNvSpPr/>
            <p:nvPr/>
          </p:nvSpPr>
          <p:spPr>
            <a:xfrm>
              <a:off x="6500991" y="6340408"/>
              <a:ext cx="50921" cy="39965"/>
            </a:xfrm>
            <a:custGeom>
              <a:avLst/>
              <a:gdLst>
                <a:gd name="connsiteX0" fmla="*/ 0 w 50921"/>
                <a:gd name="connsiteY0" fmla="*/ 4847 h 39965"/>
                <a:gd name="connsiteX1" fmla="*/ 50720 w 50921"/>
                <a:gd name="connsiteY1" fmla="*/ 19711 h 39965"/>
                <a:gd name="connsiteX2" fmla="*/ 37721 w 50921"/>
                <a:gd name="connsiteY2" fmla="*/ 38731 h 39965"/>
                <a:gd name="connsiteX3" fmla="*/ 0 w 50921"/>
                <a:gd name="connsiteY3" fmla="*/ 4847 h 39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921" h="39965">
                  <a:moveTo>
                    <a:pt x="0" y="4847"/>
                  </a:moveTo>
                  <a:cubicBezTo>
                    <a:pt x="21258" y="-1387"/>
                    <a:pt x="41184" y="-5915"/>
                    <a:pt x="50720" y="19711"/>
                  </a:cubicBezTo>
                  <a:cubicBezTo>
                    <a:pt x="52372" y="24133"/>
                    <a:pt x="43475" y="37506"/>
                    <a:pt x="37721" y="38731"/>
                  </a:cubicBezTo>
                  <a:cubicBezTo>
                    <a:pt x="12467" y="44166"/>
                    <a:pt x="480" y="31432"/>
                    <a:pt x="0" y="484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7" name="任意多边形: 形状 656">
              <a:extLst>
                <a:ext uri="{FF2B5EF4-FFF2-40B4-BE49-F238E27FC236}">
                  <a16:creationId xmlns:a16="http://schemas.microsoft.com/office/drawing/2014/main" id="{7034F43D-4B63-D9AD-786C-88868A4C7AC0}"/>
                </a:ext>
              </a:extLst>
            </p:cNvPr>
            <p:cNvSpPr/>
            <p:nvPr/>
          </p:nvSpPr>
          <p:spPr>
            <a:xfrm>
              <a:off x="6648982" y="6132943"/>
              <a:ext cx="49455" cy="42630"/>
            </a:xfrm>
            <a:custGeom>
              <a:avLst/>
              <a:gdLst>
                <a:gd name="connsiteX0" fmla="*/ 49456 w 49455"/>
                <a:gd name="connsiteY0" fmla="*/ 38467 h 42630"/>
                <a:gd name="connsiteX1" fmla="*/ 440 w 49455"/>
                <a:gd name="connsiteY1" fmla="*/ 25041 h 42630"/>
                <a:gd name="connsiteX2" fmla="*/ 10190 w 49455"/>
                <a:gd name="connsiteY2" fmla="*/ 0 h 42630"/>
                <a:gd name="connsiteX3" fmla="*/ 49456 w 49455"/>
                <a:gd name="connsiteY3" fmla="*/ 38467 h 4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55" h="42630">
                  <a:moveTo>
                    <a:pt x="49456" y="38467"/>
                  </a:moveTo>
                  <a:cubicBezTo>
                    <a:pt x="29690" y="42622"/>
                    <a:pt x="9604" y="49495"/>
                    <a:pt x="440" y="25041"/>
                  </a:cubicBezTo>
                  <a:cubicBezTo>
                    <a:pt x="-2064" y="18434"/>
                    <a:pt x="6780" y="-53"/>
                    <a:pt x="10190" y="0"/>
                  </a:cubicBezTo>
                  <a:cubicBezTo>
                    <a:pt x="32940" y="426"/>
                    <a:pt x="47431" y="12467"/>
                    <a:pt x="49456" y="384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8" name="任意多边形: 形状 657">
              <a:extLst>
                <a:ext uri="{FF2B5EF4-FFF2-40B4-BE49-F238E27FC236}">
                  <a16:creationId xmlns:a16="http://schemas.microsoft.com/office/drawing/2014/main" id="{1D96DDD6-BC1E-B75B-D18D-E6F314FD40E2}"/>
                </a:ext>
              </a:extLst>
            </p:cNvPr>
            <p:cNvSpPr/>
            <p:nvPr/>
          </p:nvSpPr>
          <p:spPr>
            <a:xfrm>
              <a:off x="8956921" y="3374229"/>
              <a:ext cx="40105" cy="45392"/>
            </a:xfrm>
            <a:custGeom>
              <a:avLst/>
              <a:gdLst>
                <a:gd name="connsiteX0" fmla="*/ 1819 w 40105"/>
                <a:gd name="connsiteY0" fmla="*/ 0 h 45392"/>
                <a:gd name="connsiteX1" fmla="*/ 39433 w 40105"/>
                <a:gd name="connsiteY1" fmla="*/ 45393 h 45392"/>
                <a:gd name="connsiteX2" fmla="*/ 1819 w 40105"/>
                <a:gd name="connsiteY2" fmla="*/ 0 h 45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105" h="45392">
                  <a:moveTo>
                    <a:pt x="1819" y="0"/>
                  </a:moveTo>
                  <a:cubicBezTo>
                    <a:pt x="34105" y="2397"/>
                    <a:pt x="42789" y="12840"/>
                    <a:pt x="39433" y="45393"/>
                  </a:cubicBezTo>
                  <a:cubicBezTo>
                    <a:pt x="5175" y="45446"/>
                    <a:pt x="-4521" y="33725"/>
                    <a:pt x="181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59" name="任意多边形: 形状 658">
              <a:extLst>
                <a:ext uri="{FF2B5EF4-FFF2-40B4-BE49-F238E27FC236}">
                  <a16:creationId xmlns:a16="http://schemas.microsoft.com/office/drawing/2014/main" id="{AD4D3E53-2584-2A9D-20EE-40A2EAE2E264}"/>
                </a:ext>
              </a:extLst>
            </p:cNvPr>
            <p:cNvSpPr/>
            <p:nvPr/>
          </p:nvSpPr>
          <p:spPr>
            <a:xfrm>
              <a:off x="8046773" y="3512641"/>
              <a:ext cx="57074" cy="44387"/>
            </a:xfrm>
            <a:custGeom>
              <a:avLst/>
              <a:gdLst>
                <a:gd name="connsiteX0" fmla="*/ 57075 w 57074"/>
                <a:gd name="connsiteY0" fmla="*/ 28667 h 44387"/>
                <a:gd name="connsiteX1" fmla="*/ 24415 w 57074"/>
                <a:gd name="connsiteY1" fmla="*/ 44011 h 44387"/>
                <a:gd name="connsiteX2" fmla="*/ 14 w 57074"/>
                <a:gd name="connsiteY2" fmla="*/ 13642 h 44387"/>
                <a:gd name="connsiteX3" fmla="*/ 17436 w 57074"/>
                <a:gd name="connsiteY3" fmla="*/ 110 h 44387"/>
                <a:gd name="connsiteX4" fmla="*/ 57075 w 57074"/>
                <a:gd name="connsiteY4" fmla="*/ 28667 h 443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74" h="44387">
                  <a:moveTo>
                    <a:pt x="57075" y="28667"/>
                  </a:moveTo>
                  <a:cubicBezTo>
                    <a:pt x="39280" y="37351"/>
                    <a:pt x="27559" y="46355"/>
                    <a:pt x="24415" y="44011"/>
                  </a:cubicBezTo>
                  <a:cubicBezTo>
                    <a:pt x="14293" y="36339"/>
                    <a:pt x="6887" y="24724"/>
                    <a:pt x="14" y="13642"/>
                  </a:cubicBezTo>
                  <a:cubicBezTo>
                    <a:pt x="-519" y="12790"/>
                    <a:pt x="14133" y="-1382"/>
                    <a:pt x="17436" y="110"/>
                  </a:cubicBezTo>
                  <a:cubicBezTo>
                    <a:pt x="28997" y="5331"/>
                    <a:pt x="38587" y="14708"/>
                    <a:pt x="57075" y="2866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0" name="任意多边形: 形状 659">
              <a:extLst>
                <a:ext uri="{FF2B5EF4-FFF2-40B4-BE49-F238E27FC236}">
                  <a16:creationId xmlns:a16="http://schemas.microsoft.com/office/drawing/2014/main" id="{0D2746D4-B2A0-2653-7910-ED74E97D0B61}"/>
                </a:ext>
              </a:extLst>
            </p:cNvPr>
            <p:cNvSpPr/>
            <p:nvPr/>
          </p:nvSpPr>
          <p:spPr>
            <a:xfrm>
              <a:off x="8594841" y="3441719"/>
              <a:ext cx="42688" cy="43835"/>
            </a:xfrm>
            <a:custGeom>
              <a:avLst/>
              <a:gdLst>
                <a:gd name="connsiteX0" fmla="*/ 67 w 42688"/>
                <a:gd name="connsiteY0" fmla="*/ 1451 h 43835"/>
                <a:gd name="connsiteX1" fmla="*/ 42689 w 42688"/>
                <a:gd name="connsiteY1" fmla="*/ 40716 h 43835"/>
                <a:gd name="connsiteX2" fmla="*/ 67 w 42688"/>
                <a:gd name="connsiteY2" fmla="*/ 1451 h 43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688" h="43835">
                  <a:moveTo>
                    <a:pt x="67" y="1451"/>
                  </a:moveTo>
                  <a:cubicBezTo>
                    <a:pt x="35762" y="-5742"/>
                    <a:pt x="41570" y="14823"/>
                    <a:pt x="42689" y="40716"/>
                  </a:cubicBezTo>
                  <a:cubicBezTo>
                    <a:pt x="7206" y="49134"/>
                    <a:pt x="-839" y="41942"/>
                    <a:pt x="67" y="145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1" name="任意多边形: 形状 660">
              <a:extLst>
                <a:ext uri="{FF2B5EF4-FFF2-40B4-BE49-F238E27FC236}">
                  <a16:creationId xmlns:a16="http://schemas.microsoft.com/office/drawing/2014/main" id="{FB3FC7E7-4097-6DC6-529E-92004CA41F46}"/>
                </a:ext>
              </a:extLst>
            </p:cNvPr>
            <p:cNvSpPr/>
            <p:nvPr/>
          </p:nvSpPr>
          <p:spPr>
            <a:xfrm>
              <a:off x="11263423" y="5561701"/>
              <a:ext cx="68567" cy="68408"/>
            </a:xfrm>
            <a:custGeom>
              <a:avLst/>
              <a:gdLst>
                <a:gd name="connsiteX0" fmla="*/ 7992 w 68567"/>
                <a:gd name="connsiteY0" fmla="*/ 0 h 68408"/>
                <a:gd name="connsiteX1" fmla="*/ 68568 w 68567"/>
                <a:gd name="connsiteY1" fmla="*/ 68408 h 68408"/>
                <a:gd name="connsiteX2" fmla="*/ 0 w 68567"/>
                <a:gd name="connsiteY2" fmla="*/ 6979 h 68408"/>
                <a:gd name="connsiteX3" fmla="*/ 7992 w 68567"/>
                <a:gd name="connsiteY3" fmla="*/ 0 h 68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567" h="68408">
                  <a:moveTo>
                    <a:pt x="7992" y="0"/>
                  </a:moveTo>
                  <a:cubicBezTo>
                    <a:pt x="26905" y="21364"/>
                    <a:pt x="45872" y="42729"/>
                    <a:pt x="68568" y="68408"/>
                  </a:cubicBezTo>
                  <a:cubicBezTo>
                    <a:pt x="32606" y="66704"/>
                    <a:pt x="21151" y="55089"/>
                    <a:pt x="0" y="6979"/>
                  </a:cubicBezTo>
                  <a:cubicBezTo>
                    <a:pt x="2664" y="4582"/>
                    <a:pt x="5328" y="2291"/>
                    <a:pt x="799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2" name="任意多边形: 形状 661">
              <a:extLst>
                <a:ext uri="{FF2B5EF4-FFF2-40B4-BE49-F238E27FC236}">
                  <a16:creationId xmlns:a16="http://schemas.microsoft.com/office/drawing/2014/main" id="{80AECE1B-D452-7B19-64AB-1F40A6609A8C}"/>
                </a:ext>
              </a:extLst>
            </p:cNvPr>
            <p:cNvSpPr/>
            <p:nvPr/>
          </p:nvSpPr>
          <p:spPr>
            <a:xfrm>
              <a:off x="9889298" y="3971524"/>
              <a:ext cx="42745" cy="54449"/>
            </a:xfrm>
            <a:custGeom>
              <a:avLst/>
              <a:gdLst>
                <a:gd name="connsiteX0" fmla="*/ 681 w 42745"/>
                <a:gd name="connsiteY0" fmla="*/ 0 h 54449"/>
                <a:gd name="connsiteX1" fmla="*/ 42078 w 42745"/>
                <a:gd name="connsiteY1" fmla="*/ 54450 h 54449"/>
                <a:gd name="connsiteX2" fmla="*/ 681 w 42745"/>
                <a:gd name="connsiteY2" fmla="*/ 0 h 5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745" h="54449">
                  <a:moveTo>
                    <a:pt x="681" y="0"/>
                  </a:moveTo>
                  <a:cubicBezTo>
                    <a:pt x="31263" y="8311"/>
                    <a:pt x="46181" y="23389"/>
                    <a:pt x="42078" y="54450"/>
                  </a:cubicBezTo>
                  <a:cubicBezTo>
                    <a:pt x="9419" y="51306"/>
                    <a:pt x="-3208" y="34524"/>
                    <a:pt x="68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3" name="任意多边形: 形状 662">
              <a:extLst>
                <a:ext uri="{FF2B5EF4-FFF2-40B4-BE49-F238E27FC236}">
                  <a16:creationId xmlns:a16="http://schemas.microsoft.com/office/drawing/2014/main" id="{7674C00D-6386-3B26-2748-03796397F132}"/>
                </a:ext>
              </a:extLst>
            </p:cNvPr>
            <p:cNvSpPr/>
            <p:nvPr/>
          </p:nvSpPr>
          <p:spPr>
            <a:xfrm>
              <a:off x="6921220" y="4307173"/>
              <a:ext cx="46467" cy="51758"/>
            </a:xfrm>
            <a:custGeom>
              <a:avLst/>
              <a:gdLst>
                <a:gd name="connsiteX0" fmla="*/ 20856 w 46467"/>
                <a:gd name="connsiteY0" fmla="*/ 0 h 51758"/>
                <a:gd name="connsiteX1" fmla="*/ 46429 w 46467"/>
                <a:gd name="connsiteY1" fmla="*/ 35962 h 51758"/>
                <a:gd name="connsiteX2" fmla="*/ 26503 w 46467"/>
                <a:gd name="connsiteY2" fmla="*/ 51626 h 51758"/>
                <a:gd name="connsiteX3" fmla="*/ 131 w 46467"/>
                <a:gd name="connsiteY3" fmla="*/ 26532 h 51758"/>
                <a:gd name="connsiteX4" fmla="*/ 20856 w 46467"/>
                <a:gd name="connsiteY4" fmla="*/ 0 h 517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67" h="51758">
                  <a:moveTo>
                    <a:pt x="20856" y="0"/>
                  </a:moveTo>
                  <a:cubicBezTo>
                    <a:pt x="32683" y="15664"/>
                    <a:pt x="41474" y="24934"/>
                    <a:pt x="46429" y="35962"/>
                  </a:cubicBezTo>
                  <a:cubicBezTo>
                    <a:pt x="47388" y="38093"/>
                    <a:pt x="30019" y="53331"/>
                    <a:pt x="26503" y="51626"/>
                  </a:cubicBezTo>
                  <a:cubicBezTo>
                    <a:pt x="15954" y="46352"/>
                    <a:pt x="6577" y="36655"/>
                    <a:pt x="131" y="26532"/>
                  </a:cubicBezTo>
                  <a:cubicBezTo>
                    <a:pt x="-1361" y="24081"/>
                    <a:pt x="10200" y="13319"/>
                    <a:pt x="2085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4" name="任意多边形: 形状 663">
              <a:extLst>
                <a:ext uri="{FF2B5EF4-FFF2-40B4-BE49-F238E27FC236}">
                  <a16:creationId xmlns:a16="http://schemas.microsoft.com/office/drawing/2014/main" id="{B76F3A27-F085-E8AC-A5B0-FF3D70079AA6}"/>
                </a:ext>
              </a:extLst>
            </p:cNvPr>
            <p:cNvSpPr/>
            <p:nvPr/>
          </p:nvSpPr>
          <p:spPr>
            <a:xfrm>
              <a:off x="9843716" y="3815367"/>
              <a:ext cx="49513" cy="63080"/>
            </a:xfrm>
            <a:custGeom>
              <a:avLst/>
              <a:gdLst>
                <a:gd name="connsiteX0" fmla="*/ 49514 w 49513"/>
                <a:gd name="connsiteY0" fmla="*/ 63081 h 63080"/>
                <a:gd name="connsiteX1" fmla="*/ 4388 w 49513"/>
                <a:gd name="connsiteY1" fmla="*/ 0 h 63080"/>
                <a:gd name="connsiteX2" fmla="*/ 49514 w 49513"/>
                <a:gd name="connsiteY2" fmla="*/ 63081 h 6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513" h="63080">
                  <a:moveTo>
                    <a:pt x="49514" y="63081"/>
                  </a:moveTo>
                  <a:cubicBezTo>
                    <a:pt x="4867" y="60683"/>
                    <a:pt x="-7813" y="43261"/>
                    <a:pt x="4388" y="0"/>
                  </a:cubicBezTo>
                  <a:cubicBezTo>
                    <a:pt x="20851" y="23016"/>
                    <a:pt x="33264" y="40438"/>
                    <a:pt x="49514" y="630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5" name="任意多边形: 形状 664">
              <a:extLst>
                <a:ext uri="{FF2B5EF4-FFF2-40B4-BE49-F238E27FC236}">
                  <a16:creationId xmlns:a16="http://schemas.microsoft.com/office/drawing/2014/main" id="{257D93AE-B2A7-9754-7A8B-A3B2D56CAD78}"/>
                </a:ext>
              </a:extLst>
            </p:cNvPr>
            <p:cNvSpPr/>
            <p:nvPr/>
          </p:nvSpPr>
          <p:spPr>
            <a:xfrm>
              <a:off x="10725372" y="4862699"/>
              <a:ext cx="44167" cy="57326"/>
            </a:xfrm>
            <a:custGeom>
              <a:avLst/>
              <a:gdLst>
                <a:gd name="connsiteX0" fmla="*/ 44167 w 44167"/>
                <a:gd name="connsiteY0" fmla="*/ 57327 h 57326"/>
                <a:gd name="connsiteX1" fmla="*/ 0 w 44167"/>
                <a:gd name="connsiteY1" fmla="*/ 0 h 57326"/>
                <a:gd name="connsiteX2" fmla="*/ 44167 w 44167"/>
                <a:gd name="connsiteY2" fmla="*/ 57327 h 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167" h="57326">
                  <a:moveTo>
                    <a:pt x="44167" y="57327"/>
                  </a:moveTo>
                  <a:cubicBezTo>
                    <a:pt x="14225" y="49175"/>
                    <a:pt x="2771" y="28610"/>
                    <a:pt x="0" y="0"/>
                  </a:cubicBezTo>
                  <a:cubicBezTo>
                    <a:pt x="32446" y="6447"/>
                    <a:pt x="42675" y="19766"/>
                    <a:pt x="44167" y="5732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6" name="任意多边形: 形状 665">
              <a:extLst>
                <a:ext uri="{FF2B5EF4-FFF2-40B4-BE49-F238E27FC236}">
                  <a16:creationId xmlns:a16="http://schemas.microsoft.com/office/drawing/2014/main" id="{28E7D6B4-BD2B-B8F9-7F3F-D58FF1C6324A}"/>
                </a:ext>
              </a:extLst>
            </p:cNvPr>
            <p:cNvSpPr/>
            <p:nvPr/>
          </p:nvSpPr>
          <p:spPr>
            <a:xfrm>
              <a:off x="10298992" y="4418044"/>
              <a:ext cx="50579" cy="60203"/>
            </a:xfrm>
            <a:custGeom>
              <a:avLst/>
              <a:gdLst>
                <a:gd name="connsiteX0" fmla="*/ 49548 w 50579"/>
                <a:gd name="connsiteY0" fmla="*/ 60204 h 60203"/>
                <a:gd name="connsiteX1" fmla="*/ 0 w 50579"/>
                <a:gd name="connsiteY1" fmla="*/ 0 h 60203"/>
                <a:gd name="connsiteX2" fmla="*/ 49548 w 50579"/>
                <a:gd name="connsiteY2" fmla="*/ 60204 h 60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79" h="60203">
                  <a:moveTo>
                    <a:pt x="49548" y="60204"/>
                  </a:moveTo>
                  <a:cubicBezTo>
                    <a:pt x="34257" y="41610"/>
                    <a:pt x="18967" y="23069"/>
                    <a:pt x="0" y="0"/>
                  </a:cubicBezTo>
                  <a:cubicBezTo>
                    <a:pt x="42515" y="0"/>
                    <a:pt x="54450" y="13479"/>
                    <a:pt x="49548" y="6020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7" name="任意多边形: 形状 666">
              <a:extLst>
                <a:ext uri="{FF2B5EF4-FFF2-40B4-BE49-F238E27FC236}">
                  <a16:creationId xmlns:a16="http://schemas.microsoft.com/office/drawing/2014/main" id="{0377E728-75BA-AF99-3562-D95DB3CC1ACF}"/>
                </a:ext>
              </a:extLst>
            </p:cNvPr>
            <p:cNvSpPr/>
            <p:nvPr/>
          </p:nvSpPr>
          <p:spPr>
            <a:xfrm>
              <a:off x="7892648" y="3485632"/>
              <a:ext cx="42404" cy="56953"/>
            </a:xfrm>
            <a:custGeom>
              <a:avLst/>
              <a:gdLst>
                <a:gd name="connsiteX0" fmla="*/ 19187 w 42404"/>
                <a:gd name="connsiteY0" fmla="*/ 0 h 56953"/>
                <a:gd name="connsiteX1" fmla="*/ 42310 w 42404"/>
                <a:gd name="connsiteY1" fmla="*/ 41237 h 56953"/>
                <a:gd name="connsiteX2" fmla="*/ 28617 w 42404"/>
                <a:gd name="connsiteY2" fmla="*/ 56954 h 56953"/>
                <a:gd name="connsiteX3" fmla="*/ 167 w 42404"/>
                <a:gd name="connsiteY3" fmla="*/ 27704 h 56953"/>
                <a:gd name="connsiteX4" fmla="*/ 19187 w 42404"/>
                <a:gd name="connsiteY4" fmla="*/ 0 h 569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404" h="56953">
                  <a:moveTo>
                    <a:pt x="19187" y="0"/>
                  </a:moveTo>
                  <a:cubicBezTo>
                    <a:pt x="29949" y="18381"/>
                    <a:pt x="37941" y="29143"/>
                    <a:pt x="42310" y="41237"/>
                  </a:cubicBezTo>
                  <a:cubicBezTo>
                    <a:pt x="43482" y="44434"/>
                    <a:pt x="33466" y="51626"/>
                    <a:pt x="28617" y="56954"/>
                  </a:cubicBezTo>
                  <a:cubicBezTo>
                    <a:pt x="18814" y="47417"/>
                    <a:pt x="7946" y="38680"/>
                    <a:pt x="167" y="27704"/>
                  </a:cubicBezTo>
                  <a:cubicBezTo>
                    <a:pt x="-1431" y="25520"/>
                    <a:pt x="8692" y="14971"/>
                    <a:pt x="1918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8" name="任意多边形: 形状 667">
              <a:extLst>
                <a:ext uri="{FF2B5EF4-FFF2-40B4-BE49-F238E27FC236}">
                  <a16:creationId xmlns:a16="http://schemas.microsoft.com/office/drawing/2014/main" id="{88B8E61A-1B6F-7281-6E46-BD27BF9767AC}"/>
                </a:ext>
              </a:extLst>
            </p:cNvPr>
            <p:cNvSpPr/>
            <p:nvPr/>
          </p:nvSpPr>
          <p:spPr>
            <a:xfrm>
              <a:off x="9325024" y="3491013"/>
              <a:ext cx="46087" cy="47909"/>
            </a:xfrm>
            <a:custGeom>
              <a:avLst/>
              <a:gdLst>
                <a:gd name="connsiteX0" fmla="*/ 0 w 46087"/>
                <a:gd name="connsiteY0" fmla="*/ 0 h 47909"/>
                <a:gd name="connsiteX1" fmla="*/ 44860 w 46087"/>
                <a:gd name="connsiteY1" fmla="*/ 47790 h 47909"/>
                <a:gd name="connsiteX2" fmla="*/ 0 w 46087"/>
                <a:gd name="connsiteY2" fmla="*/ 0 h 47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087" h="47909">
                  <a:moveTo>
                    <a:pt x="0" y="0"/>
                  </a:moveTo>
                  <a:cubicBezTo>
                    <a:pt x="41556" y="426"/>
                    <a:pt x="49655" y="10442"/>
                    <a:pt x="44860" y="47790"/>
                  </a:cubicBezTo>
                  <a:cubicBezTo>
                    <a:pt x="11668" y="49921"/>
                    <a:pt x="11668" y="2322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69" name="任意多边形: 形状 668">
              <a:extLst>
                <a:ext uri="{FF2B5EF4-FFF2-40B4-BE49-F238E27FC236}">
                  <a16:creationId xmlns:a16="http://schemas.microsoft.com/office/drawing/2014/main" id="{69C75EE2-2DFD-C9A8-3966-AA762C4D1549}"/>
                </a:ext>
              </a:extLst>
            </p:cNvPr>
            <p:cNvSpPr/>
            <p:nvPr/>
          </p:nvSpPr>
          <p:spPr>
            <a:xfrm>
              <a:off x="7189231" y="3966480"/>
              <a:ext cx="55621" cy="41642"/>
            </a:xfrm>
            <a:custGeom>
              <a:avLst/>
              <a:gdLst>
                <a:gd name="connsiteX0" fmla="*/ 55622 w 55621"/>
                <a:gd name="connsiteY0" fmla="*/ 23691 h 41642"/>
                <a:gd name="connsiteX1" fmla="*/ 28024 w 55621"/>
                <a:gd name="connsiteY1" fmla="*/ 41433 h 41642"/>
                <a:gd name="connsiteX2" fmla="*/ 0 w 55621"/>
                <a:gd name="connsiteY2" fmla="*/ 16392 h 41642"/>
                <a:gd name="connsiteX3" fmla="*/ 17795 w 55621"/>
                <a:gd name="connsiteY3" fmla="*/ 89 h 41642"/>
                <a:gd name="connsiteX4" fmla="*/ 55622 w 55621"/>
                <a:gd name="connsiteY4" fmla="*/ 23691 h 416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5621" h="41642">
                  <a:moveTo>
                    <a:pt x="55622" y="23691"/>
                  </a:moveTo>
                  <a:cubicBezTo>
                    <a:pt x="40704" y="33601"/>
                    <a:pt x="31008" y="43191"/>
                    <a:pt x="28024" y="41433"/>
                  </a:cubicBezTo>
                  <a:cubicBezTo>
                    <a:pt x="17475" y="35199"/>
                    <a:pt x="9164" y="25076"/>
                    <a:pt x="0" y="16392"/>
                  </a:cubicBezTo>
                  <a:cubicBezTo>
                    <a:pt x="6074" y="10585"/>
                    <a:pt x="13959" y="-1136"/>
                    <a:pt x="17795" y="89"/>
                  </a:cubicBezTo>
                  <a:cubicBezTo>
                    <a:pt x="28930" y="3552"/>
                    <a:pt x="38307" y="12236"/>
                    <a:pt x="55622" y="2369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0" name="任意多边形: 形状 669">
              <a:extLst>
                <a:ext uri="{FF2B5EF4-FFF2-40B4-BE49-F238E27FC236}">
                  <a16:creationId xmlns:a16="http://schemas.microsoft.com/office/drawing/2014/main" id="{B894B755-A9E8-790A-D112-20E83A9AEB87}"/>
                </a:ext>
              </a:extLst>
            </p:cNvPr>
            <p:cNvSpPr/>
            <p:nvPr/>
          </p:nvSpPr>
          <p:spPr>
            <a:xfrm>
              <a:off x="6137371" y="6588043"/>
              <a:ext cx="56953" cy="40407"/>
            </a:xfrm>
            <a:custGeom>
              <a:avLst/>
              <a:gdLst>
                <a:gd name="connsiteX0" fmla="*/ 56954 w 56953"/>
                <a:gd name="connsiteY0" fmla="*/ 19178 h 40407"/>
                <a:gd name="connsiteX1" fmla="*/ 22270 w 56953"/>
                <a:gd name="connsiteY1" fmla="*/ 40329 h 40407"/>
                <a:gd name="connsiteX2" fmla="*/ 0 w 56953"/>
                <a:gd name="connsiteY2" fmla="*/ 18752 h 40407"/>
                <a:gd name="connsiteX3" fmla="*/ 23389 w 56953"/>
                <a:gd name="connsiteY3" fmla="*/ 52 h 40407"/>
                <a:gd name="connsiteX4" fmla="*/ 56954 w 56953"/>
                <a:gd name="connsiteY4" fmla="*/ 19178 h 40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953" h="40407">
                  <a:moveTo>
                    <a:pt x="56954" y="19178"/>
                  </a:moveTo>
                  <a:cubicBezTo>
                    <a:pt x="39585" y="30420"/>
                    <a:pt x="30049" y="41448"/>
                    <a:pt x="22270" y="40329"/>
                  </a:cubicBezTo>
                  <a:cubicBezTo>
                    <a:pt x="14012" y="39157"/>
                    <a:pt x="7352" y="26424"/>
                    <a:pt x="0" y="18752"/>
                  </a:cubicBezTo>
                  <a:cubicBezTo>
                    <a:pt x="7725" y="12092"/>
                    <a:pt x="14971" y="1011"/>
                    <a:pt x="23389" y="52"/>
                  </a:cubicBezTo>
                  <a:cubicBezTo>
                    <a:pt x="31221" y="-801"/>
                    <a:pt x="40225" y="9056"/>
                    <a:pt x="56954" y="1917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1" name="任意多边形: 形状 670">
              <a:extLst>
                <a:ext uri="{FF2B5EF4-FFF2-40B4-BE49-F238E27FC236}">
                  <a16:creationId xmlns:a16="http://schemas.microsoft.com/office/drawing/2014/main" id="{136A69CB-38B7-2D95-0E69-1F25BE210948}"/>
                </a:ext>
              </a:extLst>
            </p:cNvPr>
            <p:cNvSpPr/>
            <p:nvPr/>
          </p:nvSpPr>
          <p:spPr>
            <a:xfrm>
              <a:off x="6341555" y="5806171"/>
              <a:ext cx="48031" cy="49834"/>
            </a:xfrm>
            <a:custGeom>
              <a:avLst/>
              <a:gdLst>
                <a:gd name="connsiteX0" fmla="*/ 21872 w 48031"/>
                <a:gd name="connsiteY0" fmla="*/ 49835 h 49834"/>
                <a:gd name="connsiteX1" fmla="*/ 29 w 48031"/>
                <a:gd name="connsiteY1" fmla="*/ 15524 h 49834"/>
                <a:gd name="connsiteX2" fmla="*/ 20967 w 48031"/>
                <a:gd name="connsiteY2" fmla="*/ 127 h 49834"/>
                <a:gd name="connsiteX3" fmla="*/ 48032 w 48031"/>
                <a:gd name="connsiteY3" fmla="*/ 20852 h 49834"/>
                <a:gd name="connsiteX4" fmla="*/ 21872 w 48031"/>
                <a:gd name="connsiteY4" fmla="*/ 49835 h 49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031" h="49834">
                  <a:moveTo>
                    <a:pt x="21872" y="49835"/>
                  </a:moveTo>
                  <a:cubicBezTo>
                    <a:pt x="11004" y="33905"/>
                    <a:pt x="2053" y="25434"/>
                    <a:pt x="29" y="15524"/>
                  </a:cubicBezTo>
                  <a:cubicBezTo>
                    <a:pt x="-771" y="11582"/>
                    <a:pt x="15426" y="-1418"/>
                    <a:pt x="20967" y="127"/>
                  </a:cubicBezTo>
                  <a:cubicBezTo>
                    <a:pt x="31143" y="2951"/>
                    <a:pt x="39134" y="13553"/>
                    <a:pt x="48032" y="20852"/>
                  </a:cubicBezTo>
                  <a:cubicBezTo>
                    <a:pt x="41319" y="28311"/>
                    <a:pt x="34659" y="35717"/>
                    <a:pt x="21872" y="498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2" name="任意多边形: 形状 671">
              <a:extLst>
                <a:ext uri="{FF2B5EF4-FFF2-40B4-BE49-F238E27FC236}">
                  <a16:creationId xmlns:a16="http://schemas.microsoft.com/office/drawing/2014/main" id="{7A725CC4-F381-76EF-9113-9AA82B510F1C}"/>
                </a:ext>
              </a:extLst>
            </p:cNvPr>
            <p:cNvSpPr/>
            <p:nvPr/>
          </p:nvSpPr>
          <p:spPr>
            <a:xfrm>
              <a:off x="6243182" y="5447935"/>
              <a:ext cx="53276" cy="41530"/>
            </a:xfrm>
            <a:custGeom>
              <a:avLst/>
              <a:gdLst>
                <a:gd name="connsiteX0" fmla="*/ 53276 w 53276"/>
                <a:gd name="connsiteY0" fmla="*/ 20583 h 41530"/>
                <a:gd name="connsiteX1" fmla="*/ 24027 w 53276"/>
                <a:gd name="connsiteY1" fmla="*/ 41361 h 41530"/>
                <a:gd name="connsiteX2" fmla="*/ 105 w 53276"/>
                <a:gd name="connsiteY2" fmla="*/ 18825 h 41530"/>
                <a:gd name="connsiteX3" fmla="*/ 17900 w 53276"/>
                <a:gd name="connsiteY3" fmla="*/ 18 h 41530"/>
                <a:gd name="connsiteX4" fmla="*/ 53276 w 53276"/>
                <a:gd name="connsiteY4" fmla="*/ 20583 h 41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276" h="41530">
                  <a:moveTo>
                    <a:pt x="53276" y="20583"/>
                  </a:moveTo>
                  <a:cubicBezTo>
                    <a:pt x="38518" y="31558"/>
                    <a:pt x="28928" y="43066"/>
                    <a:pt x="24027" y="41361"/>
                  </a:cubicBezTo>
                  <a:cubicBezTo>
                    <a:pt x="14277" y="37951"/>
                    <a:pt x="5273" y="28255"/>
                    <a:pt x="105" y="18825"/>
                  </a:cubicBezTo>
                  <a:cubicBezTo>
                    <a:pt x="-1333" y="16214"/>
                    <a:pt x="12359" y="-622"/>
                    <a:pt x="17900" y="18"/>
                  </a:cubicBezTo>
                  <a:cubicBezTo>
                    <a:pt x="27916" y="1083"/>
                    <a:pt x="37027" y="10460"/>
                    <a:pt x="53276" y="2058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3" name="任意多边形: 形状 672">
              <a:extLst>
                <a:ext uri="{FF2B5EF4-FFF2-40B4-BE49-F238E27FC236}">
                  <a16:creationId xmlns:a16="http://schemas.microsoft.com/office/drawing/2014/main" id="{68139010-0DC7-A52E-F82D-677C000A16C2}"/>
                </a:ext>
              </a:extLst>
            </p:cNvPr>
            <p:cNvSpPr/>
            <p:nvPr/>
          </p:nvSpPr>
          <p:spPr>
            <a:xfrm>
              <a:off x="8452177" y="3415931"/>
              <a:ext cx="43474" cy="44455"/>
            </a:xfrm>
            <a:custGeom>
              <a:avLst/>
              <a:gdLst>
                <a:gd name="connsiteX0" fmla="*/ 0 w 43474"/>
                <a:gd name="connsiteY0" fmla="*/ 1773 h 44455"/>
                <a:gd name="connsiteX1" fmla="*/ 43475 w 43474"/>
                <a:gd name="connsiteY1" fmla="*/ 40665 h 44455"/>
                <a:gd name="connsiteX2" fmla="*/ 0 w 43474"/>
                <a:gd name="connsiteY2" fmla="*/ 1773 h 44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474" h="44455">
                  <a:moveTo>
                    <a:pt x="0" y="1773"/>
                  </a:moveTo>
                  <a:cubicBezTo>
                    <a:pt x="36602" y="-6432"/>
                    <a:pt x="41663" y="15092"/>
                    <a:pt x="43475" y="40665"/>
                  </a:cubicBezTo>
                  <a:cubicBezTo>
                    <a:pt x="11508" y="50362"/>
                    <a:pt x="2664" y="42850"/>
                    <a:pt x="0" y="177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4" name="任意多边形: 形状 673">
              <a:extLst>
                <a:ext uri="{FF2B5EF4-FFF2-40B4-BE49-F238E27FC236}">
                  <a16:creationId xmlns:a16="http://schemas.microsoft.com/office/drawing/2014/main" id="{E084F893-8C3F-20D8-3E79-0E0A02D44A49}"/>
                </a:ext>
              </a:extLst>
            </p:cNvPr>
            <p:cNvSpPr/>
            <p:nvPr/>
          </p:nvSpPr>
          <p:spPr>
            <a:xfrm>
              <a:off x="11410096" y="5822868"/>
              <a:ext cx="71818" cy="80449"/>
            </a:xfrm>
            <a:custGeom>
              <a:avLst/>
              <a:gdLst>
                <a:gd name="connsiteX0" fmla="*/ 57806 w 71818"/>
                <a:gd name="connsiteY0" fmla="*/ 80449 h 80449"/>
                <a:gd name="connsiteX1" fmla="*/ 0 w 71818"/>
                <a:gd name="connsiteY1" fmla="*/ 10869 h 80449"/>
                <a:gd name="connsiteX2" fmla="*/ 12840 w 71818"/>
                <a:gd name="connsiteY2" fmla="*/ 0 h 80449"/>
                <a:gd name="connsiteX3" fmla="*/ 71818 w 71818"/>
                <a:gd name="connsiteY3" fmla="*/ 68035 h 80449"/>
                <a:gd name="connsiteX4" fmla="*/ 57806 w 71818"/>
                <a:gd name="connsiteY4" fmla="*/ 80449 h 80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818" h="80449">
                  <a:moveTo>
                    <a:pt x="57806" y="80449"/>
                  </a:moveTo>
                  <a:cubicBezTo>
                    <a:pt x="38520" y="57273"/>
                    <a:pt x="19286" y="34097"/>
                    <a:pt x="0" y="10869"/>
                  </a:cubicBezTo>
                  <a:cubicBezTo>
                    <a:pt x="4262" y="7246"/>
                    <a:pt x="8578" y="3623"/>
                    <a:pt x="12840" y="0"/>
                  </a:cubicBezTo>
                  <a:cubicBezTo>
                    <a:pt x="32499" y="22696"/>
                    <a:pt x="52159" y="45392"/>
                    <a:pt x="71818" y="68035"/>
                  </a:cubicBezTo>
                  <a:cubicBezTo>
                    <a:pt x="67130" y="72191"/>
                    <a:pt x="62495" y="76294"/>
                    <a:pt x="57806" y="804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5" name="任意多边形: 形状 674">
              <a:extLst>
                <a:ext uri="{FF2B5EF4-FFF2-40B4-BE49-F238E27FC236}">
                  <a16:creationId xmlns:a16="http://schemas.microsoft.com/office/drawing/2014/main" id="{F65AA13A-5F5D-82F8-7486-75FBFCF04CFE}"/>
                </a:ext>
              </a:extLst>
            </p:cNvPr>
            <p:cNvSpPr/>
            <p:nvPr/>
          </p:nvSpPr>
          <p:spPr>
            <a:xfrm>
              <a:off x="6392511" y="5248797"/>
              <a:ext cx="43412" cy="49552"/>
            </a:xfrm>
            <a:custGeom>
              <a:avLst/>
              <a:gdLst>
                <a:gd name="connsiteX0" fmla="*/ 22756 w 43412"/>
                <a:gd name="connsiteY0" fmla="*/ 49553 h 49552"/>
                <a:gd name="connsiteX1" fmla="*/ 7 w 43412"/>
                <a:gd name="connsiteY1" fmla="*/ 18172 h 49552"/>
                <a:gd name="connsiteX2" fmla="*/ 21744 w 43412"/>
                <a:gd name="connsiteY2" fmla="*/ 4 h 49552"/>
                <a:gd name="connsiteX3" fmla="*/ 43321 w 43412"/>
                <a:gd name="connsiteY3" fmla="*/ 19344 h 49552"/>
                <a:gd name="connsiteX4" fmla="*/ 22756 w 43412"/>
                <a:gd name="connsiteY4" fmla="*/ 49553 h 495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12" h="49552">
                  <a:moveTo>
                    <a:pt x="22756" y="49553"/>
                  </a:moveTo>
                  <a:cubicBezTo>
                    <a:pt x="11142" y="34582"/>
                    <a:pt x="-313" y="26164"/>
                    <a:pt x="7" y="18172"/>
                  </a:cubicBezTo>
                  <a:cubicBezTo>
                    <a:pt x="220" y="11406"/>
                    <a:pt x="14232" y="-262"/>
                    <a:pt x="21744" y="4"/>
                  </a:cubicBezTo>
                  <a:cubicBezTo>
                    <a:pt x="29629" y="271"/>
                    <a:pt x="41829" y="11353"/>
                    <a:pt x="43321" y="19344"/>
                  </a:cubicBezTo>
                  <a:cubicBezTo>
                    <a:pt x="44547" y="26110"/>
                    <a:pt x="33145" y="35168"/>
                    <a:pt x="22756" y="4955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6" name="任意多边形: 形状 675">
              <a:extLst>
                <a:ext uri="{FF2B5EF4-FFF2-40B4-BE49-F238E27FC236}">
                  <a16:creationId xmlns:a16="http://schemas.microsoft.com/office/drawing/2014/main" id="{5873EBB7-BFA8-EC40-4238-F1E10EE2CF24}"/>
                </a:ext>
              </a:extLst>
            </p:cNvPr>
            <p:cNvSpPr/>
            <p:nvPr/>
          </p:nvSpPr>
          <p:spPr>
            <a:xfrm>
              <a:off x="7448587" y="3629695"/>
              <a:ext cx="48002" cy="41602"/>
            </a:xfrm>
            <a:custGeom>
              <a:avLst/>
              <a:gdLst>
                <a:gd name="connsiteX0" fmla="*/ 48003 w 48002"/>
                <a:gd name="connsiteY0" fmla="*/ 31327 h 41602"/>
                <a:gd name="connsiteX1" fmla="*/ 53 w 48002"/>
                <a:gd name="connsiteY1" fmla="*/ 20618 h 41602"/>
                <a:gd name="connsiteX2" fmla="*/ 13745 w 48002"/>
                <a:gd name="connsiteY2" fmla="*/ 0 h 41602"/>
                <a:gd name="connsiteX3" fmla="*/ 48003 w 48002"/>
                <a:gd name="connsiteY3" fmla="*/ 31327 h 416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002" h="41602">
                  <a:moveTo>
                    <a:pt x="48003" y="31327"/>
                  </a:moveTo>
                  <a:cubicBezTo>
                    <a:pt x="19179" y="48163"/>
                    <a:pt x="3249" y="44114"/>
                    <a:pt x="53" y="20618"/>
                  </a:cubicBezTo>
                  <a:cubicBezTo>
                    <a:pt x="-800" y="14492"/>
                    <a:pt x="8897" y="6926"/>
                    <a:pt x="13745" y="0"/>
                  </a:cubicBezTo>
                  <a:cubicBezTo>
                    <a:pt x="25146" y="10442"/>
                    <a:pt x="36601" y="20885"/>
                    <a:pt x="48003" y="3132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7" name="任意多边形: 形状 676">
              <a:extLst>
                <a:ext uri="{FF2B5EF4-FFF2-40B4-BE49-F238E27FC236}">
                  <a16:creationId xmlns:a16="http://schemas.microsoft.com/office/drawing/2014/main" id="{AA331C93-8B13-2AD2-7C6D-6C5B2ABC6168}"/>
                </a:ext>
              </a:extLst>
            </p:cNvPr>
            <p:cNvSpPr/>
            <p:nvPr/>
          </p:nvSpPr>
          <p:spPr>
            <a:xfrm>
              <a:off x="9721835" y="3776475"/>
              <a:ext cx="44269" cy="57273"/>
            </a:xfrm>
            <a:custGeom>
              <a:avLst/>
              <a:gdLst>
                <a:gd name="connsiteX0" fmla="*/ 9430 w 44269"/>
                <a:gd name="connsiteY0" fmla="*/ 0 h 57273"/>
                <a:gd name="connsiteX1" fmla="*/ 36708 w 44269"/>
                <a:gd name="connsiteY1" fmla="*/ 57273 h 57273"/>
                <a:gd name="connsiteX2" fmla="*/ 0 w 44269"/>
                <a:gd name="connsiteY2" fmla="*/ 7033 h 57273"/>
                <a:gd name="connsiteX3" fmla="*/ 9430 w 44269"/>
                <a:gd name="connsiteY3" fmla="*/ 0 h 57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269" h="57273">
                  <a:moveTo>
                    <a:pt x="9430" y="0"/>
                  </a:moveTo>
                  <a:cubicBezTo>
                    <a:pt x="45552" y="9270"/>
                    <a:pt x="51573" y="18168"/>
                    <a:pt x="36708" y="57273"/>
                  </a:cubicBezTo>
                  <a:cubicBezTo>
                    <a:pt x="24455" y="40544"/>
                    <a:pt x="12254" y="23762"/>
                    <a:pt x="0" y="7033"/>
                  </a:cubicBezTo>
                  <a:cubicBezTo>
                    <a:pt x="3144" y="4742"/>
                    <a:pt x="6287" y="2397"/>
                    <a:pt x="943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8" name="任意多边形: 形状 677">
              <a:extLst>
                <a:ext uri="{FF2B5EF4-FFF2-40B4-BE49-F238E27FC236}">
                  <a16:creationId xmlns:a16="http://schemas.microsoft.com/office/drawing/2014/main" id="{25ECEEE6-E0D7-DEAB-2953-0E3776FB167D}"/>
                </a:ext>
              </a:extLst>
            </p:cNvPr>
            <p:cNvSpPr/>
            <p:nvPr/>
          </p:nvSpPr>
          <p:spPr>
            <a:xfrm>
              <a:off x="10407572" y="4476155"/>
              <a:ext cx="43670" cy="54996"/>
            </a:xfrm>
            <a:custGeom>
              <a:avLst/>
              <a:gdLst>
                <a:gd name="connsiteX0" fmla="*/ 0 w 43670"/>
                <a:gd name="connsiteY0" fmla="*/ 14 h 54996"/>
                <a:gd name="connsiteX1" fmla="*/ 39532 w 43670"/>
                <a:gd name="connsiteY1" fmla="*/ 54997 h 54996"/>
                <a:gd name="connsiteX2" fmla="*/ 0 w 43670"/>
                <a:gd name="connsiteY2" fmla="*/ 14 h 5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670" h="54996">
                  <a:moveTo>
                    <a:pt x="0" y="14"/>
                  </a:moveTo>
                  <a:cubicBezTo>
                    <a:pt x="37028" y="-625"/>
                    <a:pt x="51573" y="20047"/>
                    <a:pt x="39532" y="54997"/>
                  </a:cubicBezTo>
                  <a:cubicBezTo>
                    <a:pt x="26319" y="36669"/>
                    <a:pt x="13159" y="18342"/>
                    <a:pt x="0" y="1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79" name="任意多边形: 形状 678">
              <a:extLst>
                <a:ext uri="{FF2B5EF4-FFF2-40B4-BE49-F238E27FC236}">
                  <a16:creationId xmlns:a16="http://schemas.microsoft.com/office/drawing/2014/main" id="{3D049761-730B-5113-3A84-983A264BAC92}"/>
                </a:ext>
              </a:extLst>
            </p:cNvPr>
            <p:cNvSpPr/>
            <p:nvPr/>
          </p:nvSpPr>
          <p:spPr>
            <a:xfrm>
              <a:off x="9212971" y="3444289"/>
              <a:ext cx="50517" cy="51981"/>
            </a:xfrm>
            <a:custGeom>
              <a:avLst/>
              <a:gdLst>
                <a:gd name="connsiteX0" fmla="*/ 10080 w 50517"/>
                <a:gd name="connsiteY0" fmla="*/ 0 h 51981"/>
                <a:gd name="connsiteX1" fmla="*/ 50517 w 50517"/>
                <a:gd name="connsiteY1" fmla="*/ 51626 h 51981"/>
                <a:gd name="connsiteX2" fmla="*/ 703 w 50517"/>
                <a:gd name="connsiteY2" fmla="*/ 7779 h 51981"/>
                <a:gd name="connsiteX3" fmla="*/ 10080 w 50517"/>
                <a:gd name="connsiteY3" fmla="*/ 0 h 51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517" h="51981">
                  <a:moveTo>
                    <a:pt x="10080" y="0"/>
                  </a:moveTo>
                  <a:cubicBezTo>
                    <a:pt x="22280" y="15557"/>
                    <a:pt x="34427" y="31114"/>
                    <a:pt x="50517" y="51626"/>
                  </a:cubicBezTo>
                  <a:cubicBezTo>
                    <a:pt x="6190" y="54130"/>
                    <a:pt x="-2867" y="43794"/>
                    <a:pt x="703" y="7779"/>
                  </a:cubicBezTo>
                  <a:cubicBezTo>
                    <a:pt x="3846" y="5168"/>
                    <a:pt x="6936" y="2557"/>
                    <a:pt x="1008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0" name="任意多边形: 形状 679">
              <a:extLst>
                <a:ext uri="{FF2B5EF4-FFF2-40B4-BE49-F238E27FC236}">
                  <a16:creationId xmlns:a16="http://schemas.microsoft.com/office/drawing/2014/main" id="{65B7917C-F3D7-9297-98E1-9484E35BE97D}"/>
                </a:ext>
              </a:extLst>
            </p:cNvPr>
            <p:cNvSpPr/>
            <p:nvPr/>
          </p:nvSpPr>
          <p:spPr>
            <a:xfrm>
              <a:off x="11421178" y="5754779"/>
              <a:ext cx="68888" cy="73949"/>
            </a:xfrm>
            <a:custGeom>
              <a:avLst/>
              <a:gdLst>
                <a:gd name="connsiteX0" fmla="*/ 60257 w 68888"/>
                <a:gd name="connsiteY0" fmla="*/ 73949 h 73949"/>
                <a:gd name="connsiteX1" fmla="*/ 0 w 68888"/>
                <a:gd name="connsiteY1" fmla="*/ 7406 h 73949"/>
                <a:gd name="connsiteX2" fmla="*/ 7779 w 68888"/>
                <a:gd name="connsiteY2" fmla="*/ 0 h 73949"/>
                <a:gd name="connsiteX3" fmla="*/ 68888 w 68888"/>
                <a:gd name="connsiteY3" fmla="*/ 65851 h 73949"/>
                <a:gd name="connsiteX4" fmla="*/ 60257 w 68888"/>
                <a:gd name="connsiteY4" fmla="*/ 73949 h 73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88" h="73949">
                  <a:moveTo>
                    <a:pt x="60257" y="73949"/>
                  </a:moveTo>
                  <a:cubicBezTo>
                    <a:pt x="40172" y="51786"/>
                    <a:pt x="20086" y="29569"/>
                    <a:pt x="0" y="7406"/>
                  </a:cubicBezTo>
                  <a:cubicBezTo>
                    <a:pt x="2611" y="4955"/>
                    <a:pt x="5168" y="2451"/>
                    <a:pt x="7779" y="0"/>
                  </a:cubicBezTo>
                  <a:cubicBezTo>
                    <a:pt x="39000" y="11295"/>
                    <a:pt x="53225" y="39319"/>
                    <a:pt x="68888" y="65851"/>
                  </a:cubicBezTo>
                  <a:cubicBezTo>
                    <a:pt x="66011" y="68515"/>
                    <a:pt x="63134" y="71232"/>
                    <a:pt x="60257" y="739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1" name="任意多边形: 形状 680">
              <a:extLst>
                <a:ext uri="{FF2B5EF4-FFF2-40B4-BE49-F238E27FC236}">
                  <a16:creationId xmlns:a16="http://schemas.microsoft.com/office/drawing/2014/main" id="{3FD0DA74-66FF-365A-ED3F-B6CC7884C46C}"/>
                </a:ext>
              </a:extLst>
            </p:cNvPr>
            <p:cNvSpPr/>
            <p:nvPr/>
          </p:nvSpPr>
          <p:spPr>
            <a:xfrm>
              <a:off x="11336467" y="5709012"/>
              <a:ext cx="58924" cy="60045"/>
            </a:xfrm>
            <a:custGeom>
              <a:avLst/>
              <a:gdLst>
                <a:gd name="connsiteX0" fmla="*/ 50560 w 58924"/>
                <a:gd name="connsiteY0" fmla="*/ 60046 h 60045"/>
                <a:gd name="connsiteX1" fmla="*/ 0 w 58924"/>
                <a:gd name="connsiteY1" fmla="*/ 2 h 60045"/>
                <a:gd name="connsiteX2" fmla="*/ 58925 w 58924"/>
                <a:gd name="connsiteY2" fmla="*/ 52907 h 60045"/>
                <a:gd name="connsiteX3" fmla="*/ 50560 w 58924"/>
                <a:gd name="connsiteY3" fmla="*/ 60046 h 60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924" h="60045">
                  <a:moveTo>
                    <a:pt x="50560" y="60046"/>
                  </a:moveTo>
                  <a:cubicBezTo>
                    <a:pt x="33724" y="40013"/>
                    <a:pt x="16889" y="20034"/>
                    <a:pt x="0" y="2"/>
                  </a:cubicBezTo>
                  <a:cubicBezTo>
                    <a:pt x="40438" y="-265"/>
                    <a:pt x="49761" y="26268"/>
                    <a:pt x="58925" y="52907"/>
                  </a:cubicBezTo>
                  <a:cubicBezTo>
                    <a:pt x="56154" y="55304"/>
                    <a:pt x="53384" y="57648"/>
                    <a:pt x="50560" y="6004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2" name="任意多边形: 形状 681">
              <a:extLst>
                <a:ext uri="{FF2B5EF4-FFF2-40B4-BE49-F238E27FC236}">
                  <a16:creationId xmlns:a16="http://schemas.microsoft.com/office/drawing/2014/main" id="{2FFA6019-2FDF-EFC0-CD54-01D11971C30F}"/>
                </a:ext>
              </a:extLst>
            </p:cNvPr>
            <p:cNvSpPr/>
            <p:nvPr/>
          </p:nvSpPr>
          <p:spPr>
            <a:xfrm>
              <a:off x="8690146" y="3307028"/>
              <a:ext cx="41691" cy="46573"/>
            </a:xfrm>
            <a:custGeom>
              <a:avLst/>
              <a:gdLst>
                <a:gd name="connsiteX0" fmla="*/ 502 w 41691"/>
                <a:gd name="connsiteY0" fmla="*/ 71 h 46573"/>
                <a:gd name="connsiteX1" fmla="*/ 41685 w 41691"/>
                <a:gd name="connsiteY1" fmla="*/ 36885 h 46573"/>
                <a:gd name="connsiteX2" fmla="*/ 26394 w 41691"/>
                <a:gd name="connsiteY2" fmla="*/ 46475 h 46573"/>
                <a:gd name="connsiteX3" fmla="*/ 502 w 41691"/>
                <a:gd name="connsiteY3" fmla="*/ 71 h 46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91" h="46573">
                  <a:moveTo>
                    <a:pt x="502" y="71"/>
                  </a:moveTo>
                  <a:cubicBezTo>
                    <a:pt x="29751" y="-1208"/>
                    <a:pt x="39235" y="15042"/>
                    <a:pt x="41685" y="36885"/>
                  </a:cubicBezTo>
                  <a:cubicBezTo>
                    <a:pt x="42005" y="39656"/>
                    <a:pt x="30657" y="47541"/>
                    <a:pt x="26394" y="46475"/>
                  </a:cubicBezTo>
                  <a:cubicBezTo>
                    <a:pt x="3911" y="40828"/>
                    <a:pt x="-1896" y="24099"/>
                    <a:pt x="502" y="7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3" name="任意多边形: 形状 682">
              <a:extLst>
                <a:ext uri="{FF2B5EF4-FFF2-40B4-BE49-F238E27FC236}">
                  <a16:creationId xmlns:a16="http://schemas.microsoft.com/office/drawing/2014/main" id="{DFA3801A-301A-4543-63A3-AD811928F7B9}"/>
                </a:ext>
              </a:extLst>
            </p:cNvPr>
            <p:cNvSpPr/>
            <p:nvPr/>
          </p:nvSpPr>
          <p:spPr>
            <a:xfrm>
              <a:off x="8305663" y="3392176"/>
              <a:ext cx="40848" cy="41669"/>
            </a:xfrm>
            <a:custGeom>
              <a:avLst/>
              <a:gdLst>
                <a:gd name="connsiteX0" fmla="*/ 0 w 40848"/>
                <a:gd name="connsiteY0" fmla="*/ 1712 h 41669"/>
                <a:gd name="connsiteX1" fmla="*/ 40651 w 40848"/>
                <a:gd name="connsiteY1" fmla="*/ 39593 h 41669"/>
                <a:gd name="connsiteX2" fmla="*/ 0 w 40848"/>
                <a:gd name="connsiteY2" fmla="*/ 1712 h 4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848" h="41669">
                  <a:moveTo>
                    <a:pt x="0" y="1712"/>
                  </a:moveTo>
                  <a:cubicBezTo>
                    <a:pt x="35803" y="-3669"/>
                    <a:pt x="42143" y="2245"/>
                    <a:pt x="40651" y="39593"/>
                  </a:cubicBezTo>
                  <a:cubicBezTo>
                    <a:pt x="11561" y="46625"/>
                    <a:pt x="480" y="36236"/>
                    <a:pt x="0" y="171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4" name="任意多边形: 形状 683">
              <a:extLst>
                <a:ext uri="{FF2B5EF4-FFF2-40B4-BE49-F238E27FC236}">
                  <a16:creationId xmlns:a16="http://schemas.microsoft.com/office/drawing/2014/main" id="{22D32D86-5A9A-C5C7-77F1-853DFEEC2BBE}"/>
                </a:ext>
              </a:extLst>
            </p:cNvPr>
            <p:cNvSpPr/>
            <p:nvPr/>
          </p:nvSpPr>
          <p:spPr>
            <a:xfrm>
              <a:off x="7487285" y="3790700"/>
              <a:ext cx="45092" cy="55675"/>
            </a:xfrm>
            <a:custGeom>
              <a:avLst/>
              <a:gdLst>
                <a:gd name="connsiteX0" fmla="*/ 22145 w 45092"/>
                <a:gd name="connsiteY0" fmla="*/ 0 h 55675"/>
                <a:gd name="connsiteX1" fmla="*/ 45001 w 45092"/>
                <a:gd name="connsiteY1" fmla="*/ 37188 h 55675"/>
                <a:gd name="connsiteX2" fmla="*/ 29177 w 45092"/>
                <a:gd name="connsiteY2" fmla="*/ 55675 h 55675"/>
                <a:gd name="connsiteX3" fmla="*/ 88 w 45092"/>
                <a:gd name="connsiteY3" fmla="*/ 26745 h 55675"/>
                <a:gd name="connsiteX4" fmla="*/ 22145 w 45092"/>
                <a:gd name="connsiteY4" fmla="*/ 0 h 5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92" h="55675">
                  <a:moveTo>
                    <a:pt x="22145" y="0"/>
                  </a:moveTo>
                  <a:cubicBezTo>
                    <a:pt x="33013" y="16676"/>
                    <a:pt x="41804" y="26106"/>
                    <a:pt x="45001" y="37188"/>
                  </a:cubicBezTo>
                  <a:cubicBezTo>
                    <a:pt x="46226" y="41450"/>
                    <a:pt x="34825" y="49388"/>
                    <a:pt x="29177" y="55675"/>
                  </a:cubicBezTo>
                  <a:cubicBezTo>
                    <a:pt x="19161" y="46298"/>
                    <a:pt x="8239" y="37561"/>
                    <a:pt x="88" y="26745"/>
                  </a:cubicBezTo>
                  <a:cubicBezTo>
                    <a:pt x="-1138" y="25094"/>
                    <a:pt x="10690" y="13639"/>
                    <a:pt x="2214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5" name="任意多边形: 形状 684">
              <a:extLst>
                <a:ext uri="{FF2B5EF4-FFF2-40B4-BE49-F238E27FC236}">
                  <a16:creationId xmlns:a16="http://schemas.microsoft.com/office/drawing/2014/main" id="{B395EF67-C4D2-A479-BA7D-23B056410FD4}"/>
                </a:ext>
              </a:extLst>
            </p:cNvPr>
            <p:cNvSpPr/>
            <p:nvPr/>
          </p:nvSpPr>
          <p:spPr>
            <a:xfrm>
              <a:off x="6881168" y="4141639"/>
              <a:ext cx="41565" cy="54982"/>
            </a:xfrm>
            <a:custGeom>
              <a:avLst/>
              <a:gdLst>
                <a:gd name="connsiteX0" fmla="*/ 17700 w 41565"/>
                <a:gd name="connsiteY0" fmla="*/ 54983 h 54982"/>
                <a:gd name="connsiteX1" fmla="*/ 12 w 41565"/>
                <a:gd name="connsiteY1" fmla="*/ 19606 h 54982"/>
                <a:gd name="connsiteX2" fmla="*/ 16954 w 41565"/>
                <a:gd name="connsiteY2" fmla="*/ 0 h 54982"/>
                <a:gd name="connsiteX3" fmla="*/ 41462 w 41565"/>
                <a:gd name="connsiteY3" fmla="*/ 28823 h 54982"/>
                <a:gd name="connsiteX4" fmla="*/ 17700 w 41565"/>
                <a:gd name="connsiteY4" fmla="*/ 54983 h 5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565" h="54982">
                  <a:moveTo>
                    <a:pt x="17700" y="54983"/>
                  </a:moveTo>
                  <a:cubicBezTo>
                    <a:pt x="9069" y="38839"/>
                    <a:pt x="651" y="29463"/>
                    <a:pt x="12" y="19606"/>
                  </a:cubicBezTo>
                  <a:cubicBezTo>
                    <a:pt x="-414" y="13479"/>
                    <a:pt x="10934" y="6553"/>
                    <a:pt x="16954" y="0"/>
                  </a:cubicBezTo>
                  <a:cubicBezTo>
                    <a:pt x="25478" y="9377"/>
                    <a:pt x="35601" y="17955"/>
                    <a:pt x="41462" y="28823"/>
                  </a:cubicBezTo>
                  <a:cubicBezTo>
                    <a:pt x="42847" y="31381"/>
                    <a:pt x="30060" y="41610"/>
                    <a:pt x="17700" y="5498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6" name="任意多边形: 形状 685">
              <a:extLst>
                <a:ext uri="{FF2B5EF4-FFF2-40B4-BE49-F238E27FC236}">
                  <a16:creationId xmlns:a16="http://schemas.microsoft.com/office/drawing/2014/main" id="{C0C312DE-CEB0-3883-E9B8-4CEBDDA094BF}"/>
                </a:ext>
              </a:extLst>
            </p:cNvPr>
            <p:cNvSpPr/>
            <p:nvPr/>
          </p:nvSpPr>
          <p:spPr>
            <a:xfrm>
              <a:off x="7614476" y="3641498"/>
              <a:ext cx="42755" cy="52822"/>
            </a:xfrm>
            <a:custGeom>
              <a:avLst/>
              <a:gdLst>
                <a:gd name="connsiteX0" fmla="*/ 25963 w 42755"/>
                <a:gd name="connsiteY0" fmla="*/ 52823 h 52822"/>
                <a:gd name="connsiteX1" fmla="*/ 70 w 42755"/>
                <a:gd name="connsiteY1" fmla="*/ 16115 h 52822"/>
                <a:gd name="connsiteX2" fmla="*/ 15094 w 42755"/>
                <a:gd name="connsiteY2" fmla="*/ 25 h 52822"/>
                <a:gd name="connsiteX3" fmla="*/ 42532 w 42755"/>
                <a:gd name="connsiteY3" fmla="*/ 25705 h 52822"/>
                <a:gd name="connsiteX4" fmla="*/ 25963 w 42755"/>
                <a:gd name="connsiteY4" fmla="*/ 52823 h 52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755" h="52822">
                  <a:moveTo>
                    <a:pt x="25963" y="52823"/>
                  </a:moveTo>
                  <a:cubicBezTo>
                    <a:pt x="13869" y="36520"/>
                    <a:pt x="5025" y="27196"/>
                    <a:pt x="70" y="16115"/>
                  </a:cubicBezTo>
                  <a:cubicBezTo>
                    <a:pt x="-1155" y="13344"/>
                    <a:pt x="14135" y="-668"/>
                    <a:pt x="15094" y="25"/>
                  </a:cubicBezTo>
                  <a:cubicBezTo>
                    <a:pt x="25324" y="7271"/>
                    <a:pt x="35553" y="15475"/>
                    <a:pt x="42532" y="25705"/>
                  </a:cubicBezTo>
                  <a:cubicBezTo>
                    <a:pt x="44344" y="28369"/>
                    <a:pt x="34807" y="38811"/>
                    <a:pt x="25963" y="5282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7" name="任意多边形: 形状 686">
              <a:extLst>
                <a:ext uri="{FF2B5EF4-FFF2-40B4-BE49-F238E27FC236}">
                  <a16:creationId xmlns:a16="http://schemas.microsoft.com/office/drawing/2014/main" id="{1054F723-9829-0243-9EC2-02239DE34A09}"/>
                </a:ext>
              </a:extLst>
            </p:cNvPr>
            <p:cNvSpPr/>
            <p:nvPr/>
          </p:nvSpPr>
          <p:spPr>
            <a:xfrm>
              <a:off x="9997920" y="4022937"/>
              <a:ext cx="54076" cy="55302"/>
            </a:xfrm>
            <a:custGeom>
              <a:avLst/>
              <a:gdLst>
                <a:gd name="connsiteX0" fmla="*/ 0 w 54076"/>
                <a:gd name="connsiteY0" fmla="*/ 0 h 55302"/>
                <a:gd name="connsiteX1" fmla="*/ 54077 w 54076"/>
                <a:gd name="connsiteY1" fmla="*/ 55302 h 55302"/>
                <a:gd name="connsiteX2" fmla="*/ 0 w 54076"/>
                <a:gd name="connsiteY2" fmla="*/ 0 h 55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4076" h="55302">
                  <a:moveTo>
                    <a:pt x="0" y="0"/>
                  </a:moveTo>
                  <a:cubicBezTo>
                    <a:pt x="39319" y="320"/>
                    <a:pt x="31967" y="36389"/>
                    <a:pt x="54077" y="55302"/>
                  </a:cubicBezTo>
                  <a:cubicBezTo>
                    <a:pt x="13319" y="54450"/>
                    <a:pt x="693" y="3590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8" name="任意多边形: 形状 687">
              <a:extLst>
                <a:ext uri="{FF2B5EF4-FFF2-40B4-BE49-F238E27FC236}">
                  <a16:creationId xmlns:a16="http://schemas.microsoft.com/office/drawing/2014/main" id="{7A5297C9-A4CD-6E2A-D3ED-0A6D6BD95CB9}"/>
                </a:ext>
              </a:extLst>
            </p:cNvPr>
            <p:cNvSpPr/>
            <p:nvPr/>
          </p:nvSpPr>
          <p:spPr>
            <a:xfrm>
              <a:off x="6783782" y="4499271"/>
              <a:ext cx="46144" cy="38732"/>
            </a:xfrm>
            <a:custGeom>
              <a:avLst/>
              <a:gdLst>
                <a:gd name="connsiteX0" fmla="*/ 46145 w 46144"/>
                <a:gd name="connsiteY0" fmla="*/ 36890 h 38732"/>
                <a:gd name="connsiteX1" fmla="*/ 113 w 46144"/>
                <a:gd name="connsiteY1" fmla="*/ 20267 h 38732"/>
                <a:gd name="connsiteX2" fmla="*/ 12580 w 46144"/>
                <a:gd name="connsiteY2" fmla="*/ 767 h 38732"/>
                <a:gd name="connsiteX3" fmla="*/ 46145 w 46144"/>
                <a:gd name="connsiteY3" fmla="*/ 36890 h 3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144" h="38732">
                  <a:moveTo>
                    <a:pt x="46145" y="36890"/>
                  </a:moveTo>
                  <a:cubicBezTo>
                    <a:pt x="26059" y="36517"/>
                    <a:pt x="5707" y="47385"/>
                    <a:pt x="113" y="20267"/>
                  </a:cubicBezTo>
                  <a:cubicBezTo>
                    <a:pt x="-1059" y="14566"/>
                    <a:pt x="7146" y="1780"/>
                    <a:pt x="12580" y="767"/>
                  </a:cubicBezTo>
                  <a:cubicBezTo>
                    <a:pt x="35649" y="-3495"/>
                    <a:pt x="44706" y="10197"/>
                    <a:pt x="46145" y="3689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89" name="任意多边形: 形状 688">
              <a:extLst>
                <a:ext uri="{FF2B5EF4-FFF2-40B4-BE49-F238E27FC236}">
                  <a16:creationId xmlns:a16="http://schemas.microsoft.com/office/drawing/2014/main" id="{F9C227ED-BAF7-F347-C7D9-2169DF303094}"/>
                </a:ext>
              </a:extLst>
            </p:cNvPr>
            <p:cNvSpPr/>
            <p:nvPr/>
          </p:nvSpPr>
          <p:spPr>
            <a:xfrm>
              <a:off x="10099307" y="4073604"/>
              <a:ext cx="42302" cy="55621"/>
            </a:xfrm>
            <a:custGeom>
              <a:avLst/>
              <a:gdLst>
                <a:gd name="connsiteX0" fmla="*/ 0 w 42302"/>
                <a:gd name="connsiteY0" fmla="*/ 0 h 55621"/>
                <a:gd name="connsiteX1" fmla="*/ 41183 w 42302"/>
                <a:gd name="connsiteY1" fmla="*/ 55622 h 55621"/>
                <a:gd name="connsiteX2" fmla="*/ 0 w 42302"/>
                <a:gd name="connsiteY2" fmla="*/ 0 h 55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02" h="55621">
                  <a:moveTo>
                    <a:pt x="0" y="0"/>
                  </a:moveTo>
                  <a:cubicBezTo>
                    <a:pt x="35643" y="6287"/>
                    <a:pt x="46032" y="20405"/>
                    <a:pt x="41183" y="55622"/>
                  </a:cubicBezTo>
                  <a:cubicBezTo>
                    <a:pt x="9643" y="49601"/>
                    <a:pt x="4475" y="2615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0" name="任意多边形: 形状 689">
              <a:extLst>
                <a:ext uri="{FF2B5EF4-FFF2-40B4-BE49-F238E27FC236}">
                  <a16:creationId xmlns:a16="http://schemas.microsoft.com/office/drawing/2014/main" id="{2B03DCE3-3A93-53BF-B822-64D390950D76}"/>
                </a:ext>
              </a:extLst>
            </p:cNvPr>
            <p:cNvSpPr/>
            <p:nvPr/>
          </p:nvSpPr>
          <p:spPr>
            <a:xfrm>
              <a:off x="9081172" y="3410457"/>
              <a:ext cx="45978" cy="50035"/>
            </a:xfrm>
            <a:custGeom>
              <a:avLst/>
              <a:gdLst>
                <a:gd name="connsiteX0" fmla="*/ 0 w 45978"/>
                <a:gd name="connsiteY0" fmla="*/ 0 h 50035"/>
                <a:gd name="connsiteX1" fmla="*/ 45979 w 45978"/>
                <a:gd name="connsiteY1" fmla="*/ 49921 h 50035"/>
                <a:gd name="connsiteX2" fmla="*/ 0 w 45978"/>
                <a:gd name="connsiteY2" fmla="*/ 0 h 5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78" h="50035">
                  <a:moveTo>
                    <a:pt x="0" y="0"/>
                  </a:moveTo>
                  <a:cubicBezTo>
                    <a:pt x="38733" y="3570"/>
                    <a:pt x="44487" y="23229"/>
                    <a:pt x="45979" y="49921"/>
                  </a:cubicBezTo>
                  <a:cubicBezTo>
                    <a:pt x="8578" y="51946"/>
                    <a:pt x="9111" y="26692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1" name="任意多边形: 形状 690">
              <a:extLst>
                <a:ext uri="{FF2B5EF4-FFF2-40B4-BE49-F238E27FC236}">
                  <a16:creationId xmlns:a16="http://schemas.microsoft.com/office/drawing/2014/main" id="{CC8F829A-8E03-C079-8814-7C933AEB0088}"/>
                </a:ext>
              </a:extLst>
            </p:cNvPr>
            <p:cNvSpPr/>
            <p:nvPr/>
          </p:nvSpPr>
          <p:spPr>
            <a:xfrm>
              <a:off x="11190166" y="5431917"/>
              <a:ext cx="64838" cy="73203"/>
            </a:xfrm>
            <a:custGeom>
              <a:avLst/>
              <a:gdLst>
                <a:gd name="connsiteX0" fmla="*/ 51200 w 64838"/>
                <a:gd name="connsiteY0" fmla="*/ 73204 h 73203"/>
                <a:gd name="connsiteX1" fmla="*/ 0 w 64838"/>
                <a:gd name="connsiteY1" fmla="*/ 10070 h 73203"/>
                <a:gd name="connsiteX2" fmla="*/ 11614 w 64838"/>
                <a:gd name="connsiteY2" fmla="*/ 0 h 73203"/>
                <a:gd name="connsiteX3" fmla="*/ 64839 w 64838"/>
                <a:gd name="connsiteY3" fmla="*/ 61482 h 73203"/>
                <a:gd name="connsiteX4" fmla="*/ 51200 w 64838"/>
                <a:gd name="connsiteY4" fmla="*/ 73204 h 73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4838" h="73203">
                  <a:moveTo>
                    <a:pt x="51200" y="73204"/>
                  </a:moveTo>
                  <a:cubicBezTo>
                    <a:pt x="34151" y="52159"/>
                    <a:pt x="17102" y="31114"/>
                    <a:pt x="0" y="10070"/>
                  </a:cubicBezTo>
                  <a:cubicBezTo>
                    <a:pt x="3889" y="6713"/>
                    <a:pt x="7725" y="3357"/>
                    <a:pt x="11614" y="0"/>
                  </a:cubicBezTo>
                  <a:cubicBezTo>
                    <a:pt x="29356" y="20512"/>
                    <a:pt x="47097" y="40970"/>
                    <a:pt x="64839" y="61482"/>
                  </a:cubicBezTo>
                  <a:cubicBezTo>
                    <a:pt x="60310" y="65372"/>
                    <a:pt x="55728" y="69314"/>
                    <a:pt x="51200" y="7320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2" name="任意多边形: 形状 691">
              <a:extLst>
                <a:ext uri="{FF2B5EF4-FFF2-40B4-BE49-F238E27FC236}">
                  <a16:creationId xmlns:a16="http://schemas.microsoft.com/office/drawing/2014/main" id="{814D7CD7-F5C0-56A4-AA98-3544E9A34FFA}"/>
                </a:ext>
              </a:extLst>
            </p:cNvPr>
            <p:cNvSpPr/>
            <p:nvPr/>
          </p:nvSpPr>
          <p:spPr>
            <a:xfrm>
              <a:off x="10563142" y="4665838"/>
              <a:ext cx="53916" cy="60736"/>
            </a:xfrm>
            <a:custGeom>
              <a:avLst/>
              <a:gdLst>
                <a:gd name="connsiteX0" fmla="*/ 0 w 53916"/>
                <a:gd name="connsiteY0" fmla="*/ 0 h 60736"/>
                <a:gd name="connsiteX1" fmla="*/ 53917 w 53916"/>
                <a:gd name="connsiteY1" fmla="*/ 60736 h 60736"/>
                <a:gd name="connsiteX2" fmla="*/ 0 w 53916"/>
                <a:gd name="connsiteY2" fmla="*/ 0 h 60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3916" h="60736">
                  <a:moveTo>
                    <a:pt x="0" y="0"/>
                  </a:moveTo>
                  <a:cubicBezTo>
                    <a:pt x="40278" y="2344"/>
                    <a:pt x="44220" y="29835"/>
                    <a:pt x="53917" y="60736"/>
                  </a:cubicBezTo>
                  <a:cubicBezTo>
                    <a:pt x="18967" y="52425"/>
                    <a:pt x="11881" y="26905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3" name="任意多边形: 形状 692">
              <a:extLst>
                <a:ext uri="{FF2B5EF4-FFF2-40B4-BE49-F238E27FC236}">
                  <a16:creationId xmlns:a16="http://schemas.microsoft.com/office/drawing/2014/main" id="{0FA7F0E2-0385-30AA-4690-5DC5987FE9A5}"/>
                </a:ext>
              </a:extLst>
            </p:cNvPr>
            <p:cNvSpPr/>
            <p:nvPr/>
          </p:nvSpPr>
          <p:spPr>
            <a:xfrm>
              <a:off x="6184628" y="6014505"/>
              <a:ext cx="46715" cy="44542"/>
            </a:xfrm>
            <a:custGeom>
              <a:avLst/>
              <a:gdLst>
                <a:gd name="connsiteX0" fmla="*/ 25094 w 46715"/>
                <a:gd name="connsiteY0" fmla="*/ 44542 h 44542"/>
                <a:gd name="connsiteX1" fmla="*/ 0 w 46715"/>
                <a:gd name="connsiteY1" fmla="*/ 16519 h 44542"/>
                <a:gd name="connsiteX2" fmla="*/ 24454 w 46715"/>
                <a:gd name="connsiteY2" fmla="*/ 162 h 44542"/>
                <a:gd name="connsiteX3" fmla="*/ 46671 w 46715"/>
                <a:gd name="connsiteY3" fmla="*/ 23764 h 44542"/>
                <a:gd name="connsiteX4" fmla="*/ 25094 w 46715"/>
                <a:gd name="connsiteY4" fmla="*/ 44542 h 44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15" h="44542">
                  <a:moveTo>
                    <a:pt x="25094" y="44542"/>
                  </a:moveTo>
                  <a:cubicBezTo>
                    <a:pt x="14758" y="32981"/>
                    <a:pt x="7406" y="24777"/>
                    <a:pt x="0" y="16519"/>
                  </a:cubicBezTo>
                  <a:cubicBezTo>
                    <a:pt x="8311" y="10605"/>
                    <a:pt x="18274" y="-1543"/>
                    <a:pt x="24454" y="162"/>
                  </a:cubicBezTo>
                  <a:cubicBezTo>
                    <a:pt x="33565" y="2666"/>
                    <a:pt x="40864" y="14494"/>
                    <a:pt x="46671" y="23764"/>
                  </a:cubicBezTo>
                  <a:cubicBezTo>
                    <a:pt x="47524" y="25096"/>
                    <a:pt x="35909" y="34260"/>
                    <a:pt x="25094" y="4454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4" name="任意多边形: 形状 693">
              <a:extLst>
                <a:ext uri="{FF2B5EF4-FFF2-40B4-BE49-F238E27FC236}">
                  <a16:creationId xmlns:a16="http://schemas.microsoft.com/office/drawing/2014/main" id="{229E9AB2-3652-D5B2-BB28-CAB0FC5CFE0E}"/>
                </a:ext>
              </a:extLst>
            </p:cNvPr>
            <p:cNvSpPr/>
            <p:nvPr/>
          </p:nvSpPr>
          <p:spPr>
            <a:xfrm>
              <a:off x="8827681" y="3339385"/>
              <a:ext cx="36841" cy="47630"/>
            </a:xfrm>
            <a:custGeom>
              <a:avLst/>
              <a:gdLst>
                <a:gd name="connsiteX0" fmla="*/ 1435 w 36841"/>
                <a:gd name="connsiteY0" fmla="*/ 0 h 47630"/>
                <a:gd name="connsiteX1" fmla="*/ 35479 w 36841"/>
                <a:gd name="connsiteY1" fmla="*/ 47630 h 47630"/>
                <a:gd name="connsiteX2" fmla="*/ 1435 w 36841"/>
                <a:gd name="connsiteY2" fmla="*/ 0 h 47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841" h="47630">
                  <a:moveTo>
                    <a:pt x="1435" y="0"/>
                  </a:moveTo>
                  <a:cubicBezTo>
                    <a:pt x="32975" y="4156"/>
                    <a:pt x="40327" y="21364"/>
                    <a:pt x="35479" y="47630"/>
                  </a:cubicBezTo>
                  <a:cubicBezTo>
                    <a:pt x="3086" y="44434"/>
                    <a:pt x="-3413" y="35749"/>
                    <a:pt x="143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5" name="任意多边形: 形状 694">
              <a:extLst>
                <a:ext uri="{FF2B5EF4-FFF2-40B4-BE49-F238E27FC236}">
                  <a16:creationId xmlns:a16="http://schemas.microsoft.com/office/drawing/2014/main" id="{DE26E1A4-A28C-6D78-084C-D41464765939}"/>
                </a:ext>
              </a:extLst>
            </p:cNvPr>
            <p:cNvSpPr/>
            <p:nvPr/>
          </p:nvSpPr>
          <p:spPr>
            <a:xfrm>
              <a:off x="8549302" y="3279195"/>
              <a:ext cx="42638" cy="44854"/>
            </a:xfrm>
            <a:custGeom>
              <a:avLst/>
              <a:gdLst>
                <a:gd name="connsiteX0" fmla="*/ 0 w 42638"/>
                <a:gd name="connsiteY0" fmla="*/ 3130 h 44854"/>
                <a:gd name="connsiteX1" fmla="*/ 42516 w 42638"/>
                <a:gd name="connsiteY1" fmla="*/ 26519 h 44854"/>
                <a:gd name="connsiteX2" fmla="*/ 31913 w 42638"/>
                <a:gd name="connsiteY2" fmla="*/ 44686 h 44854"/>
                <a:gd name="connsiteX3" fmla="*/ 0 w 42638"/>
                <a:gd name="connsiteY3" fmla="*/ 3130 h 44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38" h="44854">
                  <a:moveTo>
                    <a:pt x="0" y="3130"/>
                  </a:moveTo>
                  <a:cubicBezTo>
                    <a:pt x="27864" y="-6407"/>
                    <a:pt x="38306" y="7126"/>
                    <a:pt x="42516" y="26519"/>
                  </a:cubicBezTo>
                  <a:cubicBezTo>
                    <a:pt x="43688" y="31846"/>
                    <a:pt x="36176" y="44313"/>
                    <a:pt x="31913" y="44686"/>
                  </a:cubicBezTo>
                  <a:cubicBezTo>
                    <a:pt x="2770" y="47137"/>
                    <a:pt x="7672" y="22310"/>
                    <a:pt x="0" y="313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6" name="任意多边形: 形状 695">
              <a:extLst>
                <a:ext uri="{FF2B5EF4-FFF2-40B4-BE49-F238E27FC236}">
                  <a16:creationId xmlns:a16="http://schemas.microsoft.com/office/drawing/2014/main" id="{F07A2761-ECFB-9FFD-5376-05DD0658CF9E}"/>
                </a:ext>
              </a:extLst>
            </p:cNvPr>
            <p:cNvSpPr/>
            <p:nvPr/>
          </p:nvSpPr>
          <p:spPr>
            <a:xfrm>
              <a:off x="8007735" y="3348574"/>
              <a:ext cx="37126" cy="40880"/>
            </a:xfrm>
            <a:custGeom>
              <a:avLst/>
              <a:gdLst>
                <a:gd name="connsiteX0" fmla="*/ 0 w 37126"/>
                <a:gd name="connsiteY0" fmla="*/ 2319 h 40880"/>
                <a:gd name="connsiteX1" fmla="*/ 36548 w 37126"/>
                <a:gd name="connsiteY1" fmla="*/ 39240 h 40880"/>
                <a:gd name="connsiteX2" fmla="*/ 0 w 37126"/>
                <a:gd name="connsiteY2" fmla="*/ 2319 h 40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126" h="40880">
                  <a:moveTo>
                    <a:pt x="0" y="2319"/>
                  </a:moveTo>
                  <a:cubicBezTo>
                    <a:pt x="36069" y="-3542"/>
                    <a:pt x="38786" y="-665"/>
                    <a:pt x="36548" y="39240"/>
                  </a:cubicBezTo>
                  <a:cubicBezTo>
                    <a:pt x="6393" y="44195"/>
                    <a:pt x="1545" y="39560"/>
                    <a:pt x="0" y="23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7" name="任意多边形: 形状 696">
              <a:extLst>
                <a:ext uri="{FF2B5EF4-FFF2-40B4-BE49-F238E27FC236}">
                  <a16:creationId xmlns:a16="http://schemas.microsoft.com/office/drawing/2014/main" id="{691F49C1-577B-1E00-0F81-7CF3A8AAADAE}"/>
                </a:ext>
              </a:extLst>
            </p:cNvPr>
            <p:cNvSpPr/>
            <p:nvPr/>
          </p:nvSpPr>
          <p:spPr>
            <a:xfrm>
              <a:off x="7150824" y="3791499"/>
              <a:ext cx="39506" cy="55035"/>
            </a:xfrm>
            <a:custGeom>
              <a:avLst/>
              <a:gdLst>
                <a:gd name="connsiteX0" fmla="*/ 19281 w 39506"/>
                <a:gd name="connsiteY0" fmla="*/ 55036 h 55035"/>
                <a:gd name="connsiteX1" fmla="*/ 47 w 39506"/>
                <a:gd name="connsiteY1" fmla="*/ 18594 h 55035"/>
                <a:gd name="connsiteX2" fmla="*/ 15604 w 39506"/>
                <a:gd name="connsiteY2" fmla="*/ 0 h 55035"/>
                <a:gd name="connsiteX3" fmla="*/ 39366 w 39506"/>
                <a:gd name="connsiteY3" fmla="*/ 29569 h 55035"/>
                <a:gd name="connsiteX4" fmla="*/ 19281 w 39506"/>
                <a:gd name="connsiteY4" fmla="*/ 55036 h 55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506" h="55035">
                  <a:moveTo>
                    <a:pt x="19281" y="55036"/>
                  </a:moveTo>
                  <a:cubicBezTo>
                    <a:pt x="9957" y="38413"/>
                    <a:pt x="1806" y="29036"/>
                    <a:pt x="47" y="18594"/>
                  </a:cubicBezTo>
                  <a:cubicBezTo>
                    <a:pt x="-805" y="13426"/>
                    <a:pt x="10063" y="6287"/>
                    <a:pt x="15604" y="0"/>
                  </a:cubicBezTo>
                  <a:cubicBezTo>
                    <a:pt x="23862" y="9697"/>
                    <a:pt x="33506" y="18594"/>
                    <a:pt x="39366" y="29569"/>
                  </a:cubicBezTo>
                  <a:cubicBezTo>
                    <a:pt x="40858" y="32286"/>
                    <a:pt x="30203" y="41557"/>
                    <a:pt x="19281" y="550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8" name="任意多边形: 形状 697">
              <a:extLst>
                <a:ext uri="{FF2B5EF4-FFF2-40B4-BE49-F238E27FC236}">
                  <a16:creationId xmlns:a16="http://schemas.microsoft.com/office/drawing/2014/main" id="{19E8463A-5004-9FC3-AB01-23FC5B5EEA11}"/>
                </a:ext>
              </a:extLst>
            </p:cNvPr>
            <p:cNvSpPr/>
            <p:nvPr/>
          </p:nvSpPr>
          <p:spPr>
            <a:xfrm>
              <a:off x="7280280" y="3618773"/>
              <a:ext cx="42677" cy="47044"/>
            </a:xfrm>
            <a:custGeom>
              <a:avLst/>
              <a:gdLst>
                <a:gd name="connsiteX0" fmla="*/ 1228 w 42677"/>
                <a:gd name="connsiteY0" fmla="*/ 0 h 47044"/>
                <a:gd name="connsiteX1" fmla="*/ 42678 w 42677"/>
                <a:gd name="connsiteY1" fmla="*/ 28184 h 47044"/>
                <a:gd name="connsiteX2" fmla="*/ 26961 w 42677"/>
                <a:gd name="connsiteY2" fmla="*/ 47044 h 47044"/>
                <a:gd name="connsiteX3" fmla="*/ 1228 w 42677"/>
                <a:gd name="connsiteY3" fmla="*/ 0 h 47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77" h="47044">
                  <a:moveTo>
                    <a:pt x="1228" y="0"/>
                  </a:moveTo>
                  <a:cubicBezTo>
                    <a:pt x="18916" y="12041"/>
                    <a:pt x="30797" y="20139"/>
                    <a:pt x="42678" y="28184"/>
                  </a:cubicBezTo>
                  <a:cubicBezTo>
                    <a:pt x="37456" y="34790"/>
                    <a:pt x="32235" y="47044"/>
                    <a:pt x="26961" y="47044"/>
                  </a:cubicBezTo>
                  <a:cubicBezTo>
                    <a:pt x="6342" y="47097"/>
                    <a:pt x="-3674" y="34844"/>
                    <a:pt x="122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699" name="任意多边形: 形状 698">
              <a:extLst>
                <a:ext uri="{FF2B5EF4-FFF2-40B4-BE49-F238E27FC236}">
                  <a16:creationId xmlns:a16="http://schemas.microsoft.com/office/drawing/2014/main" id="{FEF04BD6-C006-056D-805A-C00DBEA9D138}"/>
                </a:ext>
              </a:extLst>
            </p:cNvPr>
            <p:cNvSpPr/>
            <p:nvPr/>
          </p:nvSpPr>
          <p:spPr>
            <a:xfrm>
              <a:off x="10052346" y="3930294"/>
              <a:ext cx="45735" cy="54442"/>
            </a:xfrm>
            <a:custGeom>
              <a:avLst/>
              <a:gdLst>
                <a:gd name="connsiteX0" fmla="*/ 33269 w 45735"/>
                <a:gd name="connsiteY0" fmla="*/ 54443 h 54442"/>
                <a:gd name="connsiteX1" fmla="*/ 1143 w 45735"/>
                <a:gd name="connsiteY1" fmla="*/ 16722 h 54442"/>
                <a:gd name="connsiteX2" fmla="*/ 3220 w 45735"/>
                <a:gd name="connsiteY2" fmla="*/ 1325 h 54442"/>
                <a:gd name="connsiteX3" fmla="*/ 19843 w 45735"/>
                <a:gd name="connsiteY3" fmla="*/ 2923 h 54442"/>
                <a:gd name="connsiteX4" fmla="*/ 45736 w 45735"/>
                <a:gd name="connsiteY4" fmla="*/ 45652 h 54442"/>
                <a:gd name="connsiteX5" fmla="*/ 33269 w 45735"/>
                <a:gd name="connsiteY5" fmla="*/ 54443 h 54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735" h="54442">
                  <a:moveTo>
                    <a:pt x="33269" y="54443"/>
                  </a:moveTo>
                  <a:cubicBezTo>
                    <a:pt x="22400" y="41976"/>
                    <a:pt x="10892" y="29988"/>
                    <a:pt x="1143" y="16722"/>
                  </a:cubicBezTo>
                  <a:cubicBezTo>
                    <a:pt x="-1255" y="13472"/>
                    <a:pt x="450" y="2710"/>
                    <a:pt x="3220" y="1325"/>
                  </a:cubicBezTo>
                  <a:cubicBezTo>
                    <a:pt x="7643" y="-913"/>
                    <a:pt x="17552" y="-274"/>
                    <a:pt x="19843" y="2923"/>
                  </a:cubicBezTo>
                  <a:cubicBezTo>
                    <a:pt x="29540" y="16402"/>
                    <a:pt x="37265" y="31267"/>
                    <a:pt x="45736" y="45652"/>
                  </a:cubicBezTo>
                  <a:cubicBezTo>
                    <a:pt x="41580" y="48529"/>
                    <a:pt x="37425" y="51459"/>
                    <a:pt x="33269" y="544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0" name="任意多边形: 形状 699">
              <a:extLst>
                <a:ext uri="{FF2B5EF4-FFF2-40B4-BE49-F238E27FC236}">
                  <a16:creationId xmlns:a16="http://schemas.microsoft.com/office/drawing/2014/main" id="{65AF6B3E-B80D-D5F8-6B3A-54063B99EA5F}"/>
                </a:ext>
              </a:extLst>
            </p:cNvPr>
            <p:cNvSpPr/>
            <p:nvPr/>
          </p:nvSpPr>
          <p:spPr>
            <a:xfrm>
              <a:off x="6135506" y="5835506"/>
              <a:ext cx="45978" cy="44687"/>
            </a:xfrm>
            <a:custGeom>
              <a:avLst/>
              <a:gdLst>
                <a:gd name="connsiteX0" fmla="*/ 20991 w 45978"/>
                <a:gd name="connsiteY0" fmla="*/ 44688 h 44687"/>
                <a:gd name="connsiteX1" fmla="*/ 0 w 45978"/>
                <a:gd name="connsiteY1" fmla="*/ 15385 h 44687"/>
                <a:gd name="connsiteX2" fmla="*/ 23389 w 45978"/>
                <a:gd name="connsiteY2" fmla="*/ 95 h 44687"/>
                <a:gd name="connsiteX3" fmla="*/ 45979 w 45978"/>
                <a:gd name="connsiteY3" fmla="*/ 20287 h 44687"/>
                <a:gd name="connsiteX4" fmla="*/ 20991 w 45978"/>
                <a:gd name="connsiteY4" fmla="*/ 44688 h 4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978" h="44687">
                  <a:moveTo>
                    <a:pt x="20991" y="44688"/>
                  </a:moveTo>
                  <a:cubicBezTo>
                    <a:pt x="11721" y="31742"/>
                    <a:pt x="5861" y="23537"/>
                    <a:pt x="0" y="15385"/>
                  </a:cubicBezTo>
                  <a:cubicBezTo>
                    <a:pt x="7885" y="9845"/>
                    <a:pt x="16782" y="-1131"/>
                    <a:pt x="23389" y="95"/>
                  </a:cubicBezTo>
                  <a:cubicBezTo>
                    <a:pt x="31860" y="1693"/>
                    <a:pt x="38520" y="13094"/>
                    <a:pt x="45979" y="20287"/>
                  </a:cubicBezTo>
                  <a:cubicBezTo>
                    <a:pt x="39372" y="26733"/>
                    <a:pt x="32712" y="33234"/>
                    <a:pt x="20991" y="4468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1" name="任意多边形: 形状 700">
              <a:extLst>
                <a:ext uri="{FF2B5EF4-FFF2-40B4-BE49-F238E27FC236}">
                  <a16:creationId xmlns:a16="http://schemas.microsoft.com/office/drawing/2014/main" id="{0D43F64C-3E40-8746-493A-61B60A9CCD21}"/>
                </a:ext>
              </a:extLst>
            </p:cNvPr>
            <p:cNvSpPr/>
            <p:nvPr/>
          </p:nvSpPr>
          <p:spPr>
            <a:xfrm>
              <a:off x="6197435" y="6765402"/>
              <a:ext cx="43667" cy="43940"/>
            </a:xfrm>
            <a:custGeom>
              <a:avLst/>
              <a:gdLst>
                <a:gd name="connsiteX0" fmla="*/ 2963 w 43667"/>
                <a:gd name="connsiteY0" fmla="*/ 0 h 43940"/>
                <a:gd name="connsiteX1" fmla="*/ 43667 w 43667"/>
                <a:gd name="connsiteY1" fmla="*/ 25414 h 43940"/>
                <a:gd name="connsiteX2" fmla="*/ 22463 w 43667"/>
                <a:gd name="connsiteY2" fmla="*/ 43794 h 43940"/>
                <a:gd name="connsiteX3" fmla="*/ 2963 w 43667"/>
                <a:gd name="connsiteY3" fmla="*/ 0 h 4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667" h="43940">
                  <a:moveTo>
                    <a:pt x="2963" y="0"/>
                  </a:moveTo>
                  <a:cubicBezTo>
                    <a:pt x="19692" y="10443"/>
                    <a:pt x="31680" y="17901"/>
                    <a:pt x="43667" y="25414"/>
                  </a:cubicBezTo>
                  <a:cubicBezTo>
                    <a:pt x="36635" y="31860"/>
                    <a:pt x="29975" y="43155"/>
                    <a:pt x="22463" y="43794"/>
                  </a:cubicBezTo>
                  <a:cubicBezTo>
                    <a:pt x="885" y="45552"/>
                    <a:pt x="-4016" y="31434"/>
                    <a:pt x="296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2" name="任意多边形: 形状 701">
              <a:extLst>
                <a:ext uri="{FF2B5EF4-FFF2-40B4-BE49-F238E27FC236}">
                  <a16:creationId xmlns:a16="http://schemas.microsoft.com/office/drawing/2014/main" id="{025B27F4-FA5C-395E-E557-01FD5B9F6AD8}"/>
                </a:ext>
              </a:extLst>
            </p:cNvPr>
            <p:cNvSpPr/>
            <p:nvPr/>
          </p:nvSpPr>
          <p:spPr>
            <a:xfrm>
              <a:off x="6345100" y="5073411"/>
              <a:ext cx="48216" cy="35927"/>
            </a:xfrm>
            <a:custGeom>
              <a:avLst/>
              <a:gdLst>
                <a:gd name="connsiteX0" fmla="*/ 47950 w 48216"/>
                <a:gd name="connsiteY0" fmla="*/ 23070 h 35927"/>
                <a:gd name="connsiteX1" fmla="*/ 25307 w 48216"/>
                <a:gd name="connsiteY1" fmla="*/ 35697 h 35927"/>
                <a:gd name="connsiteX2" fmla="*/ 0 w 48216"/>
                <a:gd name="connsiteY2" fmla="*/ 14439 h 35927"/>
                <a:gd name="connsiteX3" fmla="*/ 22164 w 48216"/>
                <a:gd name="connsiteY3" fmla="*/ 1 h 35927"/>
                <a:gd name="connsiteX4" fmla="*/ 48216 w 48216"/>
                <a:gd name="connsiteY4" fmla="*/ 12095 h 35927"/>
                <a:gd name="connsiteX5" fmla="*/ 47950 w 48216"/>
                <a:gd name="connsiteY5" fmla="*/ 23070 h 35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216" h="35927">
                  <a:moveTo>
                    <a:pt x="47950" y="23070"/>
                  </a:moveTo>
                  <a:cubicBezTo>
                    <a:pt x="40278" y="27652"/>
                    <a:pt x="30794" y="37562"/>
                    <a:pt x="25307" y="35697"/>
                  </a:cubicBezTo>
                  <a:cubicBezTo>
                    <a:pt x="15557" y="32340"/>
                    <a:pt x="8311" y="21898"/>
                    <a:pt x="0" y="14439"/>
                  </a:cubicBezTo>
                  <a:cubicBezTo>
                    <a:pt x="7406" y="9271"/>
                    <a:pt x="14705" y="108"/>
                    <a:pt x="22164" y="1"/>
                  </a:cubicBezTo>
                  <a:cubicBezTo>
                    <a:pt x="30794" y="-106"/>
                    <a:pt x="39532" y="7726"/>
                    <a:pt x="48216" y="12095"/>
                  </a:cubicBezTo>
                  <a:cubicBezTo>
                    <a:pt x="48163" y="15771"/>
                    <a:pt x="48056" y="19394"/>
                    <a:pt x="47950" y="2307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3" name="任意多边形: 形状 702">
              <a:extLst>
                <a:ext uri="{FF2B5EF4-FFF2-40B4-BE49-F238E27FC236}">
                  <a16:creationId xmlns:a16="http://schemas.microsoft.com/office/drawing/2014/main" id="{F66DC4ED-55C7-57D5-2155-F393C01031E0}"/>
                </a:ext>
              </a:extLst>
            </p:cNvPr>
            <p:cNvSpPr/>
            <p:nvPr/>
          </p:nvSpPr>
          <p:spPr>
            <a:xfrm>
              <a:off x="7325314" y="3787929"/>
              <a:ext cx="52572" cy="47033"/>
            </a:xfrm>
            <a:custGeom>
              <a:avLst/>
              <a:gdLst>
                <a:gd name="connsiteX0" fmla="*/ 4943 w 52572"/>
                <a:gd name="connsiteY0" fmla="*/ 0 h 47033"/>
                <a:gd name="connsiteX1" fmla="*/ 52573 w 52572"/>
                <a:gd name="connsiteY1" fmla="*/ 42356 h 47033"/>
                <a:gd name="connsiteX2" fmla="*/ 4943 w 52572"/>
                <a:gd name="connsiteY2" fmla="*/ 0 h 47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572" h="47033">
                  <a:moveTo>
                    <a:pt x="4943" y="0"/>
                  </a:moveTo>
                  <a:cubicBezTo>
                    <a:pt x="21618" y="14811"/>
                    <a:pt x="34405" y="26213"/>
                    <a:pt x="52573" y="42356"/>
                  </a:cubicBezTo>
                  <a:cubicBezTo>
                    <a:pt x="-918" y="53011"/>
                    <a:pt x="-6512" y="48056"/>
                    <a:pt x="494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4" name="任意多边形: 形状 703">
              <a:extLst>
                <a:ext uri="{FF2B5EF4-FFF2-40B4-BE49-F238E27FC236}">
                  <a16:creationId xmlns:a16="http://schemas.microsoft.com/office/drawing/2014/main" id="{E19136FF-C28E-ABDF-E26C-92309276C7E8}"/>
                </a:ext>
              </a:extLst>
            </p:cNvPr>
            <p:cNvSpPr/>
            <p:nvPr/>
          </p:nvSpPr>
          <p:spPr>
            <a:xfrm>
              <a:off x="10969544" y="5108895"/>
              <a:ext cx="59351" cy="70006"/>
            </a:xfrm>
            <a:custGeom>
              <a:avLst/>
              <a:gdLst>
                <a:gd name="connsiteX0" fmla="*/ 46884 w 59351"/>
                <a:gd name="connsiteY0" fmla="*/ 70007 h 70006"/>
                <a:gd name="connsiteX1" fmla="*/ 0 w 59351"/>
                <a:gd name="connsiteY1" fmla="*/ 10496 h 70006"/>
                <a:gd name="connsiteX2" fmla="*/ 13479 w 59351"/>
                <a:gd name="connsiteY2" fmla="*/ 0 h 70006"/>
                <a:gd name="connsiteX3" fmla="*/ 59351 w 59351"/>
                <a:gd name="connsiteY3" fmla="*/ 60257 h 70006"/>
                <a:gd name="connsiteX4" fmla="*/ 46884 w 59351"/>
                <a:gd name="connsiteY4" fmla="*/ 70007 h 7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351" h="70006">
                  <a:moveTo>
                    <a:pt x="46884" y="70007"/>
                  </a:moveTo>
                  <a:cubicBezTo>
                    <a:pt x="31274" y="50187"/>
                    <a:pt x="15664" y="30315"/>
                    <a:pt x="0" y="10496"/>
                  </a:cubicBezTo>
                  <a:cubicBezTo>
                    <a:pt x="4475" y="6979"/>
                    <a:pt x="9004" y="3463"/>
                    <a:pt x="13479" y="0"/>
                  </a:cubicBezTo>
                  <a:cubicBezTo>
                    <a:pt x="28770" y="20086"/>
                    <a:pt x="44061" y="40171"/>
                    <a:pt x="59351" y="60257"/>
                  </a:cubicBezTo>
                  <a:cubicBezTo>
                    <a:pt x="55196" y="63453"/>
                    <a:pt x="51040" y="66704"/>
                    <a:pt x="46884" y="7000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5" name="任意多边形: 形状 704">
              <a:extLst>
                <a:ext uri="{FF2B5EF4-FFF2-40B4-BE49-F238E27FC236}">
                  <a16:creationId xmlns:a16="http://schemas.microsoft.com/office/drawing/2014/main" id="{F7777B40-A1D2-BFEB-B38E-9691BFFEC33A}"/>
                </a:ext>
              </a:extLst>
            </p:cNvPr>
            <p:cNvSpPr/>
            <p:nvPr/>
          </p:nvSpPr>
          <p:spPr>
            <a:xfrm>
              <a:off x="10260152" y="4269346"/>
              <a:ext cx="52957" cy="57326"/>
            </a:xfrm>
            <a:custGeom>
              <a:avLst/>
              <a:gdLst>
                <a:gd name="connsiteX0" fmla="*/ 8631 w 52957"/>
                <a:gd name="connsiteY0" fmla="*/ 0 h 57326"/>
                <a:gd name="connsiteX1" fmla="*/ 52958 w 52957"/>
                <a:gd name="connsiteY1" fmla="*/ 57327 h 57326"/>
                <a:gd name="connsiteX2" fmla="*/ 0 w 52957"/>
                <a:gd name="connsiteY2" fmla="*/ 7406 h 57326"/>
                <a:gd name="connsiteX3" fmla="*/ 8631 w 52957"/>
                <a:gd name="connsiteY3" fmla="*/ 0 h 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957" h="57326">
                  <a:moveTo>
                    <a:pt x="8631" y="0"/>
                  </a:moveTo>
                  <a:cubicBezTo>
                    <a:pt x="22217" y="17528"/>
                    <a:pt x="35802" y="35110"/>
                    <a:pt x="52958" y="57327"/>
                  </a:cubicBezTo>
                  <a:cubicBezTo>
                    <a:pt x="10869" y="54130"/>
                    <a:pt x="3303" y="45712"/>
                    <a:pt x="0" y="7406"/>
                  </a:cubicBezTo>
                  <a:cubicBezTo>
                    <a:pt x="2877" y="4955"/>
                    <a:pt x="5754" y="2504"/>
                    <a:pt x="863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6" name="任意多边形: 形状 705">
              <a:extLst>
                <a:ext uri="{FF2B5EF4-FFF2-40B4-BE49-F238E27FC236}">
                  <a16:creationId xmlns:a16="http://schemas.microsoft.com/office/drawing/2014/main" id="{0A02CCC9-48A6-AAA7-8E34-974162FD7A4D}"/>
                </a:ext>
              </a:extLst>
            </p:cNvPr>
            <p:cNvSpPr/>
            <p:nvPr/>
          </p:nvSpPr>
          <p:spPr>
            <a:xfrm>
              <a:off x="6640525" y="4686846"/>
              <a:ext cx="47630" cy="35664"/>
            </a:xfrm>
            <a:custGeom>
              <a:avLst/>
              <a:gdLst>
                <a:gd name="connsiteX0" fmla="*/ 47257 w 47630"/>
                <a:gd name="connsiteY0" fmla="*/ 25024 h 35664"/>
                <a:gd name="connsiteX1" fmla="*/ 26852 w 47630"/>
                <a:gd name="connsiteY1" fmla="*/ 35413 h 35664"/>
                <a:gd name="connsiteX2" fmla="*/ 0 w 47630"/>
                <a:gd name="connsiteY2" fmla="*/ 15753 h 35664"/>
                <a:gd name="connsiteX3" fmla="*/ 17741 w 47630"/>
                <a:gd name="connsiteY3" fmla="*/ 36 h 35664"/>
                <a:gd name="connsiteX4" fmla="*/ 47630 w 47630"/>
                <a:gd name="connsiteY4" fmla="*/ 14528 h 35664"/>
                <a:gd name="connsiteX5" fmla="*/ 47257 w 47630"/>
                <a:gd name="connsiteY5" fmla="*/ 25024 h 3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630" h="35664">
                  <a:moveTo>
                    <a:pt x="47257" y="25024"/>
                  </a:moveTo>
                  <a:cubicBezTo>
                    <a:pt x="40331" y="28807"/>
                    <a:pt x="31753" y="37224"/>
                    <a:pt x="26852" y="35413"/>
                  </a:cubicBezTo>
                  <a:cubicBezTo>
                    <a:pt x="16836" y="31737"/>
                    <a:pt x="8844" y="22626"/>
                    <a:pt x="0" y="15753"/>
                  </a:cubicBezTo>
                  <a:cubicBezTo>
                    <a:pt x="5967" y="10159"/>
                    <a:pt x="12733" y="-709"/>
                    <a:pt x="17741" y="36"/>
                  </a:cubicBezTo>
                  <a:cubicBezTo>
                    <a:pt x="28184" y="1635"/>
                    <a:pt x="37721" y="9307"/>
                    <a:pt x="47630" y="14528"/>
                  </a:cubicBezTo>
                  <a:cubicBezTo>
                    <a:pt x="47524" y="18044"/>
                    <a:pt x="47364" y="21561"/>
                    <a:pt x="47257" y="250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7" name="任意多边形: 形状 706">
              <a:extLst>
                <a:ext uri="{FF2B5EF4-FFF2-40B4-BE49-F238E27FC236}">
                  <a16:creationId xmlns:a16="http://schemas.microsoft.com/office/drawing/2014/main" id="{FADC0BA2-3445-19DB-BCC5-7D7062A2D83F}"/>
                </a:ext>
              </a:extLst>
            </p:cNvPr>
            <p:cNvSpPr/>
            <p:nvPr/>
          </p:nvSpPr>
          <p:spPr>
            <a:xfrm>
              <a:off x="6088153" y="6398106"/>
              <a:ext cx="42185" cy="48114"/>
            </a:xfrm>
            <a:custGeom>
              <a:avLst/>
              <a:gdLst>
                <a:gd name="connsiteX0" fmla="*/ 17092 w 42185"/>
                <a:gd name="connsiteY0" fmla="*/ 0 h 48114"/>
                <a:gd name="connsiteX1" fmla="*/ 42185 w 42185"/>
                <a:gd name="connsiteY1" fmla="*/ 29995 h 48114"/>
                <a:gd name="connsiteX2" fmla="*/ 17305 w 42185"/>
                <a:gd name="connsiteY2" fmla="*/ 48057 h 48114"/>
                <a:gd name="connsiteX3" fmla="*/ 43 w 42185"/>
                <a:gd name="connsiteY3" fmla="*/ 29249 h 48114"/>
                <a:gd name="connsiteX4" fmla="*/ 17092 w 42185"/>
                <a:gd name="connsiteY4" fmla="*/ 0 h 4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85" h="48114">
                  <a:moveTo>
                    <a:pt x="17092" y="0"/>
                  </a:moveTo>
                  <a:cubicBezTo>
                    <a:pt x="28653" y="13799"/>
                    <a:pt x="35419" y="21897"/>
                    <a:pt x="42185" y="29995"/>
                  </a:cubicBezTo>
                  <a:cubicBezTo>
                    <a:pt x="33981" y="36442"/>
                    <a:pt x="26469" y="46139"/>
                    <a:pt x="17305" y="48057"/>
                  </a:cubicBezTo>
                  <a:cubicBezTo>
                    <a:pt x="12670" y="49069"/>
                    <a:pt x="842" y="36548"/>
                    <a:pt x="43" y="29249"/>
                  </a:cubicBezTo>
                  <a:cubicBezTo>
                    <a:pt x="-703" y="22217"/>
                    <a:pt x="8407" y="14012"/>
                    <a:pt x="1709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8" name="任意多边形: 形状 707">
              <a:extLst>
                <a:ext uri="{FF2B5EF4-FFF2-40B4-BE49-F238E27FC236}">
                  <a16:creationId xmlns:a16="http://schemas.microsoft.com/office/drawing/2014/main" id="{6153AA90-E7FD-29CC-0127-FBAE560BD20C}"/>
                </a:ext>
              </a:extLst>
            </p:cNvPr>
            <p:cNvSpPr/>
            <p:nvPr/>
          </p:nvSpPr>
          <p:spPr>
            <a:xfrm>
              <a:off x="7018077" y="3957032"/>
              <a:ext cx="39007" cy="49843"/>
            </a:xfrm>
            <a:custGeom>
              <a:avLst/>
              <a:gdLst>
                <a:gd name="connsiteX0" fmla="*/ 17501 w 39007"/>
                <a:gd name="connsiteY0" fmla="*/ 0 h 49843"/>
                <a:gd name="connsiteX1" fmla="*/ 38972 w 39007"/>
                <a:gd name="connsiteY1" fmla="*/ 35323 h 49843"/>
                <a:gd name="connsiteX2" fmla="*/ 20645 w 39007"/>
                <a:gd name="connsiteY2" fmla="*/ 49708 h 49843"/>
                <a:gd name="connsiteX3" fmla="*/ 186 w 39007"/>
                <a:gd name="connsiteY3" fmla="*/ 26639 h 49843"/>
                <a:gd name="connsiteX4" fmla="*/ 17501 w 39007"/>
                <a:gd name="connsiteY4" fmla="*/ 0 h 49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007" h="49843">
                  <a:moveTo>
                    <a:pt x="17501" y="0"/>
                  </a:moveTo>
                  <a:cubicBezTo>
                    <a:pt x="27837" y="15983"/>
                    <a:pt x="35829" y="24934"/>
                    <a:pt x="38972" y="35323"/>
                  </a:cubicBezTo>
                  <a:cubicBezTo>
                    <a:pt x="39878" y="38307"/>
                    <a:pt x="23362" y="51306"/>
                    <a:pt x="20645" y="49708"/>
                  </a:cubicBezTo>
                  <a:cubicBezTo>
                    <a:pt x="12014" y="44700"/>
                    <a:pt x="3702" y="35856"/>
                    <a:pt x="186" y="26639"/>
                  </a:cubicBezTo>
                  <a:cubicBezTo>
                    <a:pt x="-1466" y="22377"/>
                    <a:pt x="8178" y="13746"/>
                    <a:pt x="1750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09" name="任意多边形: 形状 708">
              <a:extLst>
                <a:ext uri="{FF2B5EF4-FFF2-40B4-BE49-F238E27FC236}">
                  <a16:creationId xmlns:a16="http://schemas.microsoft.com/office/drawing/2014/main" id="{BA0CC8B1-682E-CBD4-E9ED-C32A1432D377}"/>
                </a:ext>
              </a:extLst>
            </p:cNvPr>
            <p:cNvSpPr/>
            <p:nvPr/>
          </p:nvSpPr>
          <p:spPr>
            <a:xfrm>
              <a:off x="10515704" y="4514796"/>
              <a:ext cx="50581" cy="64945"/>
            </a:xfrm>
            <a:custGeom>
              <a:avLst/>
              <a:gdLst>
                <a:gd name="connsiteX0" fmla="*/ 21 w 50581"/>
                <a:gd name="connsiteY0" fmla="*/ 0 h 64945"/>
                <a:gd name="connsiteX1" fmla="*/ 50582 w 50581"/>
                <a:gd name="connsiteY1" fmla="*/ 64945 h 64945"/>
                <a:gd name="connsiteX2" fmla="*/ 21 w 50581"/>
                <a:gd name="connsiteY2" fmla="*/ 0 h 64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581" h="64945">
                  <a:moveTo>
                    <a:pt x="21" y="0"/>
                  </a:moveTo>
                  <a:cubicBezTo>
                    <a:pt x="19627" y="25147"/>
                    <a:pt x="33746" y="43315"/>
                    <a:pt x="50582" y="64945"/>
                  </a:cubicBezTo>
                  <a:cubicBezTo>
                    <a:pt x="10784" y="61376"/>
                    <a:pt x="-565" y="47790"/>
                    <a:pt x="2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0" name="任意多边形: 形状 709">
              <a:extLst>
                <a:ext uri="{FF2B5EF4-FFF2-40B4-BE49-F238E27FC236}">
                  <a16:creationId xmlns:a16="http://schemas.microsoft.com/office/drawing/2014/main" id="{517EB5F7-137A-808D-FA52-1C4830D6E3C7}"/>
                </a:ext>
              </a:extLst>
            </p:cNvPr>
            <p:cNvSpPr/>
            <p:nvPr/>
          </p:nvSpPr>
          <p:spPr>
            <a:xfrm>
              <a:off x="9563334" y="3584911"/>
              <a:ext cx="42811" cy="42333"/>
            </a:xfrm>
            <a:custGeom>
              <a:avLst/>
              <a:gdLst>
                <a:gd name="connsiteX0" fmla="*/ 0 w 42811"/>
                <a:gd name="connsiteY0" fmla="*/ 6904 h 42333"/>
                <a:gd name="connsiteX1" fmla="*/ 42782 w 42811"/>
                <a:gd name="connsiteY1" fmla="*/ 22567 h 42333"/>
                <a:gd name="connsiteX2" fmla="*/ 32873 w 42811"/>
                <a:gd name="connsiteY2" fmla="*/ 42333 h 42333"/>
                <a:gd name="connsiteX3" fmla="*/ 0 w 42811"/>
                <a:gd name="connsiteY3" fmla="*/ 6904 h 423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811" h="42333">
                  <a:moveTo>
                    <a:pt x="0" y="6904"/>
                  </a:moveTo>
                  <a:cubicBezTo>
                    <a:pt x="29782" y="-7588"/>
                    <a:pt x="41077" y="2215"/>
                    <a:pt x="42782" y="22567"/>
                  </a:cubicBezTo>
                  <a:cubicBezTo>
                    <a:pt x="43315" y="28854"/>
                    <a:pt x="36389" y="35727"/>
                    <a:pt x="32873" y="42333"/>
                  </a:cubicBezTo>
                  <a:cubicBezTo>
                    <a:pt x="21897" y="30506"/>
                    <a:pt x="10975" y="18731"/>
                    <a:pt x="0" y="690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1" name="任意多边形: 形状 710">
              <a:extLst>
                <a:ext uri="{FF2B5EF4-FFF2-40B4-BE49-F238E27FC236}">
                  <a16:creationId xmlns:a16="http://schemas.microsoft.com/office/drawing/2014/main" id="{90A2B07C-01DA-9C03-E1D3-8EFF9FC72A12}"/>
                </a:ext>
              </a:extLst>
            </p:cNvPr>
            <p:cNvSpPr/>
            <p:nvPr/>
          </p:nvSpPr>
          <p:spPr>
            <a:xfrm>
              <a:off x="6975419" y="3792582"/>
              <a:ext cx="49503" cy="41538"/>
            </a:xfrm>
            <a:custGeom>
              <a:avLst/>
              <a:gdLst>
                <a:gd name="connsiteX0" fmla="*/ 49504 w 49503"/>
                <a:gd name="connsiteY0" fmla="*/ 22732 h 41538"/>
                <a:gd name="connsiteX1" fmla="*/ 24676 w 49503"/>
                <a:gd name="connsiteY1" fmla="*/ 41379 h 41538"/>
                <a:gd name="connsiteX2" fmla="*/ 115 w 49503"/>
                <a:gd name="connsiteY2" fmla="*/ 17990 h 41538"/>
                <a:gd name="connsiteX3" fmla="*/ 14340 w 49503"/>
                <a:gd name="connsiteY3" fmla="*/ 36 h 41538"/>
                <a:gd name="connsiteX4" fmla="*/ 49504 w 49503"/>
                <a:gd name="connsiteY4" fmla="*/ 22732 h 41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03" h="41538">
                  <a:moveTo>
                    <a:pt x="49504" y="22732"/>
                  </a:moveTo>
                  <a:cubicBezTo>
                    <a:pt x="37197" y="32269"/>
                    <a:pt x="27660" y="42978"/>
                    <a:pt x="24676" y="41379"/>
                  </a:cubicBezTo>
                  <a:cubicBezTo>
                    <a:pt x="14873" y="36211"/>
                    <a:pt x="6029" y="27421"/>
                    <a:pt x="115" y="17990"/>
                  </a:cubicBezTo>
                  <a:cubicBezTo>
                    <a:pt x="-1376" y="15646"/>
                    <a:pt x="12050" y="-870"/>
                    <a:pt x="14340" y="36"/>
                  </a:cubicBezTo>
                  <a:cubicBezTo>
                    <a:pt x="25049" y="4245"/>
                    <a:pt x="34213" y="12236"/>
                    <a:pt x="49504" y="2273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2" name="任意多边形: 形状 711">
              <a:extLst>
                <a:ext uri="{FF2B5EF4-FFF2-40B4-BE49-F238E27FC236}">
                  <a16:creationId xmlns:a16="http://schemas.microsoft.com/office/drawing/2014/main" id="{8E463BCF-FD94-87A7-7A9E-D5DED114459D}"/>
                </a:ext>
              </a:extLst>
            </p:cNvPr>
            <p:cNvSpPr/>
            <p:nvPr/>
          </p:nvSpPr>
          <p:spPr>
            <a:xfrm>
              <a:off x="8160938" y="3370684"/>
              <a:ext cx="38227" cy="42451"/>
            </a:xfrm>
            <a:custGeom>
              <a:avLst/>
              <a:gdLst>
                <a:gd name="connsiteX0" fmla="*/ 875 w 38227"/>
                <a:gd name="connsiteY0" fmla="*/ 1413 h 42451"/>
                <a:gd name="connsiteX1" fmla="*/ 38223 w 38227"/>
                <a:gd name="connsiteY1" fmla="*/ 21765 h 42451"/>
                <a:gd name="connsiteX2" fmla="*/ 23838 w 38227"/>
                <a:gd name="connsiteY2" fmla="*/ 42437 h 42451"/>
                <a:gd name="connsiteX3" fmla="*/ 875 w 38227"/>
                <a:gd name="connsiteY3" fmla="*/ 1413 h 42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227" h="42451">
                  <a:moveTo>
                    <a:pt x="875" y="1413"/>
                  </a:moveTo>
                  <a:cubicBezTo>
                    <a:pt x="19842" y="-1304"/>
                    <a:pt x="37264" y="-2583"/>
                    <a:pt x="38223" y="21765"/>
                  </a:cubicBezTo>
                  <a:cubicBezTo>
                    <a:pt x="38489" y="28851"/>
                    <a:pt x="28047" y="42970"/>
                    <a:pt x="23838" y="42437"/>
                  </a:cubicBezTo>
                  <a:cubicBezTo>
                    <a:pt x="502" y="39720"/>
                    <a:pt x="-1789" y="22458"/>
                    <a:pt x="875" y="14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3" name="任意多边形: 形状 712">
              <a:extLst>
                <a:ext uri="{FF2B5EF4-FFF2-40B4-BE49-F238E27FC236}">
                  <a16:creationId xmlns:a16="http://schemas.microsoft.com/office/drawing/2014/main" id="{48E786C5-C955-E3CB-01DA-117C8D43D998}"/>
                </a:ext>
              </a:extLst>
            </p:cNvPr>
            <p:cNvSpPr/>
            <p:nvPr/>
          </p:nvSpPr>
          <p:spPr>
            <a:xfrm>
              <a:off x="9452832" y="3535263"/>
              <a:ext cx="37621" cy="45950"/>
            </a:xfrm>
            <a:custGeom>
              <a:avLst/>
              <a:gdLst>
                <a:gd name="connsiteX0" fmla="*/ 34475 w 37621"/>
                <a:gd name="connsiteY0" fmla="*/ 45949 h 45950"/>
                <a:gd name="connsiteX1" fmla="*/ 4 w 37621"/>
                <a:gd name="connsiteY1" fmla="*/ 8229 h 45950"/>
                <a:gd name="connsiteX2" fmla="*/ 16414 w 37621"/>
                <a:gd name="connsiteY2" fmla="*/ 184 h 45950"/>
                <a:gd name="connsiteX3" fmla="*/ 34475 w 37621"/>
                <a:gd name="connsiteY3" fmla="*/ 45949 h 45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621" h="45950">
                  <a:moveTo>
                    <a:pt x="34475" y="45949"/>
                  </a:moveTo>
                  <a:cubicBezTo>
                    <a:pt x="7303" y="46109"/>
                    <a:pt x="2721" y="27302"/>
                    <a:pt x="4" y="8229"/>
                  </a:cubicBezTo>
                  <a:cubicBezTo>
                    <a:pt x="-262" y="6151"/>
                    <a:pt x="11992" y="-1255"/>
                    <a:pt x="16414" y="184"/>
                  </a:cubicBezTo>
                  <a:cubicBezTo>
                    <a:pt x="39803" y="7749"/>
                    <a:pt x="40389" y="25278"/>
                    <a:pt x="34475" y="4594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4" name="任意多边形: 形状 713">
              <a:extLst>
                <a:ext uri="{FF2B5EF4-FFF2-40B4-BE49-F238E27FC236}">
                  <a16:creationId xmlns:a16="http://schemas.microsoft.com/office/drawing/2014/main" id="{0A0882E0-0EA0-352B-418A-685E0F241513}"/>
                </a:ext>
              </a:extLst>
            </p:cNvPr>
            <p:cNvSpPr/>
            <p:nvPr/>
          </p:nvSpPr>
          <p:spPr>
            <a:xfrm>
              <a:off x="9168281" y="3289411"/>
              <a:ext cx="50400" cy="48142"/>
            </a:xfrm>
            <a:custGeom>
              <a:avLst/>
              <a:gdLst>
                <a:gd name="connsiteX0" fmla="*/ 8951 w 50400"/>
                <a:gd name="connsiteY0" fmla="*/ 0 h 48142"/>
                <a:gd name="connsiteX1" fmla="*/ 50400 w 50400"/>
                <a:gd name="connsiteY1" fmla="*/ 46138 h 48142"/>
                <a:gd name="connsiteX2" fmla="*/ 0 w 50400"/>
                <a:gd name="connsiteY2" fmla="*/ 8418 h 48142"/>
                <a:gd name="connsiteX3" fmla="*/ 8951 w 50400"/>
                <a:gd name="connsiteY3" fmla="*/ 0 h 48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00" h="48142">
                  <a:moveTo>
                    <a:pt x="8951" y="0"/>
                  </a:moveTo>
                  <a:cubicBezTo>
                    <a:pt x="21631" y="14119"/>
                    <a:pt x="34311" y="28184"/>
                    <a:pt x="50400" y="46138"/>
                  </a:cubicBezTo>
                  <a:cubicBezTo>
                    <a:pt x="13213" y="53065"/>
                    <a:pt x="2238" y="42409"/>
                    <a:pt x="0" y="8418"/>
                  </a:cubicBezTo>
                  <a:cubicBezTo>
                    <a:pt x="2984" y="5594"/>
                    <a:pt x="5967" y="2770"/>
                    <a:pt x="895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5" name="任意多边形: 形状 714">
              <a:extLst>
                <a:ext uri="{FF2B5EF4-FFF2-40B4-BE49-F238E27FC236}">
                  <a16:creationId xmlns:a16="http://schemas.microsoft.com/office/drawing/2014/main" id="{41FF3864-C2F3-8F2F-3785-102630C5445C}"/>
                </a:ext>
              </a:extLst>
            </p:cNvPr>
            <p:cNvSpPr/>
            <p:nvPr/>
          </p:nvSpPr>
          <p:spPr>
            <a:xfrm>
              <a:off x="9355232" y="3933058"/>
              <a:ext cx="46191" cy="46244"/>
            </a:xfrm>
            <a:custGeom>
              <a:avLst/>
              <a:gdLst>
                <a:gd name="connsiteX0" fmla="*/ 33884 w 46191"/>
                <a:gd name="connsiteY0" fmla="*/ 46245 h 46244"/>
                <a:gd name="connsiteX1" fmla="*/ 0 w 46191"/>
                <a:gd name="connsiteY1" fmla="*/ 17102 h 46244"/>
                <a:gd name="connsiteX2" fmla="*/ 30635 w 46191"/>
                <a:gd name="connsiteY2" fmla="*/ 0 h 46244"/>
                <a:gd name="connsiteX3" fmla="*/ 46192 w 46191"/>
                <a:gd name="connsiteY3" fmla="*/ 37241 h 46244"/>
                <a:gd name="connsiteX4" fmla="*/ 33884 w 46191"/>
                <a:gd name="connsiteY4" fmla="*/ 46245 h 46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191" h="46244">
                  <a:moveTo>
                    <a:pt x="33884" y="46245"/>
                  </a:moveTo>
                  <a:cubicBezTo>
                    <a:pt x="22590" y="36548"/>
                    <a:pt x="11295" y="26799"/>
                    <a:pt x="0" y="17102"/>
                  </a:cubicBezTo>
                  <a:cubicBezTo>
                    <a:pt x="10229" y="11401"/>
                    <a:pt x="20459" y="5701"/>
                    <a:pt x="30635" y="0"/>
                  </a:cubicBezTo>
                  <a:cubicBezTo>
                    <a:pt x="35803" y="12414"/>
                    <a:pt x="40970" y="24827"/>
                    <a:pt x="46192" y="37241"/>
                  </a:cubicBezTo>
                  <a:cubicBezTo>
                    <a:pt x="42089" y="40278"/>
                    <a:pt x="37987" y="43261"/>
                    <a:pt x="33884" y="4624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6" name="任意多边形: 形状 715">
              <a:extLst>
                <a:ext uri="{FF2B5EF4-FFF2-40B4-BE49-F238E27FC236}">
                  <a16:creationId xmlns:a16="http://schemas.microsoft.com/office/drawing/2014/main" id="{D28A7CC8-2AA6-64B0-57C8-50D16A1B3442}"/>
                </a:ext>
              </a:extLst>
            </p:cNvPr>
            <p:cNvSpPr/>
            <p:nvPr/>
          </p:nvSpPr>
          <p:spPr>
            <a:xfrm>
              <a:off x="6835201" y="3972091"/>
              <a:ext cx="56207" cy="36370"/>
            </a:xfrm>
            <a:custGeom>
              <a:avLst/>
              <a:gdLst>
                <a:gd name="connsiteX0" fmla="*/ 56208 w 56207"/>
                <a:gd name="connsiteY0" fmla="*/ 17813 h 36370"/>
                <a:gd name="connsiteX1" fmla="*/ 27545 w 56207"/>
                <a:gd name="connsiteY1" fmla="*/ 36194 h 36370"/>
                <a:gd name="connsiteX2" fmla="*/ 0 w 56207"/>
                <a:gd name="connsiteY2" fmla="*/ 16322 h 36370"/>
                <a:gd name="connsiteX3" fmla="*/ 17582 w 56207"/>
                <a:gd name="connsiteY3" fmla="*/ 19 h 36370"/>
                <a:gd name="connsiteX4" fmla="*/ 56208 w 56207"/>
                <a:gd name="connsiteY4" fmla="*/ 17813 h 36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207" h="36370">
                  <a:moveTo>
                    <a:pt x="56208" y="17813"/>
                  </a:moveTo>
                  <a:cubicBezTo>
                    <a:pt x="40438" y="28309"/>
                    <a:pt x="31913" y="37792"/>
                    <a:pt x="27545" y="36194"/>
                  </a:cubicBezTo>
                  <a:cubicBezTo>
                    <a:pt x="17315" y="32411"/>
                    <a:pt x="9057" y="23301"/>
                    <a:pt x="0" y="16322"/>
                  </a:cubicBezTo>
                  <a:cubicBezTo>
                    <a:pt x="5914" y="10514"/>
                    <a:pt x="12360" y="-514"/>
                    <a:pt x="17582" y="19"/>
                  </a:cubicBezTo>
                  <a:cubicBezTo>
                    <a:pt x="27917" y="1137"/>
                    <a:pt x="37561" y="8650"/>
                    <a:pt x="56208" y="178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7" name="任意多边形: 形状 716">
              <a:extLst>
                <a:ext uri="{FF2B5EF4-FFF2-40B4-BE49-F238E27FC236}">
                  <a16:creationId xmlns:a16="http://schemas.microsoft.com/office/drawing/2014/main" id="{5765636F-1B41-F42D-84BF-A19987AA51C9}"/>
                </a:ext>
              </a:extLst>
            </p:cNvPr>
            <p:cNvSpPr/>
            <p:nvPr/>
          </p:nvSpPr>
          <p:spPr>
            <a:xfrm>
              <a:off x="6495607" y="4877978"/>
              <a:ext cx="41600" cy="46309"/>
            </a:xfrm>
            <a:custGeom>
              <a:avLst/>
              <a:gdLst>
                <a:gd name="connsiteX0" fmla="*/ 22486 w 41600"/>
                <a:gd name="connsiteY0" fmla="*/ 46309 h 46309"/>
                <a:gd name="connsiteX1" fmla="*/ 56 w 41600"/>
                <a:gd name="connsiteY1" fmla="*/ 17060 h 46309"/>
                <a:gd name="connsiteX2" fmla="*/ 18383 w 41600"/>
                <a:gd name="connsiteY2" fmla="*/ 64 h 46309"/>
                <a:gd name="connsiteX3" fmla="*/ 41399 w 41600"/>
                <a:gd name="connsiteY3" fmla="*/ 19404 h 46309"/>
                <a:gd name="connsiteX4" fmla="*/ 22486 w 41600"/>
                <a:gd name="connsiteY4" fmla="*/ 46309 h 46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00" h="46309">
                  <a:moveTo>
                    <a:pt x="22486" y="46309"/>
                  </a:moveTo>
                  <a:cubicBezTo>
                    <a:pt x="11884" y="33416"/>
                    <a:pt x="2240" y="26170"/>
                    <a:pt x="56" y="17060"/>
                  </a:cubicBezTo>
                  <a:cubicBezTo>
                    <a:pt x="-1010" y="12744"/>
                    <a:pt x="13429" y="-1055"/>
                    <a:pt x="18383" y="64"/>
                  </a:cubicBezTo>
                  <a:cubicBezTo>
                    <a:pt x="27441" y="2089"/>
                    <a:pt x="37510" y="10826"/>
                    <a:pt x="41399" y="19404"/>
                  </a:cubicBezTo>
                  <a:cubicBezTo>
                    <a:pt x="43264" y="23506"/>
                    <a:pt x="31809" y="33576"/>
                    <a:pt x="22486" y="463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8" name="任意多边形: 形状 717">
              <a:extLst>
                <a:ext uri="{FF2B5EF4-FFF2-40B4-BE49-F238E27FC236}">
                  <a16:creationId xmlns:a16="http://schemas.microsoft.com/office/drawing/2014/main" id="{CC81A60B-AED3-A60A-E658-8399F9C95E15}"/>
                </a:ext>
              </a:extLst>
            </p:cNvPr>
            <p:cNvSpPr/>
            <p:nvPr/>
          </p:nvSpPr>
          <p:spPr>
            <a:xfrm>
              <a:off x="11042800" y="5254822"/>
              <a:ext cx="45925" cy="51679"/>
            </a:xfrm>
            <a:custGeom>
              <a:avLst/>
              <a:gdLst>
                <a:gd name="connsiteX0" fmla="*/ 45925 w 45925"/>
                <a:gd name="connsiteY0" fmla="*/ 51679 h 51679"/>
                <a:gd name="connsiteX1" fmla="*/ 0 w 45925"/>
                <a:gd name="connsiteY1" fmla="*/ 0 h 51679"/>
                <a:gd name="connsiteX2" fmla="*/ 45925 w 45925"/>
                <a:gd name="connsiteY2" fmla="*/ 51679 h 5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925" h="51679">
                  <a:moveTo>
                    <a:pt x="45925" y="51679"/>
                  </a:moveTo>
                  <a:cubicBezTo>
                    <a:pt x="13959" y="48589"/>
                    <a:pt x="5754" y="25573"/>
                    <a:pt x="0" y="0"/>
                  </a:cubicBezTo>
                  <a:cubicBezTo>
                    <a:pt x="27917" y="2131"/>
                    <a:pt x="34471" y="9483"/>
                    <a:pt x="45925" y="516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19" name="任意多边形: 形状 718">
              <a:extLst>
                <a:ext uri="{FF2B5EF4-FFF2-40B4-BE49-F238E27FC236}">
                  <a16:creationId xmlns:a16="http://schemas.microsoft.com/office/drawing/2014/main" id="{7EA984AE-4A08-1D9F-2300-8A2762448142}"/>
                </a:ext>
              </a:extLst>
            </p:cNvPr>
            <p:cNvSpPr/>
            <p:nvPr/>
          </p:nvSpPr>
          <p:spPr>
            <a:xfrm>
              <a:off x="10346302" y="4329390"/>
              <a:ext cx="46163" cy="55675"/>
            </a:xfrm>
            <a:custGeom>
              <a:avLst/>
              <a:gdLst>
                <a:gd name="connsiteX0" fmla="*/ 0 w 46163"/>
                <a:gd name="connsiteY0" fmla="*/ 0 h 55675"/>
                <a:gd name="connsiteX1" fmla="*/ 45925 w 46163"/>
                <a:gd name="connsiteY1" fmla="*/ 55675 h 55675"/>
                <a:gd name="connsiteX2" fmla="*/ 0 w 46163"/>
                <a:gd name="connsiteY2" fmla="*/ 0 h 5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63" h="55675">
                  <a:moveTo>
                    <a:pt x="0" y="0"/>
                  </a:moveTo>
                  <a:cubicBezTo>
                    <a:pt x="42515" y="5541"/>
                    <a:pt x="47470" y="11135"/>
                    <a:pt x="45925" y="55675"/>
                  </a:cubicBezTo>
                  <a:cubicBezTo>
                    <a:pt x="32073" y="38893"/>
                    <a:pt x="18221" y="22110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0" name="任意多边形: 形状 719">
              <a:extLst>
                <a:ext uri="{FF2B5EF4-FFF2-40B4-BE49-F238E27FC236}">
                  <a16:creationId xmlns:a16="http://schemas.microsoft.com/office/drawing/2014/main" id="{099D1C84-05FA-A62E-CF22-9F07A05442AF}"/>
                </a:ext>
              </a:extLst>
            </p:cNvPr>
            <p:cNvSpPr/>
            <p:nvPr/>
          </p:nvSpPr>
          <p:spPr>
            <a:xfrm>
              <a:off x="11501361" y="5895432"/>
              <a:ext cx="59351" cy="68621"/>
            </a:xfrm>
            <a:custGeom>
              <a:avLst/>
              <a:gdLst>
                <a:gd name="connsiteX0" fmla="*/ 59351 w 59351"/>
                <a:gd name="connsiteY0" fmla="*/ 68622 h 68621"/>
                <a:gd name="connsiteX1" fmla="*/ 0 w 59351"/>
                <a:gd name="connsiteY1" fmla="*/ 0 h 68621"/>
                <a:gd name="connsiteX2" fmla="*/ 59351 w 59351"/>
                <a:gd name="connsiteY2" fmla="*/ 68622 h 6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351" h="68621">
                  <a:moveTo>
                    <a:pt x="59351" y="68622"/>
                  </a:moveTo>
                  <a:cubicBezTo>
                    <a:pt x="36815" y="42569"/>
                    <a:pt x="20299" y="23442"/>
                    <a:pt x="0" y="0"/>
                  </a:cubicBezTo>
                  <a:cubicBezTo>
                    <a:pt x="39052" y="3463"/>
                    <a:pt x="52852" y="19233"/>
                    <a:pt x="59351" y="6862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1" name="任意多边形: 形状 720">
              <a:extLst>
                <a:ext uri="{FF2B5EF4-FFF2-40B4-BE49-F238E27FC236}">
                  <a16:creationId xmlns:a16="http://schemas.microsoft.com/office/drawing/2014/main" id="{7A343D4B-0999-8449-8B98-035562B0FC5D}"/>
                </a:ext>
              </a:extLst>
            </p:cNvPr>
            <p:cNvSpPr/>
            <p:nvPr/>
          </p:nvSpPr>
          <p:spPr>
            <a:xfrm>
              <a:off x="6694495" y="4152289"/>
              <a:ext cx="56527" cy="34414"/>
            </a:xfrm>
            <a:custGeom>
              <a:avLst/>
              <a:gdLst>
                <a:gd name="connsiteX0" fmla="*/ 56528 w 56527"/>
                <a:gd name="connsiteY0" fmla="*/ 20998 h 34414"/>
                <a:gd name="connsiteX1" fmla="*/ 24295 w 56527"/>
                <a:gd name="connsiteY1" fmla="*/ 34051 h 34414"/>
                <a:gd name="connsiteX2" fmla="*/ 0 w 56527"/>
                <a:gd name="connsiteY2" fmla="*/ 13699 h 34414"/>
                <a:gd name="connsiteX3" fmla="*/ 20885 w 56527"/>
                <a:gd name="connsiteY3" fmla="*/ 60 h 34414"/>
                <a:gd name="connsiteX4" fmla="*/ 56528 w 56527"/>
                <a:gd name="connsiteY4" fmla="*/ 20998 h 34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6527" h="34414">
                  <a:moveTo>
                    <a:pt x="56528" y="20998"/>
                  </a:moveTo>
                  <a:cubicBezTo>
                    <a:pt x="38999" y="28563"/>
                    <a:pt x="29782" y="36182"/>
                    <a:pt x="24295" y="34051"/>
                  </a:cubicBezTo>
                  <a:cubicBezTo>
                    <a:pt x="14971" y="30481"/>
                    <a:pt x="7992" y="20838"/>
                    <a:pt x="0" y="13699"/>
                  </a:cubicBezTo>
                  <a:cubicBezTo>
                    <a:pt x="7033" y="8797"/>
                    <a:pt x="14651" y="-846"/>
                    <a:pt x="20885" y="60"/>
                  </a:cubicBezTo>
                  <a:cubicBezTo>
                    <a:pt x="30262" y="1392"/>
                    <a:pt x="38680" y="9969"/>
                    <a:pt x="56528" y="2099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2" name="任意多边形: 形状 721">
              <a:extLst>
                <a:ext uri="{FF2B5EF4-FFF2-40B4-BE49-F238E27FC236}">
                  <a16:creationId xmlns:a16="http://schemas.microsoft.com/office/drawing/2014/main" id="{6184ADEE-86E1-230F-1F49-4748E16EC7C8}"/>
                </a:ext>
              </a:extLst>
            </p:cNvPr>
            <p:cNvSpPr/>
            <p:nvPr/>
          </p:nvSpPr>
          <p:spPr>
            <a:xfrm>
              <a:off x="6741094" y="4326830"/>
              <a:ext cx="41948" cy="44435"/>
            </a:xfrm>
            <a:custGeom>
              <a:avLst/>
              <a:gdLst>
                <a:gd name="connsiteX0" fmla="*/ 17973 w 41948"/>
                <a:gd name="connsiteY0" fmla="*/ 44435 h 44435"/>
                <a:gd name="connsiteX1" fmla="*/ 19 w 41948"/>
                <a:gd name="connsiteY1" fmla="*/ 15506 h 44435"/>
                <a:gd name="connsiteX2" fmla="*/ 17653 w 41948"/>
                <a:gd name="connsiteY2" fmla="*/ 108 h 44435"/>
                <a:gd name="connsiteX3" fmla="*/ 41948 w 41948"/>
                <a:gd name="connsiteY3" fmla="*/ 23710 h 44435"/>
                <a:gd name="connsiteX4" fmla="*/ 17973 w 41948"/>
                <a:gd name="connsiteY4" fmla="*/ 44435 h 44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948" h="44435">
                  <a:moveTo>
                    <a:pt x="17973" y="44435"/>
                  </a:moveTo>
                  <a:cubicBezTo>
                    <a:pt x="9768" y="32128"/>
                    <a:pt x="1191" y="24297"/>
                    <a:pt x="19" y="15506"/>
                  </a:cubicBezTo>
                  <a:cubicBezTo>
                    <a:pt x="-621" y="10977"/>
                    <a:pt x="15416" y="-1277"/>
                    <a:pt x="17653" y="108"/>
                  </a:cubicBezTo>
                  <a:cubicBezTo>
                    <a:pt x="27030" y="5863"/>
                    <a:pt x="34063" y="15506"/>
                    <a:pt x="41948" y="23710"/>
                  </a:cubicBezTo>
                  <a:cubicBezTo>
                    <a:pt x="35715" y="29092"/>
                    <a:pt x="29481" y="34473"/>
                    <a:pt x="17973" y="444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3" name="任意多边形: 形状 722">
              <a:extLst>
                <a:ext uri="{FF2B5EF4-FFF2-40B4-BE49-F238E27FC236}">
                  <a16:creationId xmlns:a16="http://schemas.microsoft.com/office/drawing/2014/main" id="{58C28FB7-2D4E-3E26-D4C9-9C15DA3261C4}"/>
                </a:ext>
              </a:extLst>
            </p:cNvPr>
            <p:cNvSpPr/>
            <p:nvPr/>
          </p:nvSpPr>
          <p:spPr>
            <a:xfrm>
              <a:off x="6300778" y="4886301"/>
              <a:ext cx="42543" cy="44627"/>
            </a:xfrm>
            <a:custGeom>
              <a:avLst/>
              <a:gdLst>
                <a:gd name="connsiteX0" fmla="*/ 18056 w 42543"/>
                <a:gd name="connsiteY0" fmla="*/ 0 h 44627"/>
                <a:gd name="connsiteX1" fmla="*/ 42511 w 42543"/>
                <a:gd name="connsiteY1" fmla="*/ 30208 h 44627"/>
                <a:gd name="connsiteX2" fmla="*/ 25622 w 42543"/>
                <a:gd name="connsiteY2" fmla="*/ 44540 h 44627"/>
                <a:gd name="connsiteX3" fmla="*/ 102 w 42543"/>
                <a:gd name="connsiteY3" fmla="*/ 24561 h 44627"/>
                <a:gd name="connsiteX4" fmla="*/ 18056 w 42543"/>
                <a:gd name="connsiteY4" fmla="*/ 0 h 44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43" h="44627">
                  <a:moveTo>
                    <a:pt x="18056" y="0"/>
                  </a:moveTo>
                  <a:cubicBezTo>
                    <a:pt x="29085" y="12840"/>
                    <a:pt x="37183" y="20778"/>
                    <a:pt x="42511" y="30208"/>
                  </a:cubicBezTo>
                  <a:cubicBezTo>
                    <a:pt x="43310" y="31647"/>
                    <a:pt x="29191" y="45872"/>
                    <a:pt x="25622" y="44540"/>
                  </a:cubicBezTo>
                  <a:cubicBezTo>
                    <a:pt x="15765" y="40864"/>
                    <a:pt x="6975" y="32819"/>
                    <a:pt x="102" y="24561"/>
                  </a:cubicBezTo>
                  <a:cubicBezTo>
                    <a:pt x="-1124" y="23069"/>
                    <a:pt x="8946" y="12200"/>
                    <a:pt x="1805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4" name="任意多边形: 形状 723">
              <a:extLst>
                <a:ext uri="{FF2B5EF4-FFF2-40B4-BE49-F238E27FC236}">
                  <a16:creationId xmlns:a16="http://schemas.microsoft.com/office/drawing/2014/main" id="{53B691D1-FE36-6BDD-9633-F132FE454FDD}"/>
                </a:ext>
              </a:extLst>
            </p:cNvPr>
            <p:cNvSpPr/>
            <p:nvPr/>
          </p:nvSpPr>
          <p:spPr>
            <a:xfrm>
              <a:off x="10660054" y="4728919"/>
              <a:ext cx="43101" cy="56686"/>
            </a:xfrm>
            <a:custGeom>
              <a:avLst/>
              <a:gdLst>
                <a:gd name="connsiteX0" fmla="*/ 43101 w 43101"/>
                <a:gd name="connsiteY0" fmla="*/ 56687 h 56686"/>
                <a:gd name="connsiteX1" fmla="*/ 0 w 43101"/>
                <a:gd name="connsiteY1" fmla="*/ 2024 h 56686"/>
                <a:gd name="connsiteX2" fmla="*/ 43101 w 43101"/>
                <a:gd name="connsiteY2" fmla="*/ 56687 h 56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01" h="56686">
                  <a:moveTo>
                    <a:pt x="43101" y="56687"/>
                  </a:moveTo>
                  <a:cubicBezTo>
                    <a:pt x="29356" y="39265"/>
                    <a:pt x="15664" y="21896"/>
                    <a:pt x="0" y="2024"/>
                  </a:cubicBezTo>
                  <a:cubicBezTo>
                    <a:pt x="32180" y="-5328"/>
                    <a:pt x="41716" y="6126"/>
                    <a:pt x="43101" y="566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5" name="任意多边形: 形状 724">
              <a:extLst>
                <a:ext uri="{FF2B5EF4-FFF2-40B4-BE49-F238E27FC236}">
                  <a16:creationId xmlns:a16="http://schemas.microsoft.com/office/drawing/2014/main" id="{36051B32-7CD8-265D-A4FB-885D3EE5EF09}"/>
                </a:ext>
              </a:extLst>
            </p:cNvPr>
            <p:cNvSpPr/>
            <p:nvPr/>
          </p:nvSpPr>
          <p:spPr>
            <a:xfrm>
              <a:off x="9944909" y="3877063"/>
              <a:ext cx="47896" cy="51466"/>
            </a:xfrm>
            <a:custGeom>
              <a:avLst/>
              <a:gdLst>
                <a:gd name="connsiteX0" fmla="*/ 47897 w 47896"/>
                <a:gd name="connsiteY0" fmla="*/ 51466 h 51466"/>
                <a:gd name="connsiteX1" fmla="*/ 0 w 47896"/>
                <a:gd name="connsiteY1" fmla="*/ 0 h 51466"/>
                <a:gd name="connsiteX2" fmla="*/ 47897 w 47896"/>
                <a:gd name="connsiteY2" fmla="*/ 51466 h 514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896" h="51466">
                  <a:moveTo>
                    <a:pt x="47897" y="51466"/>
                  </a:moveTo>
                  <a:cubicBezTo>
                    <a:pt x="11188" y="49282"/>
                    <a:pt x="8898" y="24454"/>
                    <a:pt x="0" y="0"/>
                  </a:cubicBezTo>
                  <a:cubicBezTo>
                    <a:pt x="35803" y="2131"/>
                    <a:pt x="38094" y="26958"/>
                    <a:pt x="47897" y="5146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6" name="任意多边形: 形状 725">
              <a:extLst>
                <a:ext uri="{FF2B5EF4-FFF2-40B4-BE49-F238E27FC236}">
                  <a16:creationId xmlns:a16="http://schemas.microsoft.com/office/drawing/2014/main" id="{F158E92F-7986-BC05-666D-B416D867B378}"/>
                </a:ext>
              </a:extLst>
            </p:cNvPr>
            <p:cNvSpPr/>
            <p:nvPr/>
          </p:nvSpPr>
          <p:spPr>
            <a:xfrm>
              <a:off x="9036472" y="3257811"/>
              <a:ext cx="45096" cy="42415"/>
            </a:xfrm>
            <a:custGeom>
              <a:avLst/>
              <a:gdLst>
                <a:gd name="connsiteX0" fmla="*/ 0 w 45096"/>
                <a:gd name="connsiteY0" fmla="*/ 1924 h 42415"/>
                <a:gd name="connsiteX1" fmla="*/ 45073 w 45096"/>
                <a:gd name="connsiteY1" fmla="*/ 29309 h 42415"/>
                <a:gd name="connsiteX2" fmla="*/ 32393 w 45096"/>
                <a:gd name="connsiteY2" fmla="*/ 42415 h 42415"/>
                <a:gd name="connsiteX3" fmla="*/ 0 w 45096"/>
                <a:gd name="connsiteY3" fmla="*/ 1924 h 42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096" h="42415">
                  <a:moveTo>
                    <a:pt x="0" y="1924"/>
                  </a:moveTo>
                  <a:cubicBezTo>
                    <a:pt x="36495" y="-5801"/>
                    <a:pt x="42462" y="11035"/>
                    <a:pt x="45073" y="29309"/>
                  </a:cubicBezTo>
                  <a:cubicBezTo>
                    <a:pt x="45606" y="32985"/>
                    <a:pt x="36868" y="37993"/>
                    <a:pt x="32393" y="42415"/>
                  </a:cubicBezTo>
                  <a:cubicBezTo>
                    <a:pt x="22856" y="30534"/>
                    <a:pt x="13373" y="18653"/>
                    <a:pt x="0" y="19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7" name="任意多边形: 形状 726">
              <a:extLst>
                <a:ext uri="{FF2B5EF4-FFF2-40B4-BE49-F238E27FC236}">
                  <a16:creationId xmlns:a16="http://schemas.microsoft.com/office/drawing/2014/main" id="{3E03130B-048D-2BD5-BEDD-1EC536324EFE}"/>
                </a:ext>
              </a:extLst>
            </p:cNvPr>
            <p:cNvSpPr/>
            <p:nvPr/>
          </p:nvSpPr>
          <p:spPr>
            <a:xfrm>
              <a:off x="8906794" y="3221526"/>
              <a:ext cx="44099" cy="50409"/>
            </a:xfrm>
            <a:custGeom>
              <a:avLst/>
              <a:gdLst>
                <a:gd name="connsiteX0" fmla="*/ 40758 w 44099"/>
                <a:gd name="connsiteY0" fmla="*/ 50409 h 50409"/>
                <a:gd name="connsiteX1" fmla="*/ 0 w 44099"/>
                <a:gd name="connsiteY1" fmla="*/ 2086 h 50409"/>
                <a:gd name="connsiteX2" fmla="*/ 40758 w 44099"/>
                <a:gd name="connsiteY2" fmla="*/ 50409 h 504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099" h="50409">
                  <a:moveTo>
                    <a:pt x="40758" y="50409"/>
                  </a:moveTo>
                  <a:cubicBezTo>
                    <a:pt x="24987" y="31709"/>
                    <a:pt x="14172" y="18922"/>
                    <a:pt x="0" y="2086"/>
                  </a:cubicBezTo>
                  <a:cubicBezTo>
                    <a:pt x="41983" y="-4840"/>
                    <a:pt x="49761" y="4058"/>
                    <a:pt x="40758" y="504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8" name="任意多边形: 形状 727">
              <a:extLst>
                <a:ext uri="{FF2B5EF4-FFF2-40B4-BE49-F238E27FC236}">
                  <a16:creationId xmlns:a16="http://schemas.microsoft.com/office/drawing/2014/main" id="{B25A0A79-D4ED-0856-23FE-95D86C09F4AD}"/>
                </a:ext>
              </a:extLst>
            </p:cNvPr>
            <p:cNvSpPr/>
            <p:nvPr/>
          </p:nvSpPr>
          <p:spPr>
            <a:xfrm>
              <a:off x="8117981" y="3205208"/>
              <a:ext cx="41913" cy="38356"/>
            </a:xfrm>
            <a:custGeom>
              <a:avLst/>
              <a:gdLst>
                <a:gd name="connsiteX0" fmla="*/ 41809 w 41913"/>
                <a:gd name="connsiteY0" fmla="*/ 34069 h 38356"/>
                <a:gd name="connsiteX1" fmla="*/ 145 w 41913"/>
                <a:gd name="connsiteY1" fmla="*/ 16594 h 38356"/>
                <a:gd name="connsiteX2" fmla="*/ 11014 w 41913"/>
                <a:gd name="connsiteY2" fmla="*/ 24 h 38356"/>
                <a:gd name="connsiteX3" fmla="*/ 41809 w 41913"/>
                <a:gd name="connsiteY3" fmla="*/ 34069 h 38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913" h="38356">
                  <a:moveTo>
                    <a:pt x="41809" y="34069"/>
                  </a:moveTo>
                  <a:cubicBezTo>
                    <a:pt x="20924" y="43605"/>
                    <a:pt x="6645" y="36999"/>
                    <a:pt x="145" y="16594"/>
                  </a:cubicBezTo>
                  <a:cubicBezTo>
                    <a:pt x="-1187" y="12385"/>
                    <a:pt x="6965" y="184"/>
                    <a:pt x="11014" y="24"/>
                  </a:cubicBezTo>
                  <a:cubicBezTo>
                    <a:pt x="32698" y="-615"/>
                    <a:pt x="43087" y="11426"/>
                    <a:pt x="41809" y="3406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29" name="任意多边形: 形状 728">
              <a:extLst>
                <a:ext uri="{FF2B5EF4-FFF2-40B4-BE49-F238E27FC236}">
                  <a16:creationId xmlns:a16="http://schemas.microsoft.com/office/drawing/2014/main" id="{27F5D3B3-FDEB-91AF-966F-542D316BE42D}"/>
                </a:ext>
              </a:extLst>
            </p:cNvPr>
            <p:cNvSpPr/>
            <p:nvPr/>
          </p:nvSpPr>
          <p:spPr>
            <a:xfrm>
              <a:off x="9796794" y="3666989"/>
              <a:ext cx="42358" cy="56474"/>
            </a:xfrm>
            <a:custGeom>
              <a:avLst/>
              <a:gdLst>
                <a:gd name="connsiteX0" fmla="*/ 9007 w 42358"/>
                <a:gd name="connsiteY0" fmla="*/ 0 h 56474"/>
                <a:gd name="connsiteX1" fmla="*/ 42359 w 42358"/>
                <a:gd name="connsiteY1" fmla="*/ 56474 h 56474"/>
                <a:gd name="connsiteX2" fmla="*/ 9007 w 42358"/>
                <a:gd name="connsiteY2" fmla="*/ 0 h 5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358" h="56474">
                  <a:moveTo>
                    <a:pt x="9007" y="0"/>
                  </a:moveTo>
                  <a:cubicBezTo>
                    <a:pt x="21900" y="21791"/>
                    <a:pt x="31277" y="37721"/>
                    <a:pt x="42359" y="56474"/>
                  </a:cubicBezTo>
                  <a:cubicBezTo>
                    <a:pt x="1548" y="53224"/>
                    <a:pt x="-10226" y="35803"/>
                    <a:pt x="900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0" name="任意多边形: 形状 729">
              <a:extLst>
                <a:ext uri="{FF2B5EF4-FFF2-40B4-BE49-F238E27FC236}">
                  <a16:creationId xmlns:a16="http://schemas.microsoft.com/office/drawing/2014/main" id="{EE5B3C9D-8E33-324C-FDCC-30A0FCE61A0D}"/>
                </a:ext>
              </a:extLst>
            </p:cNvPr>
            <p:cNvSpPr/>
            <p:nvPr/>
          </p:nvSpPr>
          <p:spPr>
            <a:xfrm>
              <a:off x="8511886" y="3115086"/>
              <a:ext cx="43063" cy="40385"/>
            </a:xfrm>
            <a:custGeom>
              <a:avLst/>
              <a:gdLst>
                <a:gd name="connsiteX0" fmla="*/ 43063 w 43063"/>
                <a:gd name="connsiteY0" fmla="*/ 34524 h 40385"/>
                <a:gd name="connsiteX1" fmla="*/ 15 w 43063"/>
                <a:gd name="connsiteY1" fmla="*/ 17155 h 40385"/>
                <a:gd name="connsiteX2" fmla="*/ 12748 w 43063"/>
                <a:gd name="connsiteY2" fmla="*/ 0 h 40385"/>
                <a:gd name="connsiteX3" fmla="*/ 43063 w 43063"/>
                <a:gd name="connsiteY3" fmla="*/ 34524 h 40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063" h="40385">
                  <a:moveTo>
                    <a:pt x="43063" y="34524"/>
                  </a:moveTo>
                  <a:cubicBezTo>
                    <a:pt x="11789" y="48056"/>
                    <a:pt x="1613" y="36442"/>
                    <a:pt x="15" y="17155"/>
                  </a:cubicBezTo>
                  <a:cubicBezTo>
                    <a:pt x="-411" y="11828"/>
                    <a:pt x="8273" y="5754"/>
                    <a:pt x="12748" y="0"/>
                  </a:cubicBezTo>
                  <a:cubicBezTo>
                    <a:pt x="22871" y="11508"/>
                    <a:pt x="32994" y="23016"/>
                    <a:pt x="43063" y="345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1" name="任意多边形: 形状 730">
              <a:extLst>
                <a:ext uri="{FF2B5EF4-FFF2-40B4-BE49-F238E27FC236}">
                  <a16:creationId xmlns:a16="http://schemas.microsoft.com/office/drawing/2014/main" id="{386C6D5A-84FF-9D05-C754-BEB02C29ECEC}"/>
                </a:ext>
              </a:extLst>
            </p:cNvPr>
            <p:cNvSpPr/>
            <p:nvPr/>
          </p:nvSpPr>
          <p:spPr>
            <a:xfrm>
              <a:off x="6597530" y="4513443"/>
              <a:ext cx="52425" cy="35076"/>
            </a:xfrm>
            <a:custGeom>
              <a:avLst/>
              <a:gdLst>
                <a:gd name="connsiteX0" fmla="*/ 52425 w 52425"/>
                <a:gd name="connsiteY0" fmla="*/ 17336 h 35076"/>
                <a:gd name="connsiteX1" fmla="*/ 23495 w 52425"/>
                <a:gd name="connsiteY1" fmla="*/ 34864 h 35076"/>
                <a:gd name="connsiteX2" fmla="*/ 0 w 52425"/>
                <a:gd name="connsiteY2" fmla="*/ 14566 h 35076"/>
                <a:gd name="connsiteX3" fmla="*/ 17582 w 52425"/>
                <a:gd name="connsiteY3" fmla="*/ 21 h 35076"/>
                <a:gd name="connsiteX4" fmla="*/ 52425 w 52425"/>
                <a:gd name="connsiteY4" fmla="*/ 17336 h 35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425" h="35076">
                  <a:moveTo>
                    <a:pt x="52425" y="17336"/>
                  </a:moveTo>
                  <a:cubicBezTo>
                    <a:pt x="36921" y="27139"/>
                    <a:pt x="28024" y="36622"/>
                    <a:pt x="23495" y="34864"/>
                  </a:cubicBezTo>
                  <a:cubicBezTo>
                    <a:pt x="14385" y="31348"/>
                    <a:pt x="7672" y="21651"/>
                    <a:pt x="0" y="14566"/>
                  </a:cubicBezTo>
                  <a:cubicBezTo>
                    <a:pt x="5914" y="9344"/>
                    <a:pt x="12307" y="-512"/>
                    <a:pt x="17582" y="21"/>
                  </a:cubicBezTo>
                  <a:cubicBezTo>
                    <a:pt x="26799" y="926"/>
                    <a:pt x="35376" y="8332"/>
                    <a:pt x="52425" y="1733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2" name="任意多边形: 形状 731">
              <a:extLst>
                <a:ext uri="{FF2B5EF4-FFF2-40B4-BE49-F238E27FC236}">
                  <a16:creationId xmlns:a16="http://schemas.microsoft.com/office/drawing/2014/main" id="{90240798-4C39-153A-82C5-35D38D0E1AF6}"/>
                </a:ext>
              </a:extLst>
            </p:cNvPr>
            <p:cNvSpPr/>
            <p:nvPr/>
          </p:nvSpPr>
          <p:spPr>
            <a:xfrm>
              <a:off x="10616546" y="4581446"/>
              <a:ext cx="42016" cy="56261"/>
            </a:xfrm>
            <a:custGeom>
              <a:avLst/>
              <a:gdLst>
                <a:gd name="connsiteX0" fmla="*/ 4722 w 42016"/>
                <a:gd name="connsiteY0" fmla="*/ 0 h 56261"/>
                <a:gd name="connsiteX1" fmla="*/ 42016 w 42016"/>
                <a:gd name="connsiteY1" fmla="*/ 56261 h 56261"/>
                <a:gd name="connsiteX2" fmla="*/ 4722 w 42016"/>
                <a:gd name="connsiteY2" fmla="*/ 0 h 56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16" h="56261">
                  <a:moveTo>
                    <a:pt x="4722" y="0"/>
                  </a:moveTo>
                  <a:cubicBezTo>
                    <a:pt x="16496" y="17741"/>
                    <a:pt x="28218" y="35483"/>
                    <a:pt x="42016" y="56261"/>
                  </a:cubicBezTo>
                  <a:cubicBezTo>
                    <a:pt x="4402" y="52106"/>
                    <a:pt x="-7745" y="36122"/>
                    <a:pt x="472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3" name="任意多边形: 形状 732">
              <a:extLst>
                <a:ext uri="{FF2B5EF4-FFF2-40B4-BE49-F238E27FC236}">
                  <a16:creationId xmlns:a16="http://schemas.microsoft.com/office/drawing/2014/main" id="{2A17686E-A9A8-30D6-6CD1-D33A0668AB50}"/>
                </a:ext>
              </a:extLst>
            </p:cNvPr>
            <p:cNvSpPr/>
            <p:nvPr/>
          </p:nvSpPr>
          <p:spPr>
            <a:xfrm>
              <a:off x="6088089" y="5655558"/>
              <a:ext cx="54982" cy="34606"/>
            </a:xfrm>
            <a:custGeom>
              <a:avLst/>
              <a:gdLst>
                <a:gd name="connsiteX0" fmla="*/ 54982 w 54982"/>
                <a:gd name="connsiteY0" fmla="*/ 21276 h 34606"/>
                <a:gd name="connsiteX1" fmla="*/ 20938 w 54982"/>
                <a:gd name="connsiteY1" fmla="*/ 34436 h 34606"/>
                <a:gd name="connsiteX2" fmla="*/ 0 w 54982"/>
                <a:gd name="connsiteY2" fmla="*/ 16907 h 34606"/>
                <a:gd name="connsiteX3" fmla="*/ 20618 w 54982"/>
                <a:gd name="connsiteY3" fmla="*/ 18 h 34606"/>
                <a:gd name="connsiteX4" fmla="*/ 54982 w 54982"/>
                <a:gd name="connsiteY4" fmla="*/ 21276 h 34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4982" h="34606">
                  <a:moveTo>
                    <a:pt x="54982" y="21276"/>
                  </a:moveTo>
                  <a:cubicBezTo>
                    <a:pt x="37507" y="28522"/>
                    <a:pt x="28397" y="35821"/>
                    <a:pt x="20938" y="34436"/>
                  </a:cubicBezTo>
                  <a:cubicBezTo>
                    <a:pt x="13160" y="32944"/>
                    <a:pt x="6926" y="23087"/>
                    <a:pt x="0" y="16907"/>
                  </a:cubicBezTo>
                  <a:cubicBezTo>
                    <a:pt x="6926" y="10833"/>
                    <a:pt x="14225" y="-515"/>
                    <a:pt x="20618" y="18"/>
                  </a:cubicBezTo>
                  <a:cubicBezTo>
                    <a:pt x="29676" y="711"/>
                    <a:pt x="38094" y="10141"/>
                    <a:pt x="54982" y="212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4" name="任意多边形: 形状 733">
              <a:extLst>
                <a:ext uri="{FF2B5EF4-FFF2-40B4-BE49-F238E27FC236}">
                  <a16:creationId xmlns:a16="http://schemas.microsoft.com/office/drawing/2014/main" id="{202C6DB3-7061-FD37-F60A-683FE59606B4}"/>
                </a:ext>
              </a:extLst>
            </p:cNvPr>
            <p:cNvSpPr/>
            <p:nvPr/>
          </p:nvSpPr>
          <p:spPr>
            <a:xfrm>
              <a:off x="6450616" y="4691091"/>
              <a:ext cx="40307" cy="45382"/>
            </a:xfrm>
            <a:custGeom>
              <a:avLst/>
              <a:gdLst>
                <a:gd name="connsiteX0" fmla="*/ 17289 w 40307"/>
                <a:gd name="connsiteY0" fmla="*/ 0 h 45382"/>
                <a:gd name="connsiteX1" fmla="*/ 40252 w 40307"/>
                <a:gd name="connsiteY1" fmla="*/ 30315 h 45382"/>
                <a:gd name="connsiteX2" fmla="*/ 23310 w 40307"/>
                <a:gd name="connsiteY2" fmla="*/ 45286 h 45382"/>
                <a:gd name="connsiteX3" fmla="*/ 187 w 40307"/>
                <a:gd name="connsiteY3" fmla="*/ 24987 h 45382"/>
                <a:gd name="connsiteX4" fmla="*/ 17289 w 40307"/>
                <a:gd name="connsiteY4" fmla="*/ 0 h 45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07" h="45382">
                  <a:moveTo>
                    <a:pt x="17289" y="0"/>
                  </a:moveTo>
                  <a:cubicBezTo>
                    <a:pt x="27945" y="13213"/>
                    <a:pt x="36256" y="20832"/>
                    <a:pt x="40252" y="30315"/>
                  </a:cubicBezTo>
                  <a:cubicBezTo>
                    <a:pt x="41317" y="32766"/>
                    <a:pt x="26719" y="46671"/>
                    <a:pt x="23310" y="45286"/>
                  </a:cubicBezTo>
                  <a:cubicBezTo>
                    <a:pt x="14093" y="41610"/>
                    <a:pt x="5142" y="33618"/>
                    <a:pt x="187" y="24987"/>
                  </a:cubicBezTo>
                  <a:cubicBezTo>
                    <a:pt x="-1518" y="22004"/>
                    <a:pt x="8765" y="12094"/>
                    <a:pt x="1728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5" name="任意多边形: 形状 734">
              <a:extLst>
                <a:ext uri="{FF2B5EF4-FFF2-40B4-BE49-F238E27FC236}">
                  <a16:creationId xmlns:a16="http://schemas.microsoft.com/office/drawing/2014/main" id="{5CB1ABEC-2557-C8EF-189B-1FE3B6DD3C87}"/>
                </a:ext>
              </a:extLst>
            </p:cNvPr>
            <p:cNvSpPr/>
            <p:nvPr/>
          </p:nvSpPr>
          <p:spPr>
            <a:xfrm>
              <a:off x="6289052" y="5624675"/>
              <a:ext cx="46458" cy="42660"/>
            </a:xfrm>
            <a:custGeom>
              <a:avLst/>
              <a:gdLst>
                <a:gd name="connsiteX0" fmla="*/ 0 w 46458"/>
                <a:gd name="connsiteY0" fmla="*/ 0 h 42660"/>
                <a:gd name="connsiteX1" fmla="*/ 46458 w 46458"/>
                <a:gd name="connsiteY1" fmla="*/ 20086 h 42660"/>
                <a:gd name="connsiteX2" fmla="*/ 33085 w 46458"/>
                <a:gd name="connsiteY2" fmla="*/ 40598 h 42660"/>
                <a:gd name="connsiteX3" fmla="*/ 0 w 46458"/>
                <a:gd name="connsiteY3" fmla="*/ 0 h 42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458" h="42660">
                  <a:moveTo>
                    <a:pt x="0" y="0"/>
                  </a:moveTo>
                  <a:cubicBezTo>
                    <a:pt x="19873" y="8631"/>
                    <a:pt x="33192" y="14332"/>
                    <a:pt x="46458" y="20086"/>
                  </a:cubicBezTo>
                  <a:cubicBezTo>
                    <a:pt x="42089" y="27171"/>
                    <a:pt x="39159" y="38573"/>
                    <a:pt x="33085" y="40598"/>
                  </a:cubicBezTo>
                  <a:cubicBezTo>
                    <a:pt x="10336" y="48323"/>
                    <a:pt x="2664" y="34257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6" name="任意多边形: 形状 735">
              <a:extLst>
                <a:ext uri="{FF2B5EF4-FFF2-40B4-BE49-F238E27FC236}">
                  <a16:creationId xmlns:a16="http://schemas.microsoft.com/office/drawing/2014/main" id="{D0CF5991-1010-44E7-EBF4-443A4B95B2F0}"/>
                </a:ext>
              </a:extLst>
            </p:cNvPr>
            <p:cNvSpPr/>
            <p:nvPr/>
          </p:nvSpPr>
          <p:spPr>
            <a:xfrm>
              <a:off x="7855216" y="3331021"/>
              <a:ext cx="49000" cy="39650"/>
            </a:xfrm>
            <a:custGeom>
              <a:avLst/>
              <a:gdLst>
                <a:gd name="connsiteX0" fmla="*/ 49001 w 49000"/>
                <a:gd name="connsiteY0" fmla="*/ 32180 h 39650"/>
                <a:gd name="connsiteX1" fmla="*/ 145 w 49000"/>
                <a:gd name="connsiteY1" fmla="*/ 19926 h 39650"/>
                <a:gd name="connsiteX2" fmla="*/ 7977 w 49000"/>
                <a:gd name="connsiteY2" fmla="*/ 0 h 39650"/>
                <a:gd name="connsiteX3" fmla="*/ 49001 w 49000"/>
                <a:gd name="connsiteY3" fmla="*/ 32180 h 39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000" h="39650">
                  <a:moveTo>
                    <a:pt x="49001" y="32180"/>
                  </a:moveTo>
                  <a:cubicBezTo>
                    <a:pt x="19805" y="44327"/>
                    <a:pt x="4567" y="42622"/>
                    <a:pt x="145" y="19926"/>
                  </a:cubicBezTo>
                  <a:cubicBezTo>
                    <a:pt x="-1027" y="14012"/>
                    <a:pt x="5206" y="6660"/>
                    <a:pt x="7977" y="0"/>
                  </a:cubicBezTo>
                  <a:cubicBezTo>
                    <a:pt x="20124" y="9537"/>
                    <a:pt x="32271" y="19073"/>
                    <a:pt x="49001" y="321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7" name="任意多边形: 形状 736">
              <a:extLst>
                <a:ext uri="{FF2B5EF4-FFF2-40B4-BE49-F238E27FC236}">
                  <a16:creationId xmlns:a16="http://schemas.microsoft.com/office/drawing/2014/main" id="{AFB0B4B2-F9A0-0198-2060-83EFA3C9DA43}"/>
                </a:ext>
              </a:extLst>
            </p:cNvPr>
            <p:cNvSpPr/>
            <p:nvPr/>
          </p:nvSpPr>
          <p:spPr>
            <a:xfrm>
              <a:off x="8265758" y="3228449"/>
              <a:ext cx="47363" cy="39265"/>
            </a:xfrm>
            <a:custGeom>
              <a:avLst/>
              <a:gdLst>
                <a:gd name="connsiteX0" fmla="*/ 47364 w 47363"/>
                <a:gd name="connsiteY0" fmla="*/ 28675 h 39265"/>
                <a:gd name="connsiteX1" fmla="*/ 24135 w 47363"/>
                <a:gd name="connsiteY1" fmla="*/ 39011 h 39265"/>
                <a:gd name="connsiteX2" fmla="*/ 0 w 47363"/>
                <a:gd name="connsiteY2" fmla="*/ 9868 h 39265"/>
                <a:gd name="connsiteX3" fmla="*/ 18381 w 47363"/>
                <a:gd name="connsiteY3" fmla="*/ 278 h 39265"/>
                <a:gd name="connsiteX4" fmla="*/ 47364 w 47363"/>
                <a:gd name="connsiteY4" fmla="*/ 28675 h 392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63" h="39265">
                  <a:moveTo>
                    <a:pt x="47364" y="28675"/>
                  </a:moveTo>
                  <a:cubicBezTo>
                    <a:pt x="34950" y="34376"/>
                    <a:pt x="25786" y="40609"/>
                    <a:pt x="24135" y="39011"/>
                  </a:cubicBezTo>
                  <a:cubicBezTo>
                    <a:pt x="15078" y="30380"/>
                    <a:pt x="7885" y="19778"/>
                    <a:pt x="0" y="9868"/>
                  </a:cubicBezTo>
                  <a:cubicBezTo>
                    <a:pt x="6287" y="6405"/>
                    <a:pt x="15450" y="-1586"/>
                    <a:pt x="18381" y="278"/>
                  </a:cubicBezTo>
                  <a:cubicBezTo>
                    <a:pt x="27811" y="6352"/>
                    <a:pt x="34950" y="15995"/>
                    <a:pt x="47364" y="2867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8" name="任意多边形: 形状 737">
              <a:extLst>
                <a:ext uri="{FF2B5EF4-FFF2-40B4-BE49-F238E27FC236}">
                  <a16:creationId xmlns:a16="http://schemas.microsoft.com/office/drawing/2014/main" id="{AF17303D-25BF-6E1A-1CAD-12E54B04964C}"/>
                </a:ext>
              </a:extLst>
            </p:cNvPr>
            <p:cNvSpPr/>
            <p:nvPr/>
          </p:nvSpPr>
          <p:spPr>
            <a:xfrm>
              <a:off x="9291245" y="3338037"/>
              <a:ext cx="35846" cy="45835"/>
            </a:xfrm>
            <a:custGeom>
              <a:avLst/>
              <a:gdLst>
                <a:gd name="connsiteX0" fmla="*/ 32819 w 35846"/>
                <a:gd name="connsiteY0" fmla="*/ 45835 h 45835"/>
                <a:gd name="connsiteX1" fmla="*/ 0 w 35846"/>
                <a:gd name="connsiteY1" fmla="*/ 7848 h 45835"/>
                <a:gd name="connsiteX2" fmla="*/ 13533 w 35846"/>
                <a:gd name="connsiteY2" fmla="*/ 123 h 45835"/>
                <a:gd name="connsiteX3" fmla="*/ 32819 w 35846"/>
                <a:gd name="connsiteY3" fmla="*/ 45835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846" h="45835">
                  <a:moveTo>
                    <a:pt x="32819" y="45835"/>
                  </a:moveTo>
                  <a:cubicBezTo>
                    <a:pt x="8791" y="41946"/>
                    <a:pt x="427" y="27614"/>
                    <a:pt x="0" y="7848"/>
                  </a:cubicBezTo>
                  <a:cubicBezTo>
                    <a:pt x="-53" y="5185"/>
                    <a:pt x="9857" y="-942"/>
                    <a:pt x="13533" y="123"/>
                  </a:cubicBezTo>
                  <a:cubicBezTo>
                    <a:pt x="35110" y="6516"/>
                    <a:pt x="39852" y="22074"/>
                    <a:pt x="32819" y="4583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39" name="任意多边形: 形状 738">
              <a:extLst>
                <a:ext uri="{FF2B5EF4-FFF2-40B4-BE49-F238E27FC236}">
                  <a16:creationId xmlns:a16="http://schemas.microsoft.com/office/drawing/2014/main" id="{6BAA9FD0-A2B1-8846-CACC-E5AB96BD9A7B}"/>
                </a:ext>
              </a:extLst>
            </p:cNvPr>
            <p:cNvSpPr/>
            <p:nvPr/>
          </p:nvSpPr>
          <p:spPr>
            <a:xfrm>
              <a:off x="6554268" y="4337361"/>
              <a:ext cx="51412" cy="35152"/>
            </a:xfrm>
            <a:custGeom>
              <a:avLst/>
              <a:gdLst>
                <a:gd name="connsiteX0" fmla="*/ 51413 w 51412"/>
                <a:gd name="connsiteY0" fmla="*/ 19040 h 35152"/>
                <a:gd name="connsiteX1" fmla="*/ 21844 w 51412"/>
                <a:gd name="connsiteY1" fmla="*/ 35024 h 35152"/>
                <a:gd name="connsiteX2" fmla="*/ 0 w 51412"/>
                <a:gd name="connsiteY2" fmla="*/ 18028 h 35152"/>
                <a:gd name="connsiteX3" fmla="*/ 15983 w 51412"/>
                <a:gd name="connsiteY3" fmla="*/ 20 h 35152"/>
                <a:gd name="connsiteX4" fmla="*/ 51413 w 51412"/>
                <a:gd name="connsiteY4" fmla="*/ 19040 h 351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2" h="35152">
                  <a:moveTo>
                    <a:pt x="51413" y="19040"/>
                  </a:moveTo>
                  <a:cubicBezTo>
                    <a:pt x="36069" y="27831"/>
                    <a:pt x="27917" y="36302"/>
                    <a:pt x="21844" y="35024"/>
                  </a:cubicBezTo>
                  <a:cubicBezTo>
                    <a:pt x="13746" y="33319"/>
                    <a:pt x="7192" y="24048"/>
                    <a:pt x="0" y="18028"/>
                  </a:cubicBezTo>
                  <a:cubicBezTo>
                    <a:pt x="5381" y="11635"/>
                    <a:pt x="11614" y="-566"/>
                    <a:pt x="15983" y="20"/>
                  </a:cubicBezTo>
                  <a:cubicBezTo>
                    <a:pt x="25680" y="1459"/>
                    <a:pt x="34417" y="9291"/>
                    <a:pt x="51413" y="1904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0" name="任意多边形: 形状 739">
              <a:extLst>
                <a:ext uri="{FF2B5EF4-FFF2-40B4-BE49-F238E27FC236}">
                  <a16:creationId xmlns:a16="http://schemas.microsoft.com/office/drawing/2014/main" id="{BFC3E83D-022D-C1A4-45A1-9A33F59F7E2C}"/>
                </a:ext>
              </a:extLst>
            </p:cNvPr>
            <p:cNvSpPr/>
            <p:nvPr/>
          </p:nvSpPr>
          <p:spPr>
            <a:xfrm>
              <a:off x="10908647" y="4977245"/>
              <a:ext cx="51732" cy="61429"/>
            </a:xfrm>
            <a:custGeom>
              <a:avLst/>
              <a:gdLst>
                <a:gd name="connsiteX0" fmla="*/ 38520 w 51732"/>
                <a:gd name="connsiteY0" fmla="*/ 61429 h 61429"/>
                <a:gd name="connsiteX1" fmla="*/ 0 w 51732"/>
                <a:gd name="connsiteY1" fmla="*/ 10656 h 61429"/>
                <a:gd name="connsiteX2" fmla="*/ 14172 w 51732"/>
                <a:gd name="connsiteY2" fmla="*/ 0 h 61429"/>
                <a:gd name="connsiteX3" fmla="*/ 51733 w 51732"/>
                <a:gd name="connsiteY3" fmla="*/ 51733 h 61429"/>
                <a:gd name="connsiteX4" fmla="*/ 38520 w 51732"/>
                <a:gd name="connsiteY4" fmla="*/ 61429 h 61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732" h="61429">
                  <a:moveTo>
                    <a:pt x="38520" y="61429"/>
                  </a:moveTo>
                  <a:cubicBezTo>
                    <a:pt x="25680" y="44487"/>
                    <a:pt x="12840" y="27598"/>
                    <a:pt x="0" y="10656"/>
                  </a:cubicBezTo>
                  <a:cubicBezTo>
                    <a:pt x="4742" y="7086"/>
                    <a:pt x="9430" y="3570"/>
                    <a:pt x="14172" y="0"/>
                  </a:cubicBezTo>
                  <a:cubicBezTo>
                    <a:pt x="26692" y="17262"/>
                    <a:pt x="39212" y="34524"/>
                    <a:pt x="51733" y="51733"/>
                  </a:cubicBezTo>
                  <a:cubicBezTo>
                    <a:pt x="47311" y="54983"/>
                    <a:pt x="42942" y="58233"/>
                    <a:pt x="38520" y="6142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1" name="任意多边形: 形状 740">
              <a:extLst>
                <a:ext uri="{FF2B5EF4-FFF2-40B4-BE49-F238E27FC236}">
                  <a16:creationId xmlns:a16="http://schemas.microsoft.com/office/drawing/2014/main" id="{2A524407-432D-1EC6-8A80-A78F2BB903C5}"/>
                </a:ext>
              </a:extLst>
            </p:cNvPr>
            <p:cNvSpPr/>
            <p:nvPr/>
          </p:nvSpPr>
          <p:spPr>
            <a:xfrm>
              <a:off x="7814221" y="3162318"/>
              <a:ext cx="46094" cy="40496"/>
            </a:xfrm>
            <a:custGeom>
              <a:avLst/>
              <a:gdLst>
                <a:gd name="connsiteX0" fmla="*/ 46095 w 46094"/>
                <a:gd name="connsiteY0" fmla="*/ 25279 h 40496"/>
                <a:gd name="connsiteX1" fmla="*/ 23079 w 46094"/>
                <a:gd name="connsiteY1" fmla="*/ 40357 h 40496"/>
                <a:gd name="connsiteX2" fmla="*/ 63 w 46094"/>
                <a:gd name="connsiteY2" fmla="*/ 14677 h 40496"/>
                <a:gd name="connsiteX3" fmla="*/ 13009 w 46094"/>
                <a:gd name="connsiteY3" fmla="*/ 25 h 40496"/>
                <a:gd name="connsiteX4" fmla="*/ 46095 w 46094"/>
                <a:gd name="connsiteY4" fmla="*/ 25279 h 40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094" h="40496">
                  <a:moveTo>
                    <a:pt x="46095" y="25279"/>
                  </a:moveTo>
                  <a:cubicBezTo>
                    <a:pt x="34161" y="33271"/>
                    <a:pt x="24784" y="41689"/>
                    <a:pt x="23079" y="40357"/>
                  </a:cubicBezTo>
                  <a:cubicBezTo>
                    <a:pt x="14075" y="33324"/>
                    <a:pt x="6137" y="24373"/>
                    <a:pt x="63" y="14677"/>
                  </a:cubicBezTo>
                  <a:cubicBezTo>
                    <a:pt x="-1003" y="12972"/>
                    <a:pt x="11784" y="-667"/>
                    <a:pt x="13009" y="25"/>
                  </a:cubicBezTo>
                  <a:cubicBezTo>
                    <a:pt x="22919" y="5779"/>
                    <a:pt x="31603" y="13718"/>
                    <a:pt x="46095" y="252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2" name="任意多边形: 形状 741">
              <a:extLst>
                <a:ext uri="{FF2B5EF4-FFF2-40B4-BE49-F238E27FC236}">
                  <a16:creationId xmlns:a16="http://schemas.microsoft.com/office/drawing/2014/main" id="{6120DCCA-7713-76BA-8928-2D49B4E40673}"/>
                </a:ext>
              </a:extLst>
            </p:cNvPr>
            <p:cNvSpPr/>
            <p:nvPr/>
          </p:nvSpPr>
          <p:spPr>
            <a:xfrm>
              <a:off x="8646800" y="3147479"/>
              <a:ext cx="40353" cy="41128"/>
            </a:xfrm>
            <a:custGeom>
              <a:avLst/>
              <a:gdLst>
                <a:gd name="connsiteX0" fmla="*/ 12467 w 40353"/>
                <a:gd name="connsiteY0" fmla="*/ 0 h 41128"/>
                <a:gd name="connsiteX1" fmla="*/ 40278 w 40353"/>
                <a:gd name="connsiteY1" fmla="*/ 33831 h 41128"/>
                <a:gd name="connsiteX2" fmla="*/ 20938 w 40353"/>
                <a:gd name="connsiteY2" fmla="*/ 40704 h 41128"/>
                <a:gd name="connsiteX3" fmla="*/ 0 w 40353"/>
                <a:gd name="connsiteY3" fmla="*/ 7779 h 41128"/>
                <a:gd name="connsiteX4" fmla="*/ 12467 w 40353"/>
                <a:gd name="connsiteY4" fmla="*/ 0 h 41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353" h="41128">
                  <a:moveTo>
                    <a:pt x="12467" y="0"/>
                  </a:moveTo>
                  <a:cubicBezTo>
                    <a:pt x="31061" y="2824"/>
                    <a:pt x="41343" y="14332"/>
                    <a:pt x="40278" y="33831"/>
                  </a:cubicBezTo>
                  <a:cubicBezTo>
                    <a:pt x="40118" y="36708"/>
                    <a:pt x="22696" y="42782"/>
                    <a:pt x="20938" y="40704"/>
                  </a:cubicBezTo>
                  <a:cubicBezTo>
                    <a:pt x="12520" y="31008"/>
                    <a:pt x="6713" y="18967"/>
                    <a:pt x="0" y="7779"/>
                  </a:cubicBezTo>
                  <a:cubicBezTo>
                    <a:pt x="4155" y="5168"/>
                    <a:pt x="8311" y="2611"/>
                    <a:pt x="1246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3" name="任意多边形: 形状 742">
              <a:extLst>
                <a:ext uri="{FF2B5EF4-FFF2-40B4-BE49-F238E27FC236}">
                  <a16:creationId xmlns:a16="http://schemas.microsoft.com/office/drawing/2014/main" id="{82FC5DAA-A311-35A2-2178-38223A4F7774}"/>
                </a:ext>
              </a:extLst>
            </p:cNvPr>
            <p:cNvSpPr/>
            <p:nvPr/>
          </p:nvSpPr>
          <p:spPr>
            <a:xfrm>
              <a:off x="10201973" y="4125017"/>
              <a:ext cx="49281" cy="61802"/>
            </a:xfrm>
            <a:custGeom>
              <a:avLst/>
              <a:gdLst>
                <a:gd name="connsiteX0" fmla="*/ 33512 w 49281"/>
                <a:gd name="connsiteY0" fmla="*/ 61802 h 61802"/>
                <a:gd name="connsiteX1" fmla="*/ 0 w 49281"/>
                <a:gd name="connsiteY1" fmla="*/ 8844 h 61802"/>
                <a:gd name="connsiteX2" fmla="*/ 12893 w 49281"/>
                <a:gd name="connsiteY2" fmla="*/ 0 h 61802"/>
                <a:gd name="connsiteX3" fmla="*/ 49282 w 49281"/>
                <a:gd name="connsiteY3" fmla="*/ 51093 h 61802"/>
                <a:gd name="connsiteX4" fmla="*/ 33512 w 49281"/>
                <a:gd name="connsiteY4" fmla="*/ 61802 h 6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281" h="61802">
                  <a:moveTo>
                    <a:pt x="33512" y="61802"/>
                  </a:moveTo>
                  <a:cubicBezTo>
                    <a:pt x="22323" y="44167"/>
                    <a:pt x="11188" y="26479"/>
                    <a:pt x="0" y="8844"/>
                  </a:cubicBezTo>
                  <a:cubicBezTo>
                    <a:pt x="4315" y="5914"/>
                    <a:pt x="8578" y="2930"/>
                    <a:pt x="12893" y="0"/>
                  </a:cubicBezTo>
                  <a:cubicBezTo>
                    <a:pt x="25041" y="17049"/>
                    <a:pt x="37135" y="34044"/>
                    <a:pt x="49282" y="51093"/>
                  </a:cubicBezTo>
                  <a:cubicBezTo>
                    <a:pt x="44007" y="54663"/>
                    <a:pt x="38733" y="58232"/>
                    <a:pt x="33512" y="618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4" name="任意多边形: 形状 743">
              <a:extLst>
                <a:ext uri="{FF2B5EF4-FFF2-40B4-BE49-F238E27FC236}">
                  <a16:creationId xmlns:a16="http://schemas.microsoft.com/office/drawing/2014/main" id="{3F516EE9-D469-0A3B-2578-86790A538544}"/>
                </a:ext>
              </a:extLst>
            </p:cNvPr>
            <p:cNvSpPr/>
            <p:nvPr/>
          </p:nvSpPr>
          <p:spPr>
            <a:xfrm>
              <a:off x="7735348" y="3486854"/>
              <a:ext cx="39760" cy="38119"/>
            </a:xfrm>
            <a:custGeom>
              <a:avLst/>
              <a:gdLst>
                <a:gd name="connsiteX0" fmla="*/ 32 w 39760"/>
                <a:gd name="connsiteY0" fmla="*/ 2774 h 38119"/>
                <a:gd name="connsiteX1" fmla="*/ 39724 w 39760"/>
                <a:gd name="connsiteY1" fmla="*/ 20036 h 38119"/>
                <a:gd name="connsiteX2" fmla="*/ 26085 w 39760"/>
                <a:gd name="connsiteY2" fmla="*/ 38098 h 38119"/>
                <a:gd name="connsiteX3" fmla="*/ 32 w 39760"/>
                <a:gd name="connsiteY3" fmla="*/ 2774 h 38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0" h="38119">
                  <a:moveTo>
                    <a:pt x="32" y="2774"/>
                  </a:moveTo>
                  <a:cubicBezTo>
                    <a:pt x="18999" y="-1062"/>
                    <a:pt x="36634" y="-4791"/>
                    <a:pt x="39724" y="20036"/>
                  </a:cubicBezTo>
                  <a:cubicBezTo>
                    <a:pt x="40416" y="25684"/>
                    <a:pt x="31093" y="37938"/>
                    <a:pt x="26085" y="38098"/>
                  </a:cubicBezTo>
                  <a:cubicBezTo>
                    <a:pt x="3175" y="38790"/>
                    <a:pt x="-394" y="22754"/>
                    <a:pt x="32" y="277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5" name="任意多边形: 形状 744">
              <a:extLst>
                <a:ext uri="{FF2B5EF4-FFF2-40B4-BE49-F238E27FC236}">
                  <a16:creationId xmlns:a16="http://schemas.microsoft.com/office/drawing/2014/main" id="{B20D1139-931D-124B-E27C-BB7621B78030}"/>
                </a:ext>
              </a:extLst>
            </p:cNvPr>
            <p:cNvSpPr/>
            <p:nvPr/>
          </p:nvSpPr>
          <p:spPr>
            <a:xfrm>
              <a:off x="6030922" y="6228216"/>
              <a:ext cx="42941" cy="40478"/>
            </a:xfrm>
            <a:custGeom>
              <a:avLst/>
              <a:gdLst>
                <a:gd name="connsiteX0" fmla="*/ 20938 w 42941"/>
                <a:gd name="connsiteY0" fmla="*/ 40479 h 40478"/>
                <a:gd name="connsiteX1" fmla="*/ 0 w 42941"/>
                <a:gd name="connsiteY1" fmla="*/ 16237 h 40478"/>
                <a:gd name="connsiteX2" fmla="*/ 22536 w 42941"/>
                <a:gd name="connsiteY2" fmla="*/ 41 h 40478"/>
                <a:gd name="connsiteX3" fmla="*/ 42942 w 42941"/>
                <a:gd name="connsiteY3" fmla="*/ 19860 h 40478"/>
                <a:gd name="connsiteX4" fmla="*/ 20938 w 42941"/>
                <a:gd name="connsiteY4" fmla="*/ 40479 h 40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941" h="40478">
                  <a:moveTo>
                    <a:pt x="20938" y="40479"/>
                  </a:moveTo>
                  <a:cubicBezTo>
                    <a:pt x="12094" y="30302"/>
                    <a:pt x="6020" y="23270"/>
                    <a:pt x="0" y="16237"/>
                  </a:cubicBezTo>
                  <a:cubicBezTo>
                    <a:pt x="7565" y="10377"/>
                    <a:pt x="15770" y="-758"/>
                    <a:pt x="22536" y="41"/>
                  </a:cubicBezTo>
                  <a:cubicBezTo>
                    <a:pt x="29995" y="946"/>
                    <a:pt x="36176" y="12774"/>
                    <a:pt x="42942" y="19860"/>
                  </a:cubicBezTo>
                  <a:cubicBezTo>
                    <a:pt x="36868" y="25614"/>
                    <a:pt x="30741" y="31315"/>
                    <a:pt x="20938" y="4047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6" name="任意多边形: 形状 745">
              <a:extLst>
                <a:ext uri="{FF2B5EF4-FFF2-40B4-BE49-F238E27FC236}">
                  <a16:creationId xmlns:a16="http://schemas.microsoft.com/office/drawing/2014/main" id="{7C78F434-F695-241E-225D-727826B109E0}"/>
                </a:ext>
              </a:extLst>
            </p:cNvPr>
            <p:cNvSpPr/>
            <p:nvPr/>
          </p:nvSpPr>
          <p:spPr>
            <a:xfrm>
              <a:off x="7532818" y="3302115"/>
              <a:ext cx="49548" cy="37440"/>
            </a:xfrm>
            <a:custGeom>
              <a:avLst/>
              <a:gdLst>
                <a:gd name="connsiteX0" fmla="*/ 49548 w 49548"/>
                <a:gd name="connsiteY0" fmla="*/ 26668 h 37440"/>
                <a:gd name="connsiteX1" fmla="*/ 22750 w 49548"/>
                <a:gd name="connsiteY1" fmla="*/ 37004 h 37440"/>
                <a:gd name="connsiteX2" fmla="*/ 0 w 49548"/>
                <a:gd name="connsiteY2" fmla="*/ 14574 h 37440"/>
                <a:gd name="connsiteX3" fmla="*/ 15930 w 49548"/>
                <a:gd name="connsiteY3" fmla="*/ 83 h 37440"/>
                <a:gd name="connsiteX4" fmla="*/ 49548 w 49548"/>
                <a:gd name="connsiteY4" fmla="*/ 26668 h 37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48" h="37440">
                  <a:moveTo>
                    <a:pt x="49548" y="26668"/>
                  </a:moveTo>
                  <a:cubicBezTo>
                    <a:pt x="35536" y="32422"/>
                    <a:pt x="26532" y="39242"/>
                    <a:pt x="22750" y="37004"/>
                  </a:cubicBezTo>
                  <a:cubicBezTo>
                    <a:pt x="13852" y="31836"/>
                    <a:pt x="7459" y="22300"/>
                    <a:pt x="0" y="14574"/>
                  </a:cubicBezTo>
                  <a:cubicBezTo>
                    <a:pt x="5488" y="9460"/>
                    <a:pt x="13799" y="-1036"/>
                    <a:pt x="15930" y="83"/>
                  </a:cubicBezTo>
                  <a:cubicBezTo>
                    <a:pt x="26000" y="5517"/>
                    <a:pt x="34417" y="14095"/>
                    <a:pt x="49548" y="2666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7" name="任意多边形: 形状 746">
              <a:extLst>
                <a:ext uri="{FF2B5EF4-FFF2-40B4-BE49-F238E27FC236}">
                  <a16:creationId xmlns:a16="http://schemas.microsoft.com/office/drawing/2014/main" id="{06C9C186-EF04-7C0F-610E-67F07889F36B}"/>
                </a:ext>
              </a:extLst>
            </p:cNvPr>
            <p:cNvSpPr/>
            <p:nvPr/>
          </p:nvSpPr>
          <p:spPr>
            <a:xfrm>
              <a:off x="10811469" y="4919599"/>
              <a:ext cx="43591" cy="58978"/>
            </a:xfrm>
            <a:custGeom>
              <a:avLst/>
              <a:gdLst>
                <a:gd name="connsiteX0" fmla="*/ 41983 w 43591"/>
                <a:gd name="connsiteY0" fmla="*/ 58978 h 58978"/>
                <a:gd name="connsiteX1" fmla="*/ 0 w 43591"/>
                <a:gd name="connsiteY1" fmla="*/ 0 h 58978"/>
                <a:gd name="connsiteX2" fmla="*/ 41983 w 43591"/>
                <a:gd name="connsiteY2" fmla="*/ 58978 h 589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591" h="58978">
                  <a:moveTo>
                    <a:pt x="41983" y="58978"/>
                  </a:moveTo>
                  <a:cubicBezTo>
                    <a:pt x="29409" y="41343"/>
                    <a:pt x="16889" y="23708"/>
                    <a:pt x="0" y="0"/>
                  </a:cubicBezTo>
                  <a:cubicBezTo>
                    <a:pt x="39745" y="9750"/>
                    <a:pt x="47577" y="20512"/>
                    <a:pt x="41983" y="58978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8" name="任意多边形: 形状 747">
              <a:extLst>
                <a:ext uri="{FF2B5EF4-FFF2-40B4-BE49-F238E27FC236}">
                  <a16:creationId xmlns:a16="http://schemas.microsoft.com/office/drawing/2014/main" id="{8C834BAC-34BB-2865-F997-EB02EF202993}"/>
                </a:ext>
              </a:extLst>
            </p:cNvPr>
            <p:cNvSpPr/>
            <p:nvPr/>
          </p:nvSpPr>
          <p:spPr>
            <a:xfrm>
              <a:off x="10306237" y="4186606"/>
              <a:ext cx="46085" cy="49494"/>
            </a:xfrm>
            <a:custGeom>
              <a:avLst/>
              <a:gdLst>
                <a:gd name="connsiteX0" fmla="*/ 46085 w 46085"/>
                <a:gd name="connsiteY0" fmla="*/ 49495 h 49494"/>
                <a:gd name="connsiteX1" fmla="*/ 0 w 46085"/>
                <a:gd name="connsiteY1" fmla="*/ 0 h 49494"/>
                <a:gd name="connsiteX2" fmla="*/ 46085 w 46085"/>
                <a:gd name="connsiteY2" fmla="*/ 49495 h 49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085" h="49494">
                  <a:moveTo>
                    <a:pt x="46085" y="49495"/>
                  </a:moveTo>
                  <a:cubicBezTo>
                    <a:pt x="9910" y="46884"/>
                    <a:pt x="2611" y="27651"/>
                    <a:pt x="0" y="0"/>
                  </a:cubicBezTo>
                  <a:cubicBezTo>
                    <a:pt x="33458" y="1439"/>
                    <a:pt x="33032" y="28131"/>
                    <a:pt x="46085" y="4949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49" name="任意多边形: 形状 748">
              <a:extLst>
                <a:ext uri="{FF2B5EF4-FFF2-40B4-BE49-F238E27FC236}">
                  <a16:creationId xmlns:a16="http://schemas.microsoft.com/office/drawing/2014/main" id="{85A60421-5820-90DE-7949-56DEDC3C31C0}"/>
                </a:ext>
              </a:extLst>
            </p:cNvPr>
            <p:cNvSpPr/>
            <p:nvPr/>
          </p:nvSpPr>
          <p:spPr>
            <a:xfrm>
              <a:off x="8405985" y="3257746"/>
              <a:ext cx="44493" cy="40348"/>
            </a:xfrm>
            <a:custGeom>
              <a:avLst/>
              <a:gdLst>
                <a:gd name="connsiteX0" fmla="*/ 0 w 44493"/>
                <a:gd name="connsiteY0" fmla="*/ 7902 h 40348"/>
                <a:gd name="connsiteX1" fmla="*/ 44380 w 44493"/>
                <a:gd name="connsiteY1" fmla="*/ 20902 h 40348"/>
                <a:gd name="connsiteX2" fmla="*/ 34524 w 44493"/>
                <a:gd name="connsiteY2" fmla="*/ 40348 h 40348"/>
                <a:gd name="connsiteX3" fmla="*/ 0 w 44493"/>
                <a:gd name="connsiteY3" fmla="*/ 7902 h 403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493" h="40348">
                  <a:moveTo>
                    <a:pt x="0" y="7902"/>
                  </a:moveTo>
                  <a:cubicBezTo>
                    <a:pt x="28717" y="-7868"/>
                    <a:pt x="40651" y="1776"/>
                    <a:pt x="44380" y="20902"/>
                  </a:cubicBezTo>
                  <a:cubicBezTo>
                    <a:pt x="45499" y="26550"/>
                    <a:pt x="38040" y="33849"/>
                    <a:pt x="34524" y="40348"/>
                  </a:cubicBezTo>
                  <a:cubicBezTo>
                    <a:pt x="23016" y="29533"/>
                    <a:pt x="11508" y="18718"/>
                    <a:pt x="0" y="79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0" name="任意多边形: 形状 749">
              <a:extLst>
                <a:ext uri="{FF2B5EF4-FFF2-40B4-BE49-F238E27FC236}">
                  <a16:creationId xmlns:a16="http://schemas.microsoft.com/office/drawing/2014/main" id="{7ADBB930-940D-10D1-4F13-235B2060907B}"/>
                </a:ext>
              </a:extLst>
            </p:cNvPr>
            <p:cNvSpPr/>
            <p:nvPr/>
          </p:nvSpPr>
          <p:spPr>
            <a:xfrm>
              <a:off x="5930601" y="5866226"/>
              <a:ext cx="39372" cy="41086"/>
            </a:xfrm>
            <a:custGeom>
              <a:avLst/>
              <a:gdLst>
                <a:gd name="connsiteX0" fmla="*/ 21418 w 39372"/>
                <a:gd name="connsiteY0" fmla="*/ 41087 h 41086"/>
                <a:gd name="connsiteX1" fmla="*/ 0 w 39372"/>
                <a:gd name="connsiteY1" fmla="*/ 15673 h 41086"/>
                <a:gd name="connsiteX2" fmla="*/ 20938 w 39372"/>
                <a:gd name="connsiteY2" fmla="*/ 10 h 41086"/>
                <a:gd name="connsiteX3" fmla="*/ 39266 w 39372"/>
                <a:gd name="connsiteY3" fmla="*/ 17911 h 41086"/>
                <a:gd name="connsiteX4" fmla="*/ 21418 w 39372"/>
                <a:gd name="connsiteY4" fmla="*/ 41087 h 41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372" h="41086">
                  <a:moveTo>
                    <a:pt x="21418" y="41087"/>
                  </a:moveTo>
                  <a:cubicBezTo>
                    <a:pt x="12041" y="29952"/>
                    <a:pt x="6020" y="22813"/>
                    <a:pt x="0" y="15673"/>
                  </a:cubicBezTo>
                  <a:cubicBezTo>
                    <a:pt x="6979" y="10026"/>
                    <a:pt x="14278" y="-363"/>
                    <a:pt x="20938" y="10"/>
                  </a:cubicBezTo>
                  <a:cubicBezTo>
                    <a:pt x="27758" y="383"/>
                    <a:pt x="37188" y="10399"/>
                    <a:pt x="39266" y="17911"/>
                  </a:cubicBezTo>
                  <a:cubicBezTo>
                    <a:pt x="40544" y="22546"/>
                    <a:pt x="30102" y="30378"/>
                    <a:pt x="21418" y="4108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1" name="任意多边形: 形状 750">
              <a:extLst>
                <a:ext uri="{FF2B5EF4-FFF2-40B4-BE49-F238E27FC236}">
                  <a16:creationId xmlns:a16="http://schemas.microsoft.com/office/drawing/2014/main" id="{F44FB12B-3A38-C4E1-67E8-8B2B19E6DED2}"/>
                </a:ext>
              </a:extLst>
            </p:cNvPr>
            <p:cNvSpPr/>
            <p:nvPr/>
          </p:nvSpPr>
          <p:spPr>
            <a:xfrm>
              <a:off x="9681131" y="3631300"/>
              <a:ext cx="38155" cy="42616"/>
            </a:xfrm>
            <a:custGeom>
              <a:avLst/>
              <a:gdLst>
                <a:gd name="connsiteX0" fmla="*/ 0 w 38155"/>
                <a:gd name="connsiteY0" fmla="*/ 47 h 42616"/>
                <a:gd name="connsiteX1" fmla="*/ 37881 w 38155"/>
                <a:gd name="connsiteY1" fmla="*/ 42615 h 42616"/>
                <a:gd name="connsiteX2" fmla="*/ 0 w 38155"/>
                <a:gd name="connsiteY2" fmla="*/ 47 h 4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55" h="42616">
                  <a:moveTo>
                    <a:pt x="0" y="47"/>
                  </a:moveTo>
                  <a:cubicBezTo>
                    <a:pt x="32659" y="-699"/>
                    <a:pt x="39745" y="7239"/>
                    <a:pt x="37881" y="42615"/>
                  </a:cubicBezTo>
                  <a:cubicBezTo>
                    <a:pt x="8312" y="42775"/>
                    <a:pt x="4422" y="21944"/>
                    <a:pt x="0" y="4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2" name="任意多边形: 形状 751">
              <a:extLst>
                <a:ext uri="{FF2B5EF4-FFF2-40B4-BE49-F238E27FC236}">
                  <a16:creationId xmlns:a16="http://schemas.microsoft.com/office/drawing/2014/main" id="{BBCE991A-3F71-0EC3-A594-449093560FDC}"/>
                </a:ext>
              </a:extLst>
            </p:cNvPr>
            <p:cNvSpPr/>
            <p:nvPr/>
          </p:nvSpPr>
          <p:spPr>
            <a:xfrm>
              <a:off x="11354208" y="5633199"/>
              <a:ext cx="45373" cy="60150"/>
            </a:xfrm>
            <a:custGeom>
              <a:avLst/>
              <a:gdLst>
                <a:gd name="connsiteX0" fmla="*/ 7299 w 45373"/>
                <a:gd name="connsiteY0" fmla="*/ 0 h 60150"/>
                <a:gd name="connsiteX1" fmla="*/ 45339 w 45373"/>
                <a:gd name="connsiteY1" fmla="*/ 60151 h 60150"/>
                <a:gd name="connsiteX2" fmla="*/ 0 w 45373"/>
                <a:gd name="connsiteY2" fmla="*/ 6820 h 60150"/>
                <a:gd name="connsiteX3" fmla="*/ 7299 w 45373"/>
                <a:gd name="connsiteY3" fmla="*/ 0 h 60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73" h="60150">
                  <a:moveTo>
                    <a:pt x="7299" y="0"/>
                  </a:moveTo>
                  <a:cubicBezTo>
                    <a:pt x="36388" y="6766"/>
                    <a:pt x="46032" y="29143"/>
                    <a:pt x="45339" y="60151"/>
                  </a:cubicBezTo>
                  <a:cubicBezTo>
                    <a:pt x="30209" y="42356"/>
                    <a:pt x="15131" y="24614"/>
                    <a:pt x="0" y="6820"/>
                  </a:cubicBezTo>
                  <a:cubicBezTo>
                    <a:pt x="2451" y="4582"/>
                    <a:pt x="4902" y="2291"/>
                    <a:pt x="729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3" name="任意多边形: 形状 752">
              <a:extLst>
                <a:ext uri="{FF2B5EF4-FFF2-40B4-BE49-F238E27FC236}">
                  <a16:creationId xmlns:a16="http://schemas.microsoft.com/office/drawing/2014/main" id="{5E603C4E-1DAD-7966-8EBD-526F09753639}"/>
                </a:ext>
              </a:extLst>
            </p:cNvPr>
            <p:cNvSpPr/>
            <p:nvPr/>
          </p:nvSpPr>
          <p:spPr>
            <a:xfrm>
              <a:off x="11122983" y="5301759"/>
              <a:ext cx="58232" cy="68301"/>
            </a:xfrm>
            <a:custGeom>
              <a:avLst/>
              <a:gdLst>
                <a:gd name="connsiteX0" fmla="*/ 46405 w 58232"/>
                <a:gd name="connsiteY0" fmla="*/ 68302 h 68301"/>
                <a:gd name="connsiteX1" fmla="*/ 0 w 58232"/>
                <a:gd name="connsiteY1" fmla="*/ 8684 h 68301"/>
                <a:gd name="connsiteX2" fmla="*/ 10816 w 58232"/>
                <a:gd name="connsiteY2" fmla="*/ 0 h 68301"/>
                <a:gd name="connsiteX3" fmla="*/ 58233 w 58232"/>
                <a:gd name="connsiteY3" fmla="*/ 58872 h 68301"/>
                <a:gd name="connsiteX4" fmla="*/ 46405 w 58232"/>
                <a:gd name="connsiteY4" fmla="*/ 68302 h 68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8232" h="68301">
                  <a:moveTo>
                    <a:pt x="46405" y="68302"/>
                  </a:moveTo>
                  <a:cubicBezTo>
                    <a:pt x="30954" y="48429"/>
                    <a:pt x="15451" y="28557"/>
                    <a:pt x="0" y="8684"/>
                  </a:cubicBezTo>
                  <a:cubicBezTo>
                    <a:pt x="3623" y="5807"/>
                    <a:pt x="7246" y="2877"/>
                    <a:pt x="10816" y="0"/>
                  </a:cubicBezTo>
                  <a:cubicBezTo>
                    <a:pt x="26639" y="19606"/>
                    <a:pt x="42462" y="39212"/>
                    <a:pt x="58233" y="58872"/>
                  </a:cubicBezTo>
                  <a:cubicBezTo>
                    <a:pt x="54290" y="61962"/>
                    <a:pt x="50347" y="65105"/>
                    <a:pt x="46405" y="6830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4" name="任意多边形: 形状 753">
              <a:extLst>
                <a:ext uri="{FF2B5EF4-FFF2-40B4-BE49-F238E27FC236}">
                  <a16:creationId xmlns:a16="http://schemas.microsoft.com/office/drawing/2014/main" id="{D7D8D5F5-C3AD-7734-CA0D-211E6752E19A}"/>
                </a:ext>
              </a:extLst>
            </p:cNvPr>
            <p:cNvSpPr/>
            <p:nvPr/>
          </p:nvSpPr>
          <p:spPr>
            <a:xfrm>
              <a:off x="9124753" y="3139967"/>
              <a:ext cx="39372" cy="46351"/>
            </a:xfrm>
            <a:custGeom>
              <a:avLst/>
              <a:gdLst>
                <a:gd name="connsiteX0" fmla="*/ 25787 w 39372"/>
                <a:gd name="connsiteY0" fmla="*/ 46352 h 46351"/>
                <a:gd name="connsiteX1" fmla="*/ 0 w 39372"/>
                <a:gd name="connsiteY1" fmla="*/ 8418 h 46351"/>
                <a:gd name="connsiteX2" fmla="*/ 6020 w 39372"/>
                <a:gd name="connsiteY2" fmla="*/ 0 h 46351"/>
                <a:gd name="connsiteX3" fmla="*/ 31274 w 39372"/>
                <a:gd name="connsiteY3" fmla="*/ 7565 h 46351"/>
                <a:gd name="connsiteX4" fmla="*/ 39372 w 39372"/>
                <a:gd name="connsiteY4" fmla="*/ 40598 h 46351"/>
                <a:gd name="connsiteX5" fmla="*/ 25787 w 39372"/>
                <a:gd name="connsiteY5" fmla="*/ 46352 h 46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9372" h="46351">
                  <a:moveTo>
                    <a:pt x="25787" y="46352"/>
                  </a:moveTo>
                  <a:cubicBezTo>
                    <a:pt x="17209" y="33725"/>
                    <a:pt x="8578" y="21098"/>
                    <a:pt x="0" y="8418"/>
                  </a:cubicBezTo>
                  <a:cubicBezTo>
                    <a:pt x="2025" y="5594"/>
                    <a:pt x="3996" y="2824"/>
                    <a:pt x="6020" y="0"/>
                  </a:cubicBezTo>
                  <a:cubicBezTo>
                    <a:pt x="14758" y="2291"/>
                    <a:pt x="27545" y="1918"/>
                    <a:pt x="31274" y="7565"/>
                  </a:cubicBezTo>
                  <a:cubicBezTo>
                    <a:pt x="37188" y="16463"/>
                    <a:pt x="36975" y="29356"/>
                    <a:pt x="39372" y="40598"/>
                  </a:cubicBezTo>
                  <a:cubicBezTo>
                    <a:pt x="34844" y="42516"/>
                    <a:pt x="30315" y="44434"/>
                    <a:pt x="25787" y="4635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5" name="任意多边形: 形状 754">
              <a:extLst>
                <a:ext uri="{FF2B5EF4-FFF2-40B4-BE49-F238E27FC236}">
                  <a16:creationId xmlns:a16="http://schemas.microsoft.com/office/drawing/2014/main" id="{6585E461-DA04-79E1-E24C-5F1CB1C75BBB}"/>
                </a:ext>
              </a:extLst>
            </p:cNvPr>
            <p:cNvSpPr/>
            <p:nvPr/>
          </p:nvSpPr>
          <p:spPr>
            <a:xfrm>
              <a:off x="9002585" y="3095883"/>
              <a:ext cx="36390" cy="41793"/>
            </a:xfrm>
            <a:custGeom>
              <a:avLst/>
              <a:gdLst>
                <a:gd name="connsiteX0" fmla="*/ 36391 w 36390"/>
                <a:gd name="connsiteY0" fmla="*/ 41793 h 41793"/>
                <a:gd name="connsiteX1" fmla="*/ 2 w 36390"/>
                <a:gd name="connsiteY1" fmla="*/ 24 h 41793"/>
                <a:gd name="connsiteX2" fmla="*/ 36391 w 36390"/>
                <a:gd name="connsiteY2" fmla="*/ 41793 h 41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390" h="41793">
                  <a:moveTo>
                    <a:pt x="36391" y="41793"/>
                  </a:moveTo>
                  <a:cubicBezTo>
                    <a:pt x="3412" y="41154"/>
                    <a:pt x="-104" y="23572"/>
                    <a:pt x="2" y="24"/>
                  </a:cubicBezTo>
                  <a:cubicBezTo>
                    <a:pt x="29412" y="-722"/>
                    <a:pt x="34260" y="16220"/>
                    <a:pt x="36391" y="4179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6" name="任意多边形: 形状 755">
              <a:extLst>
                <a:ext uri="{FF2B5EF4-FFF2-40B4-BE49-F238E27FC236}">
                  <a16:creationId xmlns:a16="http://schemas.microsoft.com/office/drawing/2014/main" id="{60585D82-65A7-C492-F393-6A375900929F}"/>
                </a:ext>
              </a:extLst>
            </p:cNvPr>
            <p:cNvSpPr/>
            <p:nvPr/>
          </p:nvSpPr>
          <p:spPr>
            <a:xfrm>
              <a:off x="8777010" y="3186217"/>
              <a:ext cx="44735" cy="41125"/>
            </a:xfrm>
            <a:custGeom>
              <a:avLst/>
              <a:gdLst>
                <a:gd name="connsiteX0" fmla="*/ 0 w 44735"/>
                <a:gd name="connsiteY0" fmla="*/ 2819 h 41125"/>
                <a:gd name="connsiteX1" fmla="*/ 44700 w 44735"/>
                <a:gd name="connsiteY1" fmla="*/ 27113 h 41125"/>
                <a:gd name="connsiteX2" fmla="*/ 33299 w 44735"/>
                <a:gd name="connsiteY2" fmla="*/ 41126 h 41125"/>
                <a:gd name="connsiteX3" fmla="*/ 0 w 44735"/>
                <a:gd name="connsiteY3" fmla="*/ 2819 h 41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735" h="41125">
                  <a:moveTo>
                    <a:pt x="0" y="2819"/>
                  </a:moveTo>
                  <a:cubicBezTo>
                    <a:pt x="36388" y="-6771"/>
                    <a:pt x="41929" y="9798"/>
                    <a:pt x="44700" y="27113"/>
                  </a:cubicBezTo>
                  <a:cubicBezTo>
                    <a:pt x="45339" y="31109"/>
                    <a:pt x="37294" y="36437"/>
                    <a:pt x="33299" y="41126"/>
                  </a:cubicBezTo>
                  <a:cubicBezTo>
                    <a:pt x="23442" y="29777"/>
                    <a:pt x="13532" y="18429"/>
                    <a:pt x="0" y="281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7" name="任意多边形: 形状 756">
              <a:extLst>
                <a:ext uri="{FF2B5EF4-FFF2-40B4-BE49-F238E27FC236}">
                  <a16:creationId xmlns:a16="http://schemas.microsoft.com/office/drawing/2014/main" id="{9102502C-4171-8C3F-5FD0-61D8FCAEA478}"/>
                </a:ext>
              </a:extLst>
            </p:cNvPr>
            <p:cNvSpPr/>
            <p:nvPr/>
          </p:nvSpPr>
          <p:spPr>
            <a:xfrm>
              <a:off x="7697561" y="3315996"/>
              <a:ext cx="36333" cy="48962"/>
            </a:xfrm>
            <a:custGeom>
              <a:avLst/>
              <a:gdLst>
                <a:gd name="connsiteX0" fmla="*/ 21036 w 36333"/>
                <a:gd name="connsiteY0" fmla="*/ 48962 h 48962"/>
                <a:gd name="connsiteX1" fmla="*/ 98 w 36333"/>
                <a:gd name="connsiteY1" fmla="*/ 16356 h 48962"/>
                <a:gd name="connsiteX2" fmla="*/ 13311 w 36333"/>
                <a:gd name="connsiteY2" fmla="*/ 0 h 48962"/>
                <a:gd name="connsiteX3" fmla="*/ 36114 w 36333"/>
                <a:gd name="connsiteY3" fmla="*/ 23655 h 48962"/>
                <a:gd name="connsiteX4" fmla="*/ 21036 w 36333"/>
                <a:gd name="connsiteY4" fmla="*/ 48962 h 48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333" h="48962">
                  <a:moveTo>
                    <a:pt x="21036" y="48962"/>
                  </a:moveTo>
                  <a:cubicBezTo>
                    <a:pt x="10753" y="33831"/>
                    <a:pt x="3028" y="25840"/>
                    <a:pt x="98" y="16356"/>
                  </a:cubicBezTo>
                  <a:cubicBezTo>
                    <a:pt x="-1074" y="12627"/>
                    <a:pt x="8569" y="5541"/>
                    <a:pt x="13311" y="0"/>
                  </a:cubicBezTo>
                  <a:cubicBezTo>
                    <a:pt x="21196" y="7725"/>
                    <a:pt x="30520" y="14545"/>
                    <a:pt x="36114" y="23655"/>
                  </a:cubicBezTo>
                  <a:cubicBezTo>
                    <a:pt x="37819" y="26479"/>
                    <a:pt x="29294" y="35536"/>
                    <a:pt x="21036" y="48962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8" name="任意多边形: 形状 757">
              <a:extLst>
                <a:ext uri="{FF2B5EF4-FFF2-40B4-BE49-F238E27FC236}">
                  <a16:creationId xmlns:a16="http://schemas.microsoft.com/office/drawing/2014/main" id="{80D52E5C-36EE-CACE-8D35-C90B465B9A53}"/>
                </a:ext>
              </a:extLst>
            </p:cNvPr>
            <p:cNvSpPr/>
            <p:nvPr/>
          </p:nvSpPr>
          <p:spPr>
            <a:xfrm>
              <a:off x="6043431" y="5478072"/>
              <a:ext cx="36565" cy="43723"/>
            </a:xfrm>
            <a:custGeom>
              <a:avLst/>
              <a:gdLst>
                <a:gd name="connsiteX0" fmla="*/ 17806 w 36565"/>
                <a:gd name="connsiteY0" fmla="*/ 43724 h 43723"/>
                <a:gd name="connsiteX1" fmla="*/ 65 w 36565"/>
                <a:gd name="connsiteY1" fmla="*/ 18737 h 43723"/>
                <a:gd name="connsiteX2" fmla="*/ 17486 w 36565"/>
                <a:gd name="connsiteY2" fmla="*/ 36 h 43723"/>
                <a:gd name="connsiteX3" fmla="*/ 36560 w 36565"/>
                <a:gd name="connsiteY3" fmla="*/ 15434 h 43723"/>
                <a:gd name="connsiteX4" fmla="*/ 17806 w 36565"/>
                <a:gd name="connsiteY4" fmla="*/ 43724 h 43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65" h="43723">
                  <a:moveTo>
                    <a:pt x="17806" y="43724"/>
                  </a:moveTo>
                  <a:cubicBezTo>
                    <a:pt x="9015" y="32003"/>
                    <a:pt x="-894" y="24491"/>
                    <a:pt x="65" y="18737"/>
                  </a:cubicBezTo>
                  <a:cubicBezTo>
                    <a:pt x="1290" y="11331"/>
                    <a:pt x="10613" y="889"/>
                    <a:pt x="17486" y="36"/>
                  </a:cubicBezTo>
                  <a:cubicBezTo>
                    <a:pt x="23560" y="-710"/>
                    <a:pt x="36879" y="10266"/>
                    <a:pt x="36560" y="15434"/>
                  </a:cubicBezTo>
                  <a:cubicBezTo>
                    <a:pt x="36027" y="23585"/>
                    <a:pt x="26757" y="31150"/>
                    <a:pt x="17806" y="4372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59" name="任意多边形: 形状 758">
              <a:extLst>
                <a:ext uri="{FF2B5EF4-FFF2-40B4-BE49-F238E27FC236}">
                  <a16:creationId xmlns:a16="http://schemas.microsoft.com/office/drawing/2014/main" id="{40A0973B-CAEB-FE33-1F59-0C4D987D0A6F}"/>
                </a:ext>
              </a:extLst>
            </p:cNvPr>
            <p:cNvSpPr/>
            <p:nvPr/>
          </p:nvSpPr>
          <p:spPr>
            <a:xfrm>
              <a:off x="7575204" y="3473864"/>
              <a:ext cx="50104" cy="37335"/>
            </a:xfrm>
            <a:custGeom>
              <a:avLst/>
              <a:gdLst>
                <a:gd name="connsiteX0" fmla="*/ 50104 w 50104"/>
                <a:gd name="connsiteY0" fmla="*/ 21145 h 37335"/>
                <a:gd name="connsiteX1" fmla="*/ 23412 w 50104"/>
                <a:gd name="connsiteY1" fmla="*/ 37128 h 37335"/>
                <a:gd name="connsiteX2" fmla="*/ 23 w 50104"/>
                <a:gd name="connsiteY2" fmla="*/ 12407 h 37335"/>
                <a:gd name="connsiteX3" fmla="*/ 12543 w 50104"/>
                <a:gd name="connsiteY3" fmla="*/ 47 h 37335"/>
                <a:gd name="connsiteX4" fmla="*/ 50104 w 50104"/>
                <a:gd name="connsiteY4" fmla="*/ 21145 h 37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104" h="37335">
                  <a:moveTo>
                    <a:pt x="50104" y="21145"/>
                  </a:moveTo>
                  <a:cubicBezTo>
                    <a:pt x="35240" y="30309"/>
                    <a:pt x="25916" y="38780"/>
                    <a:pt x="23412" y="37128"/>
                  </a:cubicBezTo>
                  <a:cubicBezTo>
                    <a:pt x="14195" y="30841"/>
                    <a:pt x="6790" y="21518"/>
                    <a:pt x="23" y="12407"/>
                  </a:cubicBezTo>
                  <a:cubicBezTo>
                    <a:pt x="-563" y="11608"/>
                    <a:pt x="10039" y="-859"/>
                    <a:pt x="12543" y="47"/>
                  </a:cubicBezTo>
                  <a:cubicBezTo>
                    <a:pt x="23093" y="3883"/>
                    <a:pt x="32469" y="10756"/>
                    <a:pt x="50104" y="2114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0" name="任意多边形: 形状 759">
              <a:extLst>
                <a:ext uri="{FF2B5EF4-FFF2-40B4-BE49-F238E27FC236}">
                  <a16:creationId xmlns:a16="http://schemas.microsoft.com/office/drawing/2014/main" id="{C816AF8B-FB03-B479-E337-1369081D1502}"/>
                </a:ext>
              </a:extLst>
            </p:cNvPr>
            <p:cNvSpPr/>
            <p:nvPr/>
          </p:nvSpPr>
          <p:spPr>
            <a:xfrm>
              <a:off x="6798424" y="3787663"/>
              <a:ext cx="34598" cy="47310"/>
            </a:xfrm>
            <a:custGeom>
              <a:avLst/>
              <a:gdLst>
                <a:gd name="connsiteX0" fmla="*/ 17065 w 34598"/>
                <a:gd name="connsiteY0" fmla="*/ 0 h 47310"/>
                <a:gd name="connsiteX1" fmla="*/ 34593 w 34598"/>
                <a:gd name="connsiteY1" fmla="*/ 29196 h 47310"/>
                <a:gd name="connsiteX2" fmla="*/ 19462 w 34598"/>
                <a:gd name="connsiteY2" fmla="*/ 47310 h 47310"/>
                <a:gd name="connsiteX3" fmla="*/ 176 w 34598"/>
                <a:gd name="connsiteY3" fmla="*/ 25999 h 47310"/>
                <a:gd name="connsiteX4" fmla="*/ 17065 w 34598"/>
                <a:gd name="connsiteY4" fmla="*/ 0 h 47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598" h="47310">
                  <a:moveTo>
                    <a:pt x="17065" y="0"/>
                  </a:moveTo>
                  <a:cubicBezTo>
                    <a:pt x="25962" y="13959"/>
                    <a:pt x="34220" y="21418"/>
                    <a:pt x="34593" y="29196"/>
                  </a:cubicBezTo>
                  <a:cubicBezTo>
                    <a:pt x="34860" y="34950"/>
                    <a:pt x="24897" y="41237"/>
                    <a:pt x="19462" y="47310"/>
                  </a:cubicBezTo>
                  <a:cubicBezTo>
                    <a:pt x="12643" y="40331"/>
                    <a:pt x="3159" y="34311"/>
                    <a:pt x="176" y="25999"/>
                  </a:cubicBezTo>
                  <a:cubicBezTo>
                    <a:pt x="-1422" y="21524"/>
                    <a:pt x="8167" y="13053"/>
                    <a:pt x="17065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1" name="任意多边形: 形状 760">
              <a:extLst>
                <a:ext uri="{FF2B5EF4-FFF2-40B4-BE49-F238E27FC236}">
                  <a16:creationId xmlns:a16="http://schemas.microsoft.com/office/drawing/2014/main" id="{7D17D261-49EE-5683-A377-6446BDC7CBD6}"/>
                </a:ext>
              </a:extLst>
            </p:cNvPr>
            <p:cNvSpPr/>
            <p:nvPr/>
          </p:nvSpPr>
          <p:spPr>
            <a:xfrm>
              <a:off x="9405792" y="3380995"/>
              <a:ext cx="35409" cy="49654"/>
            </a:xfrm>
            <a:custGeom>
              <a:avLst/>
              <a:gdLst>
                <a:gd name="connsiteX0" fmla="*/ 10389 w 35409"/>
                <a:gd name="connsiteY0" fmla="*/ 0 h 49654"/>
                <a:gd name="connsiteX1" fmla="*/ 27811 w 35409"/>
                <a:gd name="connsiteY1" fmla="*/ 49655 h 49654"/>
                <a:gd name="connsiteX2" fmla="*/ 0 w 35409"/>
                <a:gd name="connsiteY2" fmla="*/ 7672 h 49654"/>
                <a:gd name="connsiteX3" fmla="*/ 10389 w 35409"/>
                <a:gd name="connsiteY3" fmla="*/ 0 h 49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409" h="49654">
                  <a:moveTo>
                    <a:pt x="10389" y="0"/>
                  </a:moveTo>
                  <a:cubicBezTo>
                    <a:pt x="37454" y="3623"/>
                    <a:pt x="41397" y="21098"/>
                    <a:pt x="27811" y="49655"/>
                  </a:cubicBezTo>
                  <a:cubicBezTo>
                    <a:pt x="18541" y="35643"/>
                    <a:pt x="9271" y="21684"/>
                    <a:pt x="0" y="7672"/>
                  </a:cubicBezTo>
                  <a:cubicBezTo>
                    <a:pt x="3463" y="5168"/>
                    <a:pt x="6926" y="2557"/>
                    <a:pt x="1038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2" name="任意多边形: 形状 761">
              <a:extLst>
                <a:ext uri="{FF2B5EF4-FFF2-40B4-BE49-F238E27FC236}">
                  <a16:creationId xmlns:a16="http://schemas.microsoft.com/office/drawing/2014/main" id="{425734D7-90D0-6939-0BBB-4806649A9E54}"/>
                </a:ext>
              </a:extLst>
            </p:cNvPr>
            <p:cNvSpPr/>
            <p:nvPr/>
          </p:nvSpPr>
          <p:spPr>
            <a:xfrm>
              <a:off x="10549823" y="4444789"/>
              <a:ext cx="41343" cy="48589"/>
            </a:xfrm>
            <a:custGeom>
              <a:avLst/>
              <a:gdLst>
                <a:gd name="connsiteX0" fmla="*/ 0 w 41343"/>
                <a:gd name="connsiteY0" fmla="*/ 0 h 48589"/>
                <a:gd name="connsiteX1" fmla="*/ 41343 w 41343"/>
                <a:gd name="connsiteY1" fmla="*/ 48589 h 48589"/>
                <a:gd name="connsiteX2" fmla="*/ 0 w 41343"/>
                <a:gd name="connsiteY2" fmla="*/ 0 h 485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343" h="48589">
                  <a:moveTo>
                    <a:pt x="0" y="0"/>
                  </a:moveTo>
                  <a:cubicBezTo>
                    <a:pt x="35483" y="3836"/>
                    <a:pt x="34470" y="27278"/>
                    <a:pt x="41343" y="48589"/>
                  </a:cubicBezTo>
                  <a:cubicBezTo>
                    <a:pt x="9430" y="47364"/>
                    <a:pt x="10176" y="23069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3" name="任意多边形: 形状 762">
              <a:extLst>
                <a:ext uri="{FF2B5EF4-FFF2-40B4-BE49-F238E27FC236}">
                  <a16:creationId xmlns:a16="http://schemas.microsoft.com/office/drawing/2014/main" id="{A4CDD976-94FF-A48F-2B63-76CADB891E5E}"/>
                </a:ext>
              </a:extLst>
            </p:cNvPr>
            <p:cNvSpPr/>
            <p:nvPr/>
          </p:nvSpPr>
          <p:spPr>
            <a:xfrm>
              <a:off x="8610813" y="2986741"/>
              <a:ext cx="43499" cy="35128"/>
            </a:xfrm>
            <a:custGeom>
              <a:avLst/>
              <a:gdLst>
                <a:gd name="connsiteX0" fmla="*/ 43499 w 43499"/>
                <a:gd name="connsiteY0" fmla="*/ 25680 h 35128"/>
                <a:gd name="connsiteX1" fmla="*/ 131 w 43499"/>
                <a:gd name="connsiteY1" fmla="*/ 14492 h 35128"/>
                <a:gd name="connsiteX2" fmla="*/ 7324 w 43499"/>
                <a:gd name="connsiteY2" fmla="*/ 0 h 35128"/>
                <a:gd name="connsiteX3" fmla="*/ 43499 w 43499"/>
                <a:gd name="connsiteY3" fmla="*/ 25680 h 35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499" h="35128">
                  <a:moveTo>
                    <a:pt x="43499" y="25680"/>
                  </a:moveTo>
                  <a:cubicBezTo>
                    <a:pt x="15635" y="44114"/>
                    <a:pt x="5086" y="32979"/>
                    <a:pt x="131" y="14492"/>
                  </a:cubicBezTo>
                  <a:cubicBezTo>
                    <a:pt x="-934" y="10602"/>
                    <a:pt x="4766" y="4848"/>
                    <a:pt x="7324" y="0"/>
                  </a:cubicBezTo>
                  <a:cubicBezTo>
                    <a:pt x="19418" y="8578"/>
                    <a:pt x="31458" y="17155"/>
                    <a:pt x="43499" y="2568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4" name="任意多边形: 形状 763">
              <a:extLst>
                <a:ext uri="{FF2B5EF4-FFF2-40B4-BE49-F238E27FC236}">
                  <a16:creationId xmlns:a16="http://schemas.microsoft.com/office/drawing/2014/main" id="{0642722F-A642-C595-9BF8-4C9BD42F9947}"/>
                </a:ext>
              </a:extLst>
            </p:cNvPr>
            <p:cNvSpPr/>
            <p:nvPr/>
          </p:nvSpPr>
          <p:spPr>
            <a:xfrm>
              <a:off x="10700492" y="4639572"/>
              <a:ext cx="52744" cy="59404"/>
            </a:xfrm>
            <a:custGeom>
              <a:avLst/>
              <a:gdLst>
                <a:gd name="connsiteX0" fmla="*/ 8098 w 52744"/>
                <a:gd name="connsiteY0" fmla="*/ 0 h 59404"/>
                <a:gd name="connsiteX1" fmla="*/ 52745 w 52744"/>
                <a:gd name="connsiteY1" fmla="*/ 59405 h 59404"/>
                <a:gd name="connsiteX2" fmla="*/ 0 w 52744"/>
                <a:gd name="connsiteY2" fmla="*/ 5488 h 59404"/>
                <a:gd name="connsiteX3" fmla="*/ 8098 w 52744"/>
                <a:gd name="connsiteY3" fmla="*/ 0 h 59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44" h="59404">
                  <a:moveTo>
                    <a:pt x="8098" y="0"/>
                  </a:moveTo>
                  <a:cubicBezTo>
                    <a:pt x="21577" y="17901"/>
                    <a:pt x="35057" y="35856"/>
                    <a:pt x="52745" y="59405"/>
                  </a:cubicBezTo>
                  <a:cubicBezTo>
                    <a:pt x="14598" y="52745"/>
                    <a:pt x="5115" y="31008"/>
                    <a:pt x="0" y="5488"/>
                  </a:cubicBezTo>
                  <a:cubicBezTo>
                    <a:pt x="2664" y="3676"/>
                    <a:pt x="5381" y="1812"/>
                    <a:pt x="809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5" name="任意多边形: 形状 764">
              <a:extLst>
                <a:ext uri="{FF2B5EF4-FFF2-40B4-BE49-F238E27FC236}">
                  <a16:creationId xmlns:a16="http://schemas.microsoft.com/office/drawing/2014/main" id="{8B5EFA65-C84E-C90A-9DC1-F3788878F301}"/>
                </a:ext>
              </a:extLst>
            </p:cNvPr>
            <p:cNvSpPr/>
            <p:nvPr/>
          </p:nvSpPr>
          <p:spPr>
            <a:xfrm>
              <a:off x="5882011" y="5678379"/>
              <a:ext cx="41183" cy="38103"/>
            </a:xfrm>
            <a:custGeom>
              <a:avLst/>
              <a:gdLst>
                <a:gd name="connsiteX0" fmla="*/ 22057 w 41183"/>
                <a:gd name="connsiteY0" fmla="*/ 0 h 38103"/>
                <a:gd name="connsiteX1" fmla="*/ 41184 w 41183"/>
                <a:gd name="connsiteY1" fmla="*/ 26799 h 38103"/>
                <a:gd name="connsiteX2" fmla="*/ 18327 w 41183"/>
                <a:gd name="connsiteY2" fmla="*/ 38040 h 38103"/>
                <a:gd name="connsiteX3" fmla="*/ 0 w 41183"/>
                <a:gd name="connsiteY3" fmla="*/ 21045 h 38103"/>
                <a:gd name="connsiteX4" fmla="*/ 22057 w 41183"/>
                <a:gd name="connsiteY4" fmla="*/ 0 h 38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83" h="38103">
                  <a:moveTo>
                    <a:pt x="22057" y="0"/>
                  </a:moveTo>
                  <a:cubicBezTo>
                    <a:pt x="30208" y="11455"/>
                    <a:pt x="35696" y="19127"/>
                    <a:pt x="41184" y="26799"/>
                  </a:cubicBezTo>
                  <a:cubicBezTo>
                    <a:pt x="33512" y="30901"/>
                    <a:pt x="25360" y="38893"/>
                    <a:pt x="18327" y="38040"/>
                  </a:cubicBezTo>
                  <a:cubicBezTo>
                    <a:pt x="11615" y="37188"/>
                    <a:pt x="6074" y="27065"/>
                    <a:pt x="0" y="21045"/>
                  </a:cubicBezTo>
                  <a:cubicBezTo>
                    <a:pt x="6127" y="15184"/>
                    <a:pt x="12254" y="9377"/>
                    <a:pt x="22057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6" name="任意多边形: 形状 765">
              <a:extLst>
                <a:ext uri="{FF2B5EF4-FFF2-40B4-BE49-F238E27FC236}">
                  <a16:creationId xmlns:a16="http://schemas.microsoft.com/office/drawing/2014/main" id="{7A671ACD-89CD-20D3-AC0D-4A6EC69070BE}"/>
                </a:ext>
              </a:extLst>
            </p:cNvPr>
            <p:cNvSpPr/>
            <p:nvPr/>
          </p:nvSpPr>
          <p:spPr>
            <a:xfrm>
              <a:off x="10393613" y="4244998"/>
              <a:ext cx="41687" cy="53970"/>
            </a:xfrm>
            <a:custGeom>
              <a:avLst/>
              <a:gdLst>
                <a:gd name="connsiteX0" fmla="*/ 41237 w 41687"/>
                <a:gd name="connsiteY0" fmla="*/ 53970 h 53970"/>
                <a:gd name="connsiteX1" fmla="*/ 0 w 41687"/>
                <a:gd name="connsiteY1" fmla="*/ 0 h 53970"/>
                <a:gd name="connsiteX2" fmla="*/ 41237 w 41687"/>
                <a:gd name="connsiteY2" fmla="*/ 53970 h 53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687" h="53970">
                  <a:moveTo>
                    <a:pt x="41237" y="53970"/>
                  </a:moveTo>
                  <a:cubicBezTo>
                    <a:pt x="28930" y="37827"/>
                    <a:pt x="16623" y="21737"/>
                    <a:pt x="0" y="0"/>
                  </a:cubicBezTo>
                  <a:cubicBezTo>
                    <a:pt x="37774" y="7565"/>
                    <a:pt x="43581" y="14971"/>
                    <a:pt x="41237" y="5397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7" name="任意多边形: 形状 766">
              <a:extLst>
                <a:ext uri="{FF2B5EF4-FFF2-40B4-BE49-F238E27FC236}">
                  <a16:creationId xmlns:a16="http://schemas.microsoft.com/office/drawing/2014/main" id="{7CE9BD1D-2ACF-EA75-65E0-FC48FA296C2E}"/>
                </a:ext>
              </a:extLst>
            </p:cNvPr>
            <p:cNvSpPr/>
            <p:nvPr/>
          </p:nvSpPr>
          <p:spPr>
            <a:xfrm>
              <a:off x="9635472" y="3473272"/>
              <a:ext cx="44380" cy="52531"/>
            </a:xfrm>
            <a:custGeom>
              <a:avLst/>
              <a:gdLst>
                <a:gd name="connsiteX0" fmla="*/ 16836 w 44380"/>
                <a:gd name="connsiteY0" fmla="*/ 0 h 52531"/>
                <a:gd name="connsiteX1" fmla="*/ 44380 w 44380"/>
                <a:gd name="connsiteY1" fmla="*/ 42409 h 52531"/>
                <a:gd name="connsiteX2" fmla="*/ 29462 w 44380"/>
                <a:gd name="connsiteY2" fmla="*/ 52532 h 52531"/>
                <a:gd name="connsiteX3" fmla="*/ 0 w 44380"/>
                <a:gd name="connsiteY3" fmla="*/ 11242 h 52531"/>
                <a:gd name="connsiteX4" fmla="*/ 16836 w 44380"/>
                <a:gd name="connsiteY4" fmla="*/ 0 h 5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80" h="52531">
                  <a:moveTo>
                    <a:pt x="16836" y="0"/>
                  </a:moveTo>
                  <a:cubicBezTo>
                    <a:pt x="26000" y="14119"/>
                    <a:pt x="35216" y="28290"/>
                    <a:pt x="44380" y="42409"/>
                  </a:cubicBezTo>
                  <a:cubicBezTo>
                    <a:pt x="39425" y="45765"/>
                    <a:pt x="34417" y="49175"/>
                    <a:pt x="29462" y="52532"/>
                  </a:cubicBezTo>
                  <a:cubicBezTo>
                    <a:pt x="19659" y="38786"/>
                    <a:pt x="9803" y="24987"/>
                    <a:pt x="0" y="11242"/>
                  </a:cubicBezTo>
                  <a:cubicBezTo>
                    <a:pt x="5594" y="7512"/>
                    <a:pt x="11188" y="3729"/>
                    <a:pt x="1683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8" name="任意多边形: 形状 767">
              <a:extLst>
                <a:ext uri="{FF2B5EF4-FFF2-40B4-BE49-F238E27FC236}">
                  <a16:creationId xmlns:a16="http://schemas.microsoft.com/office/drawing/2014/main" id="{A3C69156-3A4B-4435-3B50-4CA6B483D630}"/>
                </a:ext>
              </a:extLst>
            </p:cNvPr>
            <p:cNvSpPr/>
            <p:nvPr/>
          </p:nvSpPr>
          <p:spPr>
            <a:xfrm>
              <a:off x="11287824" y="5501870"/>
              <a:ext cx="50826" cy="60843"/>
            </a:xfrm>
            <a:custGeom>
              <a:avLst/>
              <a:gdLst>
                <a:gd name="connsiteX0" fmla="*/ 38147 w 50826"/>
                <a:gd name="connsiteY0" fmla="*/ 60843 h 60843"/>
                <a:gd name="connsiteX1" fmla="*/ 0 w 50826"/>
                <a:gd name="connsiteY1" fmla="*/ 8578 h 60843"/>
                <a:gd name="connsiteX2" fmla="*/ 11508 w 50826"/>
                <a:gd name="connsiteY2" fmla="*/ 0 h 60843"/>
                <a:gd name="connsiteX3" fmla="*/ 50827 w 50826"/>
                <a:gd name="connsiteY3" fmla="*/ 51466 h 60843"/>
                <a:gd name="connsiteX4" fmla="*/ 38147 w 50826"/>
                <a:gd name="connsiteY4" fmla="*/ 60843 h 60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826" h="60843">
                  <a:moveTo>
                    <a:pt x="38147" y="60843"/>
                  </a:moveTo>
                  <a:cubicBezTo>
                    <a:pt x="25414" y="43421"/>
                    <a:pt x="12734" y="26000"/>
                    <a:pt x="0" y="8578"/>
                  </a:cubicBezTo>
                  <a:cubicBezTo>
                    <a:pt x="3836" y="5701"/>
                    <a:pt x="7672" y="2877"/>
                    <a:pt x="11508" y="0"/>
                  </a:cubicBezTo>
                  <a:cubicBezTo>
                    <a:pt x="24615" y="17155"/>
                    <a:pt x="37721" y="34311"/>
                    <a:pt x="50827" y="51466"/>
                  </a:cubicBezTo>
                  <a:cubicBezTo>
                    <a:pt x="46565" y="54556"/>
                    <a:pt x="42356" y="57700"/>
                    <a:pt x="38147" y="6084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69" name="任意多边形: 形状 768">
              <a:extLst>
                <a:ext uri="{FF2B5EF4-FFF2-40B4-BE49-F238E27FC236}">
                  <a16:creationId xmlns:a16="http://schemas.microsoft.com/office/drawing/2014/main" id="{2B3AE411-C30C-5187-3333-DF866AB07071}"/>
                </a:ext>
              </a:extLst>
            </p:cNvPr>
            <p:cNvSpPr/>
            <p:nvPr/>
          </p:nvSpPr>
          <p:spPr>
            <a:xfrm>
              <a:off x="5927457" y="6630044"/>
              <a:ext cx="42568" cy="32426"/>
            </a:xfrm>
            <a:custGeom>
              <a:avLst/>
              <a:gdLst>
                <a:gd name="connsiteX0" fmla="*/ 42569 w 42568"/>
                <a:gd name="connsiteY0" fmla="*/ 32426 h 32426"/>
                <a:gd name="connsiteX1" fmla="*/ 0 w 42568"/>
                <a:gd name="connsiteY1" fmla="*/ 22516 h 32426"/>
                <a:gd name="connsiteX2" fmla="*/ 9110 w 42568"/>
                <a:gd name="connsiteY2" fmla="*/ 2804 h 32426"/>
                <a:gd name="connsiteX3" fmla="*/ 42569 w 42568"/>
                <a:gd name="connsiteY3" fmla="*/ 32426 h 3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568" h="32426">
                  <a:moveTo>
                    <a:pt x="42569" y="32426"/>
                  </a:moveTo>
                  <a:cubicBezTo>
                    <a:pt x="25840" y="28537"/>
                    <a:pt x="12893" y="25500"/>
                    <a:pt x="0" y="22516"/>
                  </a:cubicBezTo>
                  <a:cubicBezTo>
                    <a:pt x="2930" y="15697"/>
                    <a:pt x="4209" y="4828"/>
                    <a:pt x="9110" y="2804"/>
                  </a:cubicBezTo>
                  <a:cubicBezTo>
                    <a:pt x="26852" y="-4442"/>
                    <a:pt x="39319" y="1312"/>
                    <a:pt x="42569" y="3242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0" name="任意多边形: 形状 769">
              <a:extLst>
                <a:ext uri="{FF2B5EF4-FFF2-40B4-BE49-F238E27FC236}">
                  <a16:creationId xmlns:a16="http://schemas.microsoft.com/office/drawing/2014/main" id="{6E3391C0-4341-B648-6308-DB3D7B090986}"/>
                </a:ext>
              </a:extLst>
            </p:cNvPr>
            <p:cNvSpPr/>
            <p:nvPr/>
          </p:nvSpPr>
          <p:spPr>
            <a:xfrm>
              <a:off x="6195870" y="5273038"/>
              <a:ext cx="44433" cy="36180"/>
            </a:xfrm>
            <a:custGeom>
              <a:avLst/>
              <a:gdLst>
                <a:gd name="connsiteX0" fmla="*/ 34417 w 44433"/>
                <a:gd name="connsiteY0" fmla="*/ 36181 h 36180"/>
                <a:gd name="connsiteX1" fmla="*/ 0 w 44433"/>
                <a:gd name="connsiteY1" fmla="*/ 17693 h 36180"/>
                <a:gd name="connsiteX2" fmla="*/ 15877 w 44433"/>
                <a:gd name="connsiteY2" fmla="*/ 58 h 36180"/>
                <a:gd name="connsiteX3" fmla="*/ 44434 w 44433"/>
                <a:gd name="connsiteY3" fmla="*/ 20357 h 36180"/>
                <a:gd name="connsiteX4" fmla="*/ 34417 w 44433"/>
                <a:gd name="connsiteY4" fmla="*/ 36181 h 36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33" h="36180">
                  <a:moveTo>
                    <a:pt x="34417" y="36181"/>
                  </a:moveTo>
                  <a:cubicBezTo>
                    <a:pt x="22963" y="30000"/>
                    <a:pt x="11508" y="23873"/>
                    <a:pt x="0" y="17693"/>
                  </a:cubicBezTo>
                  <a:cubicBezTo>
                    <a:pt x="5434" y="11460"/>
                    <a:pt x="13746" y="-954"/>
                    <a:pt x="15877" y="58"/>
                  </a:cubicBezTo>
                  <a:cubicBezTo>
                    <a:pt x="26319" y="4853"/>
                    <a:pt x="35057" y="13271"/>
                    <a:pt x="44434" y="20357"/>
                  </a:cubicBezTo>
                  <a:cubicBezTo>
                    <a:pt x="41130" y="25632"/>
                    <a:pt x="37774" y="30906"/>
                    <a:pt x="34417" y="361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1" name="任意多边形: 形状 770">
              <a:extLst>
                <a:ext uri="{FF2B5EF4-FFF2-40B4-BE49-F238E27FC236}">
                  <a16:creationId xmlns:a16="http://schemas.microsoft.com/office/drawing/2014/main" id="{F36031F8-26E5-29D9-C71E-114072CDB5A4}"/>
                </a:ext>
              </a:extLst>
            </p:cNvPr>
            <p:cNvSpPr/>
            <p:nvPr/>
          </p:nvSpPr>
          <p:spPr>
            <a:xfrm>
              <a:off x="7659463" y="3138529"/>
              <a:ext cx="35387" cy="45000"/>
            </a:xfrm>
            <a:custGeom>
              <a:avLst/>
              <a:gdLst>
                <a:gd name="connsiteX0" fmla="*/ 13902 w 35387"/>
                <a:gd name="connsiteY0" fmla="*/ 0 h 45000"/>
                <a:gd name="connsiteX1" fmla="*/ 35373 w 35387"/>
                <a:gd name="connsiteY1" fmla="*/ 33512 h 45000"/>
                <a:gd name="connsiteX2" fmla="*/ 18644 w 35387"/>
                <a:gd name="connsiteY2" fmla="*/ 44860 h 45000"/>
                <a:gd name="connsiteX3" fmla="*/ 210 w 35387"/>
                <a:gd name="connsiteY3" fmla="*/ 24454 h 45000"/>
                <a:gd name="connsiteX4" fmla="*/ 13902 w 35387"/>
                <a:gd name="connsiteY4" fmla="*/ 0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87" h="45000">
                  <a:moveTo>
                    <a:pt x="13902" y="0"/>
                  </a:moveTo>
                  <a:cubicBezTo>
                    <a:pt x="24344" y="15397"/>
                    <a:pt x="31057" y="23922"/>
                    <a:pt x="35373" y="33512"/>
                  </a:cubicBezTo>
                  <a:cubicBezTo>
                    <a:pt x="35906" y="34737"/>
                    <a:pt x="21521" y="46405"/>
                    <a:pt x="18644" y="44860"/>
                  </a:cubicBezTo>
                  <a:cubicBezTo>
                    <a:pt x="10865" y="40598"/>
                    <a:pt x="3513" y="32659"/>
                    <a:pt x="210" y="24454"/>
                  </a:cubicBezTo>
                  <a:cubicBezTo>
                    <a:pt x="-1389" y="20512"/>
                    <a:pt x="6443" y="12733"/>
                    <a:pt x="13902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2" name="任意多边形: 形状 771">
              <a:extLst>
                <a:ext uri="{FF2B5EF4-FFF2-40B4-BE49-F238E27FC236}">
                  <a16:creationId xmlns:a16="http://schemas.microsoft.com/office/drawing/2014/main" id="{54CAF690-8A01-60C0-0BBF-08848CDC383C}"/>
                </a:ext>
              </a:extLst>
            </p:cNvPr>
            <p:cNvSpPr/>
            <p:nvPr/>
          </p:nvSpPr>
          <p:spPr>
            <a:xfrm>
              <a:off x="10841571" y="4844318"/>
              <a:ext cx="43527" cy="54875"/>
            </a:xfrm>
            <a:custGeom>
              <a:avLst/>
              <a:gdLst>
                <a:gd name="connsiteX0" fmla="*/ 43528 w 43527"/>
                <a:gd name="connsiteY0" fmla="*/ 54876 h 54875"/>
                <a:gd name="connsiteX1" fmla="*/ 0 w 43527"/>
                <a:gd name="connsiteY1" fmla="*/ 0 h 54875"/>
                <a:gd name="connsiteX2" fmla="*/ 43528 w 43527"/>
                <a:gd name="connsiteY2" fmla="*/ 54876 h 54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527" h="54875">
                  <a:moveTo>
                    <a:pt x="43528" y="54876"/>
                  </a:moveTo>
                  <a:cubicBezTo>
                    <a:pt x="30155" y="37987"/>
                    <a:pt x="16729" y="21098"/>
                    <a:pt x="0" y="0"/>
                  </a:cubicBezTo>
                  <a:cubicBezTo>
                    <a:pt x="34897" y="5115"/>
                    <a:pt x="42675" y="14385"/>
                    <a:pt x="43528" y="5487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3" name="任意多边形: 形状 772">
              <a:extLst>
                <a:ext uri="{FF2B5EF4-FFF2-40B4-BE49-F238E27FC236}">
                  <a16:creationId xmlns:a16="http://schemas.microsoft.com/office/drawing/2014/main" id="{6FBF80AF-3D54-B2D7-58E7-59DFA3EE54F1}"/>
                </a:ext>
              </a:extLst>
            </p:cNvPr>
            <p:cNvSpPr/>
            <p:nvPr/>
          </p:nvSpPr>
          <p:spPr>
            <a:xfrm>
              <a:off x="7071594" y="3452712"/>
              <a:ext cx="45552" cy="33781"/>
            </a:xfrm>
            <a:custGeom>
              <a:avLst/>
              <a:gdLst>
                <a:gd name="connsiteX0" fmla="*/ 45552 w 45552"/>
                <a:gd name="connsiteY0" fmla="*/ 23331 h 33781"/>
                <a:gd name="connsiteX1" fmla="*/ 19127 w 45552"/>
                <a:gd name="connsiteY1" fmla="*/ 33347 h 33781"/>
                <a:gd name="connsiteX2" fmla="*/ 0 w 45552"/>
                <a:gd name="connsiteY2" fmla="*/ 11929 h 33781"/>
                <a:gd name="connsiteX3" fmla="*/ 17475 w 45552"/>
                <a:gd name="connsiteY3" fmla="*/ 155 h 33781"/>
                <a:gd name="connsiteX4" fmla="*/ 45552 w 45552"/>
                <a:gd name="connsiteY4" fmla="*/ 23331 h 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552" h="33781">
                  <a:moveTo>
                    <a:pt x="45552" y="23331"/>
                  </a:moveTo>
                  <a:cubicBezTo>
                    <a:pt x="32286" y="28712"/>
                    <a:pt x="23122" y="35584"/>
                    <a:pt x="19127" y="33347"/>
                  </a:cubicBezTo>
                  <a:cubicBezTo>
                    <a:pt x="11242" y="28925"/>
                    <a:pt x="6233" y="19388"/>
                    <a:pt x="0" y="11929"/>
                  </a:cubicBezTo>
                  <a:cubicBezTo>
                    <a:pt x="5967" y="7667"/>
                    <a:pt x="13852" y="-1284"/>
                    <a:pt x="17475" y="155"/>
                  </a:cubicBezTo>
                  <a:cubicBezTo>
                    <a:pt x="26106" y="3671"/>
                    <a:pt x="32712" y="12142"/>
                    <a:pt x="45552" y="2333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4" name="任意多边形: 形状 773">
              <a:extLst>
                <a:ext uri="{FF2B5EF4-FFF2-40B4-BE49-F238E27FC236}">
                  <a16:creationId xmlns:a16="http://schemas.microsoft.com/office/drawing/2014/main" id="{4C8999C7-5D77-6712-AB4B-98BCD83A61AB}"/>
                </a:ext>
              </a:extLst>
            </p:cNvPr>
            <p:cNvSpPr/>
            <p:nvPr/>
          </p:nvSpPr>
          <p:spPr>
            <a:xfrm>
              <a:off x="7960744" y="3185655"/>
              <a:ext cx="44146" cy="36465"/>
            </a:xfrm>
            <a:custGeom>
              <a:avLst/>
              <a:gdLst>
                <a:gd name="connsiteX0" fmla="*/ 0 w 44146"/>
                <a:gd name="connsiteY0" fmla="*/ 6897 h 36465"/>
                <a:gd name="connsiteX1" fmla="*/ 44061 w 44146"/>
                <a:gd name="connsiteY1" fmla="*/ 18724 h 36465"/>
                <a:gd name="connsiteX2" fmla="*/ 32979 w 44146"/>
                <a:gd name="connsiteY2" fmla="*/ 36466 h 36465"/>
                <a:gd name="connsiteX3" fmla="*/ 0 w 44146"/>
                <a:gd name="connsiteY3" fmla="*/ 6897 h 36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46" h="36465">
                  <a:moveTo>
                    <a:pt x="0" y="6897"/>
                  </a:moveTo>
                  <a:cubicBezTo>
                    <a:pt x="26958" y="-5517"/>
                    <a:pt x="40012" y="-935"/>
                    <a:pt x="44061" y="18724"/>
                  </a:cubicBezTo>
                  <a:cubicBezTo>
                    <a:pt x="45073" y="23679"/>
                    <a:pt x="36921" y="30499"/>
                    <a:pt x="32979" y="36466"/>
                  </a:cubicBezTo>
                  <a:cubicBezTo>
                    <a:pt x="23069" y="27568"/>
                    <a:pt x="13106" y="18618"/>
                    <a:pt x="0" y="6897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5" name="任意多边形: 形状 774">
              <a:extLst>
                <a:ext uri="{FF2B5EF4-FFF2-40B4-BE49-F238E27FC236}">
                  <a16:creationId xmlns:a16="http://schemas.microsoft.com/office/drawing/2014/main" id="{DBC79662-AB0B-6087-7F52-9CCFC666A6ED}"/>
                </a:ext>
              </a:extLst>
            </p:cNvPr>
            <p:cNvSpPr/>
            <p:nvPr/>
          </p:nvSpPr>
          <p:spPr>
            <a:xfrm>
              <a:off x="10996982" y="5038089"/>
              <a:ext cx="50347" cy="57646"/>
            </a:xfrm>
            <a:custGeom>
              <a:avLst/>
              <a:gdLst>
                <a:gd name="connsiteX0" fmla="*/ 11614 w 50347"/>
                <a:gd name="connsiteY0" fmla="*/ 0 h 57646"/>
                <a:gd name="connsiteX1" fmla="*/ 50347 w 50347"/>
                <a:gd name="connsiteY1" fmla="*/ 49175 h 57646"/>
                <a:gd name="connsiteX2" fmla="*/ 40171 w 50347"/>
                <a:gd name="connsiteY2" fmla="*/ 57646 h 57646"/>
                <a:gd name="connsiteX3" fmla="*/ 0 w 50347"/>
                <a:gd name="connsiteY3" fmla="*/ 9697 h 57646"/>
                <a:gd name="connsiteX4" fmla="*/ 11614 w 50347"/>
                <a:gd name="connsiteY4" fmla="*/ 0 h 576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47" h="57646">
                  <a:moveTo>
                    <a:pt x="11614" y="0"/>
                  </a:moveTo>
                  <a:cubicBezTo>
                    <a:pt x="24508" y="16409"/>
                    <a:pt x="37401" y="32766"/>
                    <a:pt x="50347" y="49175"/>
                  </a:cubicBezTo>
                  <a:cubicBezTo>
                    <a:pt x="46938" y="51999"/>
                    <a:pt x="43528" y="54823"/>
                    <a:pt x="40171" y="57646"/>
                  </a:cubicBezTo>
                  <a:cubicBezTo>
                    <a:pt x="26798" y="41663"/>
                    <a:pt x="13373" y="25680"/>
                    <a:pt x="0" y="9697"/>
                  </a:cubicBezTo>
                  <a:cubicBezTo>
                    <a:pt x="3836" y="6447"/>
                    <a:pt x="7725" y="3197"/>
                    <a:pt x="1161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6" name="任意多边形: 形状 775">
              <a:extLst>
                <a:ext uri="{FF2B5EF4-FFF2-40B4-BE49-F238E27FC236}">
                  <a16:creationId xmlns:a16="http://schemas.microsoft.com/office/drawing/2014/main" id="{3F2D4D45-BB5B-CBDA-58F9-4AF735740777}"/>
                </a:ext>
              </a:extLst>
            </p:cNvPr>
            <p:cNvSpPr/>
            <p:nvPr/>
          </p:nvSpPr>
          <p:spPr>
            <a:xfrm>
              <a:off x="7409374" y="3464554"/>
              <a:ext cx="47843" cy="35734"/>
            </a:xfrm>
            <a:custGeom>
              <a:avLst/>
              <a:gdLst>
                <a:gd name="connsiteX0" fmla="*/ 47843 w 47843"/>
                <a:gd name="connsiteY0" fmla="*/ 24434 h 35734"/>
                <a:gd name="connsiteX1" fmla="*/ 21524 w 47843"/>
                <a:gd name="connsiteY1" fmla="*/ 35356 h 35734"/>
                <a:gd name="connsiteX2" fmla="*/ 0 w 47843"/>
                <a:gd name="connsiteY2" fmla="*/ 12447 h 35734"/>
                <a:gd name="connsiteX3" fmla="*/ 17209 w 47843"/>
                <a:gd name="connsiteY3" fmla="*/ 140 h 35734"/>
                <a:gd name="connsiteX4" fmla="*/ 47843 w 47843"/>
                <a:gd name="connsiteY4" fmla="*/ 24434 h 35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843" h="35734">
                  <a:moveTo>
                    <a:pt x="47843" y="24434"/>
                  </a:moveTo>
                  <a:cubicBezTo>
                    <a:pt x="33778" y="30561"/>
                    <a:pt x="24721" y="37434"/>
                    <a:pt x="21524" y="35356"/>
                  </a:cubicBezTo>
                  <a:cubicBezTo>
                    <a:pt x="13000" y="29762"/>
                    <a:pt x="7033" y="20385"/>
                    <a:pt x="0" y="12447"/>
                  </a:cubicBezTo>
                  <a:cubicBezTo>
                    <a:pt x="5861" y="8025"/>
                    <a:pt x="13799" y="-1246"/>
                    <a:pt x="17209" y="140"/>
                  </a:cubicBezTo>
                  <a:cubicBezTo>
                    <a:pt x="26319" y="4082"/>
                    <a:pt x="33512" y="12553"/>
                    <a:pt x="47843" y="2443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7" name="任意多边形: 形状 776">
              <a:extLst>
                <a:ext uri="{FF2B5EF4-FFF2-40B4-BE49-F238E27FC236}">
                  <a16:creationId xmlns:a16="http://schemas.microsoft.com/office/drawing/2014/main" id="{5039FBE2-A391-5975-FE0C-EB90AFC9D1A4}"/>
                </a:ext>
              </a:extLst>
            </p:cNvPr>
            <p:cNvSpPr/>
            <p:nvPr/>
          </p:nvSpPr>
          <p:spPr>
            <a:xfrm>
              <a:off x="9518634" y="3428945"/>
              <a:ext cx="41050" cy="48003"/>
            </a:xfrm>
            <a:custGeom>
              <a:avLst/>
              <a:gdLst>
                <a:gd name="connsiteX0" fmla="*/ 0 w 41050"/>
                <a:gd name="connsiteY0" fmla="*/ 0 h 48003"/>
                <a:gd name="connsiteX1" fmla="*/ 40438 w 41050"/>
                <a:gd name="connsiteY1" fmla="*/ 41716 h 48003"/>
                <a:gd name="connsiteX2" fmla="*/ 30688 w 41050"/>
                <a:gd name="connsiteY2" fmla="*/ 48003 h 48003"/>
                <a:gd name="connsiteX3" fmla="*/ 0 w 41050"/>
                <a:gd name="connsiteY3" fmla="*/ 0 h 48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050" h="48003">
                  <a:moveTo>
                    <a:pt x="0" y="0"/>
                  </a:moveTo>
                  <a:cubicBezTo>
                    <a:pt x="41823" y="1385"/>
                    <a:pt x="42462" y="20672"/>
                    <a:pt x="40438" y="41716"/>
                  </a:cubicBezTo>
                  <a:cubicBezTo>
                    <a:pt x="37188" y="43794"/>
                    <a:pt x="33938" y="45925"/>
                    <a:pt x="30688" y="48003"/>
                  </a:cubicBezTo>
                  <a:cubicBezTo>
                    <a:pt x="21844" y="34151"/>
                    <a:pt x="12947" y="20246"/>
                    <a:pt x="0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8" name="任意多边形: 形状 777">
              <a:extLst>
                <a:ext uri="{FF2B5EF4-FFF2-40B4-BE49-F238E27FC236}">
                  <a16:creationId xmlns:a16="http://schemas.microsoft.com/office/drawing/2014/main" id="{9585B800-B6F4-2985-C4B4-A839EB3604C9}"/>
                </a:ext>
              </a:extLst>
            </p:cNvPr>
            <p:cNvSpPr/>
            <p:nvPr/>
          </p:nvSpPr>
          <p:spPr>
            <a:xfrm>
              <a:off x="11062993" y="5173520"/>
              <a:ext cx="47310" cy="60043"/>
            </a:xfrm>
            <a:custGeom>
              <a:avLst/>
              <a:gdLst>
                <a:gd name="connsiteX0" fmla="*/ 35270 w 47310"/>
                <a:gd name="connsiteY0" fmla="*/ 60044 h 60043"/>
                <a:gd name="connsiteX1" fmla="*/ 0 w 47310"/>
                <a:gd name="connsiteY1" fmla="*/ 8471 h 60043"/>
                <a:gd name="connsiteX2" fmla="*/ 12413 w 47310"/>
                <a:gd name="connsiteY2" fmla="*/ 0 h 60043"/>
                <a:gd name="connsiteX3" fmla="*/ 47310 w 47310"/>
                <a:gd name="connsiteY3" fmla="*/ 51786 h 60043"/>
                <a:gd name="connsiteX4" fmla="*/ 35270 w 47310"/>
                <a:gd name="connsiteY4" fmla="*/ 60044 h 60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310" h="60043">
                  <a:moveTo>
                    <a:pt x="35270" y="60044"/>
                  </a:moveTo>
                  <a:cubicBezTo>
                    <a:pt x="23495" y="42835"/>
                    <a:pt x="11774" y="25680"/>
                    <a:pt x="0" y="8471"/>
                  </a:cubicBezTo>
                  <a:cubicBezTo>
                    <a:pt x="4155" y="5648"/>
                    <a:pt x="8311" y="2824"/>
                    <a:pt x="12413" y="0"/>
                  </a:cubicBezTo>
                  <a:cubicBezTo>
                    <a:pt x="24028" y="17262"/>
                    <a:pt x="35696" y="34524"/>
                    <a:pt x="47310" y="51786"/>
                  </a:cubicBezTo>
                  <a:cubicBezTo>
                    <a:pt x="43368" y="54556"/>
                    <a:pt x="39319" y="57273"/>
                    <a:pt x="35270" y="60044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79" name="任意多边形: 形状 778">
              <a:extLst>
                <a:ext uri="{FF2B5EF4-FFF2-40B4-BE49-F238E27FC236}">
                  <a16:creationId xmlns:a16="http://schemas.microsoft.com/office/drawing/2014/main" id="{6DED2D22-A687-56FF-A1AC-1878900AAC71}"/>
                </a:ext>
              </a:extLst>
            </p:cNvPr>
            <p:cNvSpPr/>
            <p:nvPr/>
          </p:nvSpPr>
          <p:spPr>
            <a:xfrm>
              <a:off x="6409140" y="4525840"/>
              <a:ext cx="46777" cy="32900"/>
            </a:xfrm>
            <a:custGeom>
              <a:avLst/>
              <a:gdLst>
                <a:gd name="connsiteX0" fmla="*/ 46778 w 46777"/>
                <a:gd name="connsiteY0" fmla="*/ 20656 h 32900"/>
                <a:gd name="connsiteX1" fmla="*/ 20405 w 46777"/>
                <a:gd name="connsiteY1" fmla="*/ 32590 h 32900"/>
                <a:gd name="connsiteX2" fmla="*/ 0 w 46777"/>
                <a:gd name="connsiteY2" fmla="*/ 13091 h 32900"/>
                <a:gd name="connsiteX3" fmla="*/ 16942 w 46777"/>
                <a:gd name="connsiteY3" fmla="*/ 91 h 32900"/>
                <a:gd name="connsiteX4" fmla="*/ 46778 w 46777"/>
                <a:gd name="connsiteY4" fmla="*/ 20656 h 3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777" h="32900">
                  <a:moveTo>
                    <a:pt x="46778" y="20656"/>
                  </a:moveTo>
                  <a:cubicBezTo>
                    <a:pt x="33139" y="27156"/>
                    <a:pt x="24668" y="34508"/>
                    <a:pt x="20405" y="32590"/>
                  </a:cubicBezTo>
                  <a:cubicBezTo>
                    <a:pt x="12307" y="28861"/>
                    <a:pt x="6660" y="19857"/>
                    <a:pt x="0" y="13091"/>
                  </a:cubicBezTo>
                  <a:cubicBezTo>
                    <a:pt x="5754" y="8456"/>
                    <a:pt x="12733" y="-1028"/>
                    <a:pt x="16942" y="91"/>
                  </a:cubicBezTo>
                  <a:cubicBezTo>
                    <a:pt x="25520" y="2382"/>
                    <a:pt x="32659" y="10320"/>
                    <a:pt x="46778" y="20656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0" name="任意多边形: 形状 779">
              <a:extLst>
                <a:ext uri="{FF2B5EF4-FFF2-40B4-BE49-F238E27FC236}">
                  <a16:creationId xmlns:a16="http://schemas.microsoft.com/office/drawing/2014/main" id="{2B51C136-37F1-EBF1-02E2-27A75690D47B}"/>
                </a:ext>
              </a:extLst>
            </p:cNvPr>
            <p:cNvSpPr/>
            <p:nvPr/>
          </p:nvSpPr>
          <p:spPr>
            <a:xfrm>
              <a:off x="10934274" y="4902231"/>
              <a:ext cx="48535" cy="57966"/>
            </a:xfrm>
            <a:custGeom>
              <a:avLst/>
              <a:gdLst>
                <a:gd name="connsiteX0" fmla="*/ 11241 w 48535"/>
                <a:gd name="connsiteY0" fmla="*/ 0 h 57966"/>
                <a:gd name="connsiteX1" fmla="*/ 48536 w 48535"/>
                <a:gd name="connsiteY1" fmla="*/ 49548 h 57966"/>
                <a:gd name="connsiteX2" fmla="*/ 37721 w 48535"/>
                <a:gd name="connsiteY2" fmla="*/ 57966 h 57966"/>
                <a:gd name="connsiteX3" fmla="*/ 0 w 48535"/>
                <a:gd name="connsiteY3" fmla="*/ 9697 h 57966"/>
                <a:gd name="connsiteX4" fmla="*/ 11241 w 48535"/>
                <a:gd name="connsiteY4" fmla="*/ 0 h 57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535" h="57966">
                  <a:moveTo>
                    <a:pt x="11241" y="0"/>
                  </a:moveTo>
                  <a:cubicBezTo>
                    <a:pt x="23655" y="16516"/>
                    <a:pt x="36069" y="33032"/>
                    <a:pt x="48536" y="49548"/>
                  </a:cubicBezTo>
                  <a:cubicBezTo>
                    <a:pt x="44913" y="52372"/>
                    <a:pt x="41343" y="55142"/>
                    <a:pt x="37721" y="57966"/>
                  </a:cubicBezTo>
                  <a:cubicBezTo>
                    <a:pt x="25147" y="41876"/>
                    <a:pt x="12573" y="25786"/>
                    <a:pt x="0" y="9697"/>
                  </a:cubicBezTo>
                  <a:cubicBezTo>
                    <a:pt x="3783" y="6447"/>
                    <a:pt x="7512" y="3197"/>
                    <a:pt x="11241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1" name="任意多边形: 形状 780">
              <a:extLst>
                <a:ext uri="{FF2B5EF4-FFF2-40B4-BE49-F238E27FC236}">
                  <a16:creationId xmlns:a16="http://schemas.microsoft.com/office/drawing/2014/main" id="{836C8A63-9D60-5EAE-DFA9-067ACC37CABA}"/>
                </a:ext>
              </a:extLst>
            </p:cNvPr>
            <p:cNvSpPr/>
            <p:nvPr/>
          </p:nvSpPr>
          <p:spPr>
            <a:xfrm>
              <a:off x="6657412" y="3978132"/>
              <a:ext cx="35306" cy="40808"/>
            </a:xfrm>
            <a:custGeom>
              <a:avLst/>
              <a:gdLst>
                <a:gd name="connsiteX0" fmla="*/ 22911 w 35306"/>
                <a:gd name="connsiteY0" fmla="*/ 40809 h 40808"/>
                <a:gd name="connsiteX1" fmla="*/ 55 w 35306"/>
                <a:gd name="connsiteY1" fmla="*/ 13744 h 40808"/>
                <a:gd name="connsiteX2" fmla="*/ 14387 w 35306"/>
                <a:gd name="connsiteY2" fmla="*/ 51 h 40808"/>
                <a:gd name="connsiteX3" fmla="*/ 35005 w 35306"/>
                <a:gd name="connsiteY3" fmla="*/ 16088 h 40808"/>
                <a:gd name="connsiteX4" fmla="*/ 22911 w 35306"/>
                <a:gd name="connsiteY4" fmla="*/ 40809 h 408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306" h="40808">
                  <a:moveTo>
                    <a:pt x="22911" y="40809"/>
                  </a:moveTo>
                  <a:cubicBezTo>
                    <a:pt x="11883" y="28448"/>
                    <a:pt x="4317" y="21948"/>
                    <a:pt x="55" y="13744"/>
                  </a:cubicBezTo>
                  <a:cubicBezTo>
                    <a:pt x="-904" y="11879"/>
                    <a:pt x="10977" y="-908"/>
                    <a:pt x="14387" y="51"/>
                  </a:cubicBezTo>
                  <a:cubicBezTo>
                    <a:pt x="22378" y="2449"/>
                    <a:pt x="30849" y="8895"/>
                    <a:pt x="35005" y="16088"/>
                  </a:cubicBezTo>
                  <a:cubicBezTo>
                    <a:pt x="36923" y="19498"/>
                    <a:pt x="29304" y="28342"/>
                    <a:pt x="22911" y="4080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2" name="任意多边形: 形状 781">
              <a:extLst>
                <a:ext uri="{FF2B5EF4-FFF2-40B4-BE49-F238E27FC236}">
                  <a16:creationId xmlns:a16="http://schemas.microsoft.com/office/drawing/2014/main" id="{B6BCE92A-E042-C4F4-8464-027B3C0477ED}"/>
                </a:ext>
              </a:extLst>
            </p:cNvPr>
            <p:cNvSpPr/>
            <p:nvPr/>
          </p:nvSpPr>
          <p:spPr>
            <a:xfrm>
              <a:off x="8745523" y="3023429"/>
              <a:ext cx="38306" cy="43281"/>
            </a:xfrm>
            <a:custGeom>
              <a:avLst/>
              <a:gdLst>
                <a:gd name="connsiteX0" fmla="*/ 20352 w 38306"/>
                <a:gd name="connsiteY0" fmla="*/ 43281 h 43281"/>
                <a:gd name="connsiteX1" fmla="*/ 0 w 38306"/>
                <a:gd name="connsiteY1" fmla="*/ 8065 h 43281"/>
                <a:gd name="connsiteX2" fmla="*/ 14225 w 38306"/>
                <a:gd name="connsiteY2" fmla="*/ 73 h 43281"/>
                <a:gd name="connsiteX3" fmla="*/ 38307 w 38306"/>
                <a:gd name="connsiteY3" fmla="*/ 32093 h 43281"/>
                <a:gd name="connsiteX4" fmla="*/ 20352 w 38306"/>
                <a:gd name="connsiteY4" fmla="*/ 43281 h 432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306" h="43281">
                  <a:moveTo>
                    <a:pt x="20352" y="43281"/>
                  </a:moveTo>
                  <a:cubicBezTo>
                    <a:pt x="13586" y="31560"/>
                    <a:pt x="6766" y="19839"/>
                    <a:pt x="0" y="8065"/>
                  </a:cubicBezTo>
                  <a:cubicBezTo>
                    <a:pt x="4902" y="5241"/>
                    <a:pt x="13533" y="-726"/>
                    <a:pt x="14225" y="73"/>
                  </a:cubicBezTo>
                  <a:cubicBezTo>
                    <a:pt x="22909" y="10142"/>
                    <a:pt x="30475" y="21277"/>
                    <a:pt x="38307" y="32093"/>
                  </a:cubicBezTo>
                  <a:cubicBezTo>
                    <a:pt x="32340" y="35822"/>
                    <a:pt x="26319" y="39552"/>
                    <a:pt x="20352" y="432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3" name="任意多边形: 形状 782">
              <a:extLst>
                <a:ext uri="{FF2B5EF4-FFF2-40B4-BE49-F238E27FC236}">
                  <a16:creationId xmlns:a16="http://schemas.microsoft.com/office/drawing/2014/main" id="{72D0A684-F422-2E9D-31E8-C00E6E3D688F}"/>
                </a:ext>
              </a:extLst>
            </p:cNvPr>
            <p:cNvSpPr/>
            <p:nvPr/>
          </p:nvSpPr>
          <p:spPr>
            <a:xfrm>
              <a:off x="10007456" y="3780364"/>
              <a:ext cx="40650" cy="42494"/>
            </a:xfrm>
            <a:custGeom>
              <a:avLst/>
              <a:gdLst>
                <a:gd name="connsiteX0" fmla="*/ 9484 w 40650"/>
                <a:gd name="connsiteY0" fmla="*/ 0 h 42494"/>
                <a:gd name="connsiteX1" fmla="*/ 40651 w 40650"/>
                <a:gd name="connsiteY1" fmla="*/ 41077 h 42494"/>
                <a:gd name="connsiteX2" fmla="*/ 0 w 40650"/>
                <a:gd name="connsiteY2" fmla="*/ 7459 h 42494"/>
                <a:gd name="connsiteX3" fmla="*/ 9484 w 40650"/>
                <a:gd name="connsiteY3" fmla="*/ 0 h 42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650" h="42494">
                  <a:moveTo>
                    <a:pt x="9484" y="0"/>
                  </a:moveTo>
                  <a:cubicBezTo>
                    <a:pt x="19873" y="13692"/>
                    <a:pt x="30262" y="27385"/>
                    <a:pt x="40651" y="41077"/>
                  </a:cubicBezTo>
                  <a:cubicBezTo>
                    <a:pt x="6766" y="47950"/>
                    <a:pt x="2344" y="28717"/>
                    <a:pt x="0" y="7459"/>
                  </a:cubicBezTo>
                  <a:cubicBezTo>
                    <a:pt x="3197" y="4955"/>
                    <a:pt x="6340" y="2504"/>
                    <a:pt x="9484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4" name="任意多边形: 形状 783">
              <a:extLst>
                <a:ext uri="{FF2B5EF4-FFF2-40B4-BE49-F238E27FC236}">
                  <a16:creationId xmlns:a16="http://schemas.microsoft.com/office/drawing/2014/main" id="{7F4059EA-55ED-0A0A-4BB4-FE3183CB5510}"/>
                </a:ext>
              </a:extLst>
            </p:cNvPr>
            <p:cNvSpPr/>
            <p:nvPr/>
          </p:nvSpPr>
          <p:spPr>
            <a:xfrm>
              <a:off x="10641993" y="4502702"/>
              <a:ext cx="43208" cy="55408"/>
            </a:xfrm>
            <a:custGeom>
              <a:avLst/>
              <a:gdLst>
                <a:gd name="connsiteX0" fmla="*/ 12733 w 43208"/>
                <a:gd name="connsiteY0" fmla="*/ 0 h 55408"/>
                <a:gd name="connsiteX1" fmla="*/ 43208 w 43208"/>
                <a:gd name="connsiteY1" fmla="*/ 46991 h 55408"/>
                <a:gd name="connsiteX2" fmla="*/ 30581 w 43208"/>
                <a:gd name="connsiteY2" fmla="*/ 55409 h 55408"/>
                <a:gd name="connsiteX3" fmla="*/ 0 w 43208"/>
                <a:gd name="connsiteY3" fmla="*/ 9110 h 55408"/>
                <a:gd name="connsiteX4" fmla="*/ 12733 w 43208"/>
                <a:gd name="connsiteY4" fmla="*/ 0 h 5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208" h="55408">
                  <a:moveTo>
                    <a:pt x="12733" y="0"/>
                  </a:moveTo>
                  <a:cubicBezTo>
                    <a:pt x="22909" y="15663"/>
                    <a:pt x="33086" y="31327"/>
                    <a:pt x="43208" y="46991"/>
                  </a:cubicBezTo>
                  <a:cubicBezTo>
                    <a:pt x="38999" y="49814"/>
                    <a:pt x="34790" y="52585"/>
                    <a:pt x="30581" y="55409"/>
                  </a:cubicBezTo>
                  <a:cubicBezTo>
                    <a:pt x="20352" y="39958"/>
                    <a:pt x="10176" y="24508"/>
                    <a:pt x="0" y="9110"/>
                  </a:cubicBezTo>
                  <a:cubicBezTo>
                    <a:pt x="4209" y="6020"/>
                    <a:pt x="8471" y="2984"/>
                    <a:pt x="1273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5" name="任意多边形: 形状 784">
              <a:extLst>
                <a:ext uri="{FF2B5EF4-FFF2-40B4-BE49-F238E27FC236}">
                  <a16:creationId xmlns:a16="http://schemas.microsoft.com/office/drawing/2014/main" id="{5CFEA55C-7856-899B-EE2A-68681FFB2B99}"/>
                </a:ext>
              </a:extLst>
            </p:cNvPr>
            <p:cNvSpPr/>
            <p:nvPr/>
          </p:nvSpPr>
          <p:spPr>
            <a:xfrm>
              <a:off x="5875292" y="6447982"/>
              <a:ext cx="35969" cy="38458"/>
            </a:xfrm>
            <a:custGeom>
              <a:avLst/>
              <a:gdLst>
                <a:gd name="connsiteX0" fmla="*/ 15777 w 35969"/>
                <a:gd name="connsiteY0" fmla="*/ 38459 h 38458"/>
                <a:gd name="connsiteX1" fmla="*/ 7 w 35969"/>
                <a:gd name="connsiteY1" fmla="*/ 13685 h 38458"/>
                <a:gd name="connsiteX2" fmla="*/ 15138 w 35969"/>
                <a:gd name="connsiteY2" fmla="*/ 46 h 38458"/>
                <a:gd name="connsiteX3" fmla="*/ 35969 w 35969"/>
                <a:gd name="connsiteY3" fmla="*/ 14324 h 38458"/>
                <a:gd name="connsiteX4" fmla="*/ 15777 w 35969"/>
                <a:gd name="connsiteY4" fmla="*/ 38459 h 38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969" h="38458">
                  <a:moveTo>
                    <a:pt x="15777" y="38459"/>
                  </a:moveTo>
                  <a:cubicBezTo>
                    <a:pt x="8105" y="27217"/>
                    <a:pt x="486" y="20664"/>
                    <a:pt x="7" y="13685"/>
                  </a:cubicBezTo>
                  <a:cubicBezTo>
                    <a:pt x="-313" y="9156"/>
                    <a:pt x="10662" y="-753"/>
                    <a:pt x="15138" y="46"/>
                  </a:cubicBezTo>
                  <a:cubicBezTo>
                    <a:pt x="22650" y="1324"/>
                    <a:pt x="29096" y="9210"/>
                    <a:pt x="35969" y="14324"/>
                  </a:cubicBezTo>
                  <a:cubicBezTo>
                    <a:pt x="30535" y="20771"/>
                    <a:pt x="25101" y="27270"/>
                    <a:pt x="15777" y="3845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6" name="任意多边形: 形状 785">
              <a:extLst>
                <a:ext uri="{FF2B5EF4-FFF2-40B4-BE49-F238E27FC236}">
                  <a16:creationId xmlns:a16="http://schemas.microsoft.com/office/drawing/2014/main" id="{94CD904A-04B4-DC4B-E853-E4F7D7ACC5E4}"/>
                </a:ext>
              </a:extLst>
            </p:cNvPr>
            <p:cNvSpPr/>
            <p:nvPr/>
          </p:nvSpPr>
          <p:spPr>
            <a:xfrm>
              <a:off x="11148077" y="5235162"/>
              <a:ext cx="50720" cy="57326"/>
            </a:xfrm>
            <a:custGeom>
              <a:avLst/>
              <a:gdLst>
                <a:gd name="connsiteX0" fmla="*/ 11348 w 50720"/>
                <a:gd name="connsiteY0" fmla="*/ 0 h 57326"/>
                <a:gd name="connsiteX1" fmla="*/ 50720 w 50720"/>
                <a:gd name="connsiteY1" fmla="*/ 48642 h 57326"/>
                <a:gd name="connsiteX2" fmla="*/ 40598 w 50720"/>
                <a:gd name="connsiteY2" fmla="*/ 57327 h 57326"/>
                <a:gd name="connsiteX3" fmla="*/ 0 w 50720"/>
                <a:gd name="connsiteY3" fmla="*/ 9750 h 57326"/>
                <a:gd name="connsiteX4" fmla="*/ 11348 w 50720"/>
                <a:gd name="connsiteY4" fmla="*/ 0 h 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720" h="57326">
                  <a:moveTo>
                    <a:pt x="11348" y="0"/>
                  </a:moveTo>
                  <a:cubicBezTo>
                    <a:pt x="24455" y="16196"/>
                    <a:pt x="37561" y="32393"/>
                    <a:pt x="50720" y="48642"/>
                  </a:cubicBezTo>
                  <a:cubicBezTo>
                    <a:pt x="47364" y="51520"/>
                    <a:pt x="43954" y="54450"/>
                    <a:pt x="40598" y="57327"/>
                  </a:cubicBezTo>
                  <a:cubicBezTo>
                    <a:pt x="27065" y="41450"/>
                    <a:pt x="13532" y="25573"/>
                    <a:pt x="0" y="9750"/>
                  </a:cubicBezTo>
                  <a:cubicBezTo>
                    <a:pt x="3729" y="6500"/>
                    <a:pt x="7565" y="3250"/>
                    <a:pt x="11348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7" name="任意多边形: 形状 786">
              <a:extLst>
                <a:ext uri="{FF2B5EF4-FFF2-40B4-BE49-F238E27FC236}">
                  <a16:creationId xmlns:a16="http://schemas.microsoft.com/office/drawing/2014/main" id="{55E78585-2640-E61A-369F-96110A7ACA11}"/>
                </a:ext>
              </a:extLst>
            </p:cNvPr>
            <p:cNvSpPr/>
            <p:nvPr/>
          </p:nvSpPr>
          <p:spPr>
            <a:xfrm>
              <a:off x="9903086" y="3724795"/>
              <a:ext cx="39745" cy="45242"/>
            </a:xfrm>
            <a:custGeom>
              <a:avLst/>
              <a:gdLst>
                <a:gd name="connsiteX0" fmla="*/ 10283 w 39745"/>
                <a:gd name="connsiteY0" fmla="*/ 0 h 45242"/>
                <a:gd name="connsiteX1" fmla="*/ 39745 w 39745"/>
                <a:gd name="connsiteY1" fmla="*/ 45126 h 45242"/>
                <a:gd name="connsiteX2" fmla="*/ 0 w 39745"/>
                <a:gd name="connsiteY2" fmla="*/ 6447 h 45242"/>
                <a:gd name="connsiteX3" fmla="*/ 10283 w 39745"/>
                <a:gd name="connsiteY3" fmla="*/ 0 h 45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45" h="45242">
                  <a:moveTo>
                    <a:pt x="10283" y="0"/>
                  </a:moveTo>
                  <a:cubicBezTo>
                    <a:pt x="19180" y="13639"/>
                    <a:pt x="28077" y="27225"/>
                    <a:pt x="39745" y="45126"/>
                  </a:cubicBezTo>
                  <a:cubicBezTo>
                    <a:pt x="1119" y="47044"/>
                    <a:pt x="3090" y="24774"/>
                    <a:pt x="0" y="6447"/>
                  </a:cubicBezTo>
                  <a:cubicBezTo>
                    <a:pt x="3410" y="4262"/>
                    <a:pt x="6873" y="2131"/>
                    <a:pt x="1028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8" name="任意多边形: 形状 787">
              <a:extLst>
                <a:ext uri="{FF2B5EF4-FFF2-40B4-BE49-F238E27FC236}">
                  <a16:creationId xmlns:a16="http://schemas.microsoft.com/office/drawing/2014/main" id="{85EC8BCC-3979-FBCA-E4D4-7F55C7C7EE32}"/>
                </a:ext>
              </a:extLst>
            </p:cNvPr>
            <p:cNvSpPr/>
            <p:nvPr/>
          </p:nvSpPr>
          <p:spPr>
            <a:xfrm>
              <a:off x="10461648" y="4385491"/>
              <a:ext cx="41663" cy="50080"/>
            </a:xfrm>
            <a:custGeom>
              <a:avLst/>
              <a:gdLst>
                <a:gd name="connsiteX0" fmla="*/ 41663 w 41663"/>
                <a:gd name="connsiteY0" fmla="*/ 50081 h 50080"/>
                <a:gd name="connsiteX1" fmla="*/ 0 w 41663"/>
                <a:gd name="connsiteY1" fmla="*/ 5274 h 50080"/>
                <a:gd name="connsiteX2" fmla="*/ 7779 w 41663"/>
                <a:gd name="connsiteY2" fmla="*/ 0 h 50080"/>
                <a:gd name="connsiteX3" fmla="*/ 41663 w 41663"/>
                <a:gd name="connsiteY3" fmla="*/ 50081 h 50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1663" h="50080">
                  <a:moveTo>
                    <a:pt x="41663" y="50081"/>
                  </a:moveTo>
                  <a:cubicBezTo>
                    <a:pt x="2824" y="45499"/>
                    <a:pt x="373" y="26106"/>
                    <a:pt x="0" y="5274"/>
                  </a:cubicBezTo>
                  <a:cubicBezTo>
                    <a:pt x="2611" y="3516"/>
                    <a:pt x="5168" y="1758"/>
                    <a:pt x="7779" y="0"/>
                  </a:cubicBezTo>
                  <a:cubicBezTo>
                    <a:pt x="17529" y="14438"/>
                    <a:pt x="27278" y="28876"/>
                    <a:pt x="41663" y="50081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89" name="任意多边形: 形状 788">
              <a:extLst>
                <a:ext uri="{FF2B5EF4-FFF2-40B4-BE49-F238E27FC236}">
                  <a16:creationId xmlns:a16="http://schemas.microsoft.com/office/drawing/2014/main" id="{8AE21FD3-9512-44D8-981D-3AF1CD11FCD4}"/>
                </a:ext>
              </a:extLst>
            </p:cNvPr>
            <p:cNvSpPr/>
            <p:nvPr/>
          </p:nvSpPr>
          <p:spPr>
            <a:xfrm>
              <a:off x="8226546" y="3058506"/>
              <a:ext cx="36884" cy="42462"/>
            </a:xfrm>
            <a:custGeom>
              <a:avLst/>
              <a:gdLst>
                <a:gd name="connsiteX0" fmla="*/ 15983 w 36884"/>
                <a:gd name="connsiteY0" fmla="*/ 0 h 42462"/>
                <a:gd name="connsiteX1" fmla="*/ 36868 w 36884"/>
                <a:gd name="connsiteY1" fmla="*/ 30901 h 42462"/>
                <a:gd name="connsiteX2" fmla="*/ 22270 w 36884"/>
                <a:gd name="connsiteY2" fmla="*/ 42462 h 42462"/>
                <a:gd name="connsiteX3" fmla="*/ 0 w 36884"/>
                <a:gd name="connsiteY3" fmla="*/ 11774 h 42462"/>
                <a:gd name="connsiteX4" fmla="*/ 15983 w 36884"/>
                <a:gd name="connsiteY4" fmla="*/ 0 h 42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84" h="42462">
                  <a:moveTo>
                    <a:pt x="15983" y="0"/>
                  </a:moveTo>
                  <a:cubicBezTo>
                    <a:pt x="23176" y="10176"/>
                    <a:pt x="30794" y="20086"/>
                    <a:pt x="36868" y="30901"/>
                  </a:cubicBezTo>
                  <a:cubicBezTo>
                    <a:pt x="37347" y="31753"/>
                    <a:pt x="27385" y="38466"/>
                    <a:pt x="22270" y="42462"/>
                  </a:cubicBezTo>
                  <a:cubicBezTo>
                    <a:pt x="14864" y="32233"/>
                    <a:pt x="7406" y="22004"/>
                    <a:pt x="0" y="11774"/>
                  </a:cubicBezTo>
                  <a:cubicBezTo>
                    <a:pt x="5274" y="7832"/>
                    <a:pt x="10602" y="3889"/>
                    <a:pt x="1598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0" name="任意多边形: 形状 789">
              <a:extLst>
                <a:ext uri="{FF2B5EF4-FFF2-40B4-BE49-F238E27FC236}">
                  <a16:creationId xmlns:a16="http://schemas.microsoft.com/office/drawing/2014/main" id="{15AE5FD7-FD77-7F20-2077-2EB5A263BA85}"/>
                </a:ext>
              </a:extLst>
            </p:cNvPr>
            <p:cNvSpPr/>
            <p:nvPr/>
          </p:nvSpPr>
          <p:spPr>
            <a:xfrm>
              <a:off x="10153278" y="3980688"/>
              <a:ext cx="43474" cy="55355"/>
            </a:xfrm>
            <a:custGeom>
              <a:avLst/>
              <a:gdLst>
                <a:gd name="connsiteX0" fmla="*/ 29516 w 43474"/>
                <a:gd name="connsiteY0" fmla="*/ 55355 h 55355"/>
                <a:gd name="connsiteX1" fmla="*/ 0 w 43474"/>
                <a:gd name="connsiteY1" fmla="*/ 8578 h 55355"/>
                <a:gd name="connsiteX2" fmla="*/ 12573 w 43474"/>
                <a:gd name="connsiteY2" fmla="*/ 0 h 55355"/>
                <a:gd name="connsiteX3" fmla="*/ 43474 w 43474"/>
                <a:gd name="connsiteY3" fmla="*/ 44860 h 55355"/>
                <a:gd name="connsiteX4" fmla="*/ 29516 w 43474"/>
                <a:gd name="connsiteY4" fmla="*/ 55355 h 55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474" h="55355">
                  <a:moveTo>
                    <a:pt x="29516" y="55355"/>
                  </a:moveTo>
                  <a:cubicBezTo>
                    <a:pt x="19659" y="39745"/>
                    <a:pt x="9803" y="24135"/>
                    <a:pt x="0" y="8578"/>
                  </a:cubicBezTo>
                  <a:cubicBezTo>
                    <a:pt x="4209" y="5701"/>
                    <a:pt x="8364" y="2877"/>
                    <a:pt x="12573" y="0"/>
                  </a:cubicBezTo>
                  <a:cubicBezTo>
                    <a:pt x="22856" y="14971"/>
                    <a:pt x="33192" y="29889"/>
                    <a:pt x="43474" y="44860"/>
                  </a:cubicBezTo>
                  <a:cubicBezTo>
                    <a:pt x="38786" y="48376"/>
                    <a:pt x="34151" y="51839"/>
                    <a:pt x="29516" y="55355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1" name="任意多边形: 形状 790">
              <a:extLst>
                <a:ext uri="{FF2B5EF4-FFF2-40B4-BE49-F238E27FC236}">
                  <a16:creationId xmlns:a16="http://schemas.microsoft.com/office/drawing/2014/main" id="{A454EF1E-E20B-3F58-6A72-1171E8ECB873}"/>
                </a:ext>
              </a:extLst>
            </p:cNvPr>
            <p:cNvSpPr/>
            <p:nvPr/>
          </p:nvSpPr>
          <p:spPr>
            <a:xfrm>
              <a:off x="6218006" y="4528701"/>
              <a:ext cx="32108" cy="42760"/>
            </a:xfrm>
            <a:custGeom>
              <a:avLst/>
              <a:gdLst>
                <a:gd name="connsiteX0" fmla="*/ 18249 w 32108"/>
                <a:gd name="connsiteY0" fmla="*/ 0 h 42760"/>
                <a:gd name="connsiteX1" fmla="*/ 32101 w 32108"/>
                <a:gd name="connsiteY1" fmla="*/ 28397 h 42760"/>
                <a:gd name="connsiteX2" fmla="*/ 17822 w 32108"/>
                <a:gd name="connsiteY2" fmla="*/ 42675 h 42760"/>
                <a:gd name="connsiteX3" fmla="*/ 81 w 32108"/>
                <a:gd name="connsiteY3" fmla="*/ 25467 h 42760"/>
                <a:gd name="connsiteX4" fmla="*/ 18249 w 32108"/>
                <a:gd name="connsiteY4" fmla="*/ 0 h 42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108" h="42760">
                  <a:moveTo>
                    <a:pt x="18249" y="0"/>
                  </a:moveTo>
                  <a:cubicBezTo>
                    <a:pt x="25548" y="14012"/>
                    <a:pt x="32367" y="21311"/>
                    <a:pt x="32101" y="28397"/>
                  </a:cubicBezTo>
                  <a:cubicBezTo>
                    <a:pt x="31941" y="33618"/>
                    <a:pt x="20380" y="43794"/>
                    <a:pt x="17822" y="42675"/>
                  </a:cubicBezTo>
                  <a:cubicBezTo>
                    <a:pt x="10470" y="39479"/>
                    <a:pt x="1413" y="32393"/>
                    <a:pt x="81" y="25467"/>
                  </a:cubicBezTo>
                  <a:cubicBezTo>
                    <a:pt x="-985" y="20139"/>
                    <a:pt x="8659" y="12733"/>
                    <a:pt x="1824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2" name="任意多边形: 形状 791">
              <a:extLst>
                <a:ext uri="{FF2B5EF4-FFF2-40B4-BE49-F238E27FC236}">
                  <a16:creationId xmlns:a16="http://schemas.microsoft.com/office/drawing/2014/main" id="{D75C7E9F-88BF-2929-AD9C-92D0503E005C}"/>
                </a:ext>
              </a:extLst>
            </p:cNvPr>
            <p:cNvSpPr/>
            <p:nvPr/>
          </p:nvSpPr>
          <p:spPr>
            <a:xfrm>
              <a:off x="8372633" y="3091585"/>
              <a:ext cx="41663" cy="35301"/>
            </a:xfrm>
            <a:custGeom>
              <a:avLst/>
              <a:gdLst>
                <a:gd name="connsiteX0" fmla="*/ 41663 w 41663"/>
                <a:gd name="connsiteY0" fmla="*/ 22170 h 35301"/>
                <a:gd name="connsiteX1" fmla="*/ 22270 w 41663"/>
                <a:gd name="connsiteY1" fmla="*/ 35170 h 35301"/>
                <a:gd name="connsiteX2" fmla="*/ 0 w 41663"/>
                <a:gd name="connsiteY2" fmla="*/ 13539 h 35301"/>
                <a:gd name="connsiteX3" fmla="*/ 16250 w 41663"/>
                <a:gd name="connsiteY3" fmla="*/ 113 h 35301"/>
                <a:gd name="connsiteX4" fmla="*/ 41663 w 41663"/>
                <a:gd name="connsiteY4" fmla="*/ 22170 h 35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663" h="35301">
                  <a:moveTo>
                    <a:pt x="41663" y="22170"/>
                  </a:moveTo>
                  <a:cubicBezTo>
                    <a:pt x="31967" y="28829"/>
                    <a:pt x="23975" y="36395"/>
                    <a:pt x="22270" y="35170"/>
                  </a:cubicBezTo>
                  <a:cubicBezTo>
                    <a:pt x="13906" y="29256"/>
                    <a:pt x="7246" y="20944"/>
                    <a:pt x="0" y="13539"/>
                  </a:cubicBezTo>
                  <a:cubicBezTo>
                    <a:pt x="5594" y="8744"/>
                    <a:pt x="13479" y="-1166"/>
                    <a:pt x="16250" y="113"/>
                  </a:cubicBezTo>
                  <a:cubicBezTo>
                    <a:pt x="24508" y="3896"/>
                    <a:pt x="30741" y="12047"/>
                    <a:pt x="41663" y="2217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3" name="任意多边形: 形状 792">
              <a:extLst>
                <a:ext uri="{FF2B5EF4-FFF2-40B4-BE49-F238E27FC236}">
                  <a16:creationId xmlns:a16="http://schemas.microsoft.com/office/drawing/2014/main" id="{BADC6061-5C6B-DB4D-2B44-19059F6796BE}"/>
                </a:ext>
              </a:extLst>
            </p:cNvPr>
            <p:cNvSpPr/>
            <p:nvPr/>
          </p:nvSpPr>
          <p:spPr>
            <a:xfrm>
              <a:off x="10787814" y="4702067"/>
              <a:ext cx="46511" cy="56527"/>
            </a:xfrm>
            <a:custGeom>
              <a:avLst/>
              <a:gdLst>
                <a:gd name="connsiteX0" fmla="*/ 13213 w 46511"/>
                <a:gd name="connsiteY0" fmla="*/ 0 h 56527"/>
                <a:gd name="connsiteX1" fmla="*/ 46511 w 46511"/>
                <a:gd name="connsiteY1" fmla="*/ 49175 h 56527"/>
                <a:gd name="connsiteX2" fmla="*/ 36548 w 46511"/>
                <a:gd name="connsiteY2" fmla="*/ 56528 h 56527"/>
                <a:gd name="connsiteX3" fmla="*/ 0 w 46511"/>
                <a:gd name="connsiteY3" fmla="*/ 8738 h 56527"/>
                <a:gd name="connsiteX4" fmla="*/ 13213 w 46511"/>
                <a:gd name="connsiteY4" fmla="*/ 0 h 56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511" h="56527">
                  <a:moveTo>
                    <a:pt x="13213" y="0"/>
                  </a:moveTo>
                  <a:cubicBezTo>
                    <a:pt x="24295" y="16410"/>
                    <a:pt x="35376" y="32819"/>
                    <a:pt x="46511" y="49175"/>
                  </a:cubicBezTo>
                  <a:cubicBezTo>
                    <a:pt x="43208" y="51626"/>
                    <a:pt x="39852" y="54077"/>
                    <a:pt x="36548" y="56528"/>
                  </a:cubicBezTo>
                  <a:cubicBezTo>
                    <a:pt x="24348" y="40598"/>
                    <a:pt x="12200" y="24668"/>
                    <a:pt x="0" y="8738"/>
                  </a:cubicBezTo>
                  <a:cubicBezTo>
                    <a:pt x="4422" y="5861"/>
                    <a:pt x="8791" y="2930"/>
                    <a:pt x="13213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4" name="任意多边形: 形状 793">
              <a:extLst>
                <a:ext uri="{FF2B5EF4-FFF2-40B4-BE49-F238E27FC236}">
                  <a16:creationId xmlns:a16="http://schemas.microsoft.com/office/drawing/2014/main" id="{33CB744B-0061-38CB-4288-C56D12764275}"/>
                </a:ext>
              </a:extLst>
            </p:cNvPr>
            <p:cNvSpPr/>
            <p:nvPr/>
          </p:nvSpPr>
          <p:spPr>
            <a:xfrm>
              <a:off x="7930831" y="3018567"/>
              <a:ext cx="33768" cy="38713"/>
            </a:xfrm>
            <a:custGeom>
              <a:avLst/>
              <a:gdLst>
                <a:gd name="connsiteX0" fmla="*/ 18139 w 33768"/>
                <a:gd name="connsiteY0" fmla="*/ 38713 h 38713"/>
                <a:gd name="connsiteX1" fmla="*/ 25 w 33768"/>
                <a:gd name="connsiteY1" fmla="*/ 11648 h 38713"/>
                <a:gd name="connsiteX2" fmla="*/ 15102 w 33768"/>
                <a:gd name="connsiteY2" fmla="*/ 87 h 38713"/>
                <a:gd name="connsiteX3" fmla="*/ 33696 w 33768"/>
                <a:gd name="connsiteY3" fmla="*/ 21345 h 38713"/>
                <a:gd name="connsiteX4" fmla="*/ 18139 w 33768"/>
                <a:gd name="connsiteY4" fmla="*/ 38713 h 38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68" h="38713">
                  <a:moveTo>
                    <a:pt x="18139" y="38713"/>
                  </a:moveTo>
                  <a:cubicBezTo>
                    <a:pt x="9934" y="27205"/>
                    <a:pt x="3434" y="20066"/>
                    <a:pt x="25" y="11648"/>
                  </a:cubicBezTo>
                  <a:cubicBezTo>
                    <a:pt x="-668" y="9943"/>
                    <a:pt x="13504" y="-1085"/>
                    <a:pt x="15102" y="87"/>
                  </a:cubicBezTo>
                  <a:cubicBezTo>
                    <a:pt x="22668" y="5521"/>
                    <a:pt x="29114" y="13193"/>
                    <a:pt x="33696" y="21345"/>
                  </a:cubicBezTo>
                  <a:cubicBezTo>
                    <a:pt x="34655" y="23050"/>
                    <a:pt x="25971" y="30136"/>
                    <a:pt x="18139" y="38713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5" name="任意多边形: 形状 794">
              <a:extLst>
                <a:ext uri="{FF2B5EF4-FFF2-40B4-BE49-F238E27FC236}">
                  <a16:creationId xmlns:a16="http://schemas.microsoft.com/office/drawing/2014/main" id="{C512E378-D508-C655-66EC-A201ED4C1BC7}"/>
                </a:ext>
              </a:extLst>
            </p:cNvPr>
            <p:cNvSpPr/>
            <p:nvPr/>
          </p:nvSpPr>
          <p:spPr>
            <a:xfrm>
              <a:off x="10760163" y="4784807"/>
              <a:ext cx="44327" cy="54396"/>
            </a:xfrm>
            <a:custGeom>
              <a:avLst/>
              <a:gdLst>
                <a:gd name="connsiteX0" fmla="*/ 13159 w 44327"/>
                <a:gd name="connsiteY0" fmla="*/ 0 h 54396"/>
                <a:gd name="connsiteX1" fmla="*/ 44327 w 44327"/>
                <a:gd name="connsiteY1" fmla="*/ 45765 h 54396"/>
                <a:gd name="connsiteX2" fmla="*/ 32127 w 44327"/>
                <a:gd name="connsiteY2" fmla="*/ 54396 h 54396"/>
                <a:gd name="connsiteX3" fmla="*/ 0 w 44327"/>
                <a:gd name="connsiteY3" fmla="*/ 9270 h 54396"/>
                <a:gd name="connsiteX4" fmla="*/ 13159 w 44327"/>
                <a:gd name="connsiteY4" fmla="*/ 0 h 54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27" h="54396">
                  <a:moveTo>
                    <a:pt x="13159" y="0"/>
                  </a:moveTo>
                  <a:cubicBezTo>
                    <a:pt x="23549" y="15237"/>
                    <a:pt x="33938" y="30528"/>
                    <a:pt x="44327" y="45765"/>
                  </a:cubicBezTo>
                  <a:cubicBezTo>
                    <a:pt x="40278" y="48642"/>
                    <a:pt x="36175" y="51520"/>
                    <a:pt x="32127" y="54396"/>
                  </a:cubicBezTo>
                  <a:cubicBezTo>
                    <a:pt x="21418" y="39372"/>
                    <a:pt x="10709" y="24348"/>
                    <a:pt x="0" y="9270"/>
                  </a:cubicBezTo>
                  <a:cubicBezTo>
                    <a:pt x="4369" y="6180"/>
                    <a:pt x="8738" y="3090"/>
                    <a:pt x="13159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6" name="任意多边形: 形状 795">
              <a:extLst>
                <a:ext uri="{FF2B5EF4-FFF2-40B4-BE49-F238E27FC236}">
                  <a16:creationId xmlns:a16="http://schemas.microsoft.com/office/drawing/2014/main" id="{DA0BC04F-A4DD-488E-3621-B215BA105DFF}"/>
                </a:ext>
              </a:extLst>
            </p:cNvPr>
            <p:cNvSpPr/>
            <p:nvPr/>
          </p:nvSpPr>
          <p:spPr>
            <a:xfrm>
              <a:off x="9246493" y="3190253"/>
              <a:ext cx="31702" cy="35970"/>
            </a:xfrm>
            <a:custGeom>
              <a:avLst/>
              <a:gdLst>
                <a:gd name="connsiteX0" fmla="*/ 0 w 31702"/>
                <a:gd name="connsiteY0" fmla="*/ 2459 h 35970"/>
                <a:gd name="connsiteX1" fmla="*/ 27491 w 31702"/>
                <a:gd name="connsiteY1" fmla="*/ 35971 h 35970"/>
                <a:gd name="connsiteX2" fmla="*/ 0 w 31702"/>
                <a:gd name="connsiteY2" fmla="*/ 2459 h 35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702" h="35970">
                  <a:moveTo>
                    <a:pt x="0" y="2459"/>
                  </a:moveTo>
                  <a:cubicBezTo>
                    <a:pt x="35323" y="-2815"/>
                    <a:pt x="35323" y="-2815"/>
                    <a:pt x="27491" y="35971"/>
                  </a:cubicBezTo>
                  <a:cubicBezTo>
                    <a:pt x="18328" y="24836"/>
                    <a:pt x="9164" y="13648"/>
                    <a:pt x="0" y="2459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797" name="任意多边形: 形状 796">
              <a:extLst>
                <a:ext uri="{FF2B5EF4-FFF2-40B4-BE49-F238E27FC236}">
                  <a16:creationId xmlns:a16="http://schemas.microsoft.com/office/drawing/2014/main" id="{1E904B28-E044-E2BD-F90B-0C849523CC4E}"/>
                </a:ext>
              </a:extLst>
            </p:cNvPr>
            <p:cNvSpPr/>
            <p:nvPr/>
          </p:nvSpPr>
          <p:spPr>
            <a:xfrm>
              <a:off x="9955191" y="3630707"/>
              <a:ext cx="39691" cy="50720"/>
            </a:xfrm>
            <a:custGeom>
              <a:avLst/>
              <a:gdLst>
                <a:gd name="connsiteX0" fmla="*/ 13266 w 39691"/>
                <a:gd name="connsiteY0" fmla="*/ 0 h 50720"/>
                <a:gd name="connsiteX1" fmla="*/ 39692 w 39691"/>
                <a:gd name="connsiteY1" fmla="*/ 42249 h 50720"/>
                <a:gd name="connsiteX2" fmla="*/ 25893 w 39691"/>
                <a:gd name="connsiteY2" fmla="*/ 50720 h 50720"/>
                <a:gd name="connsiteX3" fmla="*/ 0 w 39691"/>
                <a:gd name="connsiteY3" fmla="*/ 8151 h 50720"/>
                <a:gd name="connsiteX4" fmla="*/ 13266 w 39691"/>
                <a:gd name="connsiteY4" fmla="*/ 0 h 507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691" h="50720">
                  <a:moveTo>
                    <a:pt x="13266" y="0"/>
                  </a:moveTo>
                  <a:cubicBezTo>
                    <a:pt x="22057" y="14065"/>
                    <a:pt x="30848" y="28184"/>
                    <a:pt x="39692" y="42249"/>
                  </a:cubicBezTo>
                  <a:cubicBezTo>
                    <a:pt x="35110" y="45073"/>
                    <a:pt x="30475" y="47897"/>
                    <a:pt x="25893" y="50720"/>
                  </a:cubicBezTo>
                  <a:cubicBezTo>
                    <a:pt x="17262" y="36548"/>
                    <a:pt x="8631" y="22323"/>
                    <a:pt x="0" y="8151"/>
                  </a:cubicBezTo>
                  <a:cubicBezTo>
                    <a:pt x="4422" y="5434"/>
                    <a:pt x="8844" y="2717"/>
                    <a:pt x="13266" y="0"/>
                  </a:cubicBezTo>
                  <a:close/>
                </a:path>
              </a:pathLst>
            </a:custGeom>
            <a:grpFill/>
            <a:ln w="53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cxnSp>
        <p:nvCxnSpPr>
          <p:cNvPr id="810" name="线">
            <a:extLst>
              <a:ext uri="{FF2B5EF4-FFF2-40B4-BE49-F238E27FC236}">
                <a16:creationId xmlns:a16="http://schemas.microsoft.com/office/drawing/2014/main" id="{64BE41FE-93F1-D352-FDC6-98FB23ECBDDC}"/>
              </a:ext>
            </a:extLst>
          </p:cNvPr>
          <p:cNvCxnSpPr>
            <a:cxnSpLocks/>
          </p:cNvCxnSpPr>
          <p:nvPr/>
        </p:nvCxnSpPr>
        <p:spPr>
          <a:xfrm>
            <a:off x="445110" y="670671"/>
            <a:ext cx="38891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点">
            <a:extLst>
              <a:ext uri="{FF2B5EF4-FFF2-40B4-BE49-F238E27FC236}">
                <a16:creationId xmlns:a16="http://schemas.microsoft.com/office/drawing/2014/main" id="{433A0E26-5F2A-76C0-1B00-3466122957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61700" y="5605629"/>
            <a:ext cx="615043" cy="615043"/>
          </a:xfrm>
          <a:prstGeom prst="rect">
            <a:avLst/>
          </a:prstGeom>
        </p:spPr>
      </p:pic>
      <p:sp>
        <p:nvSpPr>
          <p:cNvPr id="3" name="Text1">
            <a:extLst>
              <a:ext uri="{FF2B5EF4-FFF2-40B4-BE49-F238E27FC236}">
                <a16:creationId xmlns:a16="http://schemas.microsoft.com/office/drawing/2014/main" id="{038FE99B-FD85-55F7-9980-1F6473DC66C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110378" y="1498302"/>
            <a:ext cx="7051829" cy="2412228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algn="r"/>
            <a:r>
              <a:rPr lang="en-US" altLang="zh-CN" sz="7200" b="1">
                <a:latin typeface="微软雅黑" panose="020B0503020204020204" charset="-122"/>
                <a:ea typeface="微软雅黑" panose="020B0503020204020204" charset="-122"/>
              </a:rPr>
              <a:t>THANK YOU</a:t>
            </a:r>
            <a:endParaRPr lang="zh-CN" altLang="en-US" sz="7200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98" name="Text2">
            <a:extLst>
              <a:ext uri="{FF2B5EF4-FFF2-40B4-BE49-F238E27FC236}">
                <a16:creationId xmlns:a16="http://schemas.microsoft.com/office/drawing/2014/main" id="{5763032D-D08A-6D94-0E12-BFDE5E76712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110378" y="3982402"/>
            <a:ext cx="7051829" cy="913690"/>
          </a:xfrm>
          <a:prstGeom prst="rect">
            <a:avLst/>
          </a:prstGeom>
          <a:noFill/>
        </p:spPr>
        <p:txBody>
          <a:bodyPr wrap="square" lIns="0" tIns="0" rIns="0" bIns="0" rtlCol="0">
            <a:normAutofit/>
          </a:bodyPr>
          <a:lstStyle/>
          <a:p>
            <a:pPr algn="r"/>
            <a:r>
              <a:rPr lang="zh-CN" altLang="en-US" sz="16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16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BILSTM</a:t>
            </a:r>
            <a:r>
              <a:rPr lang="zh-CN" altLang="en-US" sz="1600">
                <a:solidFill>
                  <a:schemeClr val="bg2"/>
                </a:solidFill>
                <a:latin typeface="微软雅黑" panose="020B0503020204020204" charset="-122"/>
                <a:ea typeface="微软雅黑" panose="020B0503020204020204" charset="-122"/>
              </a:rPr>
              <a:t>的中文分词方法与实验结果展示</a:t>
            </a:r>
          </a:p>
        </p:txBody>
      </p:sp>
      <p:sp>
        <p:nvSpPr>
          <p:cNvPr id="800" name="Text3">
            <a:extLst>
              <a:ext uri="{FF2B5EF4-FFF2-40B4-BE49-F238E27FC236}">
                <a16:creationId xmlns:a16="http://schemas.microsoft.com/office/drawing/2014/main" id="{5A0878B4-D868-A2FA-3604-29D05F5BEF3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707600" y="5038083"/>
            <a:ext cx="4179816" cy="44354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r"/>
            <a:r>
              <a:rPr lang="zh-CN" altLang="en-US" sz="1600">
                <a:uFillTx/>
                <a:latin typeface="微软雅黑" panose="020B0503020204020204" charset="-122"/>
                <a:ea typeface="微软雅黑" panose="020B0503020204020204" charset="-122"/>
              </a:rPr>
              <a:t>孟永豪</a:t>
            </a:r>
            <a:endParaRPr lang="en-US" altLang="id-ID" sz="1600"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01" name="Text4">
            <a:extLst>
              <a:ext uri="{FF2B5EF4-FFF2-40B4-BE49-F238E27FC236}">
                <a16:creationId xmlns:a16="http://schemas.microsoft.com/office/drawing/2014/main" id="{52104902-7A07-29E0-2706-877EA7B1AE5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707600" y="5418976"/>
            <a:ext cx="4179816" cy="45588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/>
          <a:p>
            <a:pPr algn="r"/>
            <a:r>
              <a:rPr lang="en-US" altLang="zh-CN" sz="1600">
                <a:effectLst>
                  <a:outerShdw blurRad="76200" dist="38100" dir="2700000" algn="ctr" rotWithShape="0">
                    <a:schemeClr val="accent1">
                      <a:alpha val="0"/>
                    </a:scheme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+mn-ea"/>
              </a:rPr>
              <a:t>2024/4/18</a:t>
            </a:r>
            <a:endParaRPr lang="en-US" altLang="zh-CN" sz="1600" spc="300">
              <a:effectLst>
                <a:outerShdw blurRad="76200" dist="38100" dir="2700000" algn="ctr" rotWithShape="0">
                  <a:schemeClr val="accent1">
                    <a:alpha val="0"/>
                  </a:scheme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02" name="图形 8">
            <a:extLst>
              <a:ext uri="{FF2B5EF4-FFF2-40B4-BE49-F238E27FC236}">
                <a16:creationId xmlns:a16="http://schemas.microsoft.com/office/drawing/2014/main" id="{8CF6DE2D-2376-4686-0394-4C2803F46F7D}"/>
              </a:ext>
            </a:extLst>
          </p:cNvPr>
          <p:cNvSpPr/>
          <p:nvPr/>
        </p:nvSpPr>
        <p:spPr>
          <a:xfrm>
            <a:off x="9757014" y="480444"/>
            <a:ext cx="1879378" cy="490663"/>
          </a:xfrm>
          <a:custGeom>
            <a:avLst/>
            <a:gdLst>
              <a:gd name="connsiteX0" fmla="*/ 284321 w 2520219"/>
              <a:gd name="connsiteY0" fmla="*/ 0 h 777716"/>
              <a:gd name="connsiteX1" fmla="*/ 2520220 w 2520219"/>
              <a:gd name="connsiteY1" fmla="*/ 0 h 777716"/>
              <a:gd name="connsiteX2" fmla="*/ 2520220 w 2520219"/>
              <a:gd name="connsiteY2" fmla="*/ 0 h 777716"/>
              <a:gd name="connsiteX3" fmla="*/ 2520220 w 2520219"/>
              <a:gd name="connsiteY3" fmla="*/ 493395 h 777716"/>
              <a:gd name="connsiteX4" fmla="*/ 2235899 w 2520219"/>
              <a:gd name="connsiteY4" fmla="*/ 777716 h 777716"/>
              <a:gd name="connsiteX5" fmla="*/ 0 w 2520219"/>
              <a:gd name="connsiteY5" fmla="*/ 777716 h 777716"/>
              <a:gd name="connsiteX6" fmla="*/ 0 w 2520219"/>
              <a:gd name="connsiteY6" fmla="*/ 777716 h 777716"/>
              <a:gd name="connsiteX7" fmla="*/ 0 w 2520219"/>
              <a:gd name="connsiteY7" fmla="*/ 284321 h 777716"/>
              <a:gd name="connsiteX8" fmla="*/ 284321 w 2520219"/>
              <a:gd name="connsiteY8" fmla="*/ 0 h 777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520219" h="777716">
                <a:moveTo>
                  <a:pt x="284321" y="0"/>
                </a:moveTo>
                <a:lnTo>
                  <a:pt x="2520220" y="0"/>
                </a:lnTo>
                <a:lnTo>
                  <a:pt x="2520220" y="0"/>
                </a:lnTo>
                <a:lnTo>
                  <a:pt x="2520220" y="493395"/>
                </a:lnTo>
                <a:cubicBezTo>
                  <a:pt x="2520220" y="650421"/>
                  <a:pt x="2392928" y="777716"/>
                  <a:pt x="2235899" y="777716"/>
                </a:cubicBezTo>
                <a:lnTo>
                  <a:pt x="0" y="777716"/>
                </a:lnTo>
                <a:lnTo>
                  <a:pt x="0" y="777716"/>
                </a:lnTo>
                <a:lnTo>
                  <a:pt x="0" y="284321"/>
                </a:lnTo>
                <a:cubicBezTo>
                  <a:pt x="0" y="127295"/>
                  <a:pt x="127295" y="0"/>
                  <a:pt x="284321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803" name="矩形: 圆角 802">
            <a:extLst>
              <a:ext uri="{FF2B5EF4-FFF2-40B4-BE49-F238E27FC236}">
                <a16:creationId xmlns:a16="http://schemas.microsoft.com/office/drawing/2014/main" id="{E5B545F6-7689-5DE6-1C16-5EE45338AE4F}"/>
              </a:ext>
            </a:extLst>
          </p:cNvPr>
          <p:cNvSpPr/>
          <p:nvPr/>
        </p:nvSpPr>
        <p:spPr>
          <a:xfrm>
            <a:off x="11076688" y="5171686"/>
            <a:ext cx="85302" cy="2068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4" name="矩形: 圆角 803">
            <a:extLst>
              <a:ext uri="{FF2B5EF4-FFF2-40B4-BE49-F238E27FC236}">
                <a16:creationId xmlns:a16="http://schemas.microsoft.com/office/drawing/2014/main" id="{0973F669-3431-65D4-E56A-67373C4B45B7}"/>
              </a:ext>
            </a:extLst>
          </p:cNvPr>
          <p:cNvSpPr/>
          <p:nvPr/>
        </p:nvSpPr>
        <p:spPr>
          <a:xfrm>
            <a:off x="11076688" y="5535889"/>
            <a:ext cx="85302" cy="20681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5" name="文本框 804">
            <a:extLst>
              <a:ext uri="{FF2B5EF4-FFF2-40B4-BE49-F238E27FC236}">
                <a16:creationId xmlns:a16="http://schemas.microsoft.com/office/drawing/2014/main" id="{717673E3-6C18-9C09-713D-2C5B165330D0}"/>
              </a:ext>
            </a:extLst>
          </p:cNvPr>
          <p:cNvSpPr txBox="1"/>
          <p:nvPr/>
        </p:nvSpPr>
        <p:spPr>
          <a:xfrm>
            <a:off x="6144242" y="4374647"/>
            <a:ext cx="5190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完整源码及</a:t>
            </a:r>
            <a:r>
              <a:rPr lang="en-US" altLang="zh-CN"/>
              <a:t>ppt:</a:t>
            </a:r>
            <a:r>
              <a:rPr lang="en-US" altLang="zh-CN">
                <a:hlinkClick r:id="rId10"/>
              </a:rPr>
              <a:t>https://myhmars.site/?p=420</a:t>
            </a:r>
            <a:endParaRPr lang="zh-CN" alt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358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任意多边形: 形状 798">
            <a:extLst>
              <a:ext uri="{FF2B5EF4-FFF2-40B4-BE49-F238E27FC236}">
                <a16:creationId xmlns:a16="http://schemas.microsoft.com/office/drawing/2014/main" id="{2FB96D09-712E-31F8-B938-71DEB334E749}"/>
              </a:ext>
            </a:extLst>
          </p:cNvPr>
          <p:cNvSpPr/>
          <p:nvPr/>
        </p:nvSpPr>
        <p:spPr>
          <a:xfrm>
            <a:off x="11415784" y="-2"/>
            <a:ext cx="331106" cy="1560492"/>
          </a:xfrm>
          <a:custGeom>
            <a:avLst/>
            <a:gdLst>
              <a:gd name="connsiteX0" fmla="*/ 0 w 331106"/>
              <a:gd name="connsiteY0" fmla="*/ 0 h 1560492"/>
              <a:gd name="connsiteX1" fmla="*/ 331105 w 331106"/>
              <a:gd name="connsiteY1" fmla="*/ 0 h 1560492"/>
              <a:gd name="connsiteX2" fmla="*/ 331105 w 331106"/>
              <a:gd name="connsiteY2" fmla="*/ 1394934 h 1560492"/>
              <a:gd name="connsiteX3" fmla="*/ 331106 w 331106"/>
              <a:gd name="connsiteY3" fmla="*/ 1394939 h 1560492"/>
              <a:gd name="connsiteX4" fmla="*/ 165553 w 331106"/>
              <a:gd name="connsiteY4" fmla="*/ 1560492 h 1560492"/>
              <a:gd name="connsiteX5" fmla="*/ 0 w 331106"/>
              <a:gd name="connsiteY5" fmla="*/ 1394939 h 156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106" h="1560492">
                <a:moveTo>
                  <a:pt x="0" y="0"/>
                </a:moveTo>
                <a:lnTo>
                  <a:pt x="331105" y="0"/>
                </a:lnTo>
                <a:lnTo>
                  <a:pt x="331105" y="1394934"/>
                </a:lnTo>
                <a:lnTo>
                  <a:pt x="331106" y="1394939"/>
                </a:lnTo>
                <a:cubicBezTo>
                  <a:pt x="331106" y="1486371"/>
                  <a:pt x="256985" y="1560492"/>
                  <a:pt x="165553" y="1560492"/>
                </a:cubicBezTo>
                <a:cubicBezTo>
                  <a:pt x="74121" y="1560492"/>
                  <a:pt x="0" y="1486371"/>
                  <a:pt x="0" y="139493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4" name="圆">
            <a:extLst>
              <a:ext uri="{FF2B5EF4-FFF2-40B4-BE49-F238E27FC236}">
                <a16:creationId xmlns:a16="http://schemas.microsoft.com/office/drawing/2014/main" id="{206B4F82-FB17-7EB4-DDBB-185D329C45C8}"/>
              </a:ext>
            </a:extLst>
          </p:cNvPr>
          <p:cNvSpPr/>
          <p:nvPr/>
        </p:nvSpPr>
        <p:spPr>
          <a:xfrm>
            <a:off x="11415785" y="1742682"/>
            <a:ext cx="331105" cy="331105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0" name="线">
            <a:extLst>
              <a:ext uri="{FF2B5EF4-FFF2-40B4-BE49-F238E27FC236}">
                <a16:creationId xmlns:a16="http://schemas.microsoft.com/office/drawing/2014/main" id="{64BE41FE-93F1-D352-FDC6-98FB23ECBDDC}"/>
              </a:ext>
            </a:extLst>
          </p:cNvPr>
          <p:cNvCxnSpPr>
            <a:cxnSpLocks/>
          </p:cNvCxnSpPr>
          <p:nvPr/>
        </p:nvCxnSpPr>
        <p:spPr>
          <a:xfrm>
            <a:off x="445110" y="670671"/>
            <a:ext cx="38891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点">
            <a:extLst>
              <a:ext uri="{FF2B5EF4-FFF2-40B4-BE49-F238E27FC236}">
                <a16:creationId xmlns:a16="http://schemas.microsoft.com/office/drawing/2014/main" id="{433A0E26-5F2A-76C0-1B00-3466122957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1700" y="5605629"/>
            <a:ext cx="615043" cy="615043"/>
          </a:xfrm>
          <a:prstGeom prst="rect">
            <a:avLst/>
          </a:prstGeom>
        </p:spPr>
      </p:pic>
      <p:sp>
        <p:nvSpPr>
          <p:cNvPr id="3" name="Text1">
            <a:extLst>
              <a:ext uri="{FF2B5EF4-FFF2-40B4-BE49-F238E27FC236}">
                <a16:creationId xmlns:a16="http://schemas.microsoft.com/office/drawing/2014/main" id="{0D0E3673-A241-7C2A-EACE-F5357420EE5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26515" y="1432560"/>
            <a:ext cx="7273290" cy="2080647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en-US"/>
            </a:defPPr>
            <a:lvl1pPr>
              <a:defRPr sz="11000" b="1" spc="-150">
                <a:solidFill>
                  <a:srgbClr val="8034FF"/>
                </a:solidFill>
                <a:latin typeface="Avenir LT Pro 65 Medium" panose="020B0603020203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fontAlgn="ctr"/>
            <a:r>
              <a:rPr lang="zh-CN" altLang="en-US" sz="6000" spc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体圈欣意冠黑体" panose="00000500000000000000" charset="-122"/>
                <a:sym typeface="+mn-lt"/>
              </a:rPr>
              <a:t>数据预处理</a:t>
            </a:r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789A4B48-BC03-A4FD-C5FF-CCA19A4B2A7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26410" y="3644900"/>
            <a:ext cx="7273290" cy="166814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r>
              <a:rPr lang="en-US" sz="1400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Data preprocessing</a:t>
            </a:r>
          </a:p>
          <a:p>
            <a:r>
              <a:rPr lang="zh-CN" altLang="en-US" sz="1400">
                <a:solidFill>
                  <a:schemeClr val="bg2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</a:rPr>
              <a:t>数据集来源微软亚洲研究院</a:t>
            </a:r>
            <a:r>
              <a:rPr lang="en-US" altLang="zh-CN" sz="1400">
                <a:solidFill>
                  <a:schemeClr val="bg2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  <a:sym typeface="+mn-ea"/>
                <a:hlinkClick r:id="rId9"/>
              </a:rPr>
              <a:t>http://sighan.cs.uchicago.edu/bakeoff2005/</a:t>
            </a:r>
            <a:endParaRPr lang="en-US" sz="1400">
              <a:solidFill>
                <a:schemeClr val="bg2">
                  <a:alpha val="80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A11FC9-8595-2A97-EF0D-440129A691B7}"/>
              </a:ext>
            </a:extLst>
          </p:cNvPr>
          <p:cNvSpPr/>
          <p:nvPr/>
        </p:nvSpPr>
        <p:spPr>
          <a:xfrm>
            <a:off x="1" y="1942713"/>
            <a:ext cx="2723426" cy="2426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3">
            <a:extLst>
              <a:ext uri="{FF2B5EF4-FFF2-40B4-BE49-F238E27FC236}">
                <a16:creationId xmlns:a16="http://schemas.microsoft.com/office/drawing/2014/main" id="{84C4D51F-1FBA-68CF-8E40-0B7A650DD65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72299" y="2214381"/>
            <a:ext cx="1722527" cy="18669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8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01.</a:t>
            </a:r>
            <a:endParaRPr lang="zh-CN" altLang="en-US" sz="8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83188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>
            <p:custDataLst>
              <p:tags r:id="rId2"/>
            </p:custDataLst>
          </p:nvPr>
        </p:nvSpPr>
        <p:spPr>
          <a:xfrm>
            <a:off x="852185" y="1507713"/>
            <a:ext cx="10716318" cy="4895689"/>
          </a:xfrm>
          <a:prstGeom prst="roundRect">
            <a:avLst>
              <a:gd name="adj" fmla="val 3056"/>
            </a:avLst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52" name="直接连接符 51"/>
          <p:cNvCxnSpPr/>
          <p:nvPr>
            <p:custDataLst>
              <p:tags r:id="rId3"/>
            </p:custDataLst>
          </p:nvPr>
        </p:nvCxnSpPr>
        <p:spPr>
          <a:xfrm>
            <a:off x="4099154" y="567296"/>
            <a:ext cx="0" cy="336550"/>
          </a:xfrm>
          <a:prstGeom prst="line">
            <a:avLst/>
          </a:prstGeom>
          <a:ln w="9525" cap="rnd">
            <a:solidFill>
              <a:schemeClr val="accent1">
                <a:alpha val="34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>
            <p:custDataLst>
              <p:tags r:id="rId4"/>
            </p:custDataLst>
          </p:nvPr>
        </p:nvCxnSpPr>
        <p:spPr>
          <a:xfrm>
            <a:off x="11683359" y="567296"/>
            <a:ext cx="0" cy="336550"/>
          </a:xfrm>
          <a:prstGeom prst="line">
            <a:avLst/>
          </a:prstGeom>
          <a:ln w="9525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: 圆角 106"/>
          <p:cNvSpPr/>
          <p:nvPr>
            <p:custDataLst>
              <p:tags r:id="rId5"/>
            </p:custDataLst>
          </p:nvPr>
        </p:nvSpPr>
        <p:spPr>
          <a:xfrm>
            <a:off x="759835" y="1209571"/>
            <a:ext cx="10716318" cy="5081133"/>
          </a:xfrm>
          <a:prstGeom prst="roundRect">
            <a:avLst>
              <a:gd name="adj" fmla="val 3056"/>
            </a:avLst>
          </a:prstGeom>
          <a:solidFill>
            <a:schemeClr val="bg1"/>
          </a:solidFill>
          <a:ln w="952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189" name="组合 188"/>
          <p:cNvGrpSpPr/>
          <p:nvPr>
            <p:custDataLst>
              <p:tags r:id="rId6"/>
            </p:custDataLst>
          </p:nvPr>
        </p:nvGrpSpPr>
        <p:grpSpPr>
          <a:xfrm rot="5400000">
            <a:off x="11099167" y="1487838"/>
            <a:ext cx="45719" cy="184653"/>
            <a:chOff x="1803400" y="4547566"/>
            <a:chExt cx="45719" cy="184653"/>
          </a:xfrm>
          <a:solidFill>
            <a:schemeClr val="accent1">
              <a:alpha val="50000"/>
            </a:schemeClr>
          </a:solidFill>
        </p:grpSpPr>
        <p:sp>
          <p:nvSpPr>
            <p:cNvPr id="190" name="椭圆 189"/>
            <p:cNvSpPr/>
            <p:nvPr/>
          </p:nvSpPr>
          <p:spPr>
            <a:xfrm>
              <a:off x="1803400" y="4547566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1" name="椭圆 190"/>
            <p:cNvSpPr/>
            <p:nvPr/>
          </p:nvSpPr>
          <p:spPr>
            <a:xfrm>
              <a:off x="1803400" y="4617033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92" name="椭圆 191"/>
            <p:cNvSpPr/>
            <p:nvPr/>
          </p:nvSpPr>
          <p:spPr>
            <a:xfrm>
              <a:off x="1803400" y="4686500"/>
              <a:ext cx="45719" cy="4571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203" name="矩形: 圆顶角 202"/>
          <p:cNvSpPr/>
          <p:nvPr>
            <p:custDataLst>
              <p:tags r:id="rId7"/>
            </p:custDataLst>
          </p:nvPr>
        </p:nvSpPr>
        <p:spPr>
          <a:xfrm rot="10800000">
            <a:off x="1021636" y="1215237"/>
            <a:ext cx="392298" cy="292475"/>
          </a:xfrm>
          <a:prstGeom prst="round2Same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7" name="Text1">
            <a:extLst>
              <a:ext uri="{FF2B5EF4-FFF2-40B4-BE49-F238E27FC236}">
                <a16:creationId xmlns:a16="http://schemas.microsoft.com/office/drawing/2014/main" id="{9953A35E-618B-C7A2-B383-A5AFF521F230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22691" y="238391"/>
            <a:ext cx="11669372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文本预处理流程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sp>
        <p:nvSpPr>
          <p:cNvPr id="28" name="Text2">
            <a:extLst>
              <a:ext uri="{FF2B5EF4-FFF2-40B4-BE49-F238E27FC236}">
                <a16:creationId xmlns:a16="http://schemas.microsoft.com/office/drawing/2014/main" id="{48519F95-F313-EB2C-D668-C5C4001A89B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1021635" y="1677571"/>
            <a:ext cx="10192718" cy="4272705"/>
          </a:xfrm>
          <a:prstGeom prst="rect">
            <a:avLst/>
          </a:prstGeom>
          <a:ln>
            <a:noFill/>
          </a:ln>
        </p:spPr>
        <p:txBody>
          <a:bodyPr wrap="square" anchor="t" anchorCtr="0">
            <a:normAutofit/>
          </a:bodyPr>
          <a:lstStyle/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1.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建立字库，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char2id</a:t>
            </a:r>
          </a:p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为语句中的每一个字设置编号，实现能够将语句转化为数据列表方便训练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
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2.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 按照标点将长句分为短句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" panose="020B0500000000000000" pitchFamily="34" charset="-122"/>
            </a:endParaRPr>
          </a:p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按照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，。？！、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\n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这些标点将长句分为短句，方便训练过长句子分割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
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3.</a:t>
            </a:r>
            <a:r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对句子进行序列标注</a:t>
            </a:r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" panose="020B0500000000000000" pitchFamily="34" charset="-122"/>
            </a:endParaRPr>
          </a:p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对数据集中的每个数据进行序列标注及目标预测标签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" panose="020B0500000000000000" pitchFamily="34" charset="-122"/>
            </a:endParaRPr>
          </a:p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S -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单独构成一个字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- 0</a:t>
            </a:r>
          </a:p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B -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词的开头位置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- 1</a:t>
            </a:r>
          </a:p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M- 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词的中间位置 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– 2</a:t>
            </a:r>
          </a:p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E - </a:t>
            </a:r>
            <a:r>
              <a:rPr lang="zh-CN" altLang="en-US" sz="1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词的末尾位置 </a:t>
            </a:r>
            <a:r>
              <a:rPr lang="en-US" altLang="zh-CN" sz="1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- 3</a:t>
            </a:r>
          </a:p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en-US" altLang="zh-CN" sz="1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X - </a:t>
            </a:r>
            <a:r>
              <a:rPr lang="zh-CN" altLang="en-US" sz="1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占位符 </a:t>
            </a:r>
            <a:r>
              <a:rPr lang="en-US" altLang="zh-CN" sz="1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– 4</a:t>
            </a:r>
          </a:p>
          <a:p>
            <a:pPr algn="just" fontAlgn="ctr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US" altLang="zh-CN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4</a:t>
            </a: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.</a:t>
            </a:r>
            <a:r>
              <a:rPr lang="zh-CN" altLang="en-US" sz="14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对序列标注进行独热处理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
</a:t>
            </a:r>
            <a:endParaRPr kumimoji="0" lang="zh-CN" altLang="en-US" sz="100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" panose="020B0500000000000000" pitchFamily="34" charset="-122"/>
            </a:endParaRPr>
          </a:p>
        </p:txBody>
      </p:sp>
      <p:pic>
        <p:nvPicPr>
          <p:cNvPr id="4" name="Shape2">
            <a:extLst>
              <a:ext uri="{FF2B5EF4-FFF2-40B4-BE49-F238E27FC236}">
                <a16:creationId xmlns:a16="http://schemas.microsoft.com/office/drawing/2014/main" id="{7665A4D5-E39C-C546-AE7A-EFEFB6227A8E}"/>
              </a:ext>
            </a:extLst>
          </p:cNvPr>
          <p:cNvPicPr>
            <a:picLocks/>
          </p:cNvPicPr>
          <p:nvPr>
            <p:custDataLst>
              <p:tags r:id="rId10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5415" y="373523"/>
            <a:ext cx="585216" cy="58521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47457A-BD5C-89FF-C6D2-06D24132560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93665" y="1226922"/>
            <a:ext cx="3332718" cy="504643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任意多边形: 形状 798">
            <a:extLst>
              <a:ext uri="{FF2B5EF4-FFF2-40B4-BE49-F238E27FC236}">
                <a16:creationId xmlns:a16="http://schemas.microsoft.com/office/drawing/2014/main" id="{2FB96D09-712E-31F8-B938-71DEB334E749}"/>
              </a:ext>
            </a:extLst>
          </p:cNvPr>
          <p:cNvSpPr/>
          <p:nvPr/>
        </p:nvSpPr>
        <p:spPr>
          <a:xfrm>
            <a:off x="11415784" y="-2"/>
            <a:ext cx="331106" cy="1560492"/>
          </a:xfrm>
          <a:custGeom>
            <a:avLst/>
            <a:gdLst>
              <a:gd name="connsiteX0" fmla="*/ 0 w 331106"/>
              <a:gd name="connsiteY0" fmla="*/ 0 h 1560492"/>
              <a:gd name="connsiteX1" fmla="*/ 331105 w 331106"/>
              <a:gd name="connsiteY1" fmla="*/ 0 h 1560492"/>
              <a:gd name="connsiteX2" fmla="*/ 331105 w 331106"/>
              <a:gd name="connsiteY2" fmla="*/ 1394934 h 1560492"/>
              <a:gd name="connsiteX3" fmla="*/ 331106 w 331106"/>
              <a:gd name="connsiteY3" fmla="*/ 1394939 h 1560492"/>
              <a:gd name="connsiteX4" fmla="*/ 165553 w 331106"/>
              <a:gd name="connsiteY4" fmla="*/ 1560492 h 1560492"/>
              <a:gd name="connsiteX5" fmla="*/ 0 w 331106"/>
              <a:gd name="connsiteY5" fmla="*/ 1394939 h 156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106" h="1560492">
                <a:moveTo>
                  <a:pt x="0" y="0"/>
                </a:moveTo>
                <a:lnTo>
                  <a:pt x="331105" y="0"/>
                </a:lnTo>
                <a:lnTo>
                  <a:pt x="331105" y="1394934"/>
                </a:lnTo>
                <a:lnTo>
                  <a:pt x="331106" y="1394939"/>
                </a:lnTo>
                <a:cubicBezTo>
                  <a:pt x="331106" y="1486371"/>
                  <a:pt x="256985" y="1560492"/>
                  <a:pt x="165553" y="1560492"/>
                </a:cubicBezTo>
                <a:cubicBezTo>
                  <a:pt x="74121" y="1560492"/>
                  <a:pt x="0" y="1486371"/>
                  <a:pt x="0" y="139493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4" name="圆">
            <a:extLst>
              <a:ext uri="{FF2B5EF4-FFF2-40B4-BE49-F238E27FC236}">
                <a16:creationId xmlns:a16="http://schemas.microsoft.com/office/drawing/2014/main" id="{206B4F82-FB17-7EB4-DDBB-185D329C45C8}"/>
              </a:ext>
            </a:extLst>
          </p:cNvPr>
          <p:cNvSpPr/>
          <p:nvPr/>
        </p:nvSpPr>
        <p:spPr>
          <a:xfrm>
            <a:off x="11415785" y="1742682"/>
            <a:ext cx="331105" cy="331105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0" name="线">
            <a:extLst>
              <a:ext uri="{FF2B5EF4-FFF2-40B4-BE49-F238E27FC236}">
                <a16:creationId xmlns:a16="http://schemas.microsoft.com/office/drawing/2014/main" id="{64BE41FE-93F1-D352-FDC6-98FB23ECBDDC}"/>
              </a:ext>
            </a:extLst>
          </p:cNvPr>
          <p:cNvCxnSpPr>
            <a:cxnSpLocks/>
          </p:cNvCxnSpPr>
          <p:nvPr/>
        </p:nvCxnSpPr>
        <p:spPr>
          <a:xfrm>
            <a:off x="445110" y="670671"/>
            <a:ext cx="38891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点">
            <a:extLst>
              <a:ext uri="{FF2B5EF4-FFF2-40B4-BE49-F238E27FC236}">
                <a16:creationId xmlns:a16="http://schemas.microsoft.com/office/drawing/2014/main" id="{433A0E26-5F2A-76C0-1B00-3466122957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1700" y="5605629"/>
            <a:ext cx="615043" cy="615043"/>
          </a:xfrm>
          <a:prstGeom prst="rect">
            <a:avLst/>
          </a:prstGeom>
        </p:spPr>
      </p:pic>
      <p:sp>
        <p:nvSpPr>
          <p:cNvPr id="3" name="Text1">
            <a:extLst>
              <a:ext uri="{FF2B5EF4-FFF2-40B4-BE49-F238E27FC236}">
                <a16:creationId xmlns:a16="http://schemas.microsoft.com/office/drawing/2014/main" id="{0D0E3673-A241-7C2A-EACE-F5357420EE5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26515" y="1432560"/>
            <a:ext cx="7273290" cy="2080647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en-US"/>
            </a:defPPr>
            <a:lvl1pPr>
              <a:defRPr sz="11000" b="1" spc="-150">
                <a:solidFill>
                  <a:srgbClr val="8034FF"/>
                </a:solidFill>
                <a:latin typeface="Avenir LT Pro 65 Medium" panose="020B0603020203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fontAlgn="ctr"/>
            <a:r>
              <a:rPr lang="zh-CN" altLang="en-US" sz="6000" spc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体圈欣意冠黑体" panose="00000500000000000000" charset="-122"/>
                <a:sym typeface="+mn-lt"/>
              </a:rPr>
              <a:t>模型构建</a:t>
            </a:r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789A4B48-BC03-A4FD-C5FF-CCA19A4B2A7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26515" y="3644900"/>
            <a:ext cx="7273290" cy="166814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r>
              <a:rPr lang="en-US" sz="1400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Model building</a:t>
            </a:r>
            <a:endParaRPr lang="en-US" sz="1400">
              <a:solidFill>
                <a:schemeClr val="bg2">
                  <a:alpha val="80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A11FC9-8595-2A97-EF0D-440129A691B7}"/>
              </a:ext>
            </a:extLst>
          </p:cNvPr>
          <p:cNvSpPr/>
          <p:nvPr/>
        </p:nvSpPr>
        <p:spPr>
          <a:xfrm>
            <a:off x="1" y="1942713"/>
            <a:ext cx="2723426" cy="2426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3">
            <a:extLst>
              <a:ext uri="{FF2B5EF4-FFF2-40B4-BE49-F238E27FC236}">
                <a16:creationId xmlns:a16="http://schemas.microsoft.com/office/drawing/2014/main" id="{84C4D51F-1FBA-68CF-8E40-0B7A650DD65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72299" y="2214381"/>
            <a:ext cx="1722527" cy="18669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8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02.</a:t>
            </a:r>
            <a:endParaRPr lang="zh-CN" altLang="en-US" sz="8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20375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13">
            <a:extLst>
              <a:ext uri="{FF2B5EF4-FFF2-40B4-BE49-F238E27FC236}">
                <a16:creationId xmlns:a16="http://schemas.microsoft.com/office/drawing/2014/main" id="{EDA4FB69-A843-CAA6-0A17-75098A6D26C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024464" y="405658"/>
            <a:ext cx="11496384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200" b="1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分词模型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pic>
        <p:nvPicPr>
          <p:cNvPr id="4" name="Shape1">
            <a:extLst>
              <a:ext uri="{FF2B5EF4-FFF2-40B4-BE49-F238E27FC236}">
                <a16:creationId xmlns:a16="http://schemas.microsoft.com/office/drawing/2014/main" id="{3314288E-E288-7AEA-45C2-2590EA5FC472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248" y="440284"/>
            <a:ext cx="585216" cy="585216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AF7901A1-0722-0214-536F-FC5F93410E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52633" y="1372657"/>
            <a:ext cx="7617748" cy="5005723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1"/>
          <p:cNvSpPr/>
          <p:nvPr>
            <p:custDataLst>
              <p:tags r:id="rId2"/>
            </p:custDataLst>
          </p:nvPr>
        </p:nvSpPr>
        <p:spPr>
          <a:xfrm>
            <a:off x="7933376" y="2381754"/>
            <a:ext cx="2261751" cy="6719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42900" dist="101600" dir="2700000" sx="98000" sy="98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5" name="Text2">
            <a:extLst>
              <a:ext uri="{FF2B5EF4-FFF2-40B4-BE49-F238E27FC236}">
                <a16:creationId xmlns:a16="http://schemas.microsoft.com/office/drawing/2014/main" id="{BF479FCE-B3B6-6F83-D253-7EF8978CAD1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7933376" y="1391169"/>
            <a:ext cx="2261751" cy="67198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42900" dist="101600" dir="2700000" sx="98000" sy="98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8" name="Text3">
            <a:extLst>
              <a:ext uri="{FF2B5EF4-FFF2-40B4-BE49-F238E27FC236}">
                <a16:creationId xmlns:a16="http://schemas.microsoft.com/office/drawing/2014/main" id="{12317BC2-9418-2E18-D196-8638BAB5034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7933376" y="4341628"/>
            <a:ext cx="2261751" cy="6719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342900" dist="101600" dir="2700000" sx="98000" sy="98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4">
            <a:extLst>
              <a:ext uri="{FF2B5EF4-FFF2-40B4-BE49-F238E27FC236}">
                <a16:creationId xmlns:a16="http://schemas.microsoft.com/office/drawing/2014/main" id="{8932260B-6BAE-3ED2-BE78-4B14465EC3D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933376" y="3370838"/>
            <a:ext cx="2261751" cy="671989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  <a:effectLst>
            <a:outerShdw blurRad="342900" dist="101600" dir="2700000" sx="98000" sy="98000" algn="tl" rotWithShape="0">
              <a:schemeClr val="accent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5"/>
          <p:cNvSpPr txBox="1"/>
          <p:nvPr>
            <p:custDataLst>
              <p:tags r:id="rId6"/>
            </p:custDataLst>
          </p:nvPr>
        </p:nvSpPr>
        <p:spPr>
          <a:xfrm>
            <a:off x="7797117" y="2456139"/>
            <a:ext cx="2525524" cy="5232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</a:t>
            </a:r>
            <a:r>
              <a:rPr lang="en-US" altLang="zh-CN" sz="1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LSTM</a:t>
            </a:r>
            <a:r>
              <a:rPr lang="zh-CN" altLang="en-US" sz="1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86" name="Text6">
            <a:extLst>
              <a:ext uri="{FF2B5EF4-FFF2-40B4-BE49-F238E27FC236}">
                <a16:creationId xmlns:a16="http://schemas.microsoft.com/office/drawing/2014/main" id="{54B92DA2-36AE-828A-E0DF-0B70A3004652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8051117" y="1465554"/>
            <a:ext cx="2017524" cy="5232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fontAlgn="ctr"/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Embedding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89" name="Text7">
            <a:extLst>
              <a:ext uri="{FF2B5EF4-FFF2-40B4-BE49-F238E27FC236}">
                <a16:creationId xmlns:a16="http://schemas.microsoft.com/office/drawing/2014/main" id="{82468E00-1D04-E25D-5555-5CBA684A4F2E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7797117" y="4416012"/>
            <a:ext cx="2525524" cy="5232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fontAlgn="ctr">
              <a:lnSpc>
                <a:spcPct val="120000"/>
              </a:lnSpc>
            </a:pPr>
            <a:r>
              <a: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全连接线性层</a:t>
            </a:r>
          </a:p>
        </p:txBody>
      </p:sp>
      <p:sp>
        <p:nvSpPr>
          <p:cNvPr id="92" name="Text8">
            <a:extLst>
              <a:ext uri="{FF2B5EF4-FFF2-40B4-BE49-F238E27FC236}">
                <a16:creationId xmlns:a16="http://schemas.microsoft.com/office/drawing/2014/main" id="{DE6474AD-F75F-DC0C-45E9-42E52D949A2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8051117" y="3445222"/>
            <a:ext cx="2017524" cy="52322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 algn="ctr" fontAlgn="ctr"/>
            <a:r>
              <a:rPr lang="en-US" altLang="zh-CN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Dropout</a:t>
            </a:r>
            <a:r>
              <a:rPr lang="zh-CN" altLang="en-US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</a:p>
        </p:txBody>
      </p:sp>
      <p:sp>
        <p:nvSpPr>
          <p:cNvPr id="3" name="Text13">
            <a:extLst>
              <a:ext uri="{FF2B5EF4-FFF2-40B4-BE49-F238E27FC236}">
                <a16:creationId xmlns:a16="http://schemas.microsoft.com/office/drawing/2014/main" id="{EDA4FB69-A843-CAA6-0A17-75098A6D26C7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1024464" y="405658"/>
            <a:ext cx="11496384" cy="720348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/>
          <a:p>
            <a:pPr marL="0" marR="0" lvl="0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Bi-LSTM</a:t>
            </a:r>
            <a:r>
              <a:rPr lang="zh-CN" altLang="en-US" sz="3200" b="1" noProof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神经网路</a:t>
            </a:r>
            <a:endParaRPr lang="zh-CN" altLang="en-US" sz="3200" b="1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charset="-122"/>
              <a:sym typeface="思源黑体 CN" panose="020B0500000000000000" pitchFamily="34" charset="-122"/>
            </a:endParaRPr>
          </a:p>
        </p:txBody>
      </p:sp>
      <p:pic>
        <p:nvPicPr>
          <p:cNvPr id="4" name="Shape1">
            <a:extLst>
              <a:ext uri="{FF2B5EF4-FFF2-40B4-BE49-F238E27FC236}">
                <a16:creationId xmlns:a16="http://schemas.microsoft.com/office/drawing/2014/main" id="{3314288E-E288-7AEA-45C2-2590EA5FC472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39248" y="440284"/>
            <a:ext cx="585216" cy="5852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E20CF0F-E2E6-F21C-4ECC-11774D8C498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6627" y="1160632"/>
            <a:ext cx="7529947" cy="473953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4980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!!平滑3"/>
          <p:cNvSpPr/>
          <p:nvPr>
            <p:custDataLst>
              <p:tags r:id="rId2"/>
            </p:custDataLst>
          </p:nvPr>
        </p:nvSpPr>
        <p:spPr>
          <a:xfrm flipV="1">
            <a:off x="11028156" y="486106"/>
            <a:ext cx="914400" cy="9144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91000"/>
                  <a:lumOff val="9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Text1">
            <a:extLst>
              <a:ext uri="{FF2B5EF4-FFF2-40B4-BE49-F238E27FC236}">
                <a16:creationId xmlns:a16="http://schemas.microsoft.com/office/drawing/2014/main" id="{30FDBDAE-740D-D522-A960-7E65BF71494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035976" y="359026"/>
            <a:ext cx="5878181" cy="758016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/>
          <a:p>
            <a:pPr marL="0" marR="0" lvl="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Bi-LSTM</a:t>
            </a: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charset="-122"/>
                <a:sym typeface="思源黑体 CN" panose="020B0500000000000000" pitchFamily="34" charset="-122"/>
              </a:rPr>
              <a:t>神经网路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C2C43406-0EA9-7E96-3335-C1E8982AF4C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52868" y="1633535"/>
            <a:ext cx="381000" cy="163068"/>
          </a:xfrm>
          <a:prstGeom prst="round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4CD0B0B-D557-912B-9B65-C0706D9B5DB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419119" y="1644695"/>
            <a:ext cx="381000" cy="163068"/>
          </a:xfrm>
          <a:prstGeom prst="round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2">
            <a:extLst>
              <a:ext uri="{FF2B5EF4-FFF2-40B4-BE49-F238E27FC236}">
                <a16:creationId xmlns:a16="http://schemas.microsoft.com/office/drawing/2014/main" id="{92F7B1B6-9B52-6F4B-2277-E84E191B4807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1047907" y="1457110"/>
            <a:ext cx="4393888" cy="2357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/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Embedding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层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" panose="020B0500000000000000" pitchFamily="34" charset="-122"/>
            </a:endParaRPr>
          </a:p>
          <a:p>
            <a:pPr marL="0" marR="0" lvl="0" algn="just" defTabSz="914400" rtl="0" eaLnBrk="1" fontAlgn="t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1200" i="0" u="none" strike="noStrike" kern="1200" cap="none" spc="0" normalizeH="0" baseline="0" noProof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vocab_size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 + 1 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表示词汇表的大小，加 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1 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是因为通常会添加一个额外的标记，例如用于填充序列的标记。</a:t>
            </a:r>
          </a:p>
          <a:p>
            <a:pPr marL="0" marR="0" lvl="0" algn="just" defTabSz="914400" rtl="0" eaLnBrk="1" fontAlgn="t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1200" i="0" u="none" strike="noStrike" kern="1200" cap="none" spc="0" normalizeH="0" baseline="0" noProof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embedding_size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 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是嵌入向量的维度，它决定了每个单词的稠密表示的长度。</a:t>
            </a:r>
            <a:endParaRPr kumimoji="0" lang="en-US" altLang="zh-CN" sz="120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" panose="020B0500000000000000" pitchFamily="34" charset="-122"/>
            </a:endParaRPr>
          </a:p>
          <a:p>
            <a:pPr marL="0" marR="0" lvl="0" algn="just" defTabSz="914400" rtl="0" eaLnBrk="1" fontAlgn="t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Embedding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层</a:t>
            </a:r>
            <a:r>
              <a:rPr lang="zh-CN" altLang="en-US" sz="120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将输入的编码句子，转化为词向量</a:t>
            </a:r>
            <a:endParaRPr kumimoji="0" lang="zh-CN" altLang="en-US" sz="120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" panose="020B0500000000000000" pitchFamily="34" charset="-122"/>
            </a:endParaRPr>
          </a:p>
        </p:txBody>
      </p:sp>
      <p:pic>
        <p:nvPicPr>
          <p:cNvPr id="8" name="Shape4">
            <a:extLst>
              <a:ext uri="{FF2B5EF4-FFF2-40B4-BE49-F238E27FC236}">
                <a16:creationId xmlns:a16="http://schemas.microsoft.com/office/drawing/2014/main" id="{1FECF511-09DB-1B65-0ADE-1821C2A52F62}"/>
              </a:ext>
            </a:extLst>
          </p:cNvPr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50760" y="531826"/>
            <a:ext cx="585216" cy="585216"/>
          </a:xfrm>
          <a:prstGeom prst="rect">
            <a:avLst/>
          </a:prstGeom>
        </p:spPr>
      </p:pic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7ADEFCF-0DBB-4728-D985-A42D2106BF8F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552868" y="4199110"/>
            <a:ext cx="381000" cy="163068"/>
          </a:xfrm>
          <a:prstGeom prst="round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25B2375-2E33-3125-F03E-BAFB986BA99E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6419119" y="4215439"/>
            <a:ext cx="381000" cy="163068"/>
          </a:xfrm>
          <a:prstGeom prst="roundRect">
            <a:avLst/>
          </a:prstGeom>
          <a:solidFill>
            <a:schemeClr val="accent1"/>
          </a:solidFill>
          <a:ln w="190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2">
            <a:extLst>
              <a:ext uri="{FF2B5EF4-FFF2-40B4-BE49-F238E27FC236}">
                <a16:creationId xmlns:a16="http://schemas.microsoft.com/office/drawing/2014/main" id="{00490E00-1403-BDEE-8B53-39ADAF4C6FC9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6914156" y="1497772"/>
            <a:ext cx="4593902" cy="266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 fontScale="92500" lnSpcReduction="20000"/>
          </a:bodyPr>
          <a:lstStyle/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Bi-LSTM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层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" panose="020B0500000000000000" pitchFamily="34" charset="-122"/>
            </a:endParaRPr>
          </a:p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1200" i="0" u="none" strike="noStrike" kern="1200" cap="none" spc="0" normalizeH="0" baseline="0" noProof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embedding_size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 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是输入到 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LSTM 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层的嵌入向量的维度。</a:t>
            </a:r>
          </a:p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1200" i="0" u="none" strike="noStrike" kern="1200" cap="none" spc="0" normalizeH="0" baseline="0" noProof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hidden_size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 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是 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LSTM 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单元的隐藏状态的维度，也是 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LSTM 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输出的维度。</a:t>
            </a:r>
          </a:p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bidirectional=True 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表示 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LSTM 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层是双向的，即在处理输入序列时同时考虑正向和反向的信息。</a:t>
            </a:r>
          </a:p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1200" i="0" u="none" strike="noStrike" kern="1200" cap="none" spc="0" normalizeH="0" baseline="0" noProof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batch_first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=True 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表示输入和输出张量的形状为 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(</a:t>
            </a:r>
            <a:r>
              <a:rPr kumimoji="0" lang="en-US" altLang="zh-CN" sz="1200" i="0" u="none" strike="noStrike" kern="1200" cap="none" spc="0" normalizeH="0" baseline="0" noProof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batch_size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, </a:t>
            </a:r>
            <a:r>
              <a:rPr kumimoji="0" lang="en-US" altLang="zh-CN" sz="1200" i="0" u="none" strike="noStrike" kern="1200" cap="none" spc="0" normalizeH="0" baseline="0" noProof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seq_length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, </a:t>
            </a:r>
            <a:r>
              <a:rPr kumimoji="0" lang="en-US" altLang="zh-CN" sz="1200" i="0" u="none" strike="noStrike" kern="1200" cap="none" spc="0" normalizeH="0" baseline="0" noProof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input_size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)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，其中 </a:t>
            </a:r>
            <a:r>
              <a:rPr kumimoji="0" lang="en-US" altLang="zh-CN" sz="1200" i="0" u="none" strike="noStrike" kern="1200" cap="none" spc="0" normalizeH="0" baseline="0" noProof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batch_size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 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是批量大小，</a:t>
            </a:r>
            <a:r>
              <a:rPr kumimoji="0" lang="en-US" altLang="zh-CN" sz="1200" i="0" u="none" strike="noStrike" kern="1200" cap="none" spc="0" normalizeH="0" baseline="0" noProof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seq_length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 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是序列长度，</a:t>
            </a:r>
            <a:r>
              <a:rPr kumimoji="0" lang="en-US" altLang="zh-CN" sz="1200" i="0" u="none" strike="noStrike" kern="1200" cap="none" spc="0" normalizeH="0" baseline="0" noProof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input_size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 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是输入的特征维度。</a:t>
            </a:r>
            <a:endParaRPr kumimoji="0" lang="en-US" altLang="zh-CN" sz="120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" panose="020B0500000000000000" pitchFamily="34" charset="-122"/>
            </a:endParaRPr>
          </a:p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它将输入的嵌入向量序列作为输入，并生成一个隐藏状态序列作为输出。双向 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LSTM 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能够捕捉到输入序列中前后的上下文信息，有助于提高模型对序列数据的理解能力。</a:t>
            </a:r>
          </a:p>
        </p:txBody>
      </p:sp>
      <p:sp>
        <p:nvSpPr>
          <p:cNvPr id="15" name="Text2">
            <a:extLst>
              <a:ext uri="{FF2B5EF4-FFF2-40B4-BE49-F238E27FC236}">
                <a16:creationId xmlns:a16="http://schemas.microsoft.com/office/drawing/2014/main" id="{94AEBD7F-7598-E5B4-4952-E1995EA8C010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1022491" y="4024233"/>
            <a:ext cx="4478777" cy="20122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 lnSpcReduction="10000"/>
          </a:bodyPr>
          <a:lstStyle/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Dropout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层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" panose="020B0500000000000000" pitchFamily="34" charset="-122"/>
            </a:endParaRPr>
          </a:p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丢弃层会随机将输入张量中的一部分元素设置为零。这样做的目的是为了减少神经网络模型在训练集上的过拟合现象，提高模型的泛化能力。通过丢弃部分神经元，丢弃层可以强制模型学习到更加鲁棒的特征表示。</a:t>
            </a:r>
            <a:endParaRPr kumimoji="0" lang="en-US" altLang="zh-CN" sz="120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" panose="020B0500000000000000" pitchFamily="34" charset="-122"/>
            </a:endParaRPr>
          </a:p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用于在训练过程中随机丢弃输入张量的部分元素，以减少模型的过拟合现象。</a:t>
            </a:r>
          </a:p>
        </p:txBody>
      </p:sp>
      <p:sp>
        <p:nvSpPr>
          <p:cNvPr id="17" name="Text2">
            <a:extLst>
              <a:ext uri="{FF2B5EF4-FFF2-40B4-BE49-F238E27FC236}">
                <a16:creationId xmlns:a16="http://schemas.microsoft.com/office/drawing/2014/main" id="{09EFDCCF-5AF2-B781-CF5E-94B91423F86B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6914156" y="4035393"/>
            <a:ext cx="4593902" cy="223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50" tIns="30466" rIns="60950" bIns="30466" anchor="t" anchorCtr="0">
            <a:normAutofit/>
          </a:bodyPr>
          <a:lstStyle/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lang="zh-CN" altLang="en-US" sz="1600" b="1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全连接线性</a:t>
            </a: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 </a:t>
            </a:r>
            <a:r>
              <a: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层</a:t>
            </a:r>
            <a:endParaRPr kumimoji="0" lang="en-US" altLang="zh-CN" sz="16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思源黑体 CN" panose="020B0500000000000000" pitchFamily="34" charset="-122"/>
            </a:endParaRPr>
          </a:p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将 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LSTM 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层输出的隐藏状态转换为模型最终的输出，它将隐藏状态的高维特征映射到预测类别的维度上。通过全连接层，模型可以学习将 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LSTM 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层输出的复杂特征表示转换为最终的预测结果。</a:t>
            </a:r>
          </a:p>
          <a:p>
            <a:pPr marL="0" marR="0" lvl="0" algn="just" defTabSz="914400" rtl="0" eaLnBrk="1" fontAlgn="ctr" latinLnBrk="0" hangingPunct="1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defRPr/>
            </a:pP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在模型的前向传播过程中，全连接层会对输入进行线性变换，并输出一个大小为 </a:t>
            </a:r>
            <a:r>
              <a:rPr kumimoji="0" lang="en-US" altLang="zh-CN" sz="1200" i="0" u="none" strike="noStrike" kern="1200" cap="none" spc="0" normalizeH="0" baseline="0" noProof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num_classes</a:t>
            </a:r>
            <a:r>
              <a:rPr kumimoji="0" lang="en-US" altLang="zh-CN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 </a:t>
            </a:r>
            <a:r>
              <a:rPr kumimoji="0" lang="zh-CN" altLang="en-US" sz="120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" panose="020B0500000000000000" pitchFamily="34" charset="-122"/>
              </a:rPr>
              <a:t>的张量，其中每个元素表示对应类别的预测得分。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任意多边形: 形状 798">
            <a:extLst>
              <a:ext uri="{FF2B5EF4-FFF2-40B4-BE49-F238E27FC236}">
                <a16:creationId xmlns:a16="http://schemas.microsoft.com/office/drawing/2014/main" id="{2FB96D09-712E-31F8-B938-71DEB334E749}"/>
              </a:ext>
            </a:extLst>
          </p:cNvPr>
          <p:cNvSpPr/>
          <p:nvPr/>
        </p:nvSpPr>
        <p:spPr>
          <a:xfrm>
            <a:off x="11415784" y="-2"/>
            <a:ext cx="331106" cy="1560492"/>
          </a:xfrm>
          <a:custGeom>
            <a:avLst/>
            <a:gdLst>
              <a:gd name="connsiteX0" fmla="*/ 0 w 331106"/>
              <a:gd name="connsiteY0" fmla="*/ 0 h 1560492"/>
              <a:gd name="connsiteX1" fmla="*/ 331105 w 331106"/>
              <a:gd name="connsiteY1" fmla="*/ 0 h 1560492"/>
              <a:gd name="connsiteX2" fmla="*/ 331105 w 331106"/>
              <a:gd name="connsiteY2" fmla="*/ 1394934 h 1560492"/>
              <a:gd name="connsiteX3" fmla="*/ 331106 w 331106"/>
              <a:gd name="connsiteY3" fmla="*/ 1394939 h 1560492"/>
              <a:gd name="connsiteX4" fmla="*/ 165553 w 331106"/>
              <a:gd name="connsiteY4" fmla="*/ 1560492 h 1560492"/>
              <a:gd name="connsiteX5" fmla="*/ 0 w 331106"/>
              <a:gd name="connsiteY5" fmla="*/ 1394939 h 15604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1106" h="1560492">
                <a:moveTo>
                  <a:pt x="0" y="0"/>
                </a:moveTo>
                <a:lnTo>
                  <a:pt x="331105" y="0"/>
                </a:lnTo>
                <a:lnTo>
                  <a:pt x="331105" y="1394934"/>
                </a:lnTo>
                <a:lnTo>
                  <a:pt x="331106" y="1394939"/>
                </a:lnTo>
                <a:cubicBezTo>
                  <a:pt x="331106" y="1486371"/>
                  <a:pt x="256985" y="1560492"/>
                  <a:pt x="165553" y="1560492"/>
                </a:cubicBezTo>
                <a:cubicBezTo>
                  <a:pt x="74121" y="1560492"/>
                  <a:pt x="0" y="1486371"/>
                  <a:pt x="0" y="1394939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l"/>
            <a:endParaRPr lang="ko-KR" altLang="en-US"/>
          </a:p>
        </p:txBody>
      </p:sp>
      <p:sp>
        <p:nvSpPr>
          <p:cNvPr id="4" name="圆">
            <a:extLst>
              <a:ext uri="{FF2B5EF4-FFF2-40B4-BE49-F238E27FC236}">
                <a16:creationId xmlns:a16="http://schemas.microsoft.com/office/drawing/2014/main" id="{206B4F82-FB17-7EB4-DDBB-185D329C45C8}"/>
              </a:ext>
            </a:extLst>
          </p:cNvPr>
          <p:cNvSpPr/>
          <p:nvPr/>
        </p:nvSpPr>
        <p:spPr>
          <a:xfrm>
            <a:off x="11415785" y="1742682"/>
            <a:ext cx="331105" cy="331105"/>
          </a:xfrm>
          <a:prstGeom prst="ellipse">
            <a:avLst/>
          </a:pr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algn="l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10" name="线">
            <a:extLst>
              <a:ext uri="{FF2B5EF4-FFF2-40B4-BE49-F238E27FC236}">
                <a16:creationId xmlns:a16="http://schemas.microsoft.com/office/drawing/2014/main" id="{64BE41FE-93F1-D352-FDC6-98FB23ECBDDC}"/>
              </a:ext>
            </a:extLst>
          </p:cNvPr>
          <p:cNvCxnSpPr>
            <a:cxnSpLocks/>
          </p:cNvCxnSpPr>
          <p:nvPr/>
        </p:nvCxnSpPr>
        <p:spPr>
          <a:xfrm>
            <a:off x="445110" y="670671"/>
            <a:ext cx="388916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点">
            <a:extLst>
              <a:ext uri="{FF2B5EF4-FFF2-40B4-BE49-F238E27FC236}">
                <a16:creationId xmlns:a16="http://schemas.microsoft.com/office/drawing/2014/main" id="{433A0E26-5F2A-76C0-1B00-3466122957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061700" y="5605629"/>
            <a:ext cx="615043" cy="615043"/>
          </a:xfrm>
          <a:prstGeom prst="rect">
            <a:avLst/>
          </a:prstGeom>
        </p:spPr>
      </p:pic>
      <p:sp>
        <p:nvSpPr>
          <p:cNvPr id="3" name="Text1">
            <a:extLst>
              <a:ext uri="{FF2B5EF4-FFF2-40B4-BE49-F238E27FC236}">
                <a16:creationId xmlns:a16="http://schemas.microsoft.com/office/drawing/2014/main" id="{0D0E3673-A241-7C2A-EACE-F5357420EE54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3026515" y="1432560"/>
            <a:ext cx="7273290" cy="2080647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defPPr>
              <a:defRPr lang="en-US"/>
            </a:defPPr>
            <a:lvl1pPr>
              <a:defRPr sz="11000" b="1" spc="-150">
                <a:solidFill>
                  <a:srgbClr val="8034FF"/>
                </a:solidFill>
                <a:latin typeface="Avenir LT Pro 65 Medium" panose="020B0603020203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fontAlgn="ctr"/>
            <a:r>
              <a:rPr lang="zh-CN" altLang="en-US" sz="6000" spc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字体圈欣意冠黑体" panose="00000500000000000000" charset="-122"/>
                <a:sym typeface="+mn-lt"/>
              </a:rPr>
              <a:t>模型</a:t>
            </a:r>
            <a:r>
              <a:rPr lang="zh-CN" altLang="en-US" sz="6000" spc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体圈欣意冠黑体" panose="00000500000000000000" charset="-122"/>
                <a:sym typeface="+mn-lt"/>
              </a:rPr>
              <a:t>训练</a:t>
            </a:r>
            <a:endParaRPr lang="zh-CN" altLang="en-US" sz="6000" spc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字体圈欣意冠黑体" panose="00000500000000000000" charset="-122"/>
              <a:sym typeface="+mn-lt"/>
            </a:endParaRPr>
          </a:p>
        </p:txBody>
      </p:sp>
      <p:sp>
        <p:nvSpPr>
          <p:cNvPr id="5" name="Text2">
            <a:extLst>
              <a:ext uri="{FF2B5EF4-FFF2-40B4-BE49-F238E27FC236}">
                <a16:creationId xmlns:a16="http://schemas.microsoft.com/office/drawing/2014/main" id="{789A4B48-BC03-A4FD-C5FF-CCA19A4B2A74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3026515" y="3644900"/>
            <a:ext cx="7273290" cy="1668145"/>
          </a:xfrm>
          <a:prstGeom prst="rect">
            <a:avLst/>
          </a:prstGeom>
          <a:noFill/>
        </p:spPr>
        <p:txBody>
          <a:bodyPr wrap="square" rtlCol="0" anchor="t" anchorCtr="0">
            <a:normAutofit/>
          </a:bodyPr>
          <a:lstStyle/>
          <a:p>
            <a:r>
              <a:rPr lang="en-US" sz="1400">
                <a:solidFill>
                  <a:schemeClr val="bg2">
                    <a:alpha val="80000"/>
                  </a:schemeClr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Model </a:t>
            </a:r>
            <a:r>
              <a:rPr lang="en-US" altLang="zh-CN" sz="1400">
                <a:solidFill>
                  <a:schemeClr val="bg2">
                    <a:alpha val="8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anose="020B0606030504020204" pitchFamily="34" charset="0"/>
              </a:rPr>
              <a:t>training</a:t>
            </a:r>
            <a:endParaRPr lang="en-US" sz="1400">
              <a:solidFill>
                <a:schemeClr val="bg2">
                  <a:alpha val="80000"/>
                </a:schemeClr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cs typeface="Open Sans" panose="020B0606030504020204" pitchFamily="34" charset="0"/>
              <a:sym typeface="+mn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A11FC9-8595-2A97-EF0D-440129A691B7}"/>
              </a:ext>
            </a:extLst>
          </p:cNvPr>
          <p:cNvSpPr/>
          <p:nvPr/>
        </p:nvSpPr>
        <p:spPr>
          <a:xfrm>
            <a:off x="1" y="1942713"/>
            <a:ext cx="2723426" cy="24267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3">
            <a:extLst>
              <a:ext uri="{FF2B5EF4-FFF2-40B4-BE49-F238E27FC236}">
                <a16:creationId xmlns:a16="http://schemas.microsoft.com/office/drawing/2014/main" id="{84C4D51F-1FBA-68CF-8E40-0B7A650DD657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72299" y="2214381"/>
            <a:ext cx="1722527" cy="1866900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zh-CN" sz="8800" b="1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03.</a:t>
            </a:r>
            <a:endParaRPr lang="zh-CN" altLang="en-US" sz="8800" b="1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31797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LOG_DOCUMENT_ID" val="62585394e5e44a65bf0227f5787693e0"/>
  <p:tag name="AIGCCREATORID" val="AIGC生成内容仅供参考-2024/4/18 9:44:26 -3060527"/>
  <p:tag name="TAG_COVER_TYPE" val="矢量"/>
  <p:tag name="TAG_COVER_THEME_COLOR" val="橙色"/>
  <p:tag name="TAG_CHATPPT_ID" val="c5db0881179b4a3ebbfafea28f6abb06"/>
  <p:tag name="TAG_PRESENTATION_TEMPLATE" val="{&quot;title&quot;:&quot;&quot;,&quot;style&quot;:&quot;\u5546\u52A1&quot;,&quot;template_type&quot;:&quot;\u77E2\u91CF&quot;,&quot;color&quot;:&quot;\u6A59\u8272&quot;,&quot;colorList&quot;:[&quot;#000000&quot;,&quot;#FFFFFF&quot;,&quot;#FFFFFF&quot;,&quot;#261A14&quot;,&quot;#D34817&quot;,&quot;#9B2D1F&quot;,&quot;#A28E6A&quot;,&quot;#956251&quot;,&quot;#918485&quot;,&quot;#855D5D&quot;,&quot;#D34817&quot;,&quot;#9B2D1F&quot;],&quot;background_picture_group&quot;:0,&quot;decorate_id&quot;:&quot;&quot;,&quot;background_section&quot;:&quot;\u5546\u52A11_\u5DE6_\u53F3_\u5DE6_\u5DE6&quot;,&quot;cover_id&quot;:&quot;cZs6HaX9cT9m&quot;,&quot;cover_background_index&quot;:0,&quot;end_id&quot;:&quot;Ayz8gGtEbb62&quot;,&quot;end_background_index&quot;:0,&quot;catalog_id&quot;:&quot;mPv2Gtj28V9R&quot;,&quot;catalog_background_index&quot;:0,&quot;chapter_id&quot;:&quot;ukHJyhN4tH7r&quot;,&quot;chapter_background_index&quot;:0,&quot;content_background_section&quot;:&quot;&quot;,&quot;content_background_index&quot;:0}"/>
  <p:tag name="YOO_PPT_THEMETITLE" val="基于BILSTM的中文分词方法与实验结果展示"/>
  <p:tag name="YOO_PPT_THEMEWORD" val="基于bilstm的中文分词实验"/>
  <p:tag name="TAG_PRESENTATION_STYLE" val="商务"/>
  <p:tag name="YOO_CHATPPT" val="1"/>
  <p:tag name="TAG_CHATPAGE_CATLOG_NUM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NUM"/>
  <p:tag name="YOO_CHAT_DIAGRAM_SHAPETYPE" val="YOO_CHAT_DIAGRAM_NUM"/>
  <p:tag name="YOO_CHAT_DIAGRAM_ID" val="976b83d8-15ba-4503-9996-466bd8d1111a"/>
  <p:tag name="YOO_CHAT_DIAGRAM_ALIGN" val="VAlign"/>
  <p:tag name="YOO_CHAT_DIAGRAM_GROUP" val="2"/>
  <p:tag name="TAG_CONTENT_GROUPINDEX" val="2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_ICON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2图"/>
  <p:tag name="YOO_CHATPAGE_TYPE" val="YOO_CHATPAGE_CONTENT"/>
  <p:tag name="YOO_CHATPPT_CONTENT" val="1"/>
  <p:tag name="AIGCCREATORID" val="AIGC生成内容仅供参考-2024/4/18 9:47:08 -3060527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BEAUTIFY_FLAG" val=""/>
  <p:tag name="YOO_CHATSHAPE_TYPE" val="YOO_CHATSHAPE_HIDDEN"/>
  <p:tag name="TAG_CONTENT_DIAGRAM_INDEX" val="76929f9f78504a27ad77744f51d9b768"/>
  <p:tag name="TAG_CONTENT_SUBINDEX" val="3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  <p:tag name="TAG_CONTENT_DIAGRAM_INDEX" val="76929f9f78504a27ad77744f51d9b768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_ICON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2图"/>
  <p:tag name="YOO_CHATPAGE_TYPE" val="YOO_CHATPAGE_CONTENT"/>
  <p:tag name="YOO_CHATPPT_CONTENT" val="1"/>
  <p:tag name="AIGCCREATORID" val="AIGC生成内容仅供参考-2024/4/18 9:47:08 -3060527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BEAUTIFY_FLAG" val=""/>
  <p:tag name="YOO_CHATSHAPE_TYPE" val="YOO_CHATSHAPE_HIDDEN"/>
  <p:tag name="TAG_CONTENT_DIAGRAM_INDEX" val="76929f9f78504a27ad77744f51d9b768"/>
  <p:tag name="TAG_CONTENT_SUBINDEX" val="3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  <p:tag name="TAG_CONTENT_DIAGRAM_INDEX" val="76929f9f78504a27ad77744f51d9b768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_ICON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2图"/>
  <p:tag name="YOO_CHATPAGE_TYPE" val="YOO_CHATPAGE_CONTENT"/>
  <p:tag name="YOO_CHATPPT_CONTENT" val="1"/>
  <p:tag name="AIGCCREATORID" val="AIGC生成内容仅供参考-2024/4/18 9:47:08 -306052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NUM"/>
  <p:tag name="YOO_CHAT_DIAGRAM_SHAPETYPE" val="YOO_CHAT_DIAGRAM_NUM"/>
  <p:tag name="YOO_CHAT_DIAGRAM_ID" val="976b83d8-15ba-4503-9996-466bd8d1111a"/>
  <p:tag name="YOO_CHAT_DIAGRAM_ALIGN" val="VAlign"/>
  <p:tag name="YOO_CHAT_DIAGRAM_GROUP" val="3"/>
  <p:tag name="TAG_CONTENT_GROUPINDEX" val="3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BEAUTIFY_FLAG" val=""/>
  <p:tag name="YOO_CHATSHAPE_TYPE" val="YOO_CHATSHAPE_HIDDEN"/>
  <p:tag name="TAG_CONTENT_DIAGRAM_INDEX" val="76929f9f78504a27ad77744f51d9b768"/>
  <p:tag name="TAG_CONTENT_SUBINDEX" val="3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  <p:tag name="TAG_CONTENT_DIAGRAM_INDEX" val="76929f9f78504a27ad77744f51d9b768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_ICON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END"/>
  <p:tag name="AIGCCREATORID" val="AIGC生成内容仅供参考-2024/4/18 9:47:08 -3060527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SUBTITL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AUTHOR"/>
  <p:tag name="YOO_CHATSHAPE_AUTHOR" val="尤小优4263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-0.25"/>
  <p:tag name="KSO_WM_UNIT_TEXT_SHADOW_SCHEMECOLOR_INDEX" val="6"/>
  <p:tag name="YOO_CHATSHAPE_TYPE" val="YOO_CHATSHAPE_DATE"/>
  <p:tag name="YOO_CHATSHAPE_DATE" val="2024/4/18"/>
  <p:tag name="YOO_CHATSHAPE_AUTHOR" val="尤小优426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KSO_WM_BEAUTIFY_FLAG" val=""/>
  <p:tag name="YOO_CHATSHAPE_TYPE" val="YOO_CHATSHAPE_ITEM"/>
  <p:tag name="YOO_CHAT_DIAGRAM_SHAPETYPE" val="YOO_CHATSHAPE_DIAGRAM_TITLE"/>
  <p:tag name="YOO_CHAT_DIAGRAM_ID" val="976b83d8-15ba-4503-9996-466bd8d1111a"/>
  <p:tag name="YOO_CHAT_DIAGRAM_ALIGN" val="VAlign"/>
  <p:tag name="YOO_CHAT_DIAGRAM_GROUP" val="3"/>
  <p:tag name="TAG_CONTENT_GROUPINDEX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KSO_WM_BEAUTIFY_FLAG" val=""/>
  <p:tag name="YOO_CHATSHAPE_TYPE" val="YOO_CHATSHAPE_ITEM"/>
  <p:tag name="YOO_CHAT_DIAGRAM_SHAPETYPE" val="YOO_CHATSHAPE_DIAGRAM_TITLE"/>
  <p:tag name="YOO_CHAT_DIAGRAM_ID" val="976b83d8-15ba-4503-9996-466bd8d1111a"/>
  <p:tag name="YOO_CHAT_DIAGRAM_ALIGN" val="VAlign"/>
  <p:tag name="YOO_CHAT_DIAGRAM_GROUP" val="4"/>
  <p:tag name="TAG_CONTENT_GROUP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KSO_WM_BEAUTIFY_FLAG" val=""/>
  <p:tag name="YOO_CHATSHAPE_TYPE" val="YOO_CHATSHAPE_ITEM"/>
  <p:tag name="YOO_CHAT_DIAGRAM_SHAPETYPE" val="YOO_CHATSHAPE_DIAGRAM_TITLE"/>
  <p:tag name="YOO_CHAT_DIAGRAM_ID" val="976b83d8-15ba-4503-9996-466bd8d1111a"/>
  <p:tag name="YOO_CHAT_DIAGRAM_ALIGN" val="VAlign"/>
  <p:tag name="YOO_CHAT_DIAGRAM_GROUP" val="5"/>
  <p:tag name="TAG_CONTENT_GROUPINDEX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NUM"/>
  <p:tag name="YOO_CHAT_DIAGRAM_SHAPETYPE" val="YOO_CHAT_DIAGRAM_NUM"/>
  <p:tag name="YOO_CHAT_DIAGRAM_ID" val="976b83d8-15ba-4503-9996-466bd8d1111a"/>
  <p:tag name="YOO_CHAT_DIAGRAM_ALIGN" val="VAlign"/>
  <p:tag name="YOO_CHAT_DIAGRAM_GROUP" val="2"/>
  <p:tag name="TAG_CONTENT_GROUPINDEX" val="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KSO_WM_BEAUTIFY_FLAG" val=""/>
  <p:tag name="YOO_CHATSHAPE_TYPE" val="YOO_CHATSHAPE_ITEM"/>
  <p:tag name="YOO_CHAT_DIAGRAM_SHAPETYPE" val="YOO_CHATSHAPE_DIAGRAM_TITLE"/>
  <p:tag name="YOO_CHAT_DIAGRAM_ID" val="976b83d8-15ba-4503-9996-466bd8d1111a"/>
  <p:tag name="YOO_CHAT_DIAGRAM_ALIGN" val="VAlign"/>
  <p:tag name="YOO_CHAT_DIAGRAM_GROUP" val="4"/>
  <p:tag name="TAG_CONTENT_GROUPINDEX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NUM"/>
  <p:tag name="YOO_CHAT_DIAGRAM_SHAPETYPE" val="YOO_CHAT_DIAGRAM_NUM"/>
  <p:tag name="YOO_CHAT_DIAGRAM_ID" val="976b83d8-15ba-4503-9996-466bd8d1111a"/>
  <p:tag name="YOO_CHAT_DIAGRAM_ALIGN" val="VAlign"/>
  <p:tag name="YOO_CHAT_DIAGRAM_GROUP" val="3"/>
  <p:tag name="TAG_CONTENT_GROUPINDEX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5"/>
  <p:tag name="KSO_WM_UNIT_TEXT_FILL_TYPE" val="1"/>
  <p:tag name="KSO_WM_BEAUTIFY_FLAG" val=""/>
  <p:tag name="YOO_CHATSHAPE_TYPE" val="YOO_CHATSHAPE_ITEM"/>
  <p:tag name="YOO_CHAT_DIAGRAM_SHAPETYPE" val="YOO_CHATSHAPE_DIAGRAM_TITLE"/>
  <p:tag name="YOO_CHAT_DIAGRAM_ID" val="976b83d8-15ba-4503-9996-466bd8d1111a"/>
  <p:tag name="YOO_CHAT_DIAGRAM_ALIGN" val="VAlign"/>
  <p:tag name="YOO_CHAT_DIAGRAM_GROUP" val="5"/>
  <p:tag name="TAG_CONTENT_GROUPINDEX" val="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HATPER"/>
  <p:tag name="AIGCCREATORID" val="AIGC生成内容仅供参考-2024/4/18 9:47:08 -30605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OVER"/>
  <p:tag name="AIGCCREATORID" val="AIGC生成内容仅供参考-2024/4/18 9:47:08 -306052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TAG_CHATSHAPE_SUBTITLE_TYPE" val="TAG_CHATSHAPE_SUBTITLE_ENGLISH"/>
  <p:tag name="YOO_CHATSHAPE_TYPE" val="YOO_CHATSHAPE_SUBTITL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0图"/>
  <p:tag name="YOO_CHATPAGE_TYPE" val="YOO_CHATPAGE_CONTENT"/>
  <p:tag name="YOO_CHATPPT_CONTENT" val="1"/>
  <p:tag name="AIGCCREATORID" val="AIGC生成内容仅供参考-2024/4/18 9:47:08 -3060527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NormalSp"/>
  <p:tag name="TAG_CONTENT_DIAGRAM_INDEX" val="054367e848d1409a81b3ee4b59c0481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NormalSp"/>
  <p:tag name="TAG_CONTENT_DIAGRAM_INDEX" val="054367e848d1409a81b3ee4b59c0481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NormalSp"/>
  <p:tag name="TAG_CONTENT_DIAGRAM_INDEX" val="054367e848d1409a81b3ee4b59c04815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NormalSp"/>
  <p:tag name="TAG_CONTENT_DIAGRAM_INDEX" val="054367e848d1409a81b3ee4b59c0481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NormalSp"/>
  <p:tag name="TAG_CONTENT_DIAGRAM_INDEX" val="054367e848d1409a81b3ee4b59c0481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NormalSp"/>
  <p:tag name="TAG_CONTENT_DIAGRAM_INDEX" val="054367e848d1409a81b3ee4b59c048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  <p:tag name="TAG_CONTENT_DIAGRAM_INDEX" val="054367e848d1409a81b3ee4b59c04815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ONTENT"/>
  <p:tag name="TAG_CONTENT_DIAGRAM_INDEX" val="054367e848d1409a81b3ee4b59c0481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_ICON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HATPER"/>
  <p:tag name="AIGCCREATORID" val="AIGC生成内容仅供参考-2024/4/18 9:47:08 -306052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TAG_CHATSHAPE_SUBTITLE_TYPE" val="TAG_CHATSHAPE_SUBTITLE_ENGLISH"/>
  <p:tag name="YOO_CHATSHAPE_TYPE" val="YOO_CHATSHAPE_SUBTITL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二级大纲4"/>
  <p:tag name="YOO_CHATPAGE_TYPE" val="YOO_CHATPAGE_MULTCONTENT"/>
  <p:tag name="AIGCCREATORID" val="AIGC生成内容仅供参考-2024/4/18 9:47:08 -3060527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  <p:tag name="TAG_CONTENT_DIAGRAM_INDEX" val="1d1150c0d6274c1c85b6c6a51b4976a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_ICON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HATSHAPE_SUBTITLE_TYPE" val="TAG_CHATSHAPE_SUBTITLE_ENGLISH"/>
  <p:tag name="YOO_CHATSHAPE_TYPE" val="YOO_CHATSHAPE_SUBTITL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二级大纲4"/>
  <p:tag name="YOO_CHATPAGE_TYPE" val="YOO_CHATPAGE_MULTCONTENT"/>
  <p:tag name="AIGCCREATORID" val="AIGC生成内容仅供参考-2024/4/18 9:47:08 -3060527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DECORATE"/>
  <p:tag name="TAG_CONTENT_GROUPINDEX" val="1"/>
  <p:tag name="TAG_CONTENT_DIAGRAM_INDEX" val="21fe2d4276484fccb21eed66cd2d917e"/>
  <p:tag name="TAG_CONTENT_SUBINDEX" val="1"/>
  <p:tag name="YOO_CHATSHAPE_LINK" val="sp:子标题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DECORATE"/>
  <p:tag name="TAG_CONTENT_GROUPINDEX" val="2"/>
  <p:tag name="TAG_CONTENT_DIAGRAM_INDEX" val="21fe2d4276484fccb21eed66cd2d917e"/>
  <p:tag name="TAG_CONTENT_SUBINDEX" val="2"/>
  <p:tag name="YOO_CHATSHAPE_LINK" val="sp:子标题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DECORATE"/>
  <p:tag name="TAG_CONTENT_GROUPINDEX" val="3"/>
  <p:tag name="TAG_CONTENT_DIAGRAM_INDEX" val="21fe2d4276484fccb21eed66cd2d917e"/>
  <p:tag name="TAG_CONTENT_SUBINDEX" val="3"/>
  <p:tag name="YOO_CHATSHAPE_LINK" val="sp:子标题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DECORATE"/>
  <p:tag name="TAG_CONTENT_GROUPINDEX" val="4"/>
  <p:tag name="TAG_CONTENT_DIAGRAM_INDEX" val="21fe2d4276484fccb21eed66cd2d917e"/>
  <p:tag name="TAG_CONTENT_SUBINDEX" val="4"/>
  <p:tag name="YOO_CHATSHAPE_LINK" val="sp:子标题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TITLE"/>
  <p:tag name="TAG_CONTENT_GROUPINDEX" val="1"/>
  <p:tag name="TAG_CONTENT_DIAGRAM_INDEX" val="21fe2d4276484fccb21eed66cd2d917e"/>
  <p:tag name="TAG_CONTENT_SUBINDEX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TITLE"/>
  <p:tag name="TAG_CONTENT_GROUPINDEX" val="2"/>
  <p:tag name="TAG_CONTENT_DIAGRAM_INDEX" val="21fe2d4276484fccb21eed66cd2d917e"/>
  <p:tag name="TAG_CONTENT_SUBINDEX" val="2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TITLE"/>
  <p:tag name="TAG_CONTENT_GROUPINDEX" val="3"/>
  <p:tag name="TAG_CONTENT_DIAGRAM_INDEX" val="21fe2d4276484fccb21eed66cd2d917e"/>
  <p:tag name="TAG_CONTENT_SUBINDEX" val="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TITLE"/>
  <p:tag name="TAG_CONTENT_GROUPINDEX" val="4"/>
  <p:tag name="TAG_CONTENT_DIAGRAM_INDEX" val="21fe2d4276484fccb21eed66cd2d917e"/>
  <p:tag name="TAG_CONTENT_SUBINDEX" val="4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  <p:tag name="TAG_CONTENT_DIAGRAM_INDEX" val="1d1150c0d6274c1c85b6c6a51b4976a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AUTHOR"/>
  <p:tag name="YOO_CHATSHAPE_AUTHOR" val="尤小优4263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_ICON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3图"/>
  <p:tag name="YOO_CHATPAGE_TYPE" val="YOO_CHATPAGE_CONTENT"/>
  <p:tag name="YOO_CHATPPT_CONTENT" val="1"/>
  <p:tag name="AIGCCREATORID" val="AIGC生成内容仅供参考-2024/4/18 9:47:08 -3060527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BEAUTIFY_FLAG" val=""/>
  <p:tag name="YOO_CHATSHAPE_TYPE" val="YOO_CHATSHAPE_HIDDEN"/>
  <p:tag name="TAG_CONTENT_DIAGRAM_INDEX" val="22e9af5c73ea4703bb4908076a9684e2"/>
  <p:tag name="TAG_CONTENT_SUBINDEX" val="3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  <p:tag name="TAG_CONTENT_DIAGRAM_INDEX" val="22e9af5c73ea4703bb4908076a9684e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_DIAGRAM_TYPE" val="YOO_CHAT_DIAGRAM_TEXTSHAPE"/>
  <p:tag name="YOO_CHAT_DIAGRAM_LINKSHAPE" val="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_DIAGRAM_TYPE" val="YOO_CHAT_DIAGRAM_TEXTSHAPE"/>
  <p:tag name="YOO_CHAT_DIAGRAM_LINKSHAPE" val="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CONTENT"/>
  <p:tag name="TAG_CONTENT_DIAGRAM_INDEX" val="22e9af5c73ea4703bb4908076a9684e2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_ICON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_DIAGRAM_TYPE" val="YOO_CHAT_DIAGRAM_TEXTSHAPE"/>
  <p:tag name="YOO_CHAT_DIAGRAM_LINKSHAPE" val="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_DIAGRAM_TYPE" val="YOO_CHAT_DIAGRAM_TEXTSHAPE"/>
  <p:tag name="YOO_CHAT_DIAGRAM_LINKSHAPE" val="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UNIT_TEXT_SHADOW_SCHEMECOLOR_INDEX_BRIGHTNESS" val="-0.25"/>
  <p:tag name="KSO_WM_UNIT_TEXT_SHADOW_SCHEMECOLOR_INDEX" val="6"/>
  <p:tag name="YOO_CHATSHAPE_TYPE" val="YOO_CHATSHAPE_DATE"/>
  <p:tag name="YOO_CHATSHAPE_DATE" val="2024/4/18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CONTENT"/>
  <p:tag name="TAG_CONTENT_DIAGRAM_INDEX" val="22e9af5c73ea4703bb4908076a9684e2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CONTENT"/>
  <p:tag name="TAG_CONTENT_DIAGRAM_INDEX" val="22e9af5c73ea4703bb4908076a9684e2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CONTENT"/>
  <p:tag name="TAG_CONTENT_DIAGRAM_INDEX" val="22e9af5c73ea4703bb4908076a9684e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HATPER"/>
  <p:tag name="AIGCCREATORID" val="AIGC生成内容仅供参考-2024/4/18 9:47:08 -3060527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TAG_CHATSHAPE_SUBTITLE_TYPE" val="TAG_CHATSHAPE_SUBTITLE_ENGLISH"/>
  <p:tag name="YOO_CHATSHAPE_TYPE" val="YOO_CHATSHAPE_SUBTITL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2图"/>
  <p:tag name="YOO_CHATPAGE_TYPE" val="YOO_CHATPAGE_CONTENT"/>
  <p:tag name="YOO_CHATPPT_CONTENT" val="1"/>
  <p:tag name="AIGCCREATORID" val="AIGC生成内容仅供参考-2024/4/18 9:47:08 -3060527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BEAUTIFY_FLAG" val=""/>
  <p:tag name="YOO_CHATSHAPE_TYPE" val="YOO_CHATSHAPE_HIDDEN"/>
  <p:tag name="TAG_CONTENT_DIAGRAM_INDEX" val="76929f9f78504a27ad77744f51d9b768"/>
  <p:tag name="TAG_CONTENT_SUBINDEX" val="3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  <p:tag name="TAG_CONTENT_DIAGRAM_INDEX" val="76929f9f78504a27ad77744f51d9b76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ATLOG"/>
  <p:tag name="AIGCCREATORID" val="AIGC生成内容仅供参考-2024/4/18 9:47:08 -3060527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_ICON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HATPER"/>
  <p:tag name="AIGCCREATORID" val="AIGC生成内容仅供参考-2024/4/18 9:47:08 -3060527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TAG_CHATSHAPE_SUBTITLE_TYPE" val="TAG_CHATSHAPE_SUBTITLE_ENGLISH"/>
  <p:tag name="YOO_CHATSHAPE_TYPE" val="YOO_CHATSHAPE_SUBTITL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二级大纲3"/>
  <p:tag name="YOO_CHATPAGE_TYPE" val="YOO_CHATPAGE_MULTCONTENT"/>
  <p:tag name="AIGCCREATORID" val="AIGC生成内容仅供参考-2024/4/18 9:47:08 -3060527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DECORATE"/>
  <p:tag name="TAG_CONTENT_GROUPINDEX" val="1"/>
  <p:tag name="TAG_CONTENT_DIAGRAM_INDEX" val="897da76d49764b838f5542cedc8ce832"/>
  <p:tag name="TAG_CONTENT_SUBINDEX" val="1"/>
  <p:tag name="YOO_CHATSHAPE_LINK" val="sp:子标题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DECORATE"/>
  <p:tag name="TAG_CONTENT_GROUPINDEX" val="2"/>
  <p:tag name="TAG_CONTENT_DIAGRAM_INDEX" val="897da76d49764b838f5542cedc8ce832"/>
  <p:tag name="TAG_CONTENT_SUBINDEX" val="2"/>
  <p:tag name="YOO_CHATSHAPE_LINK" val="sp:子标题2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DECORATE"/>
  <p:tag name="TAG_CONTENT_GROUPINDEX" val="3"/>
  <p:tag name="TAG_CONTENT_DIAGRAM_INDEX" val="897da76d49764b838f5542cedc8ce832"/>
  <p:tag name="TAG_CONTENT_SUBINDEX" val="3"/>
  <p:tag name="YOO_CHATSHAPE_LINK" val="sp:子标题3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TITLE"/>
  <p:tag name="TAG_CONTENT_GROUPINDEX" val="1"/>
  <p:tag name="TAG_CONTENT_DIAGRAM_INDEX" val="897da76d49764b838f5542cedc8ce832"/>
  <p:tag name="TAG_CONTENT_SUB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TITLE"/>
  <p:tag name="TAG_CONTENT_GROUPINDEX" val="2"/>
  <p:tag name="TAG_CONTENT_DIAGRAM_INDEX" val="897da76d49764b838f5542cedc8ce832"/>
  <p:tag name="TAG_CONTENT_SUBINDEX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DECORATE"/>
  <p:tag name="TAG_CONTENT_GROUPINDEX" val="1"/>
  <p:tag name="TAG_CONTENT_DIAGRAM_INDEX" val="897da76d49764b838f5542cedc8ce832"/>
  <p:tag name="TAG_CONTENT_SUBINDEX" val="1"/>
  <p:tag name="YOO_CHATSHAPE_LINK" val="sp:子标题1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CHILDDECORATE"/>
  <p:tag name="TAG_CONTENT_GROUPINDEX" val="2"/>
  <p:tag name="TAG_CONTENT_DIAGRAM_INDEX" val="897da76d49764b838f5542cedc8ce832"/>
  <p:tag name="TAG_CONTENT_SUBINDEX" val="2"/>
  <p:tag name="YOO_CHATSHAPE_LINK" val="sp:子标题2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  <p:tag name="TAG_CONTENT_DIAGRAM_INDEX" val="3bf32a7adf6d4bfd858f551ad4d96e13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_ICON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PAGE_TYPE" val="YOO_CHATPAGE_CHATPER"/>
  <p:tag name="AIGCCREATORID" val="AIGC生成内容仅供参考-2024/4/18 9:47:08 -3060527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TAG_CHATSHAPE_SUBTITLE_TYPE" val="TAG_CHATSHAPE_SUBTITLE_ENGLISH"/>
  <p:tag name="YOO_CHATSHAPE_TYPE" val="YOO_CHATSHAPE_SUBTITL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NUM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2图"/>
  <p:tag name="YOO_CHATPAGE_TYPE" val="YOO_CHATPAGE_CONTENT"/>
  <p:tag name="YOO_CHATPPT_CONTENT" val="1"/>
  <p:tag name="AIGCCREATORID" val="AIGC生成内容仅供参考-2024/4/18 9:47:08 -3060527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NUM"/>
  <p:tag name="YOO_CHAT_DIAGRAM_SHAPETYPE" val="YOO_CHAT_DIAGRAM_NUM"/>
  <p:tag name="YOO_CHAT_DIAGRAM_ID" val="976b83d8-15ba-4503-9996-466bd8d1111a"/>
  <p:tag name="YOO_CHAT_DIAGRAM_ALIGN" val="VAlign"/>
  <p:tag name="YOO_CHAT_DIAGRAM_GROUP" val="1"/>
  <p:tag name="TAG_CONTENT_GROUPINDEX" val="1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BEAUTIFY_FLAG" val=""/>
  <p:tag name="YOO_CHATSHAPE_TYPE" val="YOO_CHATSHAPE_HIDDEN"/>
  <p:tag name="TAG_CONTENT_DIAGRAM_INDEX" val="76929f9f78504a27ad77744f51d9b768"/>
  <p:tag name="TAG_CONTENT_SUBINDEX" val="3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  <p:tag name="TAG_CONTENT_DIAGRAM_INDEX" val="76929f9f78504a27ad77744f51d9b768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_ICON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2图"/>
  <p:tag name="YOO_CHATPAGE_TYPE" val="YOO_CHATPAGE_CONTENT"/>
  <p:tag name="YOO_CHATPPT_CONTENT" val="1"/>
  <p:tag name="AIGCCREATORID" val="AIGC生成内容仅供参考-2024/4/18 9:47:08 -3060527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BEAUTIFY_FLAG" val=""/>
  <p:tag name="YOO_CHATSHAPE_TYPE" val="YOO_CHATSHAPE_HIDDEN"/>
  <p:tag name="TAG_CONTENT_DIAGRAM_INDEX" val="76929f9f78504a27ad77744f51d9b768"/>
  <p:tag name="TAG_CONTENT_SUBINDEX" val="3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  <p:tag name="TAG_CONTENT_DIAGRAM_INDEX" val="76929f9f78504a27ad77744f51d9b768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YOO_CHATSHAPE_TYPE" val="YOO_CHATSHAPE_TITLE_ICON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G_CONTENT_TYPE" val="1标题1内容2图"/>
  <p:tag name="YOO_CHATPAGE_TYPE" val="YOO_CHATPAGE_CONTENT"/>
  <p:tag name="YOO_CHATPPT_CONTENT" val="1"/>
  <p:tag name="AIGCCREATORID" val="AIGC生成内容仅供参考-2024/4/18 9:47:08 -3060527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FILL_FORE_SCHEMECOLOR_INDEX_1_BRIGHTNESS" val="0"/>
  <p:tag name="KSO_WM_UNIT_FILL_FORE_SCHEMECOLOR_INDEX_1" val="5"/>
  <p:tag name="KSO_WM_UNIT_FILL_FORE_SCHEMECOLOR_INDEX_1_POS" val="0"/>
  <p:tag name="KSO_WM_UNIT_FILL_FORE_SCHEMECOLOR_INDEX_1_TRANS" val="0"/>
  <p:tag name="KSO_WM_UNIT_FILL_FORE_SCHEMECOLOR_INDEX_2_BRIGHTNESS" val="0"/>
  <p:tag name="KSO_WM_UNIT_FILL_FORE_SCHEMECOLOR_INDEX_2" val="6"/>
  <p:tag name="KSO_WM_UNIT_FILL_FORE_SCHEMECOLOR_INDEX_2_POS" val="1"/>
  <p:tag name="KSO_WM_UNIT_FILL_FORE_SCHEMECOLOR_INDEX_2_TRANS" val="0"/>
  <p:tag name="KSO_WM_UNIT_FILL_GRADIENT_TYPE" val="0"/>
  <p:tag name="KSO_WM_UNIT_FILL_GRADIENT_ANGLE" val="45"/>
  <p:tag name="KSO_WM_UNIT_FILL_GRADIENT_DIRECTION" val="0"/>
  <p:tag name="KSO_WM_UNIT_FILL_TYPE" val="3"/>
  <p:tag name="KSO_WM_UNIT_TEXT_FILL_FORE_SCHEMECOLOR_INDEX_BRIGHTNESS" val="0"/>
  <p:tag name="KSO_WM_UNIT_TEXT_FILL_FORE_SCHEMECOLOR_INDEX" val="2"/>
  <p:tag name="KSO_WM_UNIT_TEXT_FILL_TYPE" val="1"/>
  <p:tag name="KSO_WM_BEAUTIFY_FLAG" val=""/>
  <p:tag name="YOO_CHATSHAPE_TYPE" val="YOO_CHATSHAPE_HIDDEN"/>
  <p:tag name="TAG_CONTENT_DIAGRAM_INDEX" val="76929f9f78504a27ad77744f51d9b768"/>
  <p:tag name="TAG_CONTENT_SUBINDEX" val="3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YOO_CHATSHAPE_TYPE" val="YOO_CHATSHAPE_TITLE"/>
  <p:tag name="TAG_CONTENT_DIAGRAM_INDEX" val="76929f9f78504a27ad77744f51d9b768"/>
</p:tagLst>
</file>

<file path=ppt/theme/theme1.xml><?xml version="1.0" encoding="utf-8"?>
<a:theme xmlns:a="http://schemas.openxmlformats.org/drawingml/2006/main" name="Office Theme_-1122818800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261A14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34817"/>
      </a:hlink>
      <a:folHlink>
        <a:srgbClr val="9B2D1F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0.xml><?xml version="1.0" encoding="utf-8"?>
<a:theme xmlns:a="http://schemas.openxmlformats.org/drawingml/2006/main" name="Office Theme_989228697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261A14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34817"/>
      </a:hlink>
      <a:folHlink>
        <a:srgbClr val="9B2D1F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1.xml><?xml version="1.0" encoding="utf-8"?>
<a:theme xmlns:a="http://schemas.openxmlformats.org/drawingml/2006/main" name="Office Theme_-331608663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261A14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34817"/>
      </a:hlink>
      <a:folHlink>
        <a:srgbClr val="9B2D1F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2.xml><?xml version="1.0" encoding="utf-8"?>
<a:theme xmlns:a="http://schemas.openxmlformats.org/drawingml/2006/main" name="Office Theme_-1691293521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261A14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34817"/>
      </a:hlink>
      <a:folHlink>
        <a:srgbClr val="9B2D1F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3.xml><?xml version="1.0" encoding="utf-8"?>
<a:theme xmlns:a="http://schemas.openxmlformats.org/drawingml/2006/main" name="Office Theme_1449946179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261A14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34817"/>
      </a:hlink>
      <a:folHlink>
        <a:srgbClr val="9B2D1F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4.xml><?xml version="1.0" encoding="utf-8"?>
<a:theme xmlns:a="http://schemas.openxmlformats.org/drawingml/2006/main" name="Office Theme_-197670199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261A14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34817"/>
      </a:hlink>
      <a:folHlink>
        <a:srgbClr val="9B2D1F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5.xml><?xml version="1.0" encoding="utf-8"?>
<a:theme xmlns:a="http://schemas.openxmlformats.org/drawingml/2006/main" name="Office Theme_75964092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261A14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34817"/>
      </a:hlink>
      <a:folHlink>
        <a:srgbClr val="9B2D1F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6.xml><?xml version="1.0" encoding="utf-8"?>
<a:theme xmlns:a="http://schemas.openxmlformats.org/drawingml/2006/main" name="Office Theme_124627119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261A14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34817"/>
      </a:hlink>
      <a:folHlink>
        <a:srgbClr val="9B2D1F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1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112c10e38851ce7391ebee1ee910760_cZs6HaX9cT9m">
  <a:themeElements>
    <a:clrScheme name="自定义 10">
      <a:dk1>
        <a:srgbClr val="000000"/>
      </a:dk1>
      <a:lt1>
        <a:srgbClr val="FFFFFF"/>
      </a:lt1>
      <a:dk2>
        <a:srgbClr val="FFFFFF"/>
      </a:dk2>
      <a:lt2>
        <a:srgbClr val="261A14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34817"/>
      </a:hlink>
      <a:folHlink>
        <a:srgbClr val="9B2D1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_754092227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261A14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34817"/>
      </a:hlink>
      <a:folHlink>
        <a:srgbClr val="9B2D1F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_1244156420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261A14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34817"/>
      </a:hlink>
      <a:folHlink>
        <a:srgbClr val="9B2D1F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_20617308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261A14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34817"/>
      </a:hlink>
      <a:folHlink>
        <a:srgbClr val="9B2D1F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_1703177511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261A14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34817"/>
      </a:hlink>
      <a:folHlink>
        <a:srgbClr val="9B2D1F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7.xml><?xml version="1.0" encoding="utf-8"?>
<a:theme xmlns:a="http://schemas.openxmlformats.org/drawingml/2006/main" name="Office Theme_1119791759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261A14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34817"/>
      </a:hlink>
      <a:folHlink>
        <a:srgbClr val="9B2D1F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8.xml><?xml version="1.0" encoding="utf-8"?>
<a:theme xmlns:a="http://schemas.openxmlformats.org/drawingml/2006/main" name="Office Theme_-203241376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261A14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34817"/>
      </a:hlink>
      <a:folHlink>
        <a:srgbClr val="9B2D1F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9.xml><?xml version="1.0" encoding="utf-8"?>
<a:theme xmlns:a="http://schemas.openxmlformats.org/drawingml/2006/main" name="Office Theme_-1296594472">
  <a:themeElements>
    <a:clrScheme name="Office">
      <a:dk1>
        <a:srgbClr val="000000"/>
      </a:dk1>
      <a:lt1>
        <a:srgbClr val="FFFFFF"/>
      </a:lt1>
      <a:dk2>
        <a:srgbClr val="FFFFFF"/>
      </a:dk2>
      <a:lt2>
        <a:srgbClr val="261A14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D34817"/>
      </a:hlink>
      <a:folHlink>
        <a:srgbClr val="9B2D1F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0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0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0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0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0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0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0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0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0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0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1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1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1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1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1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1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1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1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1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1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2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2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2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2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2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2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3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3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3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3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3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3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3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3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3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3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3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4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4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4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4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4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4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4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4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4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4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4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5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5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5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5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5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5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5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5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5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5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5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6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6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6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6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6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6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6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6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6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6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6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7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7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7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7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7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7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7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7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8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19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20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21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22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5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5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5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5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5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5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5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5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6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6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6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6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6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6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6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6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6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6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7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7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7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7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7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7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7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7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7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7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8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8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8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8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8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8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8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8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8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8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90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9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9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9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9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9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96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97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98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ppt/theme/themeOverride99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FFFFFF"/>
    </a:dk2>
    <a:lt2>
      <a:srgbClr val="261A14"/>
    </a:lt2>
    <a:accent1>
      <a:srgbClr val="D34817"/>
    </a:accent1>
    <a:accent2>
      <a:srgbClr val="9B2D1F"/>
    </a:accent2>
    <a:accent3>
      <a:srgbClr val="A28E6A"/>
    </a:accent3>
    <a:accent4>
      <a:srgbClr val="956251"/>
    </a:accent4>
    <a:accent5>
      <a:srgbClr val="918485"/>
    </a:accent5>
    <a:accent6>
      <a:srgbClr val="855D5D"/>
    </a:accent6>
    <a:hlink>
      <a:srgbClr val="D34817"/>
    </a:hlink>
    <a:folHlink>
      <a:srgbClr val="9B2D1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817</TotalTime>
  <Words>1212</Words>
  <Application>Microsoft Office PowerPoint</Application>
  <PresentationFormat>宽屏</PresentationFormat>
  <Paragraphs>184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16</vt:i4>
      </vt:variant>
      <vt:variant>
        <vt:lpstr>幻灯片标题</vt:lpstr>
      </vt:variant>
      <vt:variant>
        <vt:i4>20</vt:i4>
      </vt:variant>
    </vt:vector>
  </HeadingPairs>
  <TitlesOfParts>
    <vt:vector size="40" baseType="lpstr">
      <vt:lpstr>等线</vt:lpstr>
      <vt:lpstr>等线 Light</vt:lpstr>
      <vt:lpstr>微软雅黑</vt:lpstr>
      <vt:lpstr>Arial</vt:lpstr>
      <vt:lpstr>Office Theme_-1122818800</vt:lpstr>
      <vt:lpstr>d112c10e38851ce7391ebee1ee910760_cZs6HaX9cT9m</vt:lpstr>
      <vt:lpstr>Office Theme_754092227</vt:lpstr>
      <vt:lpstr>Office Theme_1244156420</vt:lpstr>
      <vt:lpstr>Office Theme_20617308</vt:lpstr>
      <vt:lpstr>Office Theme_1703177511</vt:lpstr>
      <vt:lpstr>Office Theme_1119791759</vt:lpstr>
      <vt:lpstr>Office Theme_-203241376</vt:lpstr>
      <vt:lpstr>Office Theme_-1296594472</vt:lpstr>
      <vt:lpstr>Office Theme_989228697</vt:lpstr>
      <vt:lpstr>Office Theme_-331608663</vt:lpstr>
      <vt:lpstr>Office Theme_-1691293521</vt:lpstr>
      <vt:lpstr>Office Theme_1449946179</vt:lpstr>
      <vt:lpstr>Office Theme_-197670199</vt:lpstr>
      <vt:lpstr>Office Theme_75964092</vt:lpstr>
      <vt:lpstr>Office Theme_124627119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永豪 孟</dc:creator>
  <cp:keywords>AIGC生成内容仅供参考-2024/4/18 9:44:26 -3060527</cp:keywords>
  <cp:lastModifiedBy>永豪 孟</cp:lastModifiedBy>
  <cp:revision>1</cp:revision>
  <dcterms:created xsi:type="dcterms:W3CDTF">2024-04-18T01:44:26Z</dcterms:created>
  <dcterms:modified xsi:type="dcterms:W3CDTF">2024-04-20T06:53:14Z</dcterms:modified>
</cp:coreProperties>
</file>