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A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2" autoAdjust="0"/>
    <p:restoredTop sz="94660"/>
  </p:normalViewPr>
  <p:slideViewPr>
    <p:cSldViewPr snapToGrid="0">
      <p:cViewPr>
        <p:scale>
          <a:sx n="125" d="100"/>
          <a:sy n="125" d="100"/>
        </p:scale>
        <p:origin x="4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72DEE-1287-B13A-4944-E183BC21F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5E6B0-5BAC-C61D-5EF3-EFA13DFE2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15263-3915-F284-36B8-5B425FB85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FBEEE-E0F7-488C-4477-214671AD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B050B-CF22-0448-4D11-880BF87D6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95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0F97-53EF-507A-1EDB-A761E056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53BF7-EE75-AD5B-E049-BCBB74C02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9A72B-6928-8DB0-07A9-D98766161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AB285-D99B-CFD2-EF44-9677F7B83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0428-6548-1619-EA1E-6C59796D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AE21A3-5FD8-CDBA-DEFF-F278CB17B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75AAD-7509-2466-8D99-8F3A7CCEA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998D9-46C0-049A-E779-80CA83314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DDEC6-810F-B0AC-FC2C-FD81E8C4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E886-6DE4-846B-4EF8-6E0A00B9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5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AB03-678C-76AB-CF91-05597482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D7F0D-18D9-99D7-637A-420101043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FBA8-6573-4D5A-DD65-F53BE147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FC777-2324-0B19-7752-55639DD3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9C074-D122-2D08-9F10-114A1F602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41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1598-2B8A-5047-2A56-639BC052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8EFEF-6184-7E0D-DC03-5F14EDCEC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91BC-73C8-1DDF-C8A7-DF56131C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63CD-04D2-F3BC-45FC-E3039A94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F1ADC-4D29-A972-1124-FB8A6CFC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5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9E7D2-5C19-5C72-061E-30EABC9AE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887C6-B7A0-575A-03C7-CDCFC49CFC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7EC9D-863F-3079-144F-28AF265A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AB610-7FE9-F58C-6F84-7EAC5C1A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86BF3-5311-CACE-C0F5-B9B46D1F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34856-5A4E-A23F-9C04-D8919CDD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4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2F970-C9B2-9464-9B6B-506C367B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89543-E5CC-2F42-34CA-0C62D44B2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20868-5E9B-711E-B4E8-9B1DCAFE2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FC335D-9286-3DBE-FC70-F4D47944B0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E505E1-3B09-E859-1E5B-2449008583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AEDC7C-9D07-9FD9-4BE4-022F4B994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C5F3-5155-C1D9-9F62-AE01A5A7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CF6BD-C803-4F3A-A6AE-43F989185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3159B-2554-56DD-D9D8-E8F13ED5E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0F6132-0D65-6160-A1F2-A6D5352DE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9F7B3-0C87-6794-1392-E57F215C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D6AF6-DD70-4D71-1379-4BB18680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39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70C051-710C-23B6-5463-78E21E699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F883A-F9B7-D374-1488-F931FE76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4161DC-B631-7ED0-AB2D-C4FD0F3A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4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469C-3D70-EA9D-57E0-E3A72AF0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01C10-4073-3372-C649-DD83349F5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F6870D-696B-8537-6662-9E6B798E4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60462-DE58-8366-9DDF-C7A2261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7FB69-5D68-A27F-10F9-9E2F8213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61EB2-2CAF-5F86-071F-3A868A3D7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98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82757-86C3-BF0E-128B-949991D9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1BFF9-F37F-6997-95AE-645F4B4F1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22EF0-CEEF-B7FF-9DC6-69F504F30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16A62-B4C1-0E80-60CF-C6C191BD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BEFA4-2905-FEFF-9F5A-41EFEF01D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F487-2AC2-A651-6F84-1A788147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766A2A-41D6-5BB0-A223-8D2D9E50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035B4F-8B73-9C93-7C06-FA712F74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48798-3C52-DD2A-4F51-A953E6231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DBF5DD-7AB2-40FA-A266-E4FBC7EAC0C5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A3332-D686-B2C9-B816-64E260A04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8B128-0EB7-F7D8-0736-537C60E74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CFCC2C-1A87-48DC-9D12-229E72B8C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0B58E9-2476-26E5-4A74-86570E7185B3}"/>
                  </a:ext>
                </a:extLst>
              </p:cNvPr>
              <p:cNvSpPr txBox="1"/>
              <p:nvPr/>
            </p:nvSpPr>
            <p:spPr>
              <a:xfrm>
                <a:off x="897214" y="604424"/>
                <a:ext cx="1847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effectLst/>
                          <a:latin typeface="Cambria Math" panose="02040503050406030204" pitchFamily="18" charset="0"/>
                        </a:rPr>
                        <m:t>𝓗</m:t>
                      </m:r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={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0B58E9-2476-26E5-4A74-86570E718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14" y="604424"/>
                <a:ext cx="1847522" cy="369332"/>
              </a:xfrm>
              <a:prstGeom prst="rect">
                <a:avLst/>
              </a:prstGeom>
              <a:blipFill>
                <a:blip r:embed="rId2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5186BC8F-6350-FF28-5EBE-8EFB71A3A9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1304551"/>
                  </p:ext>
                </p:extLst>
              </p:nvPr>
            </p:nvGraphicFramePr>
            <p:xfrm>
              <a:off x="988577" y="1081958"/>
              <a:ext cx="1535128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78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Table 48">
                <a:extLst>
                  <a:ext uri="{FF2B5EF4-FFF2-40B4-BE49-F238E27FC236}">
                    <a16:creationId xmlns:a16="http://schemas.microsoft.com/office/drawing/2014/main" id="{5186BC8F-6350-FF28-5EBE-8EFB71A3A9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11304551"/>
                  </p:ext>
                </p:extLst>
              </p:nvPr>
            </p:nvGraphicFramePr>
            <p:xfrm>
              <a:off x="988577" y="1081958"/>
              <a:ext cx="1535128" cy="159031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83782">
                      <a:extLst>
                        <a:ext uri="{9D8B030D-6E8A-4147-A177-3AD203B41FA5}">
                          <a16:colId xmlns:a16="http://schemas.microsoft.com/office/drawing/2014/main" val="3777437982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29800082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43536045"/>
                        </a:ext>
                      </a:extLst>
                    </a:gridCol>
                    <a:gridCol w="383782">
                      <a:extLst>
                        <a:ext uri="{9D8B030D-6E8A-4147-A177-3AD203B41FA5}">
                          <a16:colId xmlns:a16="http://schemas.microsoft.com/office/drawing/2014/main" val="1766513958"/>
                        </a:ext>
                      </a:extLst>
                    </a:gridCol>
                  </a:tblGrid>
                  <a:tr h="397579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587" t="-1515" r="-207937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587" t="-1515" r="-107937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1587" t="-1515" r="-7937" b="-3136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8009807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103077" r="-307937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29076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200000" r="-307937" b="-11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9325458"/>
                      </a:ext>
                    </a:extLst>
                  </a:tr>
                  <a:tr h="397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587" t="-304615" r="-307937" b="-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32106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155864-87CB-ADF8-BD79-EE57F1DF6593}"/>
                  </a:ext>
                </a:extLst>
              </p:cNvPr>
              <p:cNvSpPr txBox="1"/>
              <p:nvPr/>
            </p:nvSpPr>
            <p:spPr>
              <a:xfrm>
                <a:off x="6041560" y="2364204"/>
                <a:ext cx="22235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6155864-87CB-ADF8-BD79-EE57F1DF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560" y="2364204"/>
                <a:ext cx="2223598" cy="369332"/>
              </a:xfrm>
              <a:prstGeom prst="rect">
                <a:avLst/>
              </a:prstGeom>
              <a:blipFill>
                <a:blip r:embed="rId4"/>
                <a:stretch>
                  <a:fillRect r="-54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050669-CD03-A544-F00D-0BBD2D0E43F1}"/>
                  </a:ext>
                </a:extLst>
              </p:cNvPr>
              <p:cNvSpPr txBox="1"/>
              <p:nvPr/>
            </p:nvSpPr>
            <p:spPr>
              <a:xfrm>
                <a:off x="3108402" y="1595056"/>
                <a:ext cx="2818858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tx2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6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0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16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 smtClean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0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E050669-CD03-A544-F00D-0BBD2D0E4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402" y="1595056"/>
                <a:ext cx="2818858" cy="1077218"/>
              </a:xfrm>
              <a:prstGeom prst="rect">
                <a:avLst/>
              </a:prstGeom>
              <a:blipFill>
                <a:blip r:embed="rId5"/>
                <a:stretch>
                  <a:fillRect b="-2247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CEA8C16-613D-77ED-1B0C-D59C0B26EB3B}"/>
                  </a:ext>
                </a:extLst>
              </p:cNvPr>
              <p:cNvSpPr txBox="1"/>
              <p:nvPr/>
            </p:nvSpPr>
            <p:spPr>
              <a:xfrm>
                <a:off x="6339653" y="1599916"/>
                <a:ext cx="1686744" cy="5794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1600" dirty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600" dirty="0">
                        <a:solidFill>
                          <a:schemeClr val="tx2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16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rPr>
                  <a:t>,</a:t>
                </a:r>
              </a:p>
              <a:p>
                <a:pPr/>
                <a:r>
                  <a:rPr lang="en-US" sz="1600" b="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lit/>
                      </m:rPr>
                      <a:rPr lang="en-US" sz="1600" b="0" i="0" dirty="0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600" b="0" i="1" dirty="0">
                  <a:solidFill>
                    <a:schemeClr val="accent2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CEA8C16-613D-77ED-1B0C-D59C0B26E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653" y="1599916"/>
                <a:ext cx="1686744" cy="579454"/>
              </a:xfrm>
              <a:prstGeom prst="rect">
                <a:avLst/>
              </a:prstGeom>
              <a:blipFill>
                <a:blip r:embed="rId6"/>
                <a:stretch>
                  <a:fillRect t="-3061" b="-4082"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4AF7CF46-2691-F984-0964-8EE1D0873780}"/>
              </a:ext>
            </a:extLst>
          </p:cNvPr>
          <p:cNvSpPr/>
          <p:nvPr/>
        </p:nvSpPr>
        <p:spPr>
          <a:xfrm>
            <a:off x="3108404" y="1074159"/>
            <a:ext cx="5039678" cy="33855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Transformer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A2E3D72-8A4B-0B98-1DE3-A372D313469E}"/>
              </a:ext>
            </a:extLst>
          </p:cNvPr>
          <p:cNvSpPr/>
          <p:nvPr/>
        </p:nvSpPr>
        <p:spPr>
          <a:xfrm>
            <a:off x="6022340" y="1620362"/>
            <a:ext cx="228600" cy="22961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647A7A-BB87-79B7-67FF-B168E0FE40A5}"/>
              </a:ext>
            </a:extLst>
          </p:cNvPr>
          <p:cNvCxnSpPr>
            <a:cxnSpLocks/>
            <a:stCxn id="54" idx="0"/>
            <a:endCxn id="54" idx="4"/>
          </p:cNvCxnSpPr>
          <p:nvPr/>
        </p:nvCxnSpPr>
        <p:spPr>
          <a:xfrm>
            <a:off x="6136640" y="1620362"/>
            <a:ext cx="0" cy="229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F45C152-4F10-7BC4-612B-F72C0261A6C6}"/>
              </a:ext>
            </a:extLst>
          </p:cNvPr>
          <p:cNvCxnSpPr>
            <a:cxnSpLocks/>
            <a:stCxn id="54" idx="2"/>
            <a:endCxn id="54" idx="6"/>
          </p:cNvCxnSpPr>
          <p:nvPr/>
        </p:nvCxnSpPr>
        <p:spPr>
          <a:xfrm>
            <a:off x="6022340" y="1735170"/>
            <a:ext cx="228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97EB523-6AE0-5B2F-AB04-6B0D055222D9}"/>
              </a:ext>
            </a:extLst>
          </p:cNvPr>
          <p:cNvCxnSpPr>
            <a:cxnSpLocks/>
          </p:cNvCxnSpPr>
          <p:nvPr/>
        </p:nvCxnSpPr>
        <p:spPr>
          <a:xfrm flipH="1" flipV="1">
            <a:off x="4327694" y="1410174"/>
            <a:ext cx="0" cy="182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C32F5C-A8D8-0CD0-002E-C6475D3147FC}"/>
              </a:ext>
            </a:extLst>
          </p:cNvPr>
          <p:cNvCxnSpPr>
            <a:cxnSpLocks/>
            <a:endCxn id="59" idx="2"/>
          </p:cNvCxnSpPr>
          <p:nvPr/>
        </p:nvCxnSpPr>
        <p:spPr>
          <a:xfrm flipV="1">
            <a:off x="7682301" y="973506"/>
            <a:ext cx="0" cy="916254"/>
          </a:xfrm>
          <a:prstGeom prst="straightConnector1">
            <a:avLst/>
          </a:prstGeom>
          <a:ln>
            <a:prstDash val="solid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2F88BA-B801-1A8E-E84C-2A0F26536FAC}"/>
                  </a:ext>
                </a:extLst>
              </p:cNvPr>
              <p:cNvSpPr txBox="1"/>
              <p:nvPr/>
            </p:nvSpPr>
            <p:spPr>
              <a:xfrm>
                <a:off x="7494016" y="634952"/>
                <a:ext cx="376570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Dot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1600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F2F88BA-B801-1A8E-E84C-2A0F26536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016" y="634952"/>
                <a:ext cx="37657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Arrow: Right 59">
            <a:extLst>
              <a:ext uri="{FF2B5EF4-FFF2-40B4-BE49-F238E27FC236}">
                <a16:creationId xmlns:a16="http://schemas.microsoft.com/office/drawing/2014/main" id="{40C8664F-8E1B-E2CC-0FAB-6C1CDCC2D456}"/>
              </a:ext>
            </a:extLst>
          </p:cNvPr>
          <p:cNvSpPr/>
          <p:nvPr/>
        </p:nvSpPr>
        <p:spPr>
          <a:xfrm>
            <a:off x="2617627" y="1984400"/>
            <a:ext cx="404828" cy="4216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804BE97-6DAF-9D82-EF97-9AB2B24DAFF7}"/>
              </a:ext>
            </a:extLst>
          </p:cNvPr>
          <p:cNvSpPr/>
          <p:nvPr/>
        </p:nvSpPr>
        <p:spPr>
          <a:xfrm rot="16200000">
            <a:off x="7091184" y="2109799"/>
            <a:ext cx="170840" cy="4216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1B79B96-8B3D-6263-DCE8-106BF65EEE1B}"/>
              </a:ext>
            </a:extLst>
          </p:cNvPr>
          <p:cNvCxnSpPr>
            <a:cxnSpLocks/>
          </p:cNvCxnSpPr>
          <p:nvPr/>
        </p:nvCxnSpPr>
        <p:spPr>
          <a:xfrm flipH="1" flipV="1">
            <a:off x="7152174" y="1412811"/>
            <a:ext cx="0" cy="182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475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131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ZIQIAN LIN</dc:creator>
  <cp:lastModifiedBy>ZIQIAN LIN</cp:lastModifiedBy>
  <cp:revision>6</cp:revision>
  <dcterms:created xsi:type="dcterms:W3CDTF">2024-12-25T01:59:12Z</dcterms:created>
  <dcterms:modified xsi:type="dcterms:W3CDTF">2025-01-14T19:59:12Z</dcterms:modified>
</cp:coreProperties>
</file>