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533438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748242"/>
            <a:ext cx="10150079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401359"/>
            <a:ext cx="10150079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84866" y="243417"/>
            <a:ext cx="291814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0424" y="243417"/>
            <a:ext cx="85852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375" y="1139826"/>
            <a:ext cx="116725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375" y="3059642"/>
            <a:ext cx="116725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0424" y="1217083"/>
            <a:ext cx="5751711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1303" y="1217083"/>
            <a:ext cx="5751711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243417"/>
            <a:ext cx="116725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187" y="1120775"/>
            <a:ext cx="572527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187" y="1670050"/>
            <a:ext cx="572527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1303" y="1120775"/>
            <a:ext cx="57534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1303" y="1670050"/>
            <a:ext cx="57534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304800"/>
            <a:ext cx="436488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474" y="658284"/>
            <a:ext cx="685130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1371600"/>
            <a:ext cx="436488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87" y="304800"/>
            <a:ext cx="436488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53474" y="658284"/>
            <a:ext cx="685130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187" y="1371600"/>
            <a:ext cx="436488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0424" y="243417"/>
            <a:ext cx="116725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424" y="1217083"/>
            <a:ext cx="116725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424" y="4237567"/>
            <a:ext cx="304502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2952" y="4237567"/>
            <a:ext cx="456753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7990" y="4237567"/>
            <a:ext cx="304502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6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6BBBDDAE-BA8B-36AB-CB32-C3E7C080AE73}"/>
              </a:ext>
            </a:extLst>
          </p:cNvPr>
          <p:cNvSpPr/>
          <p:nvPr/>
        </p:nvSpPr>
        <p:spPr>
          <a:xfrm>
            <a:off x="11259134" y="1120822"/>
            <a:ext cx="2153808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B4698BD-42E5-A4EF-7129-21D3F04EE070}"/>
              </a:ext>
            </a:extLst>
          </p:cNvPr>
          <p:cNvSpPr/>
          <p:nvPr/>
        </p:nvSpPr>
        <p:spPr>
          <a:xfrm>
            <a:off x="5473220" y="1097436"/>
            <a:ext cx="2153808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47">
                <a:extLst>
                  <a:ext uri="{FF2B5EF4-FFF2-40B4-BE49-F238E27FC236}">
                    <a16:creationId xmlns:a16="http://schemas.microsoft.com/office/drawing/2014/main" id="{08311675-753F-52FD-F197-8003ADB1F07F}"/>
                  </a:ext>
                </a:extLst>
              </p:cNvPr>
              <p:cNvSpPr txBox="1"/>
              <p:nvPr/>
            </p:nvSpPr>
            <p:spPr>
              <a:xfrm>
                <a:off x="637079" y="2304139"/>
                <a:ext cx="20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47">
                <a:extLst>
                  <a:ext uri="{FF2B5EF4-FFF2-40B4-BE49-F238E27FC236}">
                    <a16:creationId xmlns:a16="http://schemas.microsoft.com/office/drawing/2014/main" id="{08311675-753F-52FD-F197-8003ADB1F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79" y="2304139"/>
                <a:ext cx="209200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49">
                <a:extLst>
                  <a:ext uri="{FF2B5EF4-FFF2-40B4-BE49-F238E27FC236}">
                    <a16:creationId xmlns:a16="http://schemas.microsoft.com/office/drawing/2014/main" id="{9BA23610-97DD-2358-5E9E-122364FB77EE}"/>
                  </a:ext>
                </a:extLst>
              </p:cNvPr>
              <p:cNvSpPr txBox="1"/>
              <p:nvPr/>
            </p:nvSpPr>
            <p:spPr>
              <a:xfrm>
                <a:off x="4966538" y="4066453"/>
                <a:ext cx="2038682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0" name="TextBox 49">
                <a:extLst>
                  <a:ext uri="{FF2B5EF4-FFF2-40B4-BE49-F238E27FC236}">
                    <a16:creationId xmlns:a16="http://schemas.microsoft.com/office/drawing/2014/main" id="{9BA23610-97DD-2358-5E9E-122364FB7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38" y="4066453"/>
                <a:ext cx="2038682" cy="380425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50">
            <a:extLst>
              <a:ext uri="{FF2B5EF4-FFF2-40B4-BE49-F238E27FC236}">
                <a16:creationId xmlns:a16="http://schemas.microsoft.com/office/drawing/2014/main" id="{B56AC2C8-73D7-EADA-B37B-B31A3EF4B808}"/>
              </a:ext>
            </a:extLst>
          </p:cNvPr>
          <p:cNvSpPr txBox="1"/>
          <p:nvPr/>
        </p:nvSpPr>
        <p:spPr>
          <a:xfrm>
            <a:off x="3441457" y="3462973"/>
            <a:ext cx="19032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/>
              <a:t>hypothesis prefix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51">
                <a:extLst>
                  <a:ext uri="{FF2B5EF4-FFF2-40B4-BE49-F238E27FC236}">
                    <a16:creationId xmlns:a16="http://schemas.microsoft.com/office/drawing/2014/main" id="{BD228EBD-DF91-6490-A247-0E350F054D4C}"/>
                  </a:ext>
                </a:extLst>
              </p:cNvPr>
              <p:cNvSpPr txBox="1"/>
              <p:nvPr/>
            </p:nvSpPr>
            <p:spPr>
              <a:xfrm>
                <a:off x="5962444" y="3438479"/>
                <a:ext cx="25728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1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2" name="TextBox 51">
                <a:extLst>
                  <a:ext uri="{FF2B5EF4-FFF2-40B4-BE49-F238E27FC236}">
                    <a16:creationId xmlns:a16="http://schemas.microsoft.com/office/drawing/2014/main" id="{BD228EBD-DF91-6490-A247-0E350F054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44" y="3438479"/>
                <a:ext cx="2572882" cy="369332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0874D79C-B7E3-9E8F-EBF2-635A5B686F4E}"/>
              </a:ext>
            </a:extLst>
          </p:cNvPr>
          <p:cNvSpPr/>
          <p:nvPr/>
        </p:nvSpPr>
        <p:spPr>
          <a:xfrm>
            <a:off x="3376565" y="2879341"/>
            <a:ext cx="5039678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D99C5E9-2C90-0A11-39B5-710236FEDE68}"/>
              </a:ext>
            </a:extLst>
          </p:cNvPr>
          <p:cNvSpPr/>
          <p:nvPr/>
        </p:nvSpPr>
        <p:spPr>
          <a:xfrm>
            <a:off x="5540814" y="3529758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264FD8C-0CEF-14CE-2F22-84CD1BAF5BFE}"/>
              </a:ext>
            </a:extLst>
          </p:cNvPr>
          <p:cNvCxnSpPr>
            <a:cxnSpLocks/>
            <a:stCxn id="164" idx="0"/>
            <a:endCxn id="164" idx="4"/>
          </p:cNvCxnSpPr>
          <p:nvPr/>
        </p:nvCxnSpPr>
        <p:spPr>
          <a:xfrm>
            <a:off x="5655114" y="3529758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A0E5A9C-149A-F80A-D650-C01A3539773E}"/>
              </a:ext>
            </a:extLst>
          </p:cNvPr>
          <p:cNvCxnSpPr>
            <a:cxnSpLocks/>
            <a:stCxn id="164" idx="2"/>
            <a:endCxn id="164" idx="6"/>
          </p:cNvCxnSpPr>
          <p:nvPr/>
        </p:nvCxnSpPr>
        <p:spPr>
          <a:xfrm>
            <a:off x="5540814" y="364456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2D25426-234F-492E-1185-8E6CA575DE50}"/>
              </a:ext>
            </a:extLst>
          </p:cNvPr>
          <p:cNvCxnSpPr>
            <a:cxnSpLocks/>
          </p:cNvCxnSpPr>
          <p:nvPr/>
        </p:nvCxnSpPr>
        <p:spPr>
          <a:xfrm flipV="1">
            <a:off x="4424405" y="3276187"/>
            <a:ext cx="0" cy="172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16C0C2A-5566-D62C-FB2B-2EE42E089FBE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8227957" y="2719014"/>
            <a:ext cx="0" cy="8107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58">
                <a:extLst>
                  <a:ext uri="{FF2B5EF4-FFF2-40B4-BE49-F238E27FC236}">
                    <a16:creationId xmlns:a16="http://schemas.microsoft.com/office/drawing/2014/main" id="{430938FA-EEC1-4642-A726-21B07369966E}"/>
                  </a:ext>
                </a:extLst>
              </p:cNvPr>
              <p:cNvSpPr txBox="1"/>
              <p:nvPr/>
            </p:nvSpPr>
            <p:spPr>
              <a:xfrm>
                <a:off x="8039672" y="2349682"/>
                <a:ext cx="3765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9" name="TextBox 58">
                <a:extLst>
                  <a:ext uri="{FF2B5EF4-FFF2-40B4-BE49-F238E27FC236}">
                    <a16:creationId xmlns:a16="http://schemas.microsoft.com/office/drawing/2014/main" id="{430938FA-EEC1-4642-A726-21B073699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72" y="2349682"/>
                <a:ext cx="3765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hought Bubble: Cloud 169">
                <a:extLst>
                  <a:ext uri="{FF2B5EF4-FFF2-40B4-BE49-F238E27FC236}">
                    <a16:creationId xmlns:a16="http://schemas.microsoft.com/office/drawing/2014/main" id="{881B2575-7950-ECDB-A23D-9802CA0185E0}"/>
                  </a:ext>
                </a:extLst>
              </p:cNvPr>
              <p:cNvSpPr/>
              <p:nvPr/>
            </p:nvSpPr>
            <p:spPr>
              <a:xfrm>
                <a:off x="9068504" y="2401448"/>
                <a:ext cx="4344438" cy="1958675"/>
              </a:xfrm>
              <a:prstGeom prst="cloudCallout">
                <a:avLst>
                  <a:gd name="adj1" fmla="val -60883"/>
                  <a:gd name="adj2" fmla="val -4169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Hypothesis space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and dataset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Transformer identify the correct hypothesis?</a:t>
                </a:r>
              </a:p>
            </p:txBody>
          </p:sp>
        </mc:Choice>
        <mc:Fallback xmlns="">
          <p:sp>
            <p:nvSpPr>
              <p:cNvPr id="170" name="Thought Bubble: Cloud 169">
                <a:extLst>
                  <a:ext uri="{FF2B5EF4-FFF2-40B4-BE49-F238E27FC236}">
                    <a16:creationId xmlns:a16="http://schemas.microsoft.com/office/drawing/2014/main" id="{881B2575-7950-ECDB-A23D-9802CA018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504" y="2401448"/>
                <a:ext cx="4344438" cy="1958675"/>
              </a:xfrm>
              <a:prstGeom prst="cloudCallout">
                <a:avLst>
                  <a:gd name="adj1" fmla="val -60883"/>
                  <a:gd name="adj2" fmla="val -416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3B9F875-5D3E-5E90-B621-2A437520A791}"/>
              </a:ext>
            </a:extLst>
          </p:cNvPr>
          <p:cNvCxnSpPr>
            <a:cxnSpLocks/>
          </p:cNvCxnSpPr>
          <p:nvPr/>
        </p:nvCxnSpPr>
        <p:spPr>
          <a:xfrm flipV="1">
            <a:off x="7248885" y="3271108"/>
            <a:ext cx="0" cy="18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2DD7308-582A-5DBE-4C7E-1E56CDD2231D}"/>
                  </a:ext>
                </a:extLst>
              </p:cNvPr>
              <p:cNvSpPr txBox="1"/>
              <p:nvPr/>
            </p:nvSpPr>
            <p:spPr>
              <a:xfrm>
                <a:off x="5473220" y="1639799"/>
                <a:ext cx="21538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2DD7308-582A-5DBE-4C7E-1E56CDD2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220" y="1639799"/>
                <a:ext cx="2153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4C765F8-B0FF-DA9D-EEA2-674A8C9A1A7E}"/>
              </a:ext>
            </a:extLst>
          </p:cNvPr>
          <p:cNvCxnSpPr>
            <a:cxnSpLocks/>
            <a:stCxn id="172" idx="0"/>
            <a:endCxn id="158" idx="2"/>
          </p:cNvCxnSpPr>
          <p:nvPr/>
        </p:nvCxnSpPr>
        <p:spPr>
          <a:xfrm flipV="1">
            <a:off x="6550124" y="1489204"/>
            <a:ext cx="0" cy="150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A6CD4CD-58A9-62EC-CE98-197C31E51A27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7178728" y="966752"/>
            <a:ext cx="7420" cy="770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5A5AE5D-8CF5-286A-1FF6-4CF638B432CE}"/>
                  </a:ext>
                </a:extLst>
              </p:cNvPr>
              <p:cNvSpPr txBox="1"/>
              <p:nvPr/>
            </p:nvSpPr>
            <p:spPr>
              <a:xfrm>
                <a:off x="6928109" y="597420"/>
                <a:ext cx="5160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5A5AE5D-8CF5-286A-1FF6-4CF638B43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109" y="597420"/>
                <a:ext cx="5160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46D80B2-23BC-0401-3BEA-2FAAD7BF6B78}"/>
                  </a:ext>
                </a:extLst>
              </p:cNvPr>
              <p:cNvSpPr txBox="1"/>
              <p:nvPr/>
            </p:nvSpPr>
            <p:spPr>
              <a:xfrm>
                <a:off x="11259134" y="1666543"/>
                <a:ext cx="21538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46D80B2-23BC-0401-3BEA-2FAAD7BF6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134" y="1666543"/>
                <a:ext cx="2153808" cy="369332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7" name="Table 176">
                <a:extLst>
                  <a:ext uri="{FF2B5EF4-FFF2-40B4-BE49-F238E27FC236}">
                    <a16:creationId xmlns:a16="http://schemas.microsoft.com/office/drawing/2014/main" id="{87FCDAA3-89C9-764F-11E6-EE81018297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604783"/>
                  </p:ext>
                </p:extLst>
              </p:nvPr>
            </p:nvGraphicFramePr>
            <p:xfrm>
              <a:off x="588321" y="2751765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7" name="Table 176">
                <a:extLst>
                  <a:ext uri="{FF2B5EF4-FFF2-40B4-BE49-F238E27FC236}">
                    <a16:creationId xmlns:a16="http://schemas.microsoft.com/office/drawing/2014/main" id="{87FCDAA3-89C9-764F-11E6-EE81018297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604783"/>
                  </p:ext>
                </p:extLst>
              </p:nvPr>
            </p:nvGraphicFramePr>
            <p:xfrm>
              <a:off x="588321" y="2751765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163" t="-1515" r="-20465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163" t="-1515" r="-10465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1163" t="-1515" r="-465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103077" r="-304651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200000" r="-304651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304615" r="-30465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8" name="Oval 177">
            <a:extLst>
              <a:ext uri="{FF2B5EF4-FFF2-40B4-BE49-F238E27FC236}">
                <a16:creationId xmlns:a16="http://schemas.microsoft.com/office/drawing/2014/main" id="{D7D8F447-3E15-920A-7A0F-A208C3091B3A}"/>
              </a:ext>
            </a:extLst>
          </p:cNvPr>
          <p:cNvSpPr/>
          <p:nvPr/>
        </p:nvSpPr>
        <p:spPr>
          <a:xfrm>
            <a:off x="1449753" y="546444"/>
            <a:ext cx="365760" cy="3657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B6D74250-1B28-15EF-1009-457DE24E83CA}"/>
              </a:ext>
            </a:extLst>
          </p:cNvPr>
          <p:cNvSpPr/>
          <p:nvPr/>
        </p:nvSpPr>
        <p:spPr>
          <a:xfrm>
            <a:off x="782545" y="545640"/>
            <a:ext cx="365760" cy="36576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9FF28C7-C725-8755-631E-6625F6095FCB}"/>
              </a:ext>
            </a:extLst>
          </p:cNvPr>
          <p:cNvSpPr/>
          <p:nvPr/>
        </p:nvSpPr>
        <p:spPr>
          <a:xfrm>
            <a:off x="2149335" y="545640"/>
            <a:ext cx="365760" cy="3657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7131FEB-0043-6DB8-B0AF-92665171F4A9}"/>
              </a:ext>
            </a:extLst>
          </p:cNvPr>
          <p:cNvCxnSpPr/>
          <p:nvPr/>
        </p:nvCxnSpPr>
        <p:spPr>
          <a:xfrm flipV="1">
            <a:off x="3005825" y="752937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BEB1D11-C883-E8D9-67A5-31EA9E8A4EEF}"/>
              </a:ext>
            </a:extLst>
          </p:cNvPr>
          <p:cNvSpPr txBox="1"/>
          <p:nvPr/>
        </p:nvSpPr>
        <p:spPr>
          <a:xfrm>
            <a:off x="3601016" y="599204"/>
            <a:ext cx="1402858" cy="33855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1,0,2,2,1,2,…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8F27EB2-75FA-7F6C-10D4-292FCFFB2D6C}"/>
                  </a:ext>
                </a:extLst>
              </p:cNvPr>
              <p:cNvSpPr txBox="1"/>
              <p:nvPr/>
            </p:nvSpPr>
            <p:spPr>
              <a:xfrm>
                <a:off x="717457" y="1587403"/>
                <a:ext cx="1513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B8F27EB2-75FA-7F6C-10D4-292FCFFB2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7" y="1587403"/>
                <a:ext cx="1513834" cy="369332"/>
              </a:xfrm>
              <a:prstGeom prst="rect">
                <a:avLst/>
              </a:prstGeom>
              <a:blipFill>
                <a:blip r:embed="rId11"/>
                <a:stretch>
                  <a:fillRect r="-121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691EAFE-9107-8041-030B-D6CBBDE7415F}"/>
              </a:ext>
            </a:extLst>
          </p:cNvPr>
          <p:cNvCxnSpPr/>
          <p:nvPr/>
        </p:nvCxnSpPr>
        <p:spPr>
          <a:xfrm flipV="1">
            <a:off x="2321375" y="1745600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D380C65-3160-8D98-81E1-1F95F4B9DCFC}"/>
                  </a:ext>
                </a:extLst>
              </p:cNvPr>
              <p:cNvSpPr txBox="1"/>
              <p:nvPr/>
            </p:nvSpPr>
            <p:spPr>
              <a:xfrm>
                <a:off x="2868535" y="1480302"/>
                <a:ext cx="2135340" cy="5305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D380C65-3160-8D98-81E1-1F95F4B9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35" y="1480302"/>
                <a:ext cx="2135340" cy="530594"/>
              </a:xfrm>
              <a:prstGeom prst="rect">
                <a:avLst/>
              </a:prstGeom>
              <a:blipFill>
                <a:blip r:embed="rId12"/>
                <a:stretch>
                  <a:fillRect b="-1124"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F460D33-A849-24DD-7A78-F65CC8D7883F}"/>
                  </a:ext>
                </a:extLst>
              </p:cNvPr>
              <p:cNvSpPr txBox="1"/>
              <p:nvPr/>
            </p:nvSpPr>
            <p:spPr>
              <a:xfrm>
                <a:off x="8333562" y="472855"/>
                <a:ext cx="1291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F460D33-A849-24DD-7A78-F65CC8D78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562" y="472855"/>
                <a:ext cx="1291171" cy="369332"/>
              </a:xfrm>
              <a:prstGeom prst="rect">
                <a:avLst/>
              </a:prstGeom>
              <a:blipFill>
                <a:blip r:embed="rId13"/>
                <a:stretch>
                  <a:fillRect r="-141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77B803CE-B2B2-92EB-05EB-3402C3EA582E}"/>
                  </a:ext>
                </a:extLst>
              </p:cNvPr>
              <p:cNvSpPr txBox="1"/>
              <p:nvPr/>
            </p:nvSpPr>
            <p:spPr>
              <a:xfrm>
                <a:off x="8335834" y="1164175"/>
                <a:ext cx="2486560" cy="7309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77B803CE-B2B2-92EB-05EB-3402C3EA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34" y="1164175"/>
                <a:ext cx="2486560" cy="7309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5AFC6E9-A943-69A9-46D6-D95CEEC0A62A}"/>
              </a:ext>
            </a:extLst>
          </p:cNvPr>
          <p:cNvCxnSpPr/>
          <p:nvPr/>
        </p:nvCxnSpPr>
        <p:spPr>
          <a:xfrm flipV="1">
            <a:off x="2778575" y="3641517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56D2BC58-C522-B73F-84AD-942FC6C397FE}"/>
              </a:ext>
            </a:extLst>
          </p:cNvPr>
          <p:cNvCxnSpPr>
            <a:cxnSpLocks/>
            <a:stCxn id="160" idx="3"/>
          </p:cNvCxnSpPr>
          <p:nvPr/>
        </p:nvCxnSpPr>
        <p:spPr>
          <a:xfrm flipV="1">
            <a:off x="7005220" y="3888327"/>
            <a:ext cx="272452" cy="368339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756A3C29-8AAA-ED64-C054-C0F574EBBEB8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9624733" y="657521"/>
            <a:ext cx="320040" cy="378806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F12C4187-4F51-1061-2A30-2EBB0A7766CF}"/>
              </a:ext>
            </a:extLst>
          </p:cNvPr>
          <p:cNvSpPr txBox="1"/>
          <p:nvPr/>
        </p:nvSpPr>
        <p:spPr>
          <a:xfrm rot="16200000">
            <a:off x="-693313" y="978019"/>
            <a:ext cx="178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Common-used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8A52A98-4B87-B08B-8727-257956B6FE08}"/>
              </a:ext>
            </a:extLst>
          </p:cNvPr>
          <p:cNvSpPr txBox="1"/>
          <p:nvPr/>
        </p:nvSpPr>
        <p:spPr>
          <a:xfrm rot="16200000">
            <a:off x="-368750" y="3167793"/>
            <a:ext cx="11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</a:t>
            </a: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E2CC2B55-03D8-0863-D41D-CEB8F5C6C105}"/>
              </a:ext>
            </a:extLst>
          </p:cNvPr>
          <p:cNvCxnSpPr>
            <a:cxnSpLocks/>
            <a:stCxn id="179" idx="6"/>
            <a:endCxn id="178" idx="2"/>
          </p:cNvCxnSpPr>
          <p:nvPr/>
        </p:nvCxnSpPr>
        <p:spPr>
          <a:xfrm>
            <a:off x="1148306" y="728520"/>
            <a:ext cx="301448" cy="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Curved 193">
            <a:extLst>
              <a:ext uri="{FF2B5EF4-FFF2-40B4-BE49-F238E27FC236}">
                <a16:creationId xmlns:a16="http://schemas.microsoft.com/office/drawing/2014/main" id="{65379C9E-7A99-605F-7238-DAE1ADC60BAA}"/>
              </a:ext>
            </a:extLst>
          </p:cNvPr>
          <p:cNvCxnSpPr>
            <a:cxnSpLocks/>
            <a:stCxn id="179" idx="5"/>
            <a:endCxn id="180" idx="3"/>
          </p:cNvCxnSpPr>
          <p:nvPr/>
        </p:nvCxnSpPr>
        <p:spPr>
          <a:xfrm rot="16200000" flipH="1">
            <a:off x="1648820" y="303758"/>
            <a:ext cx="12700" cy="1108157"/>
          </a:xfrm>
          <a:prstGeom prst="curvedConnector3">
            <a:avLst>
              <a:gd name="adj1" fmla="val 19217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Curved 194">
            <a:extLst>
              <a:ext uri="{FF2B5EF4-FFF2-40B4-BE49-F238E27FC236}">
                <a16:creationId xmlns:a16="http://schemas.microsoft.com/office/drawing/2014/main" id="{067BB035-B7D1-323A-6D00-CBE5E0EDE8DB}"/>
              </a:ext>
            </a:extLst>
          </p:cNvPr>
          <p:cNvCxnSpPr>
            <a:cxnSpLocks/>
            <a:stCxn id="180" idx="7"/>
            <a:endCxn id="180" idx="5"/>
          </p:cNvCxnSpPr>
          <p:nvPr/>
        </p:nvCxnSpPr>
        <p:spPr>
          <a:xfrm rot="16200000" flipH="1">
            <a:off x="2332214" y="728521"/>
            <a:ext cx="258632" cy="12700"/>
          </a:xfrm>
          <a:prstGeom prst="curvedConnector5">
            <a:avLst>
              <a:gd name="adj1" fmla="val -60562"/>
              <a:gd name="adj2" fmla="val 2658236"/>
              <a:gd name="adj3" fmla="val 1671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2CE59F1A-9224-9D32-F859-95A47E1CB994}"/>
              </a:ext>
            </a:extLst>
          </p:cNvPr>
          <p:cNvCxnSpPr>
            <a:cxnSpLocks/>
            <a:stCxn id="180" idx="1"/>
            <a:endCxn id="179" idx="7"/>
          </p:cNvCxnSpPr>
          <p:nvPr/>
        </p:nvCxnSpPr>
        <p:spPr>
          <a:xfrm rot="16200000" flipV="1">
            <a:off x="1648821" y="45125"/>
            <a:ext cx="12700" cy="1108157"/>
          </a:xfrm>
          <a:prstGeom prst="curvedConnector3">
            <a:avLst>
              <a:gd name="adj1" fmla="val 1988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27A35D5A-AAB1-A479-E25B-84DA17C5FB24}"/>
              </a:ext>
            </a:extLst>
          </p:cNvPr>
          <p:cNvCxnSpPr>
            <a:cxnSpLocks/>
            <a:stCxn id="178" idx="6"/>
            <a:endCxn id="180" idx="2"/>
          </p:cNvCxnSpPr>
          <p:nvPr/>
        </p:nvCxnSpPr>
        <p:spPr>
          <a:xfrm flipV="1">
            <a:off x="1815514" y="728520"/>
            <a:ext cx="333821" cy="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1D6D7D93-4D47-D182-9292-C2ACE5E9217C}"/>
              </a:ext>
            </a:extLst>
          </p:cNvPr>
          <p:cNvSpPr txBox="1"/>
          <p:nvPr/>
        </p:nvSpPr>
        <p:spPr>
          <a:xfrm>
            <a:off x="754518" y="1120822"/>
            <a:ext cx="43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961B398-A3C0-C029-B959-7A2F75E08942}"/>
              </a:ext>
            </a:extLst>
          </p:cNvPr>
          <p:cNvCxnSpPr>
            <a:cxnSpLocks/>
            <a:stCxn id="182" idx="3"/>
            <a:endCxn id="172" idx="1"/>
          </p:cNvCxnSpPr>
          <p:nvPr/>
        </p:nvCxnSpPr>
        <p:spPr>
          <a:xfrm>
            <a:off x="5003874" y="768481"/>
            <a:ext cx="469346" cy="10559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F81D47A-7A16-CDA1-C3FE-144EB98956C9}"/>
              </a:ext>
            </a:extLst>
          </p:cNvPr>
          <p:cNvCxnSpPr>
            <a:cxnSpLocks/>
            <a:stCxn id="185" idx="3"/>
            <a:endCxn id="172" idx="1"/>
          </p:cNvCxnSpPr>
          <p:nvPr/>
        </p:nvCxnSpPr>
        <p:spPr>
          <a:xfrm>
            <a:off x="5003875" y="1745599"/>
            <a:ext cx="469345" cy="7886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9879272-0CA7-B998-F602-3F751D952AED}"/>
              </a:ext>
            </a:extLst>
          </p:cNvPr>
          <p:cNvCxnSpPr>
            <a:cxnSpLocks/>
            <a:stCxn id="187" idx="3"/>
            <a:endCxn id="176" idx="1"/>
          </p:cNvCxnSpPr>
          <p:nvPr/>
        </p:nvCxnSpPr>
        <p:spPr>
          <a:xfrm>
            <a:off x="10822394" y="1529660"/>
            <a:ext cx="436740" cy="32154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6116B307-341D-5A15-0B2D-ECDE29908DD7}"/>
              </a:ext>
            </a:extLst>
          </p:cNvPr>
          <p:cNvSpPr txBox="1"/>
          <p:nvPr/>
        </p:nvSpPr>
        <p:spPr>
          <a:xfrm>
            <a:off x="4302445" y="85056"/>
            <a:ext cx="30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1: Unaligned Sequence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A0AF33B-AABC-38EF-B0BF-BB9C8065BBB1}"/>
              </a:ext>
            </a:extLst>
          </p:cNvPr>
          <p:cNvCxnSpPr>
            <a:cxnSpLocks/>
            <a:stCxn id="176" idx="0"/>
            <a:endCxn id="157" idx="2"/>
          </p:cNvCxnSpPr>
          <p:nvPr/>
        </p:nvCxnSpPr>
        <p:spPr>
          <a:xfrm flipV="1">
            <a:off x="12336038" y="1512590"/>
            <a:ext cx="0" cy="153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61EA41-0854-87B0-A89F-2703BED4DD16}"/>
              </a:ext>
            </a:extLst>
          </p:cNvPr>
          <p:cNvCxnSpPr>
            <a:cxnSpLocks/>
            <a:endCxn id="205" idx="2"/>
          </p:cNvCxnSpPr>
          <p:nvPr/>
        </p:nvCxnSpPr>
        <p:spPr>
          <a:xfrm flipV="1">
            <a:off x="13066560" y="988188"/>
            <a:ext cx="7421" cy="770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ED53771-432F-57BB-F110-37905889D0FE}"/>
                  </a:ext>
                </a:extLst>
              </p:cNvPr>
              <p:cNvSpPr txBox="1"/>
              <p:nvPr/>
            </p:nvSpPr>
            <p:spPr>
              <a:xfrm>
                <a:off x="12815942" y="618856"/>
                <a:ext cx="5160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ED53771-432F-57BB-F110-37905889D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942" y="618856"/>
                <a:ext cx="51607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>
            <a:extLst>
              <a:ext uri="{FF2B5EF4-FFF2-40B4-BE49-F238E27FC236}">
                <a16:creationId xmlns:a16="http://schemas.microsoft.com/office/drawing/2014/main" id="{8DE08FD2-4F9F-08AA-74DA-D6741157C9B0}"/>
              </a:ext>
            </a:extLst>
          </p:cNvPr>
          <p:cNvSpPr txBox="1"/>
          <p:nvPr/>
        </p:nvSpPr>
        <p:spPr>
          <a:xfrm>
            <a:off x="9981349" y="85056"/>
            <a:ext cx="276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2: Aligned Sequence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4ADC9C9-A49B-6611-E628-98D1343F5980}"/>
              </a:ext>
            </a:extLst>
          </p:cNvPr>
          <p:cNvCxnSpPr/>
          <p:nvPr/>
        </p:nvCxnSpPr>
        <p:spPr>
          <a:xfrm>
            <a:off x="7911" y="2195438"/>
            <a:ext cx="1353312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</TotalTime>
  <Words>122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10</cp:revision>
  <dcterms:created xsi:type="dcterms:W3CDTF">2024-12-25T01:59:12Z</dcterms:created>
  <dcterms:modified xsi:type="dcterms:W3CDTF">2025-01-17T17:35:08Z</dcterms:modified>
</cp:coreProperties>
</file>