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</p:sldIdLst>
  <p:sldSz cx="13716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>
        <p:scale>
          <a:sx n="125" d="100"/>
          <a:sy n="125" d="100"/>
        </p:scale>
        <p:origin x="6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897891"/>
            <a:ext cx="10287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881630"/>
            <a:ext cx="10287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46" indent="0" algn="ctr">
              <a:buNone/>
              <a:defRPr sz="1600"/>
            </a:lvl2pPr>
            <a:lvl3pPr marL="731491" indent="0" algn="ctr">
              <a:buNone/>
              <a:defRPr sz="1440"/>
            </a:lvl3pPr>
            <a:lvl4pPr marL="1097236" indent="0" algn="ctr">
              <a:buNone/>
              <a:defRPr sz="1280"/>
            </a:lvl4pPr>
            <a:lvl5pPr marL="1462981" indent="0" algn="ctr">
              <a:buNone/>
              <a:defRPr sz="1280"/>
            </a:lvl5pPr>
            <a:lvl6pPr marL="1828727" indent="0" algn="ctr">
              <a:buNone/>
              <a:defRPr sz="1280"/>
            </a:lvl6pPr>
            <a:lvl7pPr marL="2194472" indent="0" algn="ctr">
              <a:buNone/>
              <a:defRPr sz="1280"/>
            </a:lvl7pPr>
            <a:lvl8pPr marL="2560218" indent="0" algn="ctr">
              <a:buNone/>
              <a:defRPr sz="1280"/>
            </a:lvl8pPr>
            <a:lvl9pPr marL="2925962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4" y="292100"/>
            <a:ext cx="2957513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92100"/>
            <a:ext cx="8701088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367792"/>
            <a:ext cx="1183005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671572"/>
            <a:ext cx="1183005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491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36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2981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727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472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218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5962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460500"/>
            <a:ext cx="58293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460500"/>
            <a:ext cx="58293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92101"/>
            <a:ext cx="1183005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344931"/>
            <a:ext cx="580251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46" indent="0">
              <a:buNone/>
              <a:defRPr sz="1600" b="1"/>
            </a:lvl2pPr>
            <a:lvl3pPr marL="731491" indent="0">
              <a:buNone/>
              <a:defRPr sz="1440" b="1"/>
            </a:lvl3pPr>
            <a:lvl4pPr marL="1097236" indent="0">
              <a:buNone/>
              <a:defRPr sz="1280" b="1"/>
            </a:lvl4pPr>
            <a:lvl5pPr marL="1462981" indent="0">
              <a:buNone/>
              <a:defRPr sz="1280" b="1"/>
            </a:lvl5pPr>
            <a:lvl6pPr marL="1828727" indent="0">
              <a:buNone/>
              <a:defRPr sz="1280" b="1"/>
            </a:lvl6pPr>
            <a:lvl7pPr marL="2194472" indent="0">
              <a:buNone/>
              <a:defRPr sz="1280" b="1"/>
            </a:lvl7pPr>
            <a:lvl8pPr marL="2560218" indent="0">
              <a:buNone/>
              <a:defRPr sz="1280" b="1"/>
            </a:lvl8pPr>
            <a:lvl9pPr marL="2925962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004060"/>
            <a:ext cx="580251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7" y="1344931"/>
            <a:ext cx="58310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46" indent="0">
              <a:buNone/>
              <a:defRPr sz="1600" b="1"/>
            </a:lvl2pPr>
            <a:lvl3pPr marL="731491" indent="0">
              <a:buNone/>
              <a:defRPr sz="1440" b="1"/>
            </a:lvl3pPr>
            <a:lvl4pPr marL="1097236" indent="0">
              <a:buNone/>
              <a:defRPr sz="1280" b="1"/>
            </a:lvl4pPr>
            <a:lvl5pPr marL="1462981" indent="0">
              <a:buNone/>
              <a:defRPr sz="1280" b="1"/>
            </a:lvl5pPr>
            <a:lvl6pPr marL="1828727" indent="0">
              <a:buNone/>
              <a:defRPr sz="1280" b="1"/>
            </a:lvl6pPr>
            <a:lvl7pPr marL="2194472" indent="0">
              <a:buNone/>
              <a:defRPr sz="1280" b="1"/>
            </a:lvl7pPr>
            <a:lvl8pPr marL="2560218" indent="0">
              <a:buNone/>
              <a:defRPr sz="1280" b="1"/>
            </a:lvl8pPr>
            <a:lvl9pPr marL="2925962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7" y="2004060"/>
            <a:ext cx="58310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8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365760"/>
            <a:ext cx="442376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9" y="789941"/>
            <a:ext cx="6943725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1645920"/>
            <a:ext cx="442376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46" indent="0">
              <a:buNone/>
              <a:defRPr sz="1120"/>
            </a:lvl2pPr>
            <a:lvl3pPr marL="731491" indent="0">
              <a:buNone/>
              <a:defRPr sz="960"/>
            </a:lvl3pPr>
            <a:lvl4pPr marL="1097236" indent="0">
              <a:buNone/>
              <a:defRPr sz="800"/>
            </a:lvl4pPr>
            <a:lvl5pPr marL="1462981" indent="0">
              <a:buNone/>
              <a:defRPr sz="800"/>
            </a:lvl5pPr>
            <a:lvl6pPr marL="1828727" indent="0">
              <a:buNone/>
              <a:defRPr sz="800"/>
            </a:lvl6pPr>
            <a:lvl7pPr marL="2194472" indent="0">
              <a:buNone/>
              <a:defRPr sz="800"/>
            </a:lvl7pPr>
            <a:lvl8pPr marL="2560218" indent="0">
              <a:buNone/>
              <a:defRPr sz="800"/>
            </a:lvl8pPr>
            <a:lvl9pPr marL="292596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9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4" y="365760"/>
            <a:ext cx="442376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9" y="789941"/>
            <a:ext cx="6943725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46" indent="0">
              <a:buNone/>
              <a:defRPr sz="2240"/>
            </a:lvl2pPr>
            <a:lvl3pPr marL="731491" indent="0">
              <a:buNone/>
              <a:defRPr sz="1920"/>
            </a:lvl3pPr>
            <a:lvl4pPr marL="1097236" indent="0">
              <a:buNone/>
              <a:defRPr sz="1600"/>
            </a:lvl4pPr>
            <a:lvl5pPr marL="1462981" indent="0">
              <a:buNone/>
              <a:defRPr sz="1600"/>
            </a:lvl5pPr>
            <a:lvl6pPr marL="1828727" indent="0">
              <a:buNone/>
              <a:defRPr sz="1600"/>
            </a:lvl6pPr>
            <a:lvl7pPr marL="2194472" indent="0">
              <a:buNone/>
              <a:defRPr sz="1600"/>
            </a:lvl7pPr>
            <a:lvl8pPr marL="2560218" indent="0">
              <a:buNone/>
              <a:defRPr sz="1600"/>
            </a:lvl8pPr>
            <a:lvl9pPr marL="292596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4" y="1645920"/>
            <a:ext cx="442376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46" indent="0">
              <a:buNone/>
              <a:defRPr sz="1120"/>
            </a:lvl2pPr>
            <a:lvl3pPr marL="731491" indent="0">
              <a:buNone/>
              <a:defRPr sz="960"/>
            </a:lvl3pPr>
            <a:lvl4pPr marL="1097236" indent="0">
              <a:buNone/>
              <a:defRPr sz="800"/>
            </a:lvl4pPr>
            <a:lvl5pPr marL="1462981" indent="0">
              <a:buNone/>
              <a:defRPr sz="800"/>
            </a:lvl5pPr>
            <a:lvl6pPr marL="1828727" indent="0">
              <a:buNone/>
              <a:defRPr sz="800"/>
            </a:lvl6pPr>
            <a:lvl7pPr marL="2194472" indent="0">
              <a:buNone/>
              <a:defRPr sz="800"/>
            </a:lvl7pPr>
            <a:lvl8pPr marL="2560218" indent="0">
              <a:buNone/>
              <a:defRPr sz="800"/>
            </a:lvl8pPr>
            <a:lvl9pPr marL="2925962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6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92101"/>
            <a:ext cx="118300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460500"/>
            <a:ext cx="118300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085081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085081"/>
            <a:ext cx="46291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085081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491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3" indent="-182873" algn="l" defTabSz="731491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18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08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854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00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345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91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835" indent="-182873" algn="l" defTabSz="731491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46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491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36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2981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727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472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218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5962" algn="l" defTabSz="731491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15.png"/><Relationship Id="rId9" Type="http://schemas.openxmlformats.org/officeDocument/2006/relationships/image" Target="../media/image3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9030A3-1128-94A8-8425-1BE5A985F034}"/>
              </a:ext>
            </a:extLst>
          </p:cNvPr>
          <p:cNvSpPr/>
          <p:nvPr/>
        </p:nvSpPr>
        <p:spPr>
          <a:xfrm>
            <a:off x="5851471" y="1077539"/>
            <a:ext cx="2153808" cy="478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47">
                <a:extLst>
                  <a:ext uri="{FF2B5EF4-FFF2-40B4-BE49-F238E27FC236}">
                    <a16:creationId xmlns:a16="http://schemas.microsoft.com/office/drawing/2014/main" id="{270B58E9-2476-26E5-4A74-86570E7185B3}"/>
                  </a:ext>
                </a:extLst>
              </p:cNvPr>
              <p:cNvSpPr txBox="1"/>
              <p:nvPr/>
            </p:nvSpPr>
            <p:spPr>
              <a:xfrm>
                <a:off x="352217" y="3159800"/>
                <a:ext cx="20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47">
                <a:extLst>
                  <a:ext uri="{FF2B5EF4-FFF2-40B4-BE49-F238E27FC236}">
                    <a16:creationId xmlns:a16="http://schemas.microsoft.com/office/drawing/2014/main" id="{270B58E9-2476-26E5-4A74-86570E71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17" y="3159800"/>
                <a:ext cx="2092000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9">
                <a:extLst>
                  <a:ext uri="{FF2B5EF4-FFF2-40B4-BE49-F238E27FC236}">
                    <a16:creationId xmlns:a16="http://schemas.microsoft.com/office/drawing/2014/main" id="{C6155864-87CB-ADF8-BD79-EE57F1DF6593}"/>
                  </a:ext>
                </a:extLst>
              </p:cNvPr>
              <p:cNvSpPr txBox="1"/>
              <p:nvPr/>
            </p:nvSpPr>
            <p:spPr>
              <a:xfrm>
                <a:off x="6068762" y="4837107"/>
                <a:ext cx="2179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49">
                <a:extLst>
                  <a:ext uri="{FF2B5EF4-FFF2-40B4-BE49-F238E27FC236}">
                    <a16:creationId xmlns:a16="http://schemas.microsoft.com/office/drawing/2014/main" id="{C6155864-87CB-ADF8-BD79-EE57F1DF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762" y="4837107"/>
                <a:ext cx="2179943" cy="369332"/>
              </a:xfrm>
              <a:prstGeom prst="rect">
                <a:avLst/>
              </a:prstGeom>
              <a:blipFill>
                <a:blip r:embed="rId3"/>
                <a:stretch>
                  <a:fillRect r="-112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0">
                <a:extLst>
                  <a:ext uri="{FF2B5EF4-FFF2-40B4-BE49-F238E27FC236}">
                    <a16:creationId xmlns:a16="http://schemas.microsoft.com/office/drawing/2014/main" id="{1E050669-CD03-A544-F00D-0BBD2D0E43F1}"/>
                  </a:ext>
                </a:extLst>
              </p:cNvPr>
              <p:cNvSpPr txBox="1"/>
              <p:nvPr/>
            </p:nvSpPr>
            <p:spPr>
              <a:xfrm>
                <a:off x="3209025" y="4014519"/>
                <a:ext cx="2501569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0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1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1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0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 &gt; 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1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1 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0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50">
                <a:extLst>
                  <a:ext uri="{FF2B5EF4-FFF2-40B4-BE49-F238E27FC236}">
                    <a16:creationId xmlns:a16="http://schemas.microsoft.com/office/drawing/2014/main" id="{1E050669-CD03-A544-F00D-0BBD2D0E4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25" y="4014519"/>
                <a:ext cx="2501569" cy="1200329"/>
              </a:xfrm>
              <a:prstGeom prst="rect">
                <a:avLst/>
              </a:prstGeom>
              <a:blipFill>
                <a:blip r:embed="rId4"/>
                <a:stretch>
                  <a:fillRect l="-484" b="-4040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1">
                <a:extLst>
                  <a:ext uri="{FF2B5EF4-FFF2-40B4-BE49-F238E27FC236}">
                    <a16:creationId xmlns:a16="http://schemas.microsoft.com/office/drawing/2014/main" id="{7CEA8C16-613D-77ED-1B0C-D59C0B26EB3B}"/>
                  </a:ext>
                </a:extLst>
              </p:cNvPr>
              <p:cNvSpPr txBox="1"/>
              <p:nvPr/>
            </p:nvSpPr>
            <p:spPr>
              <a:xfrm>
                <a:off x="6161038" y="4014518"/>
                <a:ext cx="212293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1 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dirty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m:rPr>
                          <m:lit/>
                        </m:rPr>
                        <a:rPr lang="en-US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1">
                <a:extLst>
                  <a:ext uri="{FF2B5EF4-FFF2-40B4-BE49-F238E27FC236}">
                    <a16:creationId xmlns:a16="http://schemas.microsoft.com/office/drawing/2014/main" id="{7CEA8C16-613D-77ED-1B0C-D59C0B26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038" y="4014518"/>
                <a:ext cx="2122932" cy="369332"/>
              </a:xfrm>
              <a:prstGeom prst="rect">
                <a:avLst/>
              </a:prstGeom>
              <a:blipFill>
                <a:blip r:embed="rId5"/>
                <a:stretch>
                  <a:fillRect l="-857" b="-16129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F7CF46-2691-F984-0964-8EE1D0873780}"/>
              </a:ext>
            </a:extLst>
          </p:cNvPr>
          <p:cNvSpPr/>
          <p:nvPr/>
        </p:nvSpPr>
        <p:spPr>
          <a:xfrm>
            <a:off x="3209025" y="3293571"/>
            <a:ext cx="5039678" cy="478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2E3D72-8A4B-0B98-1DE3-A372D313469E}"/>
              </a:ext>
            </a:extLst>
          </p:cNvPr>
          <p:cNvSpPr/>
          <p:nvPr/>
        </p:nvSpPr>
        <p:spPr>
          <a:xfrm>
            <a:off x="5795066" y="4062024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647A7A-BB87-79B7-67FF-B168E0FE40A5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5909366" y="4062024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5C152-4F10-7BC4-612B-F72C0261A6C6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5795066" y="417683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7EB523-6AE0-5B2F-AB04-6B0D055222D9}"/>
              </a:ext>
            </a:extLst>
          </p:cNvPr>
          <p:cNvCxnSpPr>
            <a:cxnSpLocks/>
          </p:cNvCxnSpPr>
          <p:nvPr/>
        </p:nvCxnSpPr>
        <p:spPr>
          <a:xfrm flipH="1" flipV="1">
            <a:off x="4428316" y="373121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C32F5C-A8D8-0CD0-002E-C6475D3147FC}"/>
              </a:ext>
            </a:extLst>
          </p:cNvPr>
          <p:cNvCxnSpPr/>
          <p:nvPr/>
        </p:nvCxnSpPr>
        <p:spPr>
          <a:xfrm flipV="1">
            <a:off x="8049932" y="2996240"/>
            <a:ext cx="0" cy="10657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58">
                <a:extLst>
                  <a:ext uri="{FF2B5EF4-FFF2-40B4-BE49-F238E27FC236}">
                    <a16:creationId xmlns:a16="http://schemas.microsoft.com/office/drawing/2014/main" id="{9F2F88BA-B801-1A8E-E84C-2A0F26536FAC}"/>
                  </a:ext>
                </a:extLst>
              </p:cNvPr>
              <p:cNvSpPr txBox="1"/>
              <p:nvPr/>
            </p:nvSpPr>
            <p:spPr>
              <a:xfrm>
                <a:off x="7872132" y="2626908"/>
                <a:ext cx="3765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58">
                <a:extLst>
                  <a:ext uri="{FF2B5EF4-FFF2-40B4-BE49-F238E27FC236}">
                    <a16:creationId xmlns:a16="http://schemas.microsoft.com/office/drawing/2014/main" id="{9F2F88BA-B801-1A8E-E84C-2A0F26536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132" y="2626908"/>
                <a:ext cx="3765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40C8664F-8E1B-E2CC-0FAB-6C1CDCC2D456}"/>
              </a:ext>
            </a:extLst>
          </p:cNvPr>
          <p:cNvSpPr/>
          <p:nvPr/>
        </p:nvSpPr>
        <p:spPr>
          <a:xfrm>
            <a:off x="2621906" y="4309380"/>
            <a:ext cx="404828" cy="421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804BE97-6DAF-9D82-EF97-9AB2B24DAFF7}"/>
              </a:ext>
            </a:extLst>
          </p:cNvPr>
          <p:cNvSpPr/>
          <p:nvPr/>
        </p:nvSpPr>
        <p:spPr>
          <a:xfrm rot="16200000">
            <a:off x="7061691" y="4456867"/>
            <a:ext cx="284226" cy="421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4A6FEA7A-D0A4-EC35-5BAD-888690884978}"/>
                  </a:ext>
                </a:extLst>
              </p:cNvPr>
              <p:cNvSpPr/>
              <p:nvPr/>
            </p:nvSpPr>
            <p:spPr>
              <a:xfrm>
                <a:off x="9141691" y="2811574"/>
                <a:ext cx="4140324" cy="2516161"/>
              </a:xfrm>
              <a:prstGeom prst="cloudCallout">
                <a:avLst>
                  <a:gd name="adj1" fmla="val -65733"/>
                  <a:gd name="adj2" fmla="val -44808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Hypothesis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can Transformer identify the correct hypothesis?</a:t>
                </a:r>
              </a:p>
            </p:txBody>
          </p:sp>
        </mc:Choice>
        <mc:Fallback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4A6FEA7A-D0A4-EC35-5BAD-888690884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91" y="2811574"/>
                <a:ext cx="4140324" cy="2516161"/>
              </a:xfrm>
              <a:prstGeom prst="cloudCallout">
                <a:avLst>
                  <a:gd name="adj1" fmla="val -65733"/>
                  <a:gd name="adj2" fmla="val -44808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B79B96-8B3D-6263-DCE8-106BF65EEE1B}"/>
              </a:ext>
            </a:extLst>
          </p:cNvPr>
          <p:cNvCxnSpPr>
            <a:cxnSpLocks/>
          </p:cNvCxnSpPr>
          <p:nvPr/>
        </p:nvCxnSpPr>
        <p:spPr>
          <a:xfrm flipH="1" flipV="1">
            <a:off x="7252795" y="3740197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93FD3B-C32C-C5A7-BECA-B5CB24D6E33A}"/>
                  </a:ext>
                </a:extLst>
              </p:cNvPr>
              <p:cNvSpPr txBox="1"/>
              <p:nvPr/>
            </p:nvSpPr>
            <p:spPr>
              <a:xfrm>
                <a:off x="5926027" y="1698463"/>
                <a:ext cx="19170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93FD3B-C32C-C5A7-BECA-B5CB24D6E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027" y="1698463"/>
                <a:ext cx="19170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8E6302-DDE5-EEB9-1A2D-D69500F06F76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6884531" y="1555821"/>
            <a:ext cx="43844" cy="1426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C367E4-9398-21C3-B520-409C3CA35B56}"/>
              </a:ext>
            </a:extLst>
          </p:cNvPr>
          <p:cNvCxnSpPr>
            <a:cxnSpLocks/>
          </p:cNvCxnSpPr>
          <p:nvPr/>
        </p:nvCxnSpPr>
        <p:spPr>
          <a:xfrm flipH="1" flipV="1">
            <a:off x="7341768" y="982585"/>
            <a:ext cx="1" cy="8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9683E1-AED5-AE68-D814-451DF8D7258A}"/>
                  </a:ext>
                </a:extLst>
              </p:cNvPr>
              <p:cNvSpPr txBox="1"/>
              <p:nvPr/>
            </p:nvSpPr>
            <p:spPr>
              <a:xfrm>
                <a:off x="7090465" y="616595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9683E1-AED5-AE68-D814-451DF8D72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465" y="616595"/>
                <a:ext cx="51607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6225B4-3F0D-AF3B-4578-10E9A69E602A}"/>
                  </a:ext>
                </a:extLst>
              </p:cNvPr>
              <p:cNvSpPr txBox="1"/>
              <p:nvPr/>
            </p:nvSpPr>
            <p:spPr>
              <a:xfrm>
                <a:off x="10609878" y="1601250"/>
                <a:ext cx="191700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46225B4-3F0D-AF3B-4578-10E9A69E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9878" y="1601250"/>
                <a:ext cx="1917007" cy="369332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007B06-853E-9AA6-8E7E-5C0C2BF5576C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11568382" y="1409243"/>
            <a:ext cx="0" cy="1920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FDBEE3-B80C-3918-6E9F-4637192447B4}"/>
              </a:ext>
            </a:extLst>
          </p:cNvPr>
          <p:cNvCxnSpPr>
            <a:cxnSpLocks/>
          </p:cNvCxnSpPr>
          <p:nvPr/>
        </p:nvCxnSpPr>
        <p:spPr>
          <a:xfrm flipH="1" flipV="1">
            <a:off x="12307135" y="831394"/>
            <a:ext cx="1" cy="8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A98690-186A-0EA6-ACEF-5248F8D00212}"/>
                  </a:ext>
                </a:extLst>
              </p:cNvPr>
              <p:cNvSpPr txBox="1"/>
              <p:nvPr/>
            </p:nvSpPr>
            <p:spPr>
              <a:xfrm>
                <a:off x="12081725" y="462063"/>
                <a:ext cx="46285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A98690-186A-0EA6-ACEF-5248F8D0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725" y="462063"/>
                <a:ext cx="4628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4E8DA786-0828-00B8-5E85-130291A74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058826"/>
                  </p:ext>
                </p:extLst>
              </p:nvPr>
            </p:nvGraphicFramePr>
            <p:xfrm>
              <a:off x="303459" y="3607427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4E8DA786-0828-00B8-5E85-130291A74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058826"/>
                  </p:ext>
                </p:extLst>
              </p:nvPr>
            </p:nvGraphicFramePr>
            <p:xfrm>
              <a:off x="303459" y="3607427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1163" t="-1515" r="-20581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163" t="-1515" r="-10581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1163" t="-1515" r="-581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63" t="-103077" r="-305814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63" t="-200000" r="-305814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163" t="-304615" r="-30581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66BFA70-FF48-9DD9-013B-145F3ABD0EB8}"/>
              </a:ext>
            </a:extLst>
          </p:cNvPr>
          <p:cNvSpPr/>
          <p:nvPr/>
        </p:nvSpPr>
        <p:spPr>
          <a:xfrm>
            <a:off x="10506976" y="930961"/>
            <a:ext cx="2153808" cy="47828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4C02DC6-11F8-A3AA-3410-6AF4C446CA6D}"/>
              </a:ext>
            </a:extLst>
          </p:cNvPr>
          <p:cNvSpPr/>
          <p:nvPr/>
        </p:nvSpPr>
        <p:spPr>
          <a:xfrm>
            <a:off x="1228279" y="704155"/>
            <a:ext cx="365760" cy="3657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A6839F6-FA64-97C5-1A95-8CFF6A8AB227}"/>
              </a:ext>
            </a:extLst>
          </p:cNvPr>
          <p:cNvSpPr/>
          <p:nvPr/>
        </p:nvSpPr>
        <p:spPr>
          <a:xfrm>
            <a:off x="739442" y="1458685"/>
            <a:ext cx="365760" cy="3657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26F3A0A-BFB9-CC78-DCC7-ED440D9D3EFE}"/>
              </a:ext>
            </a:extLst>
          </p:cNvPr>
          <p:cNvSpPr/>
          <p:nvPr/>
        </p:nvSpPr>
        <p:spPr>
          <a:xfrm>
            <a:off x="1673218" y="1458685"/>
            <a:ext cx="365760" cy="3657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ED59D142-8F7A-DFC2-8C67-9BC8903BB6C7}"/>
              </a:ext>
            </a:extLst>
          </p:cNvPr>
          <p:cNvSpPr/>
          <p:nvPr/>
        </p:nvSpPr>
        <p:spPr>
          <a:xfrm rot="18900000">
            <a:off x="1175302" y="1491686"/>
            <a:ext cx="457200" cy="457200"/>
          </a:xfrm>
          <a:prstGeom prst="arc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5B5FE5F-8866-FD41-649A-618F91A8537E}"/>
              </a:ext>
            </a:extLst>
          </p:cNvPr>
          <p:cNvSpPr/>
          <p:nvPr/>
        </p:nvSpPr>
        <p:spPr>
          <a:xfrm rot="11700000">
            <a:off x="1484164" y="995746"/>
            <a:ext cx="457200" cy="457200"/>
          </a:xfrm>
          <a:prstGeom prst="arc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5BF6CCA-59C5-2921-F01A-FB2A959BBAA6}"/>
              </a:ext>
            </a:extLst>
          </p:cNvPr>
          <p:cNvSpPr/>
          <p:nvPr/>
        </p:nvSpPr>
        <p:spPr>
          <a:xfrm rot="4500000">
            <a:off x="867994" y="995746"/>
            <a:ext cx="457200" cy="457200"/>
          </a:xfrm>
          <a:prstGeom prst="arc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420E0B-2C24-2645-820C-0ECED36D62B1}"/>
              </a:ext>
            </a:extLst>
          </p:cNvPr>
          <p:cNvSpPr txBox="1"/>
          <p:nvPr/>
        </p:nvSpPr>
        <p:spPr>
          <a:xfrm>
            <a:off x="947142" y="1148211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.1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B0C41D-8CA6-8540-CA53-12451EBDB28D}"/>
              </a:ext>
            </a:extLst>
          </p:cNvPr>
          <p:cNvSpPr txBox="1"/>
          <p:nvPr/>
        </p:nvSpPr>
        <p:spPr>
          <a:xfrm>
            <a:off x="1482814" y="113821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.4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D2BCD1-D7FA-F6DA-A5D9-5914200358A3}"/>
              </a:ext>
            </a:extLst>
          </p:cNvPr>
          <p:cNvSpPr txBox="1"/>
          <p:nvPr/>
        </p:nvSpPr>
        <p:spPr>
          <a:xfrm>
            <a:off x="1185904" y="150686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.8</a:t>
            </a:r>
            <a:endParaRPr lang="en-US" sz="1200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A0242BD1-9E71-1D72-B90C-DFB307290652}"/>
              </a:ext>
            </a:extLst>
          </p:cNvPr>
          <p:cNvSpPr/>
          <p:nvPr/>
        </p:nvSpPr>
        <p:spPr>
          <a:xfrm rot="900000">
            <a:off x="1310398" y="978598"/>
            <a:ext cx="640080" cy="640080"/>
          </a:xfrm>
          <a:prstGeom prst="arc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955C018-6F85-EE4D-68FE-31F0C143675B}"/>
              </a:ext>
            </a:extLst>
          </p:cNvPr>
          <p:cNvSpPr txBox="1"/>
          <p:nvPr/>
        </p:nvSpPr>
        <p:spPr>
          <a:xfrm>
            <a:off x="1885398" y="931417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.6</a:t>
            </a:r>
            <a:endParaRPr lang="en-US" sz="1200" dirty="0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0315DA6-1FA4-A11F-4696-8A0375284BB0}"/>
              </a:ext>
            </a:extLst>
          </p:cNvPr>
          <p:cNvSpPr/>
          <p:nvPr/>
        </p:nvSpPr>
        <p:spPr>
          <a:xfrm rot="8100000">
            <a:off x="1096230" y="1270780"/>
            <a:ext cx="640080" cy="640080"/>
          </a:xfrm>
          <a:prstGeom prst="arc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EA977233-9473-5B0E-ADEE-7875AA93A9AD}"/>
              </a:ext>
            </a:extLst>
          </p:cNvPr>
          <p:cNvSpPr/>
          <p:nvPr/>
        </p:nvSpPr>
        <p:spPr>
          <a:xfrm rot="15300000">
            <a:off x="882032" y="966670"/>
            <a:ext cx="640080" cy="640080"/>
          </a:xfrm>
          <a:prstGeom prst="arc">
            <a:avLst/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43A912-62FC-F44F-BA2A-D0E0617595C9}"/>
              </a:ext>
            </a:extLst>
          </p:cNvPr>
          <p:cNvSpPr txBox="1"/>
          <p:nvPr/>
        </p:nvSpPr>
        <p:spPr>
          <a:xfrm>
            <a:off x="499936" y="955438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.1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F1EE66F-C997-D21C-B499-C910848A4824}"/>
              </a:ext>
            </a:extLst>
          </p:cNvPr>
          <p:cNvSpPr txBox="1"/>
          <p:nvPr/>
        </p:nvSpPr>
        <p:spPr>
          <a:xfrm>
            <a:off x="1239014" y="1914921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.0</a:t>
            </a:r>
            <a:endParaRPr lang="en-US" sz="1200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8E438C2B-0EE0-2344-4011-A715781DD599}"/>
              </a:ext>
            </a:extLst>
          </p:cNvPr>
          <p:cNvSpPr/>
          <p:nvPr/>
        </p:nvSpPr>
        <p:spPr>
          <a:xfrm rot="11700000">
            <a:off x="436142" y="1675040"/>
            <a:ext cx="365760" cy="365760"/>
          </a:xfrm>
          <a:prstGeom prst="arc">
            <a:avLst>
              <a:gd name="adj1" fmla="val 10676538"/>
              <a:gd name="adj2" fmla="val 5460481"/>
            </a:avLst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326CAF1-5C5E-DDDA-06F0-193BBE109A08}"/>
              </a:ext>
            </a:extLst>
          </p:cNvPr>
          <p:cNvSpPr txBox="1"/>
          <p:nvPr/>
        </p:nvSpPr>
        <p:spPr>
          <a:xfrm>
            <a:off x="419008" y="1722872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.1</a:t>
            </a:r>
            <a:endParaRPr lang="en-US" sz="1200" dirty="0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253A225B-8977-442E-330D-EE8C633C1A7F}"/>
              </a:ext>
            </a:extLst>
          </p:cNvPr>
          <p:cNvSpPr/>
          <p:nvPr/>
        </p:nvSpPr>
        <p:spPr>
          <a:xfrm rot="4500000">
            <a:off x="1988273" y="1667854"/>
            <a:ext cx="365760" cy="365760"/>
          </a:xfrm>
          <a:prstGeom prst="arc">
            <a:avLst>
              <a:gd name="adj1" fmla="val 10676538"/>
              <a:gd name="adj2" fmla="val 5460481"/>
            </a:avLst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C8B1F5-F153-7012-2851-C9FB75C77DDA}"/>
              </a:ext>
            </a:extLst>
          </p:cNvPr>
          <p:cNvSpPr txBox="1"/>
          <p:nvPr/>
        </p:nvSpPr>
        <p:spPr>
          <a:xfrm>
            <a:off x="1976362" y="1712235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.6</a:t>
            </a:r>
            <a:endParaRPr lang="en-US" sz="1200" dirty="0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6FD58E0E-386D-2DC6-8695-F7BDFE0D8340}"/>
              </a:ext>
            </a:extLst>
          </p:cNvPr>
          <p:cNvSpPr/>
          <p:nvPr/>
        </p:nvSpPr>
        <p:spPr>
          <a:xfrm rot="18900000">
            <a:off x="1221023" y="356308"/>
            <a:ext cx="365760" cy="365760"/>
          </a:xfrm>
          <a:prstGeom prst="arc">
            <a:avLst>
              <a:gd name="adj1" fmla="val 10676538"/>
              <a:gd name="adj2" fmla="val 5460481"/>
            </a:avLst>
          </a:prstGeom>
          <a:ln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C17046-34FB-AFF9-65DB-9534E5367449}"/>
              </a:ext>
            </a:extLst>
          </p:cNvPr>
          <p:cNvSpPr txBox="1"/>
          <p:nvPr/>
        </p:nvSpPr>
        <p:spPr>
          <a:xfrm>
            <a:off x="1220872" y="38801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  <a:r>
              <a:rPr lang="en-US" altLang="zh-CN" sz="1200" dirty="0"/>
              <a:t>.3</a:t>
            </a:r>
            <a:endParaRPr 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DCB99C-A550-C387-0472-0348182A56F5}"/>
              </a:ext>
            </a:extLst>
          </p:cNvPr>
          <p:cNvSpPr txBox="1"/>
          <p:nvPr/>
        </p:nvSpPr>
        <p:spPr>
          <a:xfrm>
            <a:off x="419009" y="2264112"/>
            <a:ext cx="39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Autoregressive Vector Sequence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933B66-292B-0117-E437-8D0D52D180FE}"/>
              </a:ext>
            </a:extLst>
          </p:cNvPr>
          <p:cNvCxnSpPr/>
          <p:nvPr/>
        </p:nvCxnSpPr>
        <p:spPr>
          <a:xfrm flipV="1">
            <a:off x="2395135" y="1208414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BE537EE-F0E9-F65F-25E0-EC40A8D61463}"/>
              </a:ext>
            </a:extLst>
          </p:cNvPr>
          <p:cNvSpPr txBox="1"/>
          <p:nvPr/>
        </p:nvSpPr>
        <p:spPr>
          <a:xfrm>
            <a:off x="2977883" y="1039138"/>
            <a:ext cx="1475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1,0,2,2,1,2,…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417C7-DB9E-9869-DE79-D7B59A92CCDE}"/>
              </a:ext>
            </a:extLst>
          </p:cNvPr>
          <p:cNvSpPr txBox="1"/>
          <p:nvPr/>
        </p:nvSpPr>
        <p:spPr>
          <a:xfrm>
            <a:off x="339797" y="-21698"/>
            <a:ext cx="419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Token Sequence Generated From HMM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3ADDAC0-D6E6-1950-5B1F-90D3F414FC06}"/>
                  </a:ext>
                </a:extLst>
              </p:cNvPr>
              <p:cNvSpPr txBox="1"/>
              <p:nvPr/>
            </p:nvSpPr>
            <p:spPr>
              <a:xfrm>
                <a:off x="628650" y="2743201"/>
                <a:ext cx="2580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3ADDAC0-D6E6-1950-5B1F-90D3F414F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43201"/>
                <a:ext cx="2580374" cy="369332"/>
              </a:xfrm>
              <a:prstGeom prst="rect">
                <a:avLst/>
              </a:prstGeom>
              <a:blipFill>
                <a:blip r:embed="rId1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07F2C-78E0-563F-F11F-883546889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2D9021-C60F-59C4-C619-FD77E4E36F71}"/>
              </a:ext>
            </a:extLst>
          </p:cNvPr>
          <p:cNvSpPr/>
          <p:nvPr/>
        </p:nvSpPr>
        <p:spPr>
          <a:xfrm>
            <a:off x="11425864" y="1758222"/>
            <a:ext cx="215380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1C6C767-9D0E-30B7-8698-86C10D5130EB}"/>
              </a:ext>
            </a:extLst>
          </p:cNvPr>
          <p:cNvSpPr/>
          <p:nvPr/>
        </p:nvSpPr>
        <p:spPr>
          <a:xfrm>
            <a:off x="5614022" y="1765152"/>
            <a:ext cx="215380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47">
                <a:extLst>
                  <a:ext uri="{FF2B5EF4-FFF2-40B4-BE49-F238E27FC236}">
                    <a16:creationId xmlns:a16="http://schemas.microsoft.com/office/drawing/2014/main" id="{D6B9BACF-5E3F-16E3-9614-D6B58BBDB2A7}"/>
                  </a:ext>
                </a:extLst>
              </p:cNvPr>
              <p:cNvSpPr txBox="1"/>
              <p:nvPr/>
            </p:nvSpPr>
            <p:spPr>
              <a:xfrm>
                <a:off x="749664" y="3063964"/>
                <a:ext cx="20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47">
                <a:extLst>
                  <a:ext uri="{FF2B5EF4-FFF2-40B4-BE49-F238E27FC236}">
                    <a16:creationId xmlns:a16="http://schemas.microsoft.com/office/drawing/2014/main" id="{D6B9BACF-5E3F-16E3-9614-D6B58BBDB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64" y="3063964"/>
                <a:ext cx="20920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9">
                <a:extLst>
                  <a:ext uri="{FF2B5EF4-FFF2-40B4-BE49-F238E27FC236}">
                    <a16:creationId xmlns:a16="http://schemas.microsoft.com/office/drawing/2014/main" id="{90D3F96A-C04C-E430-D1FC-9E154613B2C9}"/>
                  </a:ext>
                </a:extLst>
              </p:cNvPr>
              <p:cNvSpPr txBox="1"/>
              <p:nvPr/>
            </p:nvSpPr>
            <p:spPr>
              <a:xfrm>
                <a:off x="5214599" y="4826278"/>
                <a:ext cx="1903206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49">
                <a:extLst>
                  <a:ext uri="{FF2B5EF4-FFF2-40B4-BE49-F238E27FC236}">
                    <a16:creationId xmlns:a16="http://schemas.microsoft.com/office/drawing/2014/main" id="{90D3F96A-C04C-E430-D1FC-9E154613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99" y="4826278"/>
                <a:ext cx="1903206" cy="38241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0">
            <a:extLst>
              <a:ext uri="{FF2B5EF4-FFF2-40B4-BE49-F238E27FC236}">
                <a16:creationId xmlns:a16="http://schemas.microsoft.com/office/drawing/2014/main" id="{93603F8F-A998-FA5A-A209-3AC3858C8B45}"/>
              </a:ext>
            </a:extLst>
          </p:cNvPr>
          <p:cNvSpPr txBox="1"/>
          <p:nvPr/>
        </p:nvSpPr>
        <p:spPr>
          <a:xfrm>
            <a:off x="3554042" y="4222798"/>
            <a:ext cx="190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zh-CN" i="1" dirty="0"/>
              <a:t>hypothesis prefix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1">
                <a:extLst>
                  <a:ext uri="{FF2B5EF4-FFF2-40B4-BE49-F238E27FC236}">
                    <a16:creationId xmlns:a16="http://schemas.microsoft.com/office/drawing/2014/main" id="{E04855CC-5CAF-9201-FFA4-AE188E9AE0E6}"/>
                  </a:ext>
                </a:extLst>
              </p:cNvPr>
              <p:cNvSpPr txBox="1"/>
              <p:nvPr/>
            </p:nvSpPr>
            <p:spPr>
              <a:xfrm>
                <a:off x="6075029" y="4198304"/>
                <a:ext cx="25728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1">
                <a:extLst>
                  <a:ext uri="{FF2B5EF4-FFF2-40B4-BE49-F238E27FC236}">
                    <a16:creationId xmlns:a16="http://schemas.microsoft.com/office/drawing/2014/main" id="{E04855CC-5CAF-9201-FFA4-AE188E9A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029" y="4198304"/>
                <a:ext cx="2572882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44F838-35D7-D3A0-B792-84B99E1B22E5}"/>
              </a:ext>
            </a:extLst>
          </p:cNvPr>
          <p:cNvSpPr/>
          <p:nvPr/>
        </p:nvSpPr>
        <p:spPr>
          <a:xfrm>
            <a:off x="3489150" y="3639166"/>
            <a:ext cx="503967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4E4E15-1430-17B8-0CE0-BC44DF434647}"/>
              </a:ext>
            </a:extLst>
          </p:cNvPr>
          <p:cNvSpPr/>
          <p:nvPr/>
        </p:nvSpPr>
        <p:spPr>
          <a:xfrm>
            <a:off x="5653399" y="4289583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878F01-1844-00ED-14BD-9301AFD0E042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5767699" y="4289583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A08745-B5CA-3BD7-6D39-4E88950E7B7A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5653399" y="440439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E61F89-C3B5-EF3B-BD45-B6935A2FD601}"/>
              </a:ext>
            </a:extLst>
          </p:cNvPr>
          <p:cNvCxnSpPr>
            <a:cxnSpLocks/>
          </p:cNvCxnSpPr>
          <p:nvPr/>
        </p:nvCxnSpPr>
        <p:spPr>
          <a:xfrm flipV="1">
            <a:off x="4536990" y="4036012"/>
            <a:ext cx="0" cy="172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D54A08-8879-71B8-D695-2F8718182DF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340542" y="3478839"/>
            <a:ext cx="0" cy="8107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58">
                <a:extLst>
                  <a:ext uri="{FF2B5EF4-FFF2-40B4-BE49-F238E27FC236}">
                    <a16:creationId xmlns:a16="http://schemas.microsoft.com/office/drawing/2014/main" id="{3A19277D-50DF-E4F4-E33E-384099300104}"/>
                  </a:ext>
                </a:extLst>
              </p:cNvPr>
              <p:cNvSpPr txBox="1"/>
              <p:nvPr/>
            </p:nvSpPr>
            <p:spPr>
              <a:xfrm>
                <a:off x="8152257" y="3109507"/>
                <a:ext cx="3765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58">
                <a:extLst>
                  <a:ext uri="{FF2B5EF4-FFF2-40B4-BE49-F238E27FC236}">
                    <a16:creationId xmlns:a16="http://schemas.microsoft.com/office/drawing/2014/main" id="{3A19277D-50DF-E4F4-E33E-38409930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257" y="3109507"/>
                <a:ext cx="376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A96E86D5-ED37-8C7E-0D9D-0CDDE8A58156}"/>
                  </a:ext>
                </a:extLst>
              </p:cNvPr>
              <p:cNvSpPr/>
              <p:nvPr/>
            </p:nvSpPr>
            <p:spPr>
              <a:xfrm>
                <a:off x="9181089" y="3161273"/>
                <a:ext cx="4344438" cy="1958675"/>
              </a:xfrm>
              <a:prstGeom prst="cloudCallout">
                <a:avLst>
                  <a:gd name="adj1" fmla="val -60883"/>
                  <a:gd name="adj2" fmla="val -4169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Hypothesis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Transformer identify the correct hypothesis?</a:t>
                </a:r>
              </a:p>
            </p:txBody>
          </p:sp>
        </mc:Choice>
        <mc:Fallback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A96E86D5-ED37-8C7E-0D9D-0CDDE8A5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089" y="3161273"/>
                <a:ext cx="4344438" cy="1958675"/>
              </a:xfrm>
              <a:prstGeom prst="cloudCallout">
                <a:avLst>
                  <a:gd name="adj1" fmla="val -60883"/>
                  <a:gd name="adj2" fmla="val -416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6A1DDE-7907-88E3-CA98-312B8C05A79E}"/>
              </a:ext>
            </a:extLst>
          </p:cNvPr>
          <p:cNvCxnSpPr>
            <a:cxnSpLocks/>
          </p:cNvCxnSpPr>
          <p:nvPr/>
        </p:nvCxnSpPr>
        <p:spPr>
          <a:xfrm flipV="1">
            <a:off x="7361470" y="4030933"/>
            <a:ext cx="0" cy="18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C81A9A-ADC3-5DC8-0831-91BA5AB6238D}"/>
                  </a:ext>
                </a:extLst>
              </p:cNvPr>
              <p:cNvSpPr txBox="1"/>
              <p:nvPr/>
            </p:nvSpPr>
            <p:spPr>
              <a:xfrm>
                <a:off x="5614022" y="2307515"/>
                <a:ext cx="21538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C81A9A-ADC3-5DC8-0831-91BA5AB6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022" y="2307515"/>
                <a:ext cx="2153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3CA0C3-2C51-E9B5-0E8D-5DE4042AE134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6690926" y="2156920"/>
            <a:ext cx="0" cy="15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F9906-3ABD-E1E0-4777-A93D6E8B4572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319530" y="1634468"/>
            <a:ext cx="7420" cy="770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86FC0A-8CEE-1B7D-58F6-C0AD3D28281E}"/>
                  </a:ext>
                </a:extLst>
              </p:cNvPr>
              <p:cNvSpPr txBox="1"/>
              <p:nvPr/>
            </p:nvSpPr>
            <p:spPr>
              <a:xfrm>
                <a:off x="7068911" y="1265136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D86FC0A-8CEE-1B7D-58F6-C0AD3D282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11" y="1265136"/>
                <a:ext cx="5160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4AD19-3A90-720C-9A01-4712566A5B22}"/>
                  </a:ext>
                </a:extLst>
              </p:cNvPr>
              <p:cNvSpPr txBox="1"/>
              <p:nvPr/>
            </p:nvSpPr>
            <p:spPr>
              <a:xfrm>
                <a:off x="11425864" y="2303943"/>
                <a:ext cx="21538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14AD19-3A90-720C-9A01-4712566A5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864" y="2303943"/>
                <a:ext cx="2153808" cy="369332"/>
              </a:xfrm>
              <a:prstGeom prst="rect">
                <a:avLst/>
              </a:prstGeom>
              <a:blipFill>
                <a:blip r:embed="rId9"/>
                <a:stretch>
                  <a:fillRect b="-3175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3A3D8719-2D94-4108-DB24-A24E6695B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331000"/>
                  </p:ext>
                </p:extLst>
              </p:nvPr>
            </p:nvGraphicFramePr>
            <p:xfrm>
              <a:off x="700906" y="3511590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3A3D8719-2D94-4108-DB24-A24E6695B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331000"/>
                  </p:ext>
                </p:extLst>
              </p:nvPr>
            </p:nvGraphicFramePr>
            <p:xfrm>
              <a:off x="700906" y="3511590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000" t="-1538" r="-202299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326" t="-1538" r="-104651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2326" t="-1538" r="-4651" b="-3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100000" r="-305814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203077" r="-305814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303077" r="-305814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52B6515-6EDF-3E6D-38C1-6A6F49CF9624}"/>
              </a:ext>
            </a:extLst>
          </p:cNvPr>
          <p:cNvSpPr/>
          <p:nvPr/>
        </p:nvSpPr>
        <p:spPr>
          <a:xfrm>
            <a:off x="1562338" y="1015646"/>
            <a:ext cx="365760" cy="3657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794179-11FB-AD69-9734-9C68901680B8}"/>
              </a:ext>
            </a:extLst>
          </p:cNvPr>
          <p:cNvSpPr/>
          <p:nvPr/>
        </p:nvSpPr>
        <p:spPr>
          <a:xfrm>
            <a:off x="895130" y="1014842"/>
            <a:ext cx="365760" cy="3657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8963C1-D7E5-0E34-2BA8-754926775EA1}"/>
              </a:ext>
            </a:extLst>
          </p:cNvPr>
          <p:cNvSpPr/>
          <p:nvPr/>
        </p:nvSpPr>
        <p:spPr>
          <a:xfrm>
            <a:off x="2261920" y="1014842"/>
            <a:ext cx="365760" cy="3657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DD3165-F540-B600-A35D-85D9059F3FC2}"/>
              </a:ext>
            </a:extLst>
          </p:cNvPr>
          <p:cNvCxnSpPr/>
          <p:nvPr/>
        </p:nvCxnSpPr>
        <p:spPr>
          <a:xfrm flipV="1">
            <a:off x="3118410" y="1222139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0EC8AE9-4B14-285C-4B6B-0C662999FB9B}"/>
              </a:ext>
            </a:extLst>
          </p:cNvPr>
          <p:cNvSpPr txBox="1"/>
          <p:nvPr/>
        </p:nvSpPr>
        <p:spPr>
          <a:xfrm>
            <a:off x="3713601" y="1068406"/>
            <a:ext cx="1402858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1,0,2,2,1,2,…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2B0DCA-9223-AE72-EC09-54711B211589}"/>
                  </a:ext>
                </a:extLst>
              </p:cNvPr>
              <p:cNvSpPr txBox="1"/>
              <p:nvPr/>
            </p:nvSpPr>
            <p:spPr>
              <a:xfrm>
                <a:off x="830042" y="2056605"/>
                <a:ext cx="151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82B0DCA-9223-AE72-EC09-54711B21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42" y="2056605"/>
                <a:ext cx="151383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69F4D6-9B88-D5EC-EDF0-3CC41060DCA2}"/>
              </a:ext>
            </a:extLst>
          </p:cNvPr>
          <p:cNvCxnSpPr/>
          <p:nvPr/>
        </p:nvCxnSpPr>
        <p:spPr>
          <a:xfrm flipV="1">
            <a:off x="2433960" y="2214802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349EBE-DE99-9708-3B6E-3E6391EDCE2F}"/>
                  </a:ext>
                </a:extLst>
              </p:cNvPr>
              <p:cNvSpPr txBox="1"/>
              <p:nvPr/>
            </p:nvSpPr>
            <p:spPr>
              <a:xfrm>
                <a:off x="2981120" y="1949504"/>
                <a:ext cx="2135340" cy="53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-0.5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349EBE-DE99-9708-3B6E-3E6391EDC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20" y="1949504"/>
                <a:ext cx="2135340" cy="530594"/>
              </a:xfrm>
              <a:prstGeom prst="rect">
                <a:avLst/>
              </a:prstGeom>
              <a:blipFill>
                <a:blip r:embed="rId12"/>
                <a:stretch>
                  <a:fillRect b="-1124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F1C807-D7E3-E0A7-EA03-30C052B5D33C}"/>
                  </a:ext>
                </a:extLst>
              </p:cNvPr>
              <p:cNvSpPr txBox="1"/>
              <p:nvPr/>
            </p:nvSpPr>
            <p:spPr>
              <a:xfrm>
                <a:off x="8401189" y="940745"/>
                <a:ext cx="122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F1C807-D7E3-E0A7-EA03-30C052B5D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189" y="940745"/>
                <a:ext cx="1224442" cy="369332"/>
              </a:xfrm>
              <a:prstGeom prst="rect">
                <a:avLst/>
              </a:prstGeom>
              <a:blipFill>
                <a:blip r:embed="rId13"/>
                <a:stretch>
                  <a:fillRect r="-149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0BC389-35E5-6159-C8FC-757DF9A5C54E}"/>
                  </a:ext>
                </a:extLst>
              </p:cNvPr>
              <p:cNvSpPr txBox="1"/>
              <p:nvPr/>
            </p:nvSpPr>
            <p:spPr>
              <a:xfrm>
                <a:off x="8448419" y="1633377"/>
                <a:ext cx="2486560" cy="7309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0BC389-35E5-6159-C8FC-757DF9A5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19" y="1633377"/>
                <a:ext cx="2486560" cy="73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C96ED57-5FD7-EFB9-1B73-636BB78BBEEA}"/>
              </a:ext>
            </a:extLst>
          </p:cNvPr>
          <p:cNvCxnSpPr/>
          <p:nvPr/>
        </p:nvCxnSpPr>
        <p:spPr>
          <a:xfrm flipV="1">
            <a:off x="2891160" y="4401342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D7B0AB60-53B1-82FB-979F-4DE6600E6DB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117805" y="4648152"/>
            <a:ext cx="272452" cy="369332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FC50E56-EF75-7C93-A0CA-4D7EFBAC7BC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625631" y="1125411"/>
            <a:ext cx="320040" cy="378806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CEEC415-0E16-332F-FAD8-D0C4337768FE}"/>
              </a:ext>
            </a:extLst>
          </p:cNvPr>
          <p:cNvSpPr txBox="1"/>
          <p:nvPr/>
        </p:nvSpPr>
        <p:spPr>
          <a:xfrm rot="16200000">
            <a:off x="-580728" y="1447221"/>
            <a:ext cx="17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Common-used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28812AD-5FC5-2C98-C686-C547A70557AB}"/>
              </a:ext>
            </a:extLst>
          </p:cNvPr>
          <p:cNvSpPr txBox="1"/>
          <p:nvPr/>
        </p:nvSpPr>
        <p:spPr>
          <a:xfrm rot="16200000">
            <a:off x="-256165" y="3927618"/>
            <a:ext cx="11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22B0AC1E-CC7F-2E28-2462-1BB418E5EAE7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1260891" y="1197722"/>
            <a:ext cx="301448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C17FF8CD-CE6D-A573-83CB-2FE8EF26943F}"/>
              </a:ext>
            </a:extLst>
          </p:cNvPr>
          <p:cNvCxnSpPr>
            <a:cxnSpLocks/>
            <a:stCxn id="40" idx="5"/>
            <a:endCxn id="41" idx="3"/>
          </p:cNvCxnSpPr>
          <p:nvPr/>
        </p:nvCxnSpPr>
        <p:spPr>
          <a:xfrm rot="16200000" flipH="1">
            <a:off x="1761405" y="772960"/>
            <a:ext cx="12700" cy="1108157"/>
          </a:xfrm>
          <a:prstGeom prst="curvedConnector3">
            <a:avLst>
              <a:gd name="adj1" fmla="val 19217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82B6AD4-62DA-00FE-66EA-CD6D91030641}"/>
              </a:ext>
            </a:extLst>
          </p:cNvPr>
          <p:cNvCxnSpPr>
            <a:cxnSpLocks/>
            <a:stCxn id="41" idx="7"/>
            <a:endCxn id="41" idx="5"/>
          </p:cNvCxnSpPr>
          <p:nvPr/>
        </p:nvCxnSpPr>
        <p:spPr>
          <a:xfrm rot="16200000" flipH="1">
            <a:off x="2444799" y="1197723"/>
            <a:ext cx="258632" cy="12700"/>
          </a:xfrm>
          <a:prstGeom prst="curvedConnector5">
            <a:avLst>
              <a:gd name="adj1" fmla="val -60562"/>
              <a:gd name="adj2" fmla="val 2658236"/>
              <a:gd name="adj3" fmla="val 1671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DD0CEDE6-D980-0294-DCE5-06414C6C3545}"/>
              </a:ext>
            </a:extLst>
          </p:cNvPr>
          <p:cNvCxnSpPr>
            <a:cxnSpLocks/>
            <a:stCxn id="41" idx="1"/>
            <a:endCxn id="40" idx="7"/>
          </p:cNvCxnSpPr>
          <p:nvPr/>
        </p:nvCxnSpPr>
        <p:spPr>
          <a:xfrm rot="16200000" flipV="1">
            <a:off x="1761406" y="514327"/>
            <a:ext cx="12700" cy="1108157"/>
          </a:xfrm>
          <a:prstGeom prst="curvedConnector3">
            <a:avLst>
              <a:gd name="adj1" fmla="val 1988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C2E3262-5DBF-D572-4681-75CC9F0502BC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1928099" y="1197722"/>
            <a:ext cx="333821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F4317686-0CED-C449-7347-46672754C4B6}"/>
              </a:ext>
            </a:extLst>
          </p:cNvPr>
          <p:cNvSpPr txBox="1"/>
          <p:nvPr/>
        </p:nvSpPr>
        <p:spPr>
          <a:xfrm>
            <a:off x="867103" y="1590024"/>
            <a:ext cx="43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D9667C2-9514-83A6-601F-E8CB78351C4B}"/>
              </a:ext>
            </a:extLst>
          </p:cNvPr>
          <p:cNvSpPr txBox="1"/>
          <p:nvPr/>
        </p:nvSpPr>
        <p:spPr>
          <a:xfrm>
            <a:off x="768439" y="712590"/>
            <a:ext cx="4525544" cy="369332"/>
          </a:xfrm>
          <a:custGeom>
            <a:avLst/>
            <a:gdLst>
              <a:gd name="connsiteX0" fmla="*/ 0 w 4525544"/>
              <a:gd name="connsiteY0" fmla="*/ 0 h 369332"/>
              <a:gd name="connsiteX1" fmla="*/ 510740 w 4525544"/>
              <a:gd name="connsiteY1" fmla="*/ 0 h 369332"/>
              <a:gd name="connsiteX2" fmla="*/ 1066735 w 4525544"/>
              <a:gd name="connsiteY2" fmla="*/ 0 h 369332"/>
              <a:gd name="connsiteX3" fmla="*/ 1758497 w 4525544"/>
              <a:gd name="connsiteY3" fmla="*/ 0 h 369332"/>
              <a:gd name="connsiteX4" fmla="*/ 2495514 w 4525544"/>
              <a:gd name="connsiteY4" fmla="*/ 0 h 369332"/>
              <a:gd name="connsiteX5" fmla="*/ 3006254 w 4525544"/>
              <a:gd name="connsiteY5" fmla="*/ 0 h 369332"/>
              <a:gd name="connsiteX6" fmla="*/ 3516994 w 4525544"/>
              <a:gd name="connsiteY6" fmla="*/ 0 h 369332"/>
              <a:gd name="connsiteX7" fmla="*/ 4525544 w 4525544"/>
              <a:gd name="connsiteY7" fmla="*/ 0 h 369332"/>
              <a:gd name="connsiteX8" fmla="*/ 4525544 w 4525544"/>
              <a:gd name="connsiteY8" fmla="*/ 369332 h 369332"/>
              <a:gd name="connsiteX9" fmla="*/ 3788527 w 4525544"/>
              <a:gd name="connsiteY9" fmla="*/ 369332 h 369332"/>
              <a:gd name="connsiteX10" fmla="*/ 3277787 w 4525544"/>
              <a:gd name="connsiteY10" fmla="*/ 369332 h 369332"/>
              <a:gd name="connsiteX11" fmla="*/ 2631281 w 4525544"/>
              <a:gd name="connsiteY11" fmla="*/ 369332 h 369332"/>
              <a:gd name="connsiteX12" fmla="*/ 2030030 w 4525544"/>
              <a:gd name="connsiteY12" fmla="*/ 369332 h 369332"/>
              <a:gd name="connsiteX13" fmla="*/ 1428779 w 4525544"/>
              <a:gd name="connsiteY13" fmla="*/ 369332 h 369332"/>
              <a:gd name="connsiteX14" fmla="*/ 691762 w 4525544"/>
              <a:gd name="connsiteY14" fmla="*/ 369332 h 369332"/>
              <a:gd name="connsiteX15" fmla="*/ 0 w 4525544"/>
              <a:gd name="connsiteY15" fmla="*/ 369332 h 369332"/>
              <a:gd name="connsiteX16" fmla="*/ 0 w 4525544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5544" h="369332" extrusionOk="0">
                <a:moveTo>
                  <a:pt x="0" y="0"/>
                </a:moveTo>
                <a:cubicBezTo>
                  <a:pt x="156321" y="17759"/>
                  <a:pt x="387341" y="-8606"/>
                  <a:pt x="510740" y="0"/>
                </a:cubicBezTo>
                <a:cubicBezTo>
                  <a:pt x="634139" y="8606"/>
                  <a:pt x="855704" y="7954"/>
                  <a:pt x="1066735" y="0"/>
                </a:cubicBezTo>
                <a:cubicBezTo>
                  <a:pt x="1277767" y="-7954"/>
                  <a:pt x="1540315" y="-16754"/>
                  <a:pt x="1758497" y="0"/>
                </a:cubicBezTo>
                <a:cubicBezTo>
                  <a:pt x="1976679" y="16754"/>
                  <a:pt x="2284712" y="1836"/>
                  <a:pt x="2495514" y="0"/>
                </a:cubicBezTo>
                <a:cubicBezTo>
                  <a:pt x="2706316" y="-1836"/>
                  <a:pt x="2821372" y="22797"/>
                  <a:pt x="3006254" y="0"/>
                </a:cubicBezTo>
                <a:cubicBezTo>
                  <a:pt x="3191136" y="-22797"/>
                  <a:pt x="3396640" y="14659"/>
                  <a:pt x="3516994" y="0"/>
                </a:cubicBezTo>
                <a:cubicBezTo>
                  <a:pt x="3637348" y="-14659"/>
                  <a:pt x="4253577" y="21991"/>
                  <a:pt x="4525544" y="0"/>
                </a:cubicBezTo>
                <a:cubicBezTo>
                  <a:pt x="4512301" y="179823"/>
                  <a:pt x="4540825" y="294518"/>
                  <a:pt x="4525544" y="369332"/>
                </a:cubicBezTo>
                <a:cubicBezTo>
                  <a:pt x="4175043" y="374357"/>
                  <a:pt x="4005604" y="375461"/>
                  <a:pt x="3788527" y="369332"/>
                </a:cubicBezTo>
                <a:cubicBezTo>
                  <a:pt x="3571450" y="363203"/>
                  <a:pt x="3510513" y="371052"/>
                  <a:pt x="3277787" y="369332"/>
                </a:cubicBezTo>
                <a:cubicBezTo>
                  <a:pt x="3045061" y="367612"/>
                  <a:pt x="2890857" y="364331"/>
                  <a:pt x="2631281" y="369332"/>
                </a:cubicBezTo>
                <a:cubicBezTo>
                  <a:pt x="2371705" y="374333"/>
                  <a:pt x="2154894" y="374545"/>
                  <a:pt x="2030030" y="369332"/>
                </a:cubicBezTo>
                <a:cubicBezTo>
                  <a:pt x="1905166" y="364119"/>
                  <a:pt x="1723499" y="382340"/>
                  <a:pt x="1428779" y="369332"/>
                </a:cubicBezTo>
                <a:cubicBezTo>
                  <a:pt x="1134059" y="356324"/>
                  <a:pt x="883645" y="374579"/>
                  <a:pt x="691762" y="369332"/>
                </a:cubicBezTo>
                <a:cubicBezTo>
                  <a:pt x="499879" y="364085"/>
                  <a:pt x="300576" y="345192"/>
                  <a:pt x="0" y="369332"/>
                </a:cubicBezTo>
                <a:cubicBezTo>
                  <a:pt x="-4312" y="284006"/>
                  <a:pt x="-3564" y="12017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070546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6AEABD2-CEDC-2ECD-5837-73A2A4A9E5CE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5116459" y="1237683"/>
            <a:ext cx="497563" cy="12544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21B4FD2-91AB-1647-5EAE-5D07630D7A87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116460" y="2214801"/>
            <a:ext cx="497562" cy="27738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1420964-E8FF-A710-3E4B-5E94AE161FA8}"/>
              </a:ext>
            </a:extLst>
          </p:cNvPr>
          <p:cNvSpPr txBox="1"/>
          <p:nvPr/>
        </p:nvSpPr>
        <p:spPr>
          <a:xfrm>
            <a:off x="8286670" y="712590"/>
            <a:ext cx="2827487" cy="369332"/>
          </a:xfrm>
          <a:custGeom>
            <a:avLst/>
            <a:gdLst>
              <a:gd name="connsiteX0" fmla="*/ 0 w 2827487"/>
              <a:gd name="connsiteY0" fmla="*/ 0 h 369332"/>
              <a:gd name="connsiteX1" fmla="*/ 480673 w 2827487"/>
              <a:gd name="connsiteY1" fmla="*/ 0 h 369332"/>
              <a:gd name="connsiteX2" fmla="*/ 989620 w 2827487"/>
              <a:gd name="connsiteY2" fmla="*/ 0 h 369332"/>
              <a:gd name="connsiteX3" fmla="*/ 1583393 w 2827487"/>
              <a:gd name="connsiteY3" fmla="*/ 0 h 369332"/>
              <a:gd name="connsiteX4" fmla="*/ 2205440 w 2827487"/>
              <a:gd name="connsiteY4" fmla="*/ 0 h 369332"/>
              <a:gd name="connsiteX5" fmla="*/ 2827487 w 2827487"/>
              <a:gd name="connsiteY5" fmla="*/ 0 h 369332"/>
              <a:gd name="connsiteX6" fmla="*/ 2827487 w 2827487"/>
              <a:gd name="connsiteY6" fmla="*/ 369332 h 369332"/>
              <a:gd name="connsiteX7" fmla="*/ 2318539 w 2827487"/>
              <a:gd name="connsiteY7" fmla="*/ 369332 h 369332"/>
              <a:gd name="connsiteX8" fmla="*/ 1753042 w 2827487"/>
              <a:gd name="connsiteY8" fmla="*/ 369332 h 369332"/>
              <a:gd name="connsiteX9" fmla="*/ 1159270 w 2827487"/>
              <a:gd name="connsiteY9" fmla="*/ 369332 h 369332"/>
              <a:gd name="connsiteX10" fmla="*/ 678597 w 2827487"/>
              <a:gd name="connsiteY10" fmla="*/ 369332 h 369332"/>
              <a:gd name="connsiteX11" fmla="*/ 0 w 2827487"/>
              <a:gd name="connsiteY11" fmla="*/ 369332 h 369332"/>
              <a:gd name="connsiteX12" fmla="*/ 0 w 2827487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27487" h="369332" extrusionOk="0">
                <a:moveTo>
                  <a:pt x="0" y="0"/>
                </a:moveTo>
                <a:cubicBezTo>
                  <a:pt x="137036" y="-9820"/>
                  <a:pt x="309184" y="-11318"/>
                  <a:pt x="480673" y="0"/>
                </a:cubicBezTo>
                <a:cubicBezTo>
                  <a:pt x="652162" y="11318"/>
                  <a:pt x="867282" y="15820"/>
                  <a:pt x="989620" y="0"/>
                </a:cubicBezTo>
                <a:cubicBezTo>
                  <a:pt x="1111958" y="-15820"/>
                  <a:pt x="1366134" y="-19604"/>
                  <a:pt x="1583393" y="0"/>
                </a:cubicBezTo>
                <a:cubicBezTo>
                  <a:pt x="1800652" y="19604"/>
                  <a:pt x="2071258" y="-28019"/>
                  <a:pt x="2205440" y="0"/>
                </a:cubicBezTo>
                <a:cubicBezTo>
                  <a:pt x="2339622" y="28019"/>
                  <a:pt x="2618079" y="-118"/>
                  <a:pt x="2827487" y="0"/>
                </a:cubicBezTo>
                <a:cubicBezTo>
                  <a:pt x="2841660" y="146399"/>
                  <a:pt x="2818311" y="230291"/>
                  <a:pt x="2827487" y="369332"/>
                </a:cubicBezTo>
                <a:cubicBezTo>
                  <a:pt x="2647029" y="381880"/>
                  <a:pt x="2526481" y="379203"/>
                  <a:pt x="2318539" y="369332"/>
                </a:cubicBezTo>
                <a:cubicBezTo>
                  <a:pt x="2110597" y="359461"/>
                  <a:pt x="1897511" y="365312"/>
                  <a:pt x="1753042" y="369332"/>
                </a:cubicBezTo>
                <a:cubicBezTo>
                  <a:pt x="1608573" y="373352"/>
                  <a:pt x="1336424" y="352606"/>
                  <a:pt x="1159270" y="369332"/>
                </a:cubicBezTo>
                <a:cubicBezTo>
                  <a:pt x="982116" y="386058"/>
                  <a:pt x="872416" y="370374"/>
                  <a:pt x="678597" y="369332"/>
                </a:cubicBezTo>
                <a:cubicBezTo>
                  <a:pt x="484778" y="368290"/>
                  <a:pt x="163824" y="393350"/>
                  <a:pt x="0" y="369332"/>
                </a:cubicBezTo>
                <a:cubicBezTo>
                  <a:pt x="-15611" y="211973"/>
                  <a:pt x="13387" y="8832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0705461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FB2BC7F-6E9E-2770-15D4-E13323356336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10934979" y="1998862"/>
            <a:ext cx="490885" cy="48974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8C56B26-F2EF-ABE7-EFBC-55CEA796B135}"/>
              </a:ext>
            </a:extLst>
          </p:cNvPr>
          <p:cNvSpPr txBox="1"/>
          <p:nvPr/>
        </p:nvSpPr>
        <p:spPr>
          <a:xfrm>
            <a:off x="5564422" y="621199"/>
            <a:ext cx="2309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1:</a:t>
            </a:r>
          </a:p>
          <a:p>
            <a:pPr algn="ctr"/>
            <a:r>
              <a:rPr lang="en-US" dirty="0"/>
              <a:t>Stochastic Sequence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32E7B37-8FA4-5189-BC51-2810E44704EE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V="1">
            <a:off x="12502768" y="2149990"/>
            <a:ext cx="0" cy="153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0DDE112-8FC0-8CBE-E5F3-80A65D1AC10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3233290" y="1625588"/>
            <a:ext cx="7421" cy="770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7D15640-74CB-1D74-5EF6-551DD721E671}"/>
                  </a:ext>
                </a:extLst>
              </p:cNvPr>
              <p:cNvSpPr txBox="1"/>
              <p:nvPr/>
            </p:nvSpPr>
            <p:spPr>
              <a:xfrm>
                <a:off x="12982672" y="1256256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7D15640-74CB-1D74-5EF6-551DD721E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672" y="1256256"/>
                <a:ext cx="51607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73F42DED-F3D9-7D3F-4EDD-83AECE882330}"/>
              </a:ext>
            </a:extLst>
          </p:cNvPr>
          <p:cNvSpPr txBox="1"/>
          <p:nvPr/>
        </p:nvSpPr>
        <p:spPr>
          <a:xfrm>
            <a:off x="11425863" y="627466"/>
            <a:ext cx="215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1:</a:t>
            </a:r>
          </a:p>
          <a:p>
            <a:pPr algn="ctr"/>
            <a:r>
              <a:rPr lang="en-US" dirty="0"/>
              <a:t>Paired Sequence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B011F13-03C8-4862-68EE-27756B986426}"/>
              </a:ext>
            </a:extLst>
          </p:cNvPr>
          <p:cNvCxnSpPr/>
          <p:nvPr/>
        </p:nvCxnSpPr>
        <p:spPr>
          <a:xfrm>
            <a:off x="0" y="2870200"/>
            <a:ext cx="1371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37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EBE72-6D93-37D9-BE1E-C819C5482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C5FC1A7-94CD-26AC-B3C7-1CABBB0F9959}"/>
              </a:ext>
            </a:extLst>
          </p:cNvPr>
          <p:cNvSpPr/>
          <p:nvPr/>
        </p:nvSpPr>
        <p:spPr>
          <a:xfrm>
            <a:off x="11371719" y="1590024"/>
            <a:ext cx="215380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F21E712-AC4E-D200-8F9E-A7790F9F7807}"/>
              </a:ext>
            </a:extLst>
          </p:cNvPr>
          <p:cNvSpPr/>
          <p:nvPr/>
        </p:nvSpPr>
        <p:spPr>
          <a:xfrm>
            <a:off x="5585805" y="1566638"/>
            <a:ext cx="215380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47">
                <a:extLst>
                  <a:ext uri="{FF2B5EF4-FFF2-40B4-BE49-F238E27FC236}">
                    <a16:creationId xmlns:a16="http://schemas.microsoft.com/office/drawing/2014/main" id="{33B5BFCB-E932-E280-F7D0-0714CA2B9543}"/>
                  </a:ext>
                </a:extLst>
              </p:cNvPr>
              <p:cNvSpPr txBox="1"/>
              <p:nvPr/>
            </p:nvSpPr>
            <p:spPr>
              <a:xfrm>
                <a:off x="749664" y="3063964"/>
                <a:ext cx="2092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47">
                <a:extLst>
                  <a:ext uri="{FF2B5EF4-FFF2-40B4-BE49-F238E27FC236}">
                    <a16:creationId xmlns:a16="http://schemas.microsoft.com/office/drawing/2014/main" id="{33B5BFCB-E932-E280-F7D0-0714CA2B9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64" y="3063964"/>
                <a:ext cx="20920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49">
                <a:extLst>
                  <a:ext uri="{FF2B5EF4-FFF2-40B4-BE49-F238E27FC236}">
                    <a16:creationId xmlns:a16="http://schemas.microsoft.com/office/drawing/2014/main" id="{78945119-FE88-54F4-B447-0F892DC394D8}"/>
                  </a:ext>
                </a:extLst>
              </p:cNvPr>
              <p:cNvSpPr txBox="1"/>
              <p:nvPr/>
            </p:nvSpPr>
            <p:spPr>
              <a:xfrm>
                <a:off x="5214599" y="4826278"/>
                <a:ext cx="1903206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49">
                <a:extLst>
                  <a:ext uri="{FF2B5EF4-FFF2-40B4-BE49-F238E27FC236}">
                    <a16:creationId xmlns:a16="http://schemas.microsoft.com/office/drawing/2014/main" id="{78945119-FE88-54F4-B447-0F892DC3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599" y="4826278"/>
                <a:ext cx="1903206" cy="38241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0">
            <a:extLst>
              <a:ext uri="{FF2B5EF4-FFF2-40B4-BE49-F238E27FC236}">
                <a16:creationId xmlns:a16="http://schemas.microsoft.com/office/drawing/2014/main" id="{27EE66FB-EFB2-1D37-D05E-6C27DF09A117}"/>
              </a:ext>
            </a:extLst>
          </p:cNvPr>
          <p:cNvSpPr txBox="1"/>
          <p:nvPr/>
        </p:nvSpPr>
        <p:spPr>
          <a:xfrm>
            <a:off x="3554042" y="4222798"/>
            <a:ext cx="1903206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/>
            <a:r>
              <a:rPr lang="en-US" altLang="zh-CN" i="1" dirty="0"/>
              <a:t>hypothesis prefix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1">
                <a:extLst>
                  <a:ext uri="{FF2B5EF4-FFF2-40B4-BE49-F238E27FC236}">
                    <a16:creationId xmlns:a16="http://schemas.microsoft.com/office/drawing/2014/main" id="{D92453AF-77A8-977E-A49F-A987E4561CCC}"/>
                  </a:ext>
                </a:extLst>
              </p:cNvPr>
              <p:cNvSpPr txBox="1"/>
              <p:nvPr/>
            </p:nvSpPr>
            <p:spPr>
              <a:xfrm>
                <a:off x="6075029" y="4198304"/>
                <a:ext cx="25728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b="1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1">
                <a:extLst>
                  <a:ext uri="{FF2B5EF4-FFF2-40B4-BE49-F238E27FC236}">
                    <a16:creationId xmlns:a16="http://schemas.microsoft.com/office/drawing/2014/main" id="{D92453AF-77A8-977E-A49F-A987E4561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029" y="4198304"/>
                <a:ext cx="2572882" cy="36933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2F26A7-1C1A-AF16-CCC6-38094DA52A9D}"/>
              </a:ext>
            </a:extLst>
          </p:cNvPr>
          <p:cNvSpPr/>
          <p:nvPr/>
        </p:nvSpPr>
        <p:spPr>
          <a:xfrm>
            <a:off x="3489150" y="3639166"/>
            <a:ext cx="5039678" cy="39176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4898ED-F019-DA31-99BB-0D05B3DABA95}"/>
              </a:ext>
            </a:extLst>
          </p:cNvPr>
          <p:cNvSpPr/>
          <p:nvPr/>
        </p:nvSpPr>
        <p:spPr>
          <a:xfrm>
            <a:off x="5653399" y="4289583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267460-766F-6731-FE40-C8C7D3CB1541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5767699" y="4289583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A984FD-46D2-8D9A-1A3D-1C90E9F16B91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5653399" y="440439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B9BDAF-B294-FD3C-376F-0C80FE63EF1B}"/>
              </a:ext>
            </a:extLst>
          </p:cNvPr>
          <p:cNvCxnSpPr>
            <a:cxnSpLocks/>
          </p:cNvCxnSpPr>
          <p:nvPr/>
        </p:nvCxnSpPr>
        <p:spPr>
          <a:xfrm flipV="1">
            <a:off x="4536990" y="4036012"/>
            <a:ext cx="0" cy="1727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B6E2FF-FF5D-325D-3AA5-D07447D10AC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8340542" y="3478839"/>
            <a:ext cx="0" cy="8107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58">
                <a:extLst>
                  <a:ext uri="{FF2B5EF4-FFF2-40B4-BE49-F238E27FC236}">
                    <a16:creationId xmlns:a16="http://schemas.microsoft.com/office/drawing/2014/main" id="{96E7B80D-34DA-3D47-2A04-2C248E227B07}"/>
                  </a:ext>
                </a:extLst>
              </p:cNvPr>
              <p:cNvSpPr txBox="1"/>
              <p:nvPr/>
            </p:nvSpPr>
            <p:spPr>
              <a:xfrm>
                <a:off x="8152257" y="3109507"/>
                <a:ext cx="37657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58">
                <a:extLst>
                  <a:ext uri="{FF2B5EF4-FFF2-40B4-BE49-F238E27FC236}">
                    <a16:creationId xmlns:a16="http://schemas.microsoft.com/office/drawing/2014/main" id="{96E7B80D-34DA-3D47-2A04-2C248E227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257" y="3109507"/>
                <a:ext cx="3765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4AFC4357-8D45-D775-476D-FFD29BFA0DE5}"/>
                  </a:ext>
                </a:extLst>
              </p:cNvPr>
              <p:cNvSpPr/>
              <p:nvPr/>
            </p:nvSpPr>
            <p:spPr>
              <a:xfrm>
                <a:off x="9181089" y="3161273"/>
                <a:ext cx="4344438" cy="1958675"/>
              </a:xfrm>
              <a:prstGeom prst="cloudCallout">
                <a:avLst>
                  <a:gd name="adj1" fmla="val -60883"/>
                  <a:gd name="adj2" fmla="val -4169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Hypothesis space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and dataset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Transformer identify the correct hypothesis?</a:t>
                </a:r>
              </a:p>
            </p:txBody>
          </p:sp>
        </mc:Choice>
        <mc:Fallback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4AFC4357-8D45-D775-476D-FFD29BFA0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089" y="3161273"/>
                <a:ext cx="4344438" cy="1958675"/>
              </a:xfrm>
              <a:prstGeom prst="cloudCallout">
                <a:avLst>
                  <a:gd name="adj1" fmla="val -60883"/>
                  <a:gd name="adj2" fmla="val -4169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2">
                    <a:lumMod val="25000"/>
                    <a:lumOff val="75000"/>
                  </a:schemeClr>
                </a:solidFill>
                <a:prstDash val="sysDash"/>
                <a:extLst>
                  <a:ext uri="{C807C97D-BFC1-408E-A445-0C87EB9F89A2}">
                    <ask:lineSketchStyleProps xmlns:ask="http://schemas.microsoft.com/office/drawing/2018/sketchyshapes" sd="462865412">
                      <a:custGeom>
                        <a:avLst/>
                        <a:gdLst>
                          <a:gd name="connsiteX0" fmla="*/ 608829 w 6743954"/>
                          <a:gd name="connsiteY0" fmla="*/ 238262 h 716280"/>
                          <a:gd name="connsiteX1" fmla="*/ 877806 w 6743954"/>
                          <a:gd name="connsiteY1" fmla="*/ 114521 h 716280"/>
                          <a:gd name="connsiteX2" fmla="*/ 2186321 w 6743954"/>
                          <a:gd name="connsiteY2" fmla="*/ 86252 h 716280"/>
                          <a:gd name="connsiteX3" fmla="*/ 3505607 w 6743954"/>
                          <a:gd name="connsiteY3" fmla="*/ 56904 h 716280"/>
                          <a:gd name="connsiteX4" fmla="*/ 4019677 w 6743954"/>
                          <a:gd name="connsiteY4" fmla="*/ 3316 h 716280"/>
                          <a:gd name="connsiteX5" fmla="*/ 4657231 w 6743954"/>
                          <a:gd name="connsiteY5" fmla="*/ 41136 h 716280"/>
                          <a:gd name="connsiteX6" fmla="*/ 5536130 w 6743954"/>
                          <a:gd name="connsiteY6" fmla="*/ 11440 h 716280"/>
                          <a:gd name="connsiteX7" fmla="*/ 5981824 w 6743954"/>
                          <a:gd name="connsiteY7" fmla="*/ 92453 h 716280"/>
                          <a:gd name="connsiteX8" fmla="*/ 6553811 w 6743954"/>
                          <a:gd name="connsiteY8" fmla="*/ 171078 h 716280"/>
                          <a:gd name="connsiteX9" fmla="*/ 6528209 w 6743954"/>
                          <a:gd name="connsiteY9" fmla="*/ 256335 h 716280"/>
                          <a:gd name="connsiteX10" fmla="*/ 6715229 w 6743954"/>
                          <a:gd name="connsiteY10" fmla="*/ 386691 h 716280"/>
                          <a:gd name="connsiteX11" fmla="*/ 5839140 w 6743954"/>
                          <a:gd name="connsiteY11" fmla="*/ 500799 h 716280"/>
                          <a:gd name="connsiteX12" fmla="*/ 5525515 w 6743954"/>
                          <a:gd name="connsiteY12" fmla="*/ 598574 h 716280"/>
                          <a:gd name="connsiteX13" fmla="*/ 4457722 w 6743954"/>
                          <a:gd name="connsiteY13" fmla="*/ 610413 h 716280"/>
                          <a:gd name="connsiteX14" fmla="*/ 3694656 w 6743954"/>
                          <a:gd name="connsiteY14" fmla="*/ 714721 h 716280"/>
                          <a:gd name="connsiteX15" fmla="*/ 2572693 w 6743954"/>
                          <a:gd name="connsiteY15" fmla="*/ 651052 h 716280"/>
                          <a:gd name="connsiteX16" fmla="*/ 906062 w 6743954"/>
                          <a:gd name="connsiteY16" fmla="*/ 588145 h 716280"/>
                          <a:gd name="connsiteX17" fmla="*/ 173282 w 6743954"/>
                          <a:gd name="connsiteY17" fmla="*/ 518142 h 716280"/>
                          <a:gd name="connsiteX18" fmla="*/ 329860 w 6743954"/>
                          <a:gd name="connsiteY18" fmla="*/ 423649 h 716280"/>
                          <a:gd name="connsiteX19" fmla="*/ -781 w 6743954"/>
                          <a:gd name="connsiteY19" fmla="*/ 326703 h 716280"/>
                          <a:gd name="connsiteX20" fmla="*/ 603053 w 6743954"/>
                          <a:gd name="connsiteY20" fmla="*/ 240534 h 716280"/>
                          <a:gd name="connsiteX21" fmla="*/ 608829 w 6743954"/>
                          <a:gd name="connsiteY21" fmla="*/ 238262 h 716280"/>
                          <a:gd name="connsiteX0" fmla="*/ 7262027 w 6743954"/>
                          <a:gd name="connsiteY0" fmla="*/ 763211 h 716280"/>
                          <a:gd name="connsiteX1" fmla="*/ 7242130 w 6743954"/>
                          <a:gd name="connsiteY1" fmla="*/ 783108 h 716280"/>
                          <a:gd name="connsiteX2" fmla="*/ 7222233 w 6743954"/>
                          <a:gd name="connsiteY2" fmla="*/ 763211 h 716280"/>
                          <a:gd name="connsiteX3" fmla="*/ 7242130 w 6743954"/>
                          <a:gd name="connsiteY3" fmla="*/ 743314 h 716280"/>
                          <a:gd name="connsiteX4" fmla="*/ 7262027 w 6743954"/>
                          <a:gd name="connsiteY4" fmla="*/ 763211 h 716280"/>
                          <a:gd name="connsiteX0" fmla="*/ 6805650 w 6743954"/>
                          <a:gd name="connsiteY0" fmla="*/ 713361 h 716280"/>
                          <a:gd name="connsiteX1" fmla="*/ 6765857 w 6743954"/>
                          <a:gd name="connsiteY1" fmla="*/ 753154 h 716280"/>
                          <a:gd name="connsiteX2" fmla="*/ 6726064 w 6743954"/>
                          <a:gd name="connsiteY2" fmla="*/ 713361 h 716280"/>
                          <a:gd name="connsiteX3" fmla="*/ 6765857 w 6743954"/>
                          <a:gd name="connsiteY3" fmla="*/ 673568 h 716280"/>
                          <a:gd name="connsiteX4" fmla="*/ 6805650 w 6743954"/>
                          <a:gd name="connsiteY4" fmla="*/ 713361 h 716280"/>
                          <a:gd name="connsiteX0" fmla="*/ 6309697 w 6743954"/>
                          <a:gd name="connsiteY0" fmla="*/ 659370 h 716280"/>
                          <a:gd name="connsiteX1" fmla="*/ 6250007 w 6743954"/>
                          <a:gd name="connsiteY1" fmla="*/ 719060 h 716280"/>
                          <a:gd name="connsiteX2" fmla="*/ 6190317 w 6743954"/>
                          <a:gd name="connsiteY2" fmla="*/ 659370 h 716280"/>
                          <a:gd name="connsiteX3" fmla="*/ 6250007 w 6743954"/>
                          <a:gd name="connsiteY3" fmla="*/ 599680 h 716280"/>
                          <a:gd name="connsiteX4" fmla="*/ 6309697 w 6743954"/>
                          <a:gd name="connsiteY4" fmla="*/ 659370 h 716280"/>
                          <a:gd name="connsiteX0" fmla="*/ 732624 w 6743954"/>
                          <a:gd name="connsiteY0" fmla="*/ 434029 h 716280"/>
                          <a:gd name="connsiteX1" fmla="*/ 337197 w 6743954"/>
                          <a:gd name="connsiteY1" fmla="*/ 420814 h 716280"/>
                          <a:gd name="connsiteX2" fmla="*/ 1081530 w 6743954"/>
                          <a:gd name="connsiteY2" fmla="*/ 578644 h 716280"/>
                          <a:gd name="connsiteX3" fmla="*/ 908560 w 6743954"/>
                          <a:gd name="connsiteY3" fmla="*/ 584962 h 716280"/>
                          <a:gd name="connsiteX4" fmla="*/ 2572381 w 6743954"/>
                          <a:gd name="connsiteY4" fmla="*/ 648133 h 716280"/>
                          <a:gd name="connsiteX5" fmla="*/ 2468099 w 6743954"/>
                          <a:gd name="connsiteY5" fmla="*/ 619283 h 716280"/>
                          <a:gd name="connsiteX6" fmla="*/ 4500184 w 6743954"/>
                          <a:gd name="connsiteY6" fmla="*/ 576190 h 716280"/>
                          <a:gd name="connsiteX7" fmla="*/ 4458502 w 6743954"/>
                          <a:gd name="connsiteY7" fmla="*/ 607843 h 716280"/>
                          <a:gd name="connsiteX8" fmla="*/ 5327879 w 6743954"/>
                          <a:gd name="connsiteY8" fmla="*/ 380590 h 716280"/>
                          <a:gd name="connsiteX9" fmla="*/ 5835393 w 6743954"/>
                          <a:gd name="connsiteY9" fmla="*/ 498908 h 716280"/>
                          <a:gd name="connsiteX10" fmla="*/ 6525087 w 6743954"/>
                          <a:gd name="connsiteY10" fmla="*/ 254577 h 716280"/>
                          <a:gd name="connsiteX11" fmla="*/ 6299040 w 6743954"/>
                          <a:gd name="connsiteY11" fmla="*/ 298947 h 716280"/>
                          <a:gd name="connsiteX12" fmla="*/ 5982761 w 6743954"/>
                          <a:gd name="connsiteY12" fmla="*/ 89966 h 716280"/>
                          <a:gd name="connsiteX13" fmla="*/ 5994625 w 6743954"/>
                          <a:gd name="connsiteY13" fmla="*/ 110923 h 716280"/>
                          <a:gd name="connsiteX14" fmla="*/ 4539367 w 6743954"/>
                          <a:gd name="connsiteY14" fmla="*/ 65526 h 716280"/>
                          <a:gd name="connsiteX15" fmla="*/ 4655201 w 6743954"/>
                          <a:gd name="connsiteY15" fmla="*/ 38798 h 716280"/>
                          <a:gd name="connsiteX16" fmla="*/ 3456432 w 6743954"/>
                          <a:gd name="connsiteY16" fmla="*/ 78260 h 716280"/>
                          <a:gd name="connsiteX17" fmla="*/ 3512476 w 6743954"/>
                          <a:gd name="connsiteY17" fmla="*/ 55213 h 716280"/>
                          <a:gd name="connsiteX18" fmla="*/ 2185540 w 6743954"/>
                          <a:gd name="connsiteY18" fmla="*/ 86086 h 716280"/>
                          <a:gd name="connsiteX19" fmla="*/ 2388483 w 6743954"/>
                          <a:gd name="connsiteY19" fmla="*/ 108436 h 716280"/>
                          <a:gd name="connsiteX20" fmla="*/ 644266 w 6743954"/>
                          <a:gd name="connsiteY20" fmla="*/ 261790 h 716280"/>
                          <a:gd name="connsiteX21" fmla="*/ 608829 w 6743954"/>
                          <a:gd name="connsiteY21" fmla="*/ 238262 h 7162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6743954" h="716280" fill="none" extrusionOk="0">
                            <a:moveTo>
                              <a:pt x="608829" y="238262"/>
                            </a:moveTo>
                            <a:cubicBezTo>
                              <a:pt x="560878" y="194073"/>
                              <a:pt x="657492" y="147729"/>
                              <a:pt x="877806" y="114521"/>
                            </a:cubicBezTo>
                            <a:cubicBezTo>
                              <a:pt x="1243971" y="-58735"/>
                              <a:pt x="1838647" y="30107"/>
                              <a:pt x="2186321" y="86252"/>
                            </a:cubicBezTo>
                            <a:cubicBezTo>
                              <a:pt x="2456491" y="22186"/>
                              <a:pt x="3068614" y="60588"/>
                              <a:pt x="3505607" y="56904"/>
                            </a:cubicBezTo>
                            <a:cubicBezTo>
                              <a:pt x="3581227" y="28948"/>
                              <a:pt x="3795711" y="26781"/>
                              <a:pt x="4019677" y="3316"/>
                            </a:cubicBezTo>
                            <a:cubicBezTo>
                              <a:pt x="4240753" y="19947"/>
                              <a:pt x="4517963" y="12049"/>
                              <a:pt x="4657231" y="41136"/>
                            </a:cubicBezTo>
                            <a:cubicBezTo>
                              <a:pt x="4907407" y="29286"/>
                              <a:pt x="5202171" y="-63968"/>
                              <a:pt x="5536130" y="11440"/>
                            </a:cubicBezTo>
                            <a:cubicBezTo>
                              <a:pt x="5754517" y="32621"/>
                              <a:pt x="5936728" y="53064"/>
                              <a:pt x="5981824" y="92453"/>
                            </a:cubicBezTo>
                            <a:cubicBezTo>
                              <a:pt x="6265543" y="119349"/>
                              <a:pt x="6482907" y="141439"/>
                              <a:pt x="6553811" y="171078"/>
                            </a:cubicBezTo>
                            <a:cubicBezTo>
                              <a:pt x="6618871" y="196741"/>
                              <a:pt x="6606883" y="229216"/>
                              <a:pt x="6528209" y="256335"/>
                            </a:cubicBezTo>
                            <a:cubicBezTo>
                              <a:pt x="6714774" y="289645"/>
                              <a:pt x="6806165" y="343274"/>
                              <a:pt x="6715229" y="386691"/>
                            </a:cubicBezTo>
                            <a:cubicBezTo>
                              <a:pt x="6584700" y="375453"/>
                              <a:pt x="6307048" y="430000"/>
                              <a:pt x="5839140" y="500799"/>
                            </a:cubicBezTo>
                            <a:cubicBezTo>
                              <a:pt x="5852766" y="555277"/>
                              <a:pt x="5739684" y="596084"/>
                              <a:pt x="5525515" y="598574"/>
                            </a:cubicBezTo>
                            <a:cubicBezTo>
                              <a:pt x="5239906" y="613925"/>
                              <a:pt x="4852479" y="696457"/>
                              <a:pt x="4457722" y="610413"/>
                            </a:cubicBezTo>
                            <a:cubicBezTo>
                              <a:pt x="4280896" y="626728"/>
                              <a:pt x="4131221" y="671144"/>
                              <a:pt x="3694656" y="714721"/>
                            </a:cubicBezTo>
                            <a:cubicBezTo>
                              <a:pt x="3273953" y="715341"/>
                              <a:pt x="2815251" y="667988"/>
                              <a:pt x="2572693" y="651052"/>
                            </a:cubicBezTo>
                            <a:cubicBezTo>
                              <a:pt x="2023894" y="670361"/>
                              <a:pt x="1262361" y="714834"/>
                              <a:pt x="906062" y="588145"/>
                            </a:cubicBezTo>
                            <a:cubicBezTo>
                              <a:pt x="560623" y="594179"/>
                              <a:pt x="290176" y="583009"/>
                              <a:pt x="173282" y="518142"/>
                            </a:cubicBezTo>
                            <a:cubicBezTo>
                              <a:pt x="100664" y="491851"/>
                              <a:pt x="145354" y="449138"/>
                              <a:pt x="329860" y="423649"/>
                            </a:cubicBezTo>
                            <a:cubicBezTo>
                              <a:pt x="85318" y="410552"/>
                              <a:pt x="-29721" y="373424"/>
                              <a:pt x="-781" y="326703"/>
                            </a:cubicBezTo>
                            <a:cubicBezTo>
                              <a:pt x="28222" y="301366"/>
                              <a:pt x="302951" y="267052"/>
                              <a:pt x="603053" y="240534"/>
                            </a:cubicBezTo>
                            <a:cubicBezTo>
                              <a:pt x="604924" y="239852"/>
                              <a:pt x="607218" y="238588"/>
                              <a:pt x="608829" y="238262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262027" y="763211"/>
                            </a:moveTo>
                            <a:cubicBezTo>
                              <a:pt x="7259245" y="773584"/>
                              <a:pt x="7254213" y="783156"/>
                              <a:pt x="7242130" y="783108"/>
                            </a:cubicBezTo>
                            <a:cubicBezTo>
                              <a:pt x="7230382" y="781049"/>
                              <a:pt x="7219729" y="774530"/>
                              <a:pt x="7222233" y="763211"/>
                            </a:cubicBezTo>
                            <a:cubicBezTo>
                              <a:pt x="7222058" y="751797"/>
                              <a:pt x="7231446" y="742745"/>
                              <a:pt x="7242130" y="743314"/>
                            </a:cubicBezTo>
                            <a:cubicBezTo>
                              <a:pt x="7250379" y="741807"/>
                              <a:pt x="7264460" y="752881"/>
                              <a:pt x="7262027" y="76321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805650" y="713361"/>
                            </a:moveTo>
                            <a:cubicBezTo>
                              <a:pt x="6805287" y="735843"/>
                              <a:pt x="6789131" y="751226"/>
                              <a:pt x="6765857" y="753154"/>
                            </a:cubicBezTo>
                            <a:cubicBezTo>
                              <a:pt x="6747038" y="754031"/>
                              <a:pt x="6722756" y="736756"/>
                              <a:pt x="6726064" y="713361"/>
                            </a:cubicBezTo>
                            <a:cubicBezTo>
                              <a:pt x="6728084" y="692821"/>
                              <a:pt x="6743197" y="670457"/>
                              <a:pt x="6765857" y="673568"/>
                            </a:cubicBezTo>
                            <a:cubicBezTo>
                              <a:pt x="6787596" y="673068"/>
                              <a:pt x="6803519" y="691171"/>
                              <a:pt x="6805650" y="713361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6309697" y="659370"/>
                            </a:moveTo>
                            <a:cubicBezTo>
                              <a:pt x="6313359" y="684887"/>
                              <a:pt x="6289757" y="718282"/>
                              <a:pt x="6250007" y="719060"/>
                            </a:cubicBezTo>
                            <a:cubicBezTo>
                              <a:pt x="6216198" y="712432"/>
                              <a:pt x="6191153" y="697735"/>
                              <a:pt x="6190317" y="659370"/>
                            </a:cubicBezTo>
                            <a:cubicBezTo>
                              <a:pt x="6190575" y="624922"/>
                              <a:pt x="6220114" y="604345"/>
                              <a:pt x="6250007" y="599680"/>
                            </a:cubicBezTo>
                            <a:cubicBezTo>
                              <a:pt x="6277542" y="602161"/>
                              <a:pt x="6308512" y="624370"/>
                              <a:pt x="6309697" y="659370"/>
                            </a:cubicBezTo>
                            <a:close/>
                          </a:path>
                          <a:path w="6743954" h="716280" fill="none" extrusionOk="0">
                            <a:moveTo>
                              <a:pt x="732624" y="434029"/>
                            </a:moveTo>
                            <a:cubicBezTo>
                              <a:pt x="577915" y="446939"/>
                              <a:pt x="433914" y="41273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19435" y="581847"/>
                              <a:pt x="980975" y="583079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3676" y="638841"/>
                              <a:pt x="2494656" y="63102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5573" y="585697"/>
                              <a:pt x="4483117" y="597998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312" y="403082"/>
                              <a:pt x="5844774" y="443436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908" y="271928"/>
                              <a:pt x="6374583" y="289010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1733" y="95749"/>
                              <a:pt x="5994767" y="104063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5211" y="54375"/>
                              <a:pt x="4608415" y="47873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7468" y="69747"/>
                              <a:pt x="3487054" y="60423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62742" y="96019"/>
                              <a:pt x="2326259" y="101119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7066" y="253708"/>
                              <a:pt x="617098" y="247415"/>
                              <a:pt x="608829" y="238262"/>
                            </a:cubicBezTo>
                          </a:path>
                          <a:path w="6743954" h="716280" stroke="0" extrusionOk="0">
                            <a:moveTo>
                              <a:pt x="608829" y="238262"/>
                            </a:moveTo>
                            <a:cubicBezTo>
                              <a:pt x="542833" y="174403"/>
                              <a:pt x="683107" y="130822"/>
                              <a:pt x="877806" y="114521"/>
                            </a:cubicBezTo>
                            <a:cubicBezTo>
                              <a:pt x="1222133" y="74267"/>
                              <a:pt x="1793460" y="59358"/>
                              <a:pt x="2186321" y="86252"/>
                            </a:cubicBezTo>
                            <a:cubicBezTo>
                              <a:pt x="2369372" y="54229"/>
                              <a:pt x="3162940" y="-10724"/>
                              <a:pt x="3505607" y="56904"/>
                            </a:cubicBezTo>
                            <a:cubicBezTo>
                              <a:pt x="3570514" y="31774"/>
                              <a:pt x="3812143" y="-7759"/>
                              <a:pt x="4019677" y="3316"/>
                            </a:cubicBezTo>
                            <a:cubicBezTo>
                              <a:pt x="4258140" y="-14571"/>
                              <a:pt x="4516999" y="-5483"/>
                              <a:pt x="4657231" y="41136"/>
                            </a:cubicBezTo>
                            <a:cubicBezTo>
                              <a:pt x="4827848" y="-40791"/>
                              <a:pt x="5209206" y="-85796"/>
                              <a:pt x="5536130" y="11440"/>
                            </a:cubicBezTo>
                            <a:cubicBezTo>
                              <a:pt x="5775167" y="17108"/>
                              <a:pt x="5930080" y="52909"/>
                              <a:pt x="5981824" y="92453"/>
                            </a:cubicBezTo>
                            <a:cubicBezTo>
                              <a:pt x="6272508" y="92323"/>
                              <a:pt x="6453372" y="125433"/>
                              <a:pt x="6553811" y="171078"/>
                            </a:cubicBezTo>
                            <a:cubicBezTo>
                              <a:pt x="6620276" y="198835"/>
                              <a:pt x="6604640" y="236750"/>
                              <a:pt x="6528209" y="256335"/>
                            </a:cubicBezTo>
                            <a:cubicBezTo>
                              <a:pt x="6741748" y="311912"/>
                              <a:pt x="6790286" y="332612"/>
                              <a:pt x="6715229" y="386691"/>
                            </a:cubicBezTo>
                            <a:cubicBezTo>
                              <a:pt x="6619508" y="463540"/>
                              <a:pt x="6288050" y="492917"/>
                              <a:pt x="5839140" y="500799"/>
                            </a:cubicBezTo>
                            <a:cubicBezTo>
                              <a:pt x="5854958" y="514489"/>
                              <a:pt x="5740675" y="569989"/>
                              <a:pt x="5525515" y="598574"/>
                            </a:cubicBezTo>
                            <a:cubicBezTo>
                              <a:pt x="5240576" y="579070"/>
                              <a:pt x="4773046" y="659540"/>
                              <a:pt x="4457722" y="610413"/>
                            </a:cubicBezTo>
                            <a:cubicBezTo>
                              <a:pt x="4420451" y="628026"/>
                              <a:pt x="4063797" y="656685"/>
                              <a:pt x="3694656" y="714721"/>
                            </a:cubicBezTo>
                            <a:cubicBezTo>
                              <a:pt x="3290431" y="740435"/>
                              <a:pt x="2814913" y="681286"/>
                              <a:pt x="2572693" y="651052"/>
                            </a:cubicBezTo>
                            <a:cubicBezTo>
                              <a:pt x="1907813" y="715428"/>
                              <a:pt x="1229563" y="698327"/>
                              <a:pt x="906062" y="588145"/>
                            </a:cubicBezTo>
                            <a:cubicBezTo>
                              <a:pt x="561599" y="597309"/>
                              <a:pt x="269230" y="534016"/>
                              <a:pt x="173282" y="518142"/>
                            </a:cubicBezTo>
                            <a:cubicBezTo>
                              <a:pt x="125324" y="478531"/>
                              <a:pt x="156556" y="463827"/>
                              <a:pt x="329860" y="423649"/>
                            </a:cubicBezTo>
                            <a:cubicBezTo>
                              <a:pt x="94461" y="397052"/>
                              <a:pt x="-18674" y="364503"/>
                              <a:pt x="-781" y="326703"/>
                            </a:cubicBezTo>
                            <a:cubicBezTo>
                              <a:pt x="10892" y="231740"/>
                              <a:pt x="323695" y="244078"/>
                              <a:pt x="603053" y="240534"/>
                            </a:cubicBezTo>
                            <a:cubicBezTo>
                              <a:pt x="604931" y="239625"/>
                              <a:pt x="607339" y="239169"/>
                              <a:pt x="608829" y="238262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7262027" y="763211"/>
                            </a:moveTo>
                            <a:cubicBezTo>
                              <a:pt x="7259659" y="774708"/>
                              <a:pt x="7253472" y="783813"/>
                              <a:pt x="7242130" y="783108"/>
                            </a:cubicBezTo>
                            <a:cubicBezTo>
                              <a:pt x="7228758" y="781258"/>
                              <a:pt x="7225190" y="773807"/>
                              <a:pt x="7222233" y="763211"/>
                            </a:cubicBezTo>
                            <a:cubicBezTo>
                              <a:pt x="7221318" y="752726"/>
                              <a:pt x="7229057" y="742586"/>
                              <a:pt x="7242130" y="743314"/>
                            </a:cubicBezTo>
                            <a:cubicBezTo>
                              <a:pt x="7253890" y="744169"/>
                              <a:pt x="7264707" y="752854"/>
                              <a:pt x="7262027" y="76321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805650" y="713361"/>
                            </a:moveTo>
                            <a:cubicBezTo>
                              <a:pt x="6803603" y="737274"/>
                              <a:pt x="6785976" y="757831"/>
                              <a:pt x="6765857" y="753154"/>
                            </a:cubicBezTo>
                            <a:cubicBezTo>
                              <a:pt x="6744109" y="749346"/>
                              <a:pt x="6726973" y="732101"/>
                              <a:pt x="6726064" y="713361"/>
                            </a:cubicBezTo>
                            <a:cubicBezTo>
                              <a:pt x="6725074" y="694077"/>
                              <a:pt x="6742057" y="672809"/>
                              <a:pt x="6765857" y="673568"/>
                            </a:cubicBezTo>
                            <a:cubicBezTo>
                              <a:pt x="6790034" y="672991"/>
                              <a:pt x="6801569" y="694589"/>
                              <a:pt x="6805650" y="713361"/>
                            </a:cubicBezTo>
                            <a:close/>
                          </a:path>
                          <a:path w="6743954" h="716280" stroke="0" extrusionOk="0">
                            <a:moveTo>
                              <a:pt x="6309697" y="659370"/>
                            </a:moveTo>
                            <a:cubicBezTo>
                              <a:pt x="6314372" y="696059"/>
                              <a:pt x="6284850" y="726443"/>
                              <a:pt x="6250007" y="719060"/>
                            </a:cubicBezTo>
                            <a:cubicBezTo>
                              <a:pt x="6224181" y="714793"/>
                              <a:pt x="6184523" y="692744"/>
                              <a:pt x="6190317" y="659370"/>
                            </a:cubicBezTo>
                            <a:cubicBezTo>
                              <a:pt x="6190976" y="626944"/>
                              <a:pt x="6220947" y="606151"/>
                              <a:pt x="6250007" y="599680"/>
                            </a:cubicBezTo>
                            <a:cubicBezTo>
                              <a:pt x="6280040" y="599055"/>
                              <a:pt x="6306167" y="619799"/>
                              <a:pt x="6309697" y="659370"/>
                            </a:cubicBezTo>
                            <a:close/>
                          </a:path>
                          <a:path w="6743954" h="716280" fill="none" stroke="0" extrusionOk="0">
                            <a:moveTo>
                              <a:pt x="732624" y="434029"/>
                            </a:moveTo>
                            <a:cubicBezTo>
                              <a:pt x="600994" y="446306"/>
                              <a:pt x="458726" y="423655"/>
                              <a:pt x="337197" y="420814"/>
                            </a:cubicBezTo>
                            <a:moveTo>
                              <a:pt x="1081530" y="578644"/>
                            </a:moveTo>
                            <a:cubicBezTo>
                              <a:pt x="1041141" y="589398"/>
                              <a:pt x="963516" y="581142"/>
                              <a:pt x="908560" y="584962"/>
                            </a:cubicBezTo>
                            <a:moveTo>
                              <a:pt x="2572381" y="648133"/>
                            </a:moveTo>
                            <a:cubicBezTo>
                              <a:pt x="2530137" y="640300"/>
                              <a:pt x="2491431" y="623560"/>
                              <a:pt x="2468099" y="619283"/>
                            </a:cubicBezTo>
                            <a:moveTo>
                              <a:pt x="4500184" y="576190"/>
                            </a:moveTo>
                            <a:cubicBezTo>
                              <a:pt x="4492921" y="589783"/>
                              <a:pt x="4477716" y="598371"/>
                              <a:pt x="4458502" y="607843"/>
                            </a:cubicBezTo>
                            <a:moveTo>
                              <a:pt x="5327879" y="380590"/>
                            </a:moveTo>
                            <a:cubicBezTo>
                              <a:pt x="5639539" y="397322"/>
                              <a:pt x="5835810" y="447642"/>
                              <a:pt x="5835393" y="498908"/>
                            </a:cubicBezTo>
                            <a:moveTo>
                              <a:pt x="6525087" y="254577"/>
                            </a:moveTo>
                            <a:cubicBezTo>
                              <a:pt x="6478352" y="267823"/>
                              <a:pt x="6387474" y="276114"/>
                              <a:pt x="6299040" y="298947"/>
                            </a:cubicBezTo>
                            <a:moveTo>
                              <a:pt x="5982761" y="89966"/>
                            </a:moveTo>
                            <a:cubicBezTo>
                              <a:pt x="5993149" y="96807"/>
                              <a:pt x="5993867" y="104761"/>
                              <a:pt x="5994625" y="110923"/>
                            </a:cubicBezTo>
                            <a:moveTo>
                              <a:pt x="4539367" y="65526"/>
                            </a:moveTo>
                            <a:cubicBezTo>
                              <a:pt x="4569783" y="48489"/>
                              <a:pt x="4617442" y="48788"/>
                              <a:pt x="4655201" y="38798"/>
                            </a:cubicBezTo>
                            <a:moveTo>
                              <a:pt x="3456432" y="78260"/>
                            </a:moveTo>
                            <a:cubicBezTo>
                              <a:pt x="3466611" y="68363"/>
                              <a:pt x="3488211" y="59251"/>
                              <a:pt x="3512476" y="55213"/>
                            </a:cubicBezTo>
                            <a:moveTo>
                              <a:pt x="2185540" y="86086"/>
                            </a:moveTo>
                            <a:cubicBezTo>
                              <a:pt x="2274895" y="96553"/>
                              <a:pt x="2325531" y="101346"/>
                              <a:pt x="2388483" y="108436"/>
                            </a:cubicBezTo>
                            <a:moveTo>
                              <a:pt x="644266" y="261790"/>
                            </a:moveTo>
                            <a:cubicBezTo>
                              <a:pt x="626300" y="252684"/>
                              <a:pt x="615521" y="247794"/>
                              <a:pt x="608829" y="238262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03527-4C33-5DD0-D166-3A030C842927}"/>
              </a:ext>
            </a:extLst>
          </p:cNvPr>
          <p:cNvCxnSpPr>
            <a:cxnSpLocks/>
          </p:cNvCxnSpPr>
          <p:nvPr/>
        </p:nvCxnSpPr>
        <p:spPr>
          <a:xfrm flipV="1">
            <a:off x="7361470" y="4030933"/>
            <a:ext cx="0" cy="1817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4DA6AE-E41E-4388-57C7-99EB5F0C2303}"/>
                  </a:ext>
                </a:extLst>
              </p:cNvPr>
              <p:cNvSpPr txBox="1"/>
              <p:nvPr/>
            </p:nvSpPr>
            <p:spPr>
              <a:xfrm>
                <a:off x="5585805" y="2109001"/>
                <a:ext cx="21538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4DA6AE-E41E-4388-57C7-99EB5F0C2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805" y="2109001"/>
                <a:ext cx="21538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CD66D2-75BC-0CAE-C4FE-4246B66B4362}"/>
              </a:ext>
            </a:extLst>
          </p:cNvPr>
          <p:cNvCxnSpPr>
            <a:cxnSpLocks/>
            <a:stCxn id="18" idx="0"/>
            <a:endCxn id="32" idx="2"/>
          </p:cNvCxnSpPr>
          <p:nvPr/>
        </p:nvCxnSpPr>
        <p:spPr>
          <a:xfrm flipV="1">
            <a:off x="6662709" y="1958406"/>
            <a:ext cx="0" cy="1505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FAD561-4C2D-5388-A478-FD3F5F24D597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291313" y="1435954"/>
            <a:ext cx="7420" cy="770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47CAE-BF2B-6CE3-B654-A8F6B0221B27}"/>
                  </a:ext>
                </a:extLst>
              </p:cNvPr>
              <p:cNvSpPr txBox="1"/>
              <p:nvPr/>
            </p:nvSpPr>
            <p:spPr>
              <a:xfrm>
                <a:off x="7040694" y="1066622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47CAE-BF2B-6CE3-B654-A8F6B0221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94" y="1066622"/>
                <a:ext cx="5160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023FD3-839F-3673-E4AD-F59CB1B14E37}"/>
                  </a:ext>
                </a:extLst>
              </p:cNvPr>
              <p:cNvSpPr txBox="1"/>
              <p:nvPr/>
            </p:nvSpPr>
            <p:spPr>
              <a:xfrm>
                <a:off x="11371719" y="2135745"/>
                <a:ext cx="21538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A023FD3-839F-3673-E4AD-F59CB1B14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719" y="2135745"/>
                <a:ext cx="2153808" cy="369332"/>
              </a:xfrm>
              <a:prstGeom prst="rect">
                <a:avLst/>
              </a:prstGeom>
              <a:blipFill>
                <a:blip r:embed="rId9"/>
                <a:stretch>
                  <a:fillRect b="-4762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FD239784-6ACD-9F49-F193-3CB0646D15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317102"/>
                  </p:ext>
                </p:extLst>
              </p:nvPr>
            </p:nvGraphicFramePr>
            <p:xfrm>
              <a:off x="700906" y="3511590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FD239784-6ACD-9F49-F193-3CB0646D15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317102"/>
                  </p:ext>
                </p:extLst>
              </p:nvPr>
            </p:nvGraphicFramePr>
            <p:xfrm>
              <a:off x="700906" y="3511590"/>
              <a:ext cx="2092000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3000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523000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000" t="-1538" r="-202299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2326" t="-1538" r="-104651" b="-3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2326" t="-1538" r="-4651" b="-30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100000" r="-305814" b="-2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203077" r="-305814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163" t="-303077" r="-305814" b="-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5928DE0-68BC-3EE2-D89B-2D7B36767411}"/>
              </a:ext>
            </a:extLst>
          </p:cNvPr>
          <p:cNvSpPr/>
          <p:nvPr/>
        </p:nvSpPr>
        <p:spPr>
          <a:xfrm>
            <a:off x="1562338" y="1015646"/>
            <a:ext cx="365760" cy="36576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96F7AE-07B4-5090-BA2D-CD276F8E9FE9}"/>
              </a:ext>
            </a:extLst>
          </p:cNvPr>
          <p:cNvSpPr/>
          <p:nvPr/>
        </p:nvSpPr>
        <p:spPr>
          <a:xfrm>
            <a:off x="895130" y="1014842"/>
            <a:ext cx="365760" cy="36576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DBE1354-2B43-C695-1C06-E43BAEC3C84C}"/>
              </a:ext>
            </a:extLst>
          </p:cNvPr>
          <p:cNvSpPr/>
          <p:nvPr/>
        </p:nvSpPr>
        <p:spPr>
          <a:xfrm>
            <a:off x="2261920" y="1014842"/>
            <a:ext cx="365760" cy="36576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EA78EE-751F-01AA-FFA5-F080F87FEAE0}"/>
              </a:ext>
            </a:extLst>
          </p:cNvPr>
          <p:cNvCxnSpPr/>
          <p:nvPr/>
        </p:nvCxnSpPr>
        <p:spPr>
          <a:xfrm flipV="1">
            <a:off x="3118410" y="1222139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307CEA3-E45D-1FB2-F6AD-CF61F2294B39}"/>
              </a:ext>
            </a:extLst>
          </p:cNvPr>
          <p:cNvSpPr txBox="1"/>
          <p:nvPr/>
        </p:nvSpPr>
        <p:spPr>
          <a:xfrm>
            <a:off x="3713601" y="1068406"/>
            <a:ext cx="1402858" cy="338554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1,0,2,2,1,2,…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09F4CB-732B-7DA0-B5C6-D0E99A7DE331}"/>
                  </a:ext>
                </a:extLst>
              </p:cNvPr>
              <p:cNvSpPr txBox="1"/>
              <p:nvPr/>
            </p:nvSpPr>
            <p:spPr>
              <a:xfrm>
                <a:off x="830042" y="2056605"/>
                <a:ext cx="1513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F09F4CB-732B-7DA0-B5C6-D0E99A7DE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42" y="2056605"/>
                <a:ext cx="151383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36F031B-02ED-D9E7-528A-2F8E7B2A4F4B}"/>
              </a:ext>
            </a:extLst>
          </p:cNvPr>
          <p:cNvCxnSpPr/>
          <p:nvPr/>
        </p:nvCxnSpPr>
        <p:spPr>
          <a:xfrm flipV="1">
            <a:off x="2433960" y="2214802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FAFA72-F814-5A78-2A40-DB438F564BA1}"/>
                  </a:ext>
                </a:extLst>
              </p:cNvPr>
              <p:cNvSpPr txBox="1"/>
              <p:nvPr/>
            </p:nvSpPr>
            <p:spPr>
              <a:xfrm>
                <a:off x="2981120" y="1949504"/>
                <a:ext cx="2135340" cy="53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-0.5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FAFA72-F814-5A78-2A40-DB438F564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120" y="1949504"/>
                <a:ext cx="2135340" cy="530594"/>
              </a:xfrm>
              <a:prstGeom prst="rect">
                <a:avLst/>
              </a:prstGeom>
              <a:blipFill>
                <a:blip r:embed="rId12"/>
                <a:stretch>
                  <a:fillRect b="-1124"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B78571-276F-66EA-3904-4ACAD0BECD1E}"/>
                  </a:ext>
                </a:extLst>
              </p:cNvPr>
              <p:cNvSpPr txBox="1"/>
              <p:nvPr/>
            </p:nvSpPr>
            <p:spPr>
              <a:xfrm>
                <a:off x="8401189" y="940745"/>
                <a:ext cx="1224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B78571-276F-66EA-3904-4ACAD0BEC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189" y="940745"/>
                <a:ext cx="1224442" cy="369332"/>
              </a:xfrm>
              <a:prstGeom prst="rect">
                <a:avLst/>
              </a:prstGeom>
              <a:blipFill>
                <a:blip r:embed="rId13"/>
                <a:stretch>
                  <a:fillRect r="-1493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E017A-BB26-C9E6-06C0-E70E395E9CDD}"/>
                  </a:ext>
                </a:extLst>
              </p:cNvPr>
              <p:cNvSpPr txBox="1"/>
              <p:nvPr/>
            </p:nvSpPr>
            <p:spPr>
              <a:xfrm>
                <a:off x="8448419" y="1633377"/>
                <a:ext cx="2486560" cy="7309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1.0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600" i="1" dirty="0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E017A-BB26-C9E6-06C0-E70E395E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19" y="1633377"/>
                <a:ext cx="2486560" cy="7309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1C45EC-305E-E88C-D768-B04C7FB7D3C4}"/>
              </a:ext>
            </a:extLst>
          </p:cNvPr>
          <p:cNvCxnSpPr/>
          <p:nvPr/>
        </p:nvCxnSpPr>
        <p:spPr>
          <a:xfrm flipV="1">
            <a:off x="2891160" y="4401342"/>
            <a:ext cx="457200" cy="0"/>
          </a:xfrm>
          <a:prstGeom prst="straightConnector1">
            <a:avLst/>
          </a:prstGeom>
          <a:ln w="412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400A4EB-FE10-F744-5440-6EF3A976638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117805" y="4648152"/>
            <a:ext cx="272452" cy="369332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E56161A-7E31-4368-D0CE-01216114B9E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625631" y="1125411"/>
            <a:ext cx="320040" cy="378806"/>
          </a:xfrm>
          <a:prstGeom prst="bentConnector2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4DB5BAD-2C62-58A1-9C0E-E7C3968748B3}"/>
              </a:ext>
            </a:extLst>
          </p:cNvPr>
          <p:cNvSpPr txBox="1"/>
          <p:nvPr/>
        </p:nvSpPr>
        <p:spPr>
          <a:xfrm rot="16200000">
            <a:off x="-580728" y="1447221"/>
            <a:ext cx="178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Common-used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BD5DB2-E2DB-2F20-2A8C-E872269894D7}"/>
              </a:ext>
            </a:extLst>
          </p:cNvPr>
          <p:cNvSpPr txBox="1"/>
          <p:nvPr/>
        </p:nvSpPr>
        <p:spPr>
          <a:xfrm rot="16200000">
            <a:off x="-256165" y="3927618"/>
            <a:ext cx="117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work</a:t>
            </a:r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572FCC6F-5F21-83BB-6627-863AEA7EAC5C}"/>
              </a:ext>
            </a:extLst>
          </p:cNvPr>
          <p:cNvCxnSpPr>
            <a:cxnSpLocks/>
            <a:stCxn id="40" idx="6"/>
            <a:endCxn id="39" idx="2"/>
          </p:cNvCxnSpPr>
          <p:nvPr/>
        </p:nvCxnSpPr>
        <p:spPr>
          <a:xfrm>
            <a:off x="1260891" y="1197722"/>
            <a:ext cx="301448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040F55B0-1554-F13A-D5CD-9B418C09A014}"/>
              </a:ext>
            </a:extLst>
          </p:cNvPr>
          <p:cNvCxnSpPr>
            <a:cxnSpLocks/>
            <a:stCxn id="40" idx="5"/>
            <a:endCxn id="41" idx="3"/>
          </p:cNvCxnSpPr>
          <p:nvPr/>
        </p:nvCxnSpPr>
        <p:spPr>
          <a:xfrm rot="16200000" flipH="1">
            <a:off x="1761405" y="772960"/>
            <a:ext cx="12700" cy="1108157"/>
          </a:xfrm>
          <a:prstGeom prst="curvedConnector3">
            <a:avLst>
              <a:gd name="adj1" fmla="val 19217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B1E9CCD1-F318-B264-DD0F-000E04DF8B42}"/>
              </a:ext>
            </a:extLst>
          </p:cNvPr>
          <p:cNvCxnSpPr>
            <a:cxnSpLocks/>
            <a:stCxn id="41" idx="7"/>
            <a:endCxn id="41" idx="5"/>
          </p:cNvCxnSpPr>
          <p:nvPr/>
        </p:nvCxnSpPr>
        <p:spPr>
          <a:xfrm rot="16200000" flipH="1">
            <a:off x="2444799" y="1197723"/>
            <a:ext cx="258632" cy="12700"/>
          </a:xfrm>
          <a:prstGeom prst="curvedConnector5">
            <a:avLst>
              <a:gd name="adj1" fmla="val -60562"/>
              <a:gd name="adj2" fmla="val 2658236"/>
              <a:gd name="adj3" fmla="val 1671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1CF02477-31E8-182A-04FD-DDD6C9D2D018}"/>
              </a:ext>
            </a:extLst>
          </p:cNvPr>
          <p:cNvCxnSpPr>
            <a:cxnSpLocks/>
            <a:stCxn id="41" idx="1"/>
            <a:endCxn id="40" idx="7"/>
          </p:cNvCxnSpPr>
          <p:nvPr/>
        </p:nvCxnSpPr>
        <p:spPr>
          <a:xfrm rot="16200000" flipV="1">
            <a:off x="1761406" y="514327"/>
            <a:ext cx="12700" cy="1108157"/>
          </a:xfrm>
          <a:prstGeom prst="curvedConnector3">
            <a:avLst>
              <a:gd name="adj1" fmla="val 19884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C87CBC70-C9F8-1755-580D-0CDBE29EB210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1928099" y="1197722"/>
            <a:ext cx="333821" cy="8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3AD3472-F8B4-ED81-79CF-344115100B56}"/>
              </a:ext>
            </a:extLst>
          </p:cNvPr>
          <p:cNvSpPr txBox="1"/>
          <p:nvPr/>
        </p:nvSpPr>
        <p:spPr>
          <a:xfrm>
            <a:off x="867103" y="1590024"/>
            <a:ext cx="43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DFDF9F4-D67E-57C1-99A5-3EC79EE79116}"/>
              </a:ext>
            </a:extLst>
          </p:cNvPr>
          <p:cNvCxnSpPr>
            <a:cxnSpLocks/>
            <a:stCxn id="83" idx="3"/>
            <a:endCxn id="18" idx="1"/>
          </p:cNvCxnSpPr>
          <p:nvPr/>
        </p:nvCxnSpPr>
        <p:spPr>
          <a:xfrm>
            <a:off x="5116459" y="1237683"/>
            <a:ext cx="469346" cy="105598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EDAF936-D07C-018C-267A-FD63AFAF07CF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5116460" y="2214801"/>
            <a:ext cx="469345" cy="7886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96CBEE1-C3D0-1679-5212-6303A3285CC4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>
            <a:off x="10934979" y="1998862"/>
            <a:ext cx="436740" cy="3215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7C81F63-ECC7-52E8-3A3E-3A665F393B7B}"/>
              </a:ext>
            </a:extLst>
          </p:cNvPr>
          <p:cNvSpPr txBox="1"/>
          <p:nvPr/>
        </p:nvSpPr>
        <p:spPr>
          <a:xfrm>
            <a:off x="4415030" y="554258"/>
            <a:ext cx="302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1: Stochastic Sequence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07F5590-B4FC-228E-F23C-23D5EB4AF9DB}"/>
              </a:ext>
            </a:extLst>
          </p:cNvPr>
          <p:cNvCxnSpPr>
            <a:cxnSpLocks/>
            <a:stCxn id="23" idx="0"/>
            <a:endCxn id="34" idx="2"/>
          </p:cNvCxnSpPr>
          <p:nvPr/>
        </p:nvCxnSpPr>
        <p:spPr>
          <a:xfrm flipV="1">
            <a:off x="12448623" y="1981792"/>
            <a:ext cx="0" cy="153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DE6794D-9C8F-AFC9-7838-53AE8F2E0569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3179145" y="1457390"/>
            <a:ext cx="7421" cy="770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5CED56A-87EF-FD2C-EA07-3230FB2843D7}"/>
                  </a:ext>
                </a:extLst>
              </p:cNvPr>
              <p:cNvSpPr txBox="1"/>
              <p:nvPr/>
            </p:nvSpPr>
            <p:spPr>
              <a:xfrm>
                <a:off x="12928527" y="1088058"/>
                <a:ext cx="51607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5CED56A-87EF-FD2C-EA07-3230FB284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8527" y="1088058"/>
                <a:ext cx="51607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FA6A43F0-EF6C-A7EB-2391-337B9569FB30}"/>
              </a:ext>
            </a:extLst>
          </p:cNvPr>
          <p:cNvSpPr txBox="1"/>
          <p:nvPr/>
        </p:nvSpPr>
        <p:spPr>
          <a:xfrm>
            <a:off x="10093934" y="554258"/>
            <a:ext cx="266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Type 2: Paired Sequence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38B969-53A0-E3C1-5E8A-DF8169DF5899}"/>
              </a:ext>
            </a:extLst>
          </p:cNvPr>
          <p:cNvCxnSpPr/>
          <p:nvPr/>
        </p:nvCxnSpPr>
        <p:spPr>
          <a:xfrm>
            <a:off x="0" y="2870200"/>
            <a:ext cx="137160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33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BDE42B-C9CF-64C3-C21B-6A33A18FA5E3}"/>
              </a:ext>
            </a:extLst>
          </p:cNvPr>
          <p:cNvSpPr txBox="1"/>
          <p:nvPr/>
        </p:nvSpPr>
        <p:spPr>
          <a:xfrm>
            <a:off x="2857501" y="1257301"/>
            <a:ext cx="3569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Existing Common used Synthetic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2D6C3-BD7C-4FCD-7E32-0081286010AB}"/>
                  </a:ext>
                </a:extLst>
              </p:cNvPr>
              <p:cNvSpPr txBox="1"/>
              <p:nvPr/>
            </p:nvSpPr>
            <p:spPr>
              <a:xfrm>
                <a:off x="3146059" y="2701315"/>
                <a:ext cx="18577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2D6C3-BD7C-4FCD-7E32-008128601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59" y="2701315"/>
                <a:ext cx="1857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FA4671-423C-A15B-F925-885193253CD4}"/>
              </a:ext>
            </a:extLst>
          </p:cNvPr>
          <p:cNvSpPr/>
          <p:nvPr/>
        </p:nvSpPr>
        <p:spPr>
          <a:xfrm>
            <a:off x="3051573" y="2137445"/>
            <a:ext cx="2557390" cy="4002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339C36-5644-07DD-6AC4-866466108E6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074930" y="2509310"/>
            <a:ext cx="0" cy="192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9CCE12-B4C1-BA99-4685-323546C332B4}"/>
              </a:ext>
            </a:extLst>
          </p:cNvPr>
          <p:cNvCxnSpPr>
            <a:cxnSpLocks/>
          </p:cNvCxnSpPr>
          <p:nvPr/>
        </p:nvCxnSpPr>
        <p:spPr>
          <a:xfrm flipH="1" flipV="1">
            <a:off x="4561800" y="1985437"/>
            <a:ext cx="1" cy="8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8A4ACC-593D-F26E-5978-7C4704DF3133}"/>
                  </a:ext>
                </a:extLst>
              </p:cNvPr>
              <p:cNvSpPr txBox="1"/>
              <p:nvPr/>
            </p:nvSpPr>
            <p:spPr>
              <a:xfrm>
                <a:off x="4282015" y="1616104"/>
                <a:ext cx="57573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8A4ACC-593D-F26E-5978-7C4704DF3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015" y="1616104"/>
                <a:ext cx="5757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3D1766-49A5-33A6-315A-5D4728B0D911}"/>
                  </a:ext>
                </a:extLst>
              </p:cNvPr>
              <p:cNvSpPr txBox="1"/>
              <p:nvPr/>
            </p:nvSpPr>
            <p:spPr>
              <a:xfrm>
                <a:off x="6147493" y="2755291"/>
                <a:ext cx="191700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3D1766-49A5-33A6-315A-5D4728B0D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493" y="2755291"/>
                <a:ext cx="1917008" cy="369332"/>
              </a:xfrm>
              <a:prstGeom prst="rect">
                <a:avLst/>
              </a:prstGeom>
              <a:blipFill>
                <a:blip r:embed="rId4"/>
                <a:stretch>
                  <a:fillRect b="-3175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AEB9AD-9EB4-DC55-7FF2-1872FC162421}"/>
              </a:ext>
            </a:extLst>
          </p:cNvPr>
          <p:cNvSpPr/>
          <p:nvPr/>
        </p:nvSpPr>
        <p:spPr>
          <a:xfrm>
            <a:off x="6053006" y="2137445"/>
            <a:ext cx="2557390" cy="4002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99B4AEF-B043-E6E9-1166-E11C1E7E898D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105996" y="2563286"/>
            <a:ext cx="1" cy="1920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08AF7F-7B81-49FB-CF4F-5554C1FF2308}"/>
              </a:ext>
            </a:extLst>
          </p:cNvPr>
          <p:cNvCxnSpPr>
            <a:cxnSpLocks/>
          </p:cNvCxnSpPr>
          <p:nvPr/>
        </p:nvCxnSpPr>
        <p:spPr>
          <a:xfrm flipH="1" flipV="1">
            <a:off x="7844750" y="1985437"/>
            <a:ext cx="1" cy="8593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A0E8C2-BEF9-9D6C-B3AE-FC0EBF0B8DF9}"/>
                  </a:ext>
                </a:extLst>
              </p:cNvPr>
              <p:cNvSpPr txBox="1"/>
              <p:nvPr/>
            </p:nvSpPr>
            <p:spPr>
              <a:xfrm>
                <a:off x="7564967" y="1616104"/>
                <a:ext cx="57573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A0E8C2-BEF9-9D6C-B3AE-FC0EBF0B8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967" y="1616104"/>
                <a:ext cx="5757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8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412</Words>
  <Application>Microsoft Office PowerPoint</Application>
  <PresentationFormat>Custom</PresentationFormat>
  <Paragraphs>142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7</cp:revision>
  <dcterms:created xsi:type="dcterms:W3CDTF">2024-12-25T01:59:12Z</dcterms:created>
  <dcterms:modified xsi:type="dcterms:W3CDTF">2025-01-14T18:59:43Z</dcterms:modified>
</cp:coreProperties>
</file>