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2DEE-1287-B13A-4944-E183BC21F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E6B0-5BAC-C61D-5EF3-EFA13DFE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5263-3915-F284-36B8-5B425FB8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BEEE-E0F7-488C-4477-214671AD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050B-CF22-0448-4D11-880BF87D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0F97-53EF-507A-1EDB-A761E056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3BF7-EE75-AD5B-E049-BCBB74C0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A72B-6928-8DB0-07A9-D9876616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B285-D99B-CFD2-EF44-9677F7B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0428-6548-1619-EA1E-6C59796D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E21A3-5FD8-CDBA-DEFF-F278CB17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5AAD-7509-2466-8D99-8F3A7CCE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98D9-46C0-049A-E779-80CA8331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DEC6-810F-B0AC-FC2C-FD81E8C4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E886-6DE4-846B-4EF8-6E0A00B9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AB03-678C-76AB-CF91-05597482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7F0D-18D9-99D7-637A-4201010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FBA8-6573-4D5A-DD65-F53BE147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C777-2324-0B19-7752-55639DD3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C074-D122-2D08-9F10-114A1F60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1598-2B8A-5047-2A56-639BC052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8EFEF-6184-7E0D-DC03-5F14EDCE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91BC-73C8-1DDF-C8A7-DF56131C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63CD-04D2-F3BC-45FC-E3039A94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1ADC-4D29-A972-1124-FB8A6CFC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E7D2-5C19-5C72-061E-30EABC9A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87C6-B7A0-575A-03C7-CDCFC49C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EC9D-863F-3079-144F-28AF265A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B610-7FE9-F58C-6F84-7EAC5C1A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6BF3-5311-CACE-C0F5-B9B46D1F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4856-5A4E-A23F-9C04-D8919CD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F970-C9B2-9464-9B6B-506C367B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9543-E5CC-2F42-34CA-0C62D44B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0868-5E9B-711E-B4E8-9B1DCAFE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C335D-9286-3DBE-FC70-F4D47944B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505E1-3B09-E859-1E5B-24490085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EDC7C-9D07-9FD9-4BE4-022F4B9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C5F3-5155-C1D9-9F62-AE01A5A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CF6BD-C803-4F3A-A6AE-43F98918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159B-2554-56DD-D9D8-E8F13ED5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F6132-0D65-6160-A1F2-A6D5352D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F7B3-0C87-6794-1392-E57F215C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D6AF6-DD70-4D71-1379-4BB18680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0C051-710C-23B6-5463-78E21E69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F883A-F9B7-D374-1488-F931FE76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61DC-B631-7ED0-AB2D-C4FD0F3A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469C-3D70-EA9D-57E0-E3A72AF0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1C10-4073-3372-C649-DD83349F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870D-696B-8537-6662-9E6B798E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0462-DE58-8366-9DDF-C7A2261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7FB69-5D68-A27F-10F9-9E2F8213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1EB2-2CAF-5F86-071F-3A868A3D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2757-86C3-BF0E-128B-949991D9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1BFF9-F37F-6997-95AE-645F4B4F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2EF0-CEEF-B7FF-9DC6-69F504F3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6A62-B4C1-0E80-60CF-C6C191BD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EFA4-2905-FEFF-9F5A-41EFEF01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F487-2AC2-A651-6F84-1A788147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66A2A-41D6-5BB0-A223-8D2D9E50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5B4F-8B73-9C93-7C06-FA712F74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8798-3C52-DD2A-4F51-A953E6231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3332-D686-B2C9-B816-64E260A0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B128-0EB7-F7D8-0736-537C60E74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0B58E9-2476-26E5-4A74-86570E7185B3}"/>
                  </a:ext>
                </a:extLst>
              </p:cNvPr>
              <p:cNvSpPr txBox="1"/>
              <p:nvPr/>
            </p:nvSpPr>
            <p:spPr>
              <a:xfrm>
                <a:off x="143026" y="834123"/>
                <a:ext cx="20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0B58E9-2476-26E5-4A74-86570E71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6" y="834123"/>
                <a:ext cx="20920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186BC8F-6350-FF28-5EBE-8EFB71A3A9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444999"/>
                  </p:ext>
                </p:extLst>
              </p:nvPr>
            </p:nvGraphicFramePr>
            <p:xfrm>
              <a:off x="88472" y="1298854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186BC8F-6350-FF28-5EBE-8EFB71A3A9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444999"/>
                  </p:ext>
                </p:extLst>
              </p:nvPr>
            </p:nvGraphicFramePr>
            <p:xfrm>
              <a:off x="88472" y="1298854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538" r="-20465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538" r="-10465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538" r="-465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0000" r="-304651" b="-2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3077" r="-304651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303077" r="-30465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155864-87CB-ADF8-BD79-EE57F1DF6593}"/>
                  </a:ext>
                </a:extLst>
              </p:cNvPr>
              <p:cNvSpPr txBox="1"/>
              <p:nvPr/>
            </p:nvSpPr>
            <p:spPr>
              <a:xfrm>
                <a:off x="5751261" y="2511430"/>
                <a:ext cx="2179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155864-87CB-ADF8-BD79-EE57F1DF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261" y="2511430"/>
                <a:ext cx="2179943" cy="369332"/>
              </a:xfrm>
              <a:prstGeom prst="rect">
                <a:avLst/>
              </a:prstGeom>
              <a:blipFill>
                <a:blip r:embed="rId4"/>
                <a:stretch>
                  <a:fillRect r="-111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050669-CD03-A544-F00D-0BBD2D0E43F1}"/>
                  </a:ext>
                </a:extLst>
              </p:cNvPr>
              <p:cNvSpPr txBox="1"/>
              <p:nvPr/>
            </p:nvSpPr>
            <p:spPr>
              <a:xfrm>
                <a:off x="2891525" y="1688841"/>
                <a:ext cx="2448673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0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1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0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050669-CD03-A544-F00D-0BBD2D0E4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25" y="1688841"/>
                <a:ext cx="2448673" cy="1200329"/>
              </a:xfrm>
              <a:prstGeom prst="rect">
                <a:avLst/>
              </a:prstGeom>
              <a:blipFill>
                <a:blip r:embed="rId5"/>
                <a:stretch>
                  <a:fillRect l="-495" b="-3518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EA8C16-613D-77ED-1B0C-D59C0B26EB3B}"/>
                  </a:ext>
                </a:extLst>
              </p:cNvPr>
              <p:cNvSpPr txBox="1"/>
              <p:nvPr/>
            </p:nvSpPr>
            <p:spPr>
              <a:xfrm>
                <a:off x="5843538" y="1688841"/>
                <a:ext cx="208766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1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lit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EA8C16-613D-77ED-1B0C-D59C0B26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38" y="1688841"/>
                <a:ext cx="2087667" cy="369332"/>
              </a:xfrm>
              <a:prstGeom prst="rect">
                <a:avLst/>
              </a:prstGeom>
              <a:blipFill>
                <a:blip r:embed="rId6"/>
                <a:stretch>
                  <a:fillRect l="-872" b="-14286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AF7CF46-2691-F984-0964-8EE1D0873780}"/>
              </a:ext>
            </a:extLst>
          </p:cNvPr>
          <p:cNvSpPr/>
          <p:nvPr/>
        </p:nvSpPr>
        <p:spPr>
          <a:xfrm>
            <a:off x="2891527" y="967894"/>
            <a:ext cx="5039678" cy="4782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2E3D72-8A4B-0B98-1DE3-A372D313469E}"/>
              </a:ext>
            </a:extLst>
          </p:cNvPr>
          <p:cNvSpPr/>
          <p:nvPr/>
        </p:nvSpPr>
        <p:spPr>
          <a:xfrm>
            <a:off x="5477568" y="1736347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647A7A-BB87-79B7-67FF-B168E0FE40A5}"/>
              </a:ext>
            </a:extLst>
          </p:cNvPr>
          <p:cNvCxnSpPr>
            <a:cxnSpLocks/>
            <a:stCxn id="54" idx="0"/>
            <a:endCxn id="54" idx="4"/>
          </p:cNvCxnSpPr>
          <p:nvPr/>
        </p:nvCxnSpPr>
        <p:spPr>
          <a:xfrm>
            <a:off x="5591868" y="1736347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45C152-4F10-7BC4-612B-F72C0261A6C6}"/>
              </a:ext>
            </a:extLst>
          </p:cNvPr>
          <p:cNvCxnSpPr>
            <a:cxnSpLocks/>
            <a:stCxn id="54" idx="2"/>
            <a:endCxn id="54" idx="6"/>
          </p:cNvCxnSpPr>
          <p:nvPr/>
        </p:nvCxnSpPr>
        <p:spPr>
          <a:xfrm>
            <a:off x="5477568" y="185115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7EB523-6AE0-5B2F-AB04-6B0D055222D9}"/>
              </a:ext>
            </a:extLst>
          </p:cNvPr>
          <p:cNvCxnSpPr>
            <a:cxnSpLocks/>
          </p:cNvCxnSpPr>
          <p:nvPr/>
        </p:nvCxnSpPr>
        <p:spPr>
          <a:xfrm flipH="1" flipV="1">
            <a:off x="4110817" y="1405534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C32F5C-A8D8-0CD0-002E-C6475D3147FC}"/>
              </a:ext>
            </a:extLst>
          </p:cNvPr>
          <p:cNvCxnSpPr/>
          <p:nvPr/>
        </p:nvCxnSpPr>
        <p:spPr>
          <a:xfrm flipV="1">
            <a:off x="7732434" y="670563"/>
            <a:ext cx="0" cy="10657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2F88BA-B801-1A8E-E84C-2A0F26536FAC}"/>
                  </a:ext>
                </a:extLst>
              </p:cNvPr>
              <p:cNvSpPr txBox="1"/>
              <p:nvPr/>
            </p:nvSpPr>
            <p:spPr>
              <a:xfrm>
                <a:off x="7554634" y="301231"/>
                <a:ext cx="3765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2F88BA-B801-1A8E-E84C-2A0F26536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634" y="301231"/>
                <a:ext cx="376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>
            <a:extLst>
              <a:ext uri="{FF2B5EF4-FFF2-40B4-BE49-F238E27FC236}">
                <a16:creationId xmlns:a16="http://schemas.microsoft.com/office/drawing/2014/main" id="{40C8664F-8E1B-E2CC-0FAB-6C1CDCC2D456}"/>
              </a:ext>
            </a:extLst>
          </p:cNvPr>
          <p:cNvSpPr/>
          <p:nvPr/>
        </p:nvSpPr>
        <p:spPr>
          <a:xfrm>
            <a:off x="2329630" y="2078185"/>
            <a:ext cx="404828" cy="4216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804BE97-6DAF-9D82-EF97-9AB2B24DAFF7}"/>
              </a:ext>
            </a:extLst>
          </p:cNvPr>
          <p:cNvSpPr/>
          <p:nvPr/>
        </p:nvSpPr>
        <p:spPr>
          <a:xfrm rot="16200000">
            <a:off x="6744192" y="2131190"/>
            <a:ext cx="284226" cy="4216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hought Bubble: Cloud 61">
                <a:extLst>
                  <a:ext uri="{FF2B5EF4-FFF2-40B4-BE49-F238E27FC236}">
                    <a16:creationId xmlns:a16="http://schemas.microsoft.com/office/drawing/2014/main" id="{4A6FEA7A-D0A4-EC35-5BAD-888690884978}"/>
                  </a:ext>
                </a:extLst>
              </p:cNvPr>
              <p:cNvSpPr/>
              <p:nvPr/>
            </p:nvSpPr>
            <p:spPr>
              <a:xfrm>
                <a:off x="88472" y="120668"/>
                <a:ext cx="7323246" cy="716280"/>
              </a:xfrm>
              <a:prstGeom prst="cloudCallout">
                <a:avLst>
                  <a:gd name="adj1" fmla="val 51976"/>
                  <a:gd name="adj2" fmla="val 43786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Hypothesis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can Transformer identify the correct hypothesis?</a:t>
                </a:r>
              </a:p>
            </p:txBody>
          </p:sp>
        </mc:Choice>
        <mc:Fallback>
          <p:sp>
            <p:nvSpPr>
              <p:cNvPr id="62" name="Thought Bubble: Cloud 61">
                <a:extLst>
                  <a:ext uri="{FF2B5EF4-FFF2-40B4-BE49-F238E27FC236}">
                    <a16:creationId xmlns:a16="http://schemas.microsoft.com/office/drawing/2014/main" id="{4A6FEA7A-D0A4-EC35-5BAD-888690884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" y="120668"/>
                <a:ext cx="7323246" cy="716280"/>
              </a:xfrm>
              <a:prstGeom prst="cloudCallout">
                <a:avLst>
                  <a:gd name="adj1" fmla="val 51976"/>
                  <a:gd name="adj2" fmla="val 43786"/>
                </a:avLst>
              </a:prstGeom>
              <a:blipFill>
                <a:blip r:embed="rId8"/>
                <a:stretch>
                  <a:fillRect b="-4132"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B79B96-8B3D-6263-DCE8-106BF65EEE1B}"/>
              </a:ext>
            </a:extLst>
          </p:cNvPr>
          <p:cNvCxnSpPr>
            <a:cxnSpLocks/>
          </p:cNvCxnSpPr>
          <p:nvPr/>
        </p:nvCxnSpPr>
        <p:spPr>
          <a:xfrm flipH="1" flipV="1">
            <a:off x="6935297" y="1414521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5</cp:revision>
  <dcterms:created xsi:type="dcterms:W3CDTF">2024-12-25T01:59:12Z</dcterms:created>
  <dcterms:modified xsi:type="dcterms:W3CDTF">2024-12-25T03:04:44Z</dcterms:modified>
</cp:coreProperties>
</file>