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657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2"/>
    <p:restoredTop sz="94702"/>
  </p:normalViewPr>
  <p:slideViewPr>
    <p:cSldViewPr snapToGrid="0">
      <p:cViewPr>
        <p:scale>
          <a:sx n="36" d="100"/>
          <a:sy n="36" d="100"/>
        </p:scale>
        <p:origin x="115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244726"/>
            <a:ext cx="27432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7204076"/>
            <a:ext cx="27432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C518-7CC0-3542-914A-5F13C01CE276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213B-228C-E34F-AC64-FE449CA04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0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C518-7CC0-3542-914A-5F13C01CE276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213B-228C-E34F-AC64-FE449CA04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2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730250"/>
            <a:ext cx="78867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730250"/>
            <a:ext cx="232029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C518-7CC0-3542-914A-5F13C01CE276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213B-228C-E34F-AC64-FE449CA04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1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C518-7CC0-3542-914A-5F13C01CE276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213B-228C-E34F-AC64-FE449CA04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3419477"/>
            <a:ext cx="315468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9178927"/>
            <a:ext cx="315468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C518-7CC0-3542-914A-5F13C01CE276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213B-228C-E34F-AC64-FE449CA04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1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3651250"/>
            <a:ext cx="155448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3651250"/>
            <a:ext cx="155448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C518-7CC0-3542-914A-5F13C01CE276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213B-228C-E34F-AC64-FE449CA04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7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730251"/>
            <a:ext cx="315468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3362326"/>
            <a:ext cx="1547336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5010150"/>
            <a:ext cx="1547336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3362326"/>
            <a:ext cx="1554956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5010150"/>
            <a:ext cx="1554956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C518-7CC0-3542-914A-5F13C01CE276}" type="datetimeFigureOut">
              <a:rPr lang="en-US" smtClean="0"/>
              <a:t>2/21/25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213B-228C-E34F-AC64-FE449CA04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4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C518-7CC0-3542-914A-5F13C01CE276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213B-228C-E34F-AC64-FE449CA04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4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C518-7CC0-3542-914A-5F13C01CE276}" type="datetimeFigureOut">
              <a:rPr lang="en-US" smtClean="0"/>
              <a:t>2/21/25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213B-228C-E34F-AC64-FE449CA04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914400"/>
            <a:ext cx="1179671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1974851"/>
            <a:ext cx="185166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4114800"/>
            <a:ext cx="1179671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C518-7CC0-3542-914A-5F13C01CE276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213B-228C-E34F-AC64-FE449CA04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914400"/>
            <a:ext cx="11796711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1974851"/>
            <a:ext cx="185166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4114800"/>
            <a:ext cx="11796711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C518-7CC0-3542-914A-5F13C01CE276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213B-228C-E34F-AC64-FE449CA04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3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730251"/>
            <a:ext cx="315468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3651250"/>
            <a:ext cx="315468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5C518-7CC0-3542-914A-5F13C01CE276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2712701"/>
            <a:ext cx="12344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00213B-228C-E34F-AC64-FE449CA04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CDEBEA-2E21-78DD-A733-0A4E9D27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5" y="51018"/>
            <a:ext cx="36576000" cy="13716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697048-1341-AE0E-8EB4-E88D12424ED7}"/>
              </a:ext>
            </a:extLst>
          </p:cNvPr>
          <p:cNvSpPr/>
          <p:nvPr/>
        </p:nvSpPr>
        <p:spPr>
          <a:xfrm>
            <a:off x="12275820" y="67589"/>
            <a:ext cx="3406140" cy="1440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98EDEB-91A7-D31D-9085-606975446006}"/>
              </a:ext>
            </a:extLst>
          </p:cNvPr>
          <p:cNvSpPr/>
          <p:nvPr/>
        </p:nvSpPr>
        <p:spPr>
          <a:xfrm>
            <a:off x="30158574" y="67311"/>
            <a:ext cx="3406140" cy="1440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</p:spTree>
    <p:extLst>
      <p:ext uri="{BB962C8B-B14F-4D97-AF65-F5344CB8AC3E}">
        <p14:creationId xmlns:p14="http://schemas.microsoft.com/office/powerpoint/2010/main" val="233184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2</cp:revision>
  <dcterms:created xsi:type="dcterms:W3CDTF">2025-02-21T21:53:58Z</dcterms:created>
  <dcterms:modified xsi:type="dcterms:W3CDTF">2025-02-21T22:00:38Z</dcterms:modified>
</cp:coreProperties>
</file>