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7013575" cy="2441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4694"/>
  </p:normalViewPr>
  <p:slideViewPr>
    <p:cSldViewPr snapToGrid="0">
      <p:cViewPr varScale="1">
        <p:scale>
          <a:sx n="241" d="100"/>
          <a:sy n="241" d="100"/>
        </p:scale>
        <p:origin x="17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FF763-7FD6-44A0-8C31-4E732C56BEB3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03300" y="1143000"/>
            <a:ext cx="8864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4D9CB-E1D8-43E4-B9FC-734971328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7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9CB-E1D8-43E4-B9FC-7349713281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697" y="399582"/>
            <a:ext cx="5260181" cy="850030"/>
          </a:xfrm>
        </p:spPr>
        <p:txBody>
          <a:bodyPr anchor="b"/>
          <a:lstStyle>
            <a:lvl1pPr algn="ctr">
              <a:defRPr sz="21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697" y="1282392"/>
            <a:ext cx="5260181" cy="589482"/>
          </a:xfrm>
        </p:spPr>
        <p:txBody>
          <a:bodyPr/>
          <a:lstStyle>
            <a:lvl1pPr marL="0" indent="0" algn="ctr">
              <a:buNone/>
              <a:defRPr sz="854"/>
            </a:lvl1pPr>
            <a:lvl2pPr marL="162763" indent="0" algn="ctr">
              <a:buNone/>
              <a:defRPr sz="712"/>
            </a:lvl2pPr>
            <a:lvl3pPr marL="325526" indent="0" algn="ctr">
              <a:buNone/>
              <a:defRPr sz="641"/>
            </a:lvl3pPr>
            <a:lvl4pPr marL="488290" indent="0" algn="ctr">
              <a:buNone/>
              <a:defRPr sz="570"/>
            </a:lvl4pPr>
            <a:lvl5pPr marL="651053" indent="0" algn="ctr">
              <a:buNone/>
              <a:defRPr sz="570"/>
            </a:lvl5pPr>
            <a:lvl6pPr marL="813816" indent="0" algn="ctr">
              <a:buNone/>
              <a:defRPr sz="570"/>
            </a:lvl6pPr>
            <a:lvl7pPr marL="976579" indent="0" algn="ctr">
              <a:buNone/>
              <a:defRPr sz="570"/>
            </a:lvl7pPr>
            <a:lvl8pPr marL="1139342" indent="0" algn="ctr">
              <a:buNone/>
              <a:defRPr sz="570"/>
            </a:lvl8pPr>
            <a:lvl9pPr marL="1302106" indent="0" algn="ctr">
              <a:buNone/>
              <a:defRPr sz="5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3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19090" y="129991"/>
            <a:ext cx="1512302" cy="2069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183" y="129991"/>
            <a:ext cx="4449237" cy="20691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31" y="608699"/>
            <a:ext cx="6049208" cy="1015627"/>
          </a:xfrm>
        </p:spPr>
        <p:txBody>
          <a:bodyPr anchor="b"/>
          <a:lstStyle>
            <a:lvl1pPr>
              <a:defRPr sz="21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531" y="1633934"/>
            <a:ext cx="6049208" cy="534094"/>
          </a:xfrm>
        </p:spPr>
        <p:txBody>
          <a:bodyPr/>
          <a:lstStyle>
            <a:lvl1pPr marL="0" indent="0">
              <a:buNone/>
              <a:defRPr sz="854">
                <a:solidFill>
                  <a:schemeClr val="tx1">
                    <a:tint val="82000"/>
                  </a:schemeClr>
                </a:solidFill>
              </a:defRPr>
            </a:lvl1pPr>
            <a:lvl2pPr marL="162763" indent="0">
              <a:buNone/>
              <a:defRPr sz="712">
                <a:solidFill>
                  <a:schemeClr val="tx1">
                    <a:tint val="82000"/>
                  </a:schemeClr>
                </a:solidFill>
              </a:defRPr>
            </a:lvl2pPr>
            <a:lvl3pPr marL="325526" indent="0">
              <a:buNone/>
              <a:defRPr sz="641">
                <a:solidFill>
                  <a:schemeClr val="tx1">
                    <a:tint val="82000"/>
                  </a:schemeClr>
                </a:solidFill>
              </a:defRPr>
            </a:lvl3pPr>
            <a:lvl4pPr marL="488290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4pPr>
            <a:lvl5pPr marL="651053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5pPr>
            <a:lvl6pPr marL="813816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6pPr>
            <a:lvl7pPr marL="976579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7pPr>
            <a:lvl8pPr marL="1139342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8pPr>
            <a:lvl9pPr marL="1302106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5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183" y="649956"/>
            <a:ext cx="2980769" cy="15491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0623" y="649956"/>
            <a:ext cx="2980769" cy="15491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4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97" y="129991"/>
            <a:ext cx="6049208" cy="471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097" y="598525"/>
            <a:ext cx="2967071" cy="293328"/>
          </a:xfrm>
        </p:spPr>
        <p:txBody>
          <a:bodyPr anchor="b"/>
          <a:lstStyle>
            <a:lvl1pPr marL="0" indent="0">
              <a:buNone/>
              <a:defRPr sz="854" b="1"/>
            </a:lvl1pPr>
            <a:lvl2pPr marL="162763" indent="0">
              <a:buNone/>
              <a:defRPr sz="712" b="1"/>
            </a:lvl2pPr>
            <a:lvl3pPr marL="325526" indent="0">
              <a:buNone/>
              <a:defRPr sz="641" b="1"/>
            </a:lvl3pPr>
            <a:lvl4pPr marL="488290" indent="0">
              <a:buNone/>
              <a:defRPr sz="570" b="1"/>
            </a:lvl4pPr>
            <a:lvl5pPr marL="651053" indent="0">
              <a:buNone/>
              <a:defRPr sz="570" b="1"/>
            </a:lvl5pPr>
            <a:lvl6pPr marL="813816" indent="0">
              <a:buNone/>
              <a:defRPr sz="570" b="1"/>
            </a:lvl6pPr>
            <a:lvl7pPr marL="976579" indent="0">
              <a:buNone/>
              <a:defRPr sz="570" b="1"/>
            </a:lvl7pPr>
            <a:lvl8pPr marL="1139342" indent="0">
              <a:buNone/>
              <a:defRPr sz="570" b="1"/>
            </a:lvl8pPr>
            <a:lvl9pPr marL="1302106" indent="0">
              <a:buNone/>
              <a:defRPr sz="5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097" y="891853"/>
            <a:ext cx="2967071" cy="1311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0622" y="598525"/>
            <a:ext cx="2981683" cy="293328"/>
          </a:xfrm>
        </p:spPr>
        <p:txBody>
          <a:bodyPr anchor="b"/>
          <a:lstStyle>
            <a:lvl1pPr marL="0" indent="0">
              <a:buNone/>
              <a:defRPr sz="854" b="1"/>
            </a:lvl1pPr>
            <a:lvl2pPr marL="162763" indent="0">
              <a:buNone/>
              <a:defRPr sz="712" b="1"/>
            </a:lvl2pPr>
            <a:lvl3pPr marL="325526" indent="0">
              <a:buNone/>
              <a:defRPr sz="641" b="1"/>
            </a:lvl3pPr>
            <a:lvl4pPr marL="488290" indent="0">
              <a:buNone/>
              <a:defRPr sz="570" b="1"/>
            </a:lvl4pPr>
            <a:lvl5pPr marL="651053" indent="0">
              <a:buNone/>
              <a:defRPr sz="570" b="1"/>
            </a:lvl5pPr>
            <a:lvl6pPr marL="813816" indent="0">
              <a:buNone/>
              <a:defRPr sz="570" b="1"/>
            </a:lvl6pPr>
            <a:lvl7pPr marL="976579" indent="0">
              <a:buNone/>
              <a:defRPr sz="570" b="1"/>
            </a:lvl7pPr>
            <a:lvl8pPr marL="1139342" indent="0">
              <a:buNone/>
              <a:defRPr sz="570" b="1"/>
            </a:lvl8pPr>
            <a:lvl9pPr marL="1302106" indent="0">
              <a:buNone/>
              <a:defRPr sz="5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50622" y="891853"/>
            <a:ext cx="2981683" cy="1311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0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7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6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97" y="162772"/>
            <a:ext cx="2262060" cy="569701"/>
          </a:xfrm>
        </p:spPr>
        <p:txBody>
          <a:bodyPr anchor="b"/>
          <a:lstStyle>
            <a:lvl1pPr>
              <a:defRPr sz="11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683" y="351542"/>
            <a:ext cx="3550622" cy="1735101"/>
          </a:xfrm>
        </p:spPr>
        <p:txBody>
          <a:bodyPr/>
          <a:lstStyle>
            <a:lvl1pPr>
              <a:defRPr sz="1139"/>
            </a:lvl1pPr>
            <a:lvl2pPr>
              <a:defRPr sz="997"/>
            </a:lvl2pPr>
            <a:lvl3pPr>
              <a:defRPr sz="854"/>
            </a:lvl3pPr>
            <a:lvl4pPr>
              <a:defRPr sz="712"/>
            </a:lvl4pPr>
            <a:lvl5pPr>
              <a:defRPr sz="712"/>
            </a:lvl5pPr>
            <a:lvl6pPr>
              <a:defRPr sz="712"/>
            </a:lvl6pPr>
            <a:lvl7pPr>
              <a:defRPr sz="712"/>
            </a:lvl7pPr>
            <a:lvl8pPr>
              <a:defRPr sz="712"/>
            </a:lvl8pPr>
            <a:lvl9pPr>
              <a:defRPr sz="7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097" y="732472"/>
            <a:ext cx="2262060" cy="1356996"/>
          </a:xfrm>
        </p:spPr>
        <p:txBody>
          <a:bodyPr/>
          <a:lstStyle>
            <a:lvl1pPr marL="0" indent="0">
              <a:buNone/>
              <a:defRPr sz="570"/>
            </a:lvl1pPr>
            <a:lvl2pPr marL="162763" indent="0">
              <a:buNone/>
              <a:defRPr sz="498"/>
            </a:lvl2pPr>
            <a:lvl3pPr marL="325526" indent="0">
              <a:buNone/>
              <a:defRPr sz="427"/>
            </a:lvl3pPr>
            <a:lvl4pPr marL="488290" indent="0">
              <a:buNone/>
              <a:defRPr sz="356"/>
            </a:lvl4pPr>
            <a:lvl5pPr marL="651053" indent="0">
              <a:buNone/>
              <a:defRPr sz="356"/>
            </a:lvl5pPr>
            <a:lvl6pPr marL="813816" indent="0">
              <a:buNone/>
              <a:defRPr sz="356"/>
            </a:lvl6pPr>
            <a:lvl7pPr marL="976579" indent="0">
              <a:buNone/>
              <a:defRPr sz="356"/>
            </a:lvl7pPr>
            <a:lvl8pPr marL="1139342" indent="0">
              <a:buNone/>
              <a:defRPr sz="356"/>
            </a:lvl8pPr>
            <a:lvl9pPr marL="1302106" indent="0">
              <a:buNone/>
              <a:defRPr sz="3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1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97" y="162772"/>
            <a:ext cx="2262060" cy="569701"/>
          </a:xfrm>
        </p:spPr>
        <p:txBody>
          <a:bodyPr anchor="b"/>
          <a:lstStyle>
            <a:lvl1pPr>
              <a:defRPr sz="11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81683" y="351542"/>
            <a:ext cx="3550622" cy="1735101"/>
          </a:xfrm>
        </p:spPr>
        <p:txBody>
          <a:bodyPr anchor="t"/>
          <a:lstStyle>
            <a:lvl1pPr marL="0" indent="0">
              <a:buNone/>
              <a:defRPr sz="1139"/>
            </a:lvl1pPr>
            <a:lvl2pPr marL="162763" indent="0">
              <a:buNone/>
              <a:defRPr sz="997"/>
            </a:lvl2pPr>
            <a:lvl3pPr marL="325526" indent="0">
              <a:buNone/>
              <a:defRPr sz="854"/>
            </a:lvl3pPr>
            <a:lvl4pPr marL="488290" indent="0">
              <a:buNone/>
              <a:defRPr sz="712"/>
            </a:lvl4pPr>
            <a:lvl5pPr marL="651053" indent="0">
              <a:buNone/>
              <a:defRPr sz="712"/>
            </a:lvl5pPr>
            <a:lvl6pPr marL="813816" indent="0">
              <a:buNone/>
              <a:defRPr sz="712"/>
            </a:lvl6pPr>
            <a:lvl7pPr marL="976579" indent="0">
              <a:buNone/>
              <a:defRPr sz="712"/>
            </a:lvl7pPr>
            <a:lvl8pPr marL="1139342" indent="0">
              <a:buNone/>
              <a:defRPr sz="712"/>
            </a:lvl8pPr>
            <a:lvl9pPr marL="1302106" indent="0">
              <a:buNone/>
              <a:defRPr sz="7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097" y="732472"/>
            <a:ext cx="2262060" cy="1356996"/>
          </a:xfrm>
        </p:spPr>
        <p:txBody>
          <a:bodyPr/>
          <a:lstStyle>
            <a:lvl1pPr marL="0" indent="0">
              <a:buNone/>
              <a:defRPr sz="570"/>
            </a:lvl1pPr>
            <a:lvl2pPr marL="162763" indent="0">
              <a:buNone/>
              <a:defRPr sz="498"/>
            </a:lvl2pPr>
            <a:lvl3pPr marL="325526" indent="0">
              <a:buNone/>
              <a:defRPr sz="427"/>
            </a:lvl3pPr>
            <a:lvl4pPr marL="488290" indent="0">
              <a:buNone/>
              <a:defRPr sz="356"/>
            </a:lvl4pPr>
            <a:lvl5pPr marL="651053" indent="0">
              <a:buNone/>
              <a:defRPr sz="356"/>
            </a:lvl5pPr>
            <a:lvl6pPr marL="813816" indent="0">
              <a:buNone/>
              <a:defRPr sz="356"/>
            </a:lvl6pPr>
            <a:lvl7pPr marL="976579" indent="0">
              <a:buNone/>
              <a:defRPr sz="356"/>
            </a:lvl7pPr>
            <a:lvl8pPr marL="1139342" indent="0">
              <a:buNone/>
              <a:defRPr sz="356"/>
            </a:lvl8pPr>
            <a:lvl9pPr marL="1302106" indent="0">
              <a:buNone/>
              <a:defRPr sz="3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184" y="129991"/>
            <a:ext cx="6049208" cy="471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184" y="649956"/>
            <a:ext cx="6049208" cy="1549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2183" y="2262979"/>
            <a:ext cx="1578054" cy="12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DBF5DD-7AB2-40FA-A266-E4FBC7EAC0C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3247" y="2262979"/>
            <a:ext cx="2367082" cy="12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3338" y="2262979"/>
            <a:ext cx="1578054" cy="12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7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5526" rtl="0" eaLnBrk="1" latinLnBrk="0" hangingPunct="1">
        <a:lnSpc>
          <a:spcPct val="90000"/>
        </a:lnSpc>
        <a:spcBef>
          <a:spcPct val="0"/>
        </a:spcBef>
        <a:buNone/>
        <a:defRPr sz="15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382" indent="-81382" algn="l" defTabSz="325526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997" kern="1200">
          <a:solidFill>
            <a:schemeClr val="tx1"/>
          </a:solidFill>
          <a:latin typeface="+mn-lt"/>
          <a:ea typeface="+mn-ea"/>
          <a:cs typeface="+mn-cs"/>
        </a:defRPr>
      </a:lvl1pPr>
      <a:lvl2pPr marL="244145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854" kern="1200">
          <a:solidFill>
            <a:schemeClr val="tx1"/>
          </a:solidFill>
          <a:latin typeface="+mn-lt"/>
          <a:ea typeface="+mn-ea"/>
          <a:cs typeface="+mn-cs"/>
        </a:defRPr>
      </a:lvl2pPr>
      <a:lvl3pPr marL="406908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712" kern="1200">
          <a:solidFill>
            <a:schemeClr val="tx1"/>
          </a:solidFill>
          <a:latin typeface="+mn-lt"/>
          <a:ea typeface="+mn-ea"/>
          <a:cs typeface="+mn-cs"/>
        </a:defRPr>
      </a:lvl3pPr>
      <a:lvl4pPr marL="569671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4pPr>
      <a:lvl5pPr marL="732434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5pPr>
      <a:lvl6pPr marL="895198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6pPr>
      <a:lvl7pPr marL="1057961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7pPr>
      <a:lvl8pPr marL="1220724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8pPr>
      <a:lvl9pPr marL="1383487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1pPr>
      <a:lvl2pPr marL="162763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2pPr>
      <a:lvl3pPr marL="325526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3pPr>
      <a:lvl4pPr marL="488290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4pPr>
      <a:lvl5pPr marL="651053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5pPr>
      <a:lvl6pPr marL="813816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6pPr>
      <a:lvl7pPr marL="976579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7pPr>
      <a:lvl8pPr marL="1139342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8pPr>
      <a:lvl9pPr marL="1302106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4B2795-232C-63E4-8CAA-68D414A6F722}"/>
                  </a:ext>
                </a:extLst>
              </p:cNvPr>
              <p:cNvSpPr txBox="1"/>
              <p:nvPr/>
            </p:nvSpPr>
            <p:spPr>
              <a:xfrm>
                <a:off x="1570155" y="-39069"/>
                <a:ext cx="1847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4B2795-232C-63E4-8CAA-68D414A6F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155" y="-39069"/>
                <a:ext cx="1847522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B95A6E-980E-61CC-F335-D14441C62C7C}"/>
                  </a:ext>
                </a:extLst>
              </p:cNvPr>
              <p:cNvSpPr txBox="1"/>
              <p:nvPr/>
            </p:nvSpPr>
            <p:spPr>
              <a:xfrm>
                <a:off x="5361218" y="1890545"/>
                <a:ext cx="17350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B95A6E-980E-61CC-F335-D14441C62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218" y="1890545"/>
                <a:ext cx="1735015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7D28F-8691-075E-A880-22C7650ABEDD}"/>
                  </a:ext>
                </a:extLst>
              </p:cNvPr>
              <p:cNvSpPr txBox="1"/>
              <p:nvPr/>
            </p:nvSpPr>
            <p:spPr>
              <a:xfrm>
                <a:off x="3415018" y="1025831"/>
                <a:ext cx="1872045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dirty="0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,1,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600" i="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60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,1,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,0,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,1,</m:t>
                    </m:r>
                    <m:r>
                      <m:rPr>
                        <m:sty m:val="p"/>
                      </m:rPr>
                      <a:rPr lang="en-US" sz="1600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160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−, −,−,−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160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7D28F-8691-075E-A880-22C7650AB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18" y="1025831"/>
                <a:ext cx="1872045" cy="1077218"/>
              </a:xfrm>
              <a:prstGeom prst="rect">
                <a:avLst/>
              </a:prstGeom>
              <a:blipFill>
                <a:blip r:embed="rId5"/>
                <a:stretch>
                  <a:fillRect b="-1676"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65A479-6D30-7E4F-BDD7-C64461663997}"/>
                  </a:ext>
                </a:extLst>
              </p:cNvPr>
              <p:cNvSpPr txBox="1"/>
              <p:nvPr/>
            </p:nvSpPr>
            <p:spPr>
              <a:xfrm>
                <a:off x="5576158" y="1022568"/>
                <a:ext cx="1416389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1600" dirty="0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</a:rPr>
                        <m:t>,&gt;</m:t>
                      </m:r>
                      <m:r>
                        <m:rPr>
                          <m:lit/>
                        </m:rPr>
                        <a:rPr lang="en-US" sz="1600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65A479-6D30-7E4F-BDD7-C64461663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158" y="1022568"/>
                <a:ext cx="1416389" cy="338554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CAF0AB-0B21-09EF-ABC8-102B2788CBE3}"/>
              </a:ext>
            </a:extLst>
          </p:cNvPr>
          <p:cNvSpPr/>
          <p:nvPr/>
        </p:nvSpPr>
        <p:spPr>
          <a:xfrm>
            <a:off x="3415018" y="485983"/>
            <a:ext cx="3558486" cy="33855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Transformer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00D917-B773-0C9F-AFD4-5EF641EC7939}"/>
              </a:ext>
            </a:extLst>
          </p:cNvPr>
          <p:cNvSpPr/>
          <p:nvPr/>
        </p:nvSpPr>
        <p:spPr>
          <a:xfrm>
            <a:off x="5318017" y="1032184"/>
            <a:ext cx="228600" cy="2296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90ACFB-72AA-81CB-BAFE-450538A2F49E}"/>
              </a:ext>
            </a:extLst>
          </p:cNvPr>
          <p:cNvCxnSpPr>
            <a:cxnSpLocks/>
            <a:stCxn id="8" idx="0"/>
            <a:endCxn id="8" idx="4"/>
          </p:cNvCxnSpPr>
          <p:nvPr/>
        </p:nvCxnSpPr>
        <p:spPr>
          <a:xfrm>
            <a:off x="5432317" y="1032184"/>
            <a:ext cx="0" cy="229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1A142E-E2F4-6F34-9F8A-FAF269E45A30}"/>
              </a:ext>
            </a:extLst>
          </p:cNvPr>
          <p:cNvCxnSpPr>
            <a:cxnSpLocks/>
            <a:stCxn id="8" idx="2"/>
            <a:endCxn id="8" idx="6"/>
          </p:cNvCxnSpPr>
          <p:nvPr/>
        </p:nvCxnSpPr>
        <p:spPr>
          <a:xfrm>
            <a:off x="5318017" y="1146992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F82706-A41B-A532-C85F-44667460E6E4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349830" y="805147"/>
            <a:ext cx="1211" cy="220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AE16FF-5C1C-036E-0856-B9BA482B2A60}"/>
              </a:ext>
            </a:extLst>
          </p:cNvPr>
          <p:cNvCxnSpPr>
            <a:cxnSpLocks/>
          </p:cNvCxnSpPr>
          <p:nvPr/>
        </p:nvCxnSpPr>
        <p:spPr>
          <a:xfrm flipV="1">
            <a:off x="6733917" y="399605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DD23E3-A405-272B-E00C-C2EEABA78D74}"/>
                  </a:ext>
                </a:extLst>
              </p:cNvPr>
              <p:cNvSpPr txBox="1"/>
              <p:nvPr/>
            </p:nvSpPr>
            <p:spPr>
              <a:xfrm>
                <a:off x="6571073" y="44368"/>
                <a:ext cx="319233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DD23E3-A405-272B-E00C-C2EEABA78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073" y="44368"/>
                <a:ext cx="3192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5CC22611-6643-CE20-34D2-221CFE1B8523}"/>
              </a:ext>
            </a:extLst>
          </p:cNvPr>
          <p:cNvSpPr/>
          <p:nvPr/>
        </p:nvSpPr>
        <p:spPr>
          <a:xfrm>
            <a:off x="3167484" y="1365573"/>
            <a:ext cx="211774" cy="4216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C00A1F-30AE-0C36-BA36-2852FB3FB2C2}"/>
              </a:ext>
            </a:extLst>
          </p:cNvPr>
          <p:cNvSpPr/>
          <p:nvPr/>
        </p:nvSpPr>
        <p:spPr>
          <a:xfrm rot="16200000">
            <a:off x="6208422" y="1590886"/>
            <a:ext cx="220986" cy="4216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7112C7-4E34-D65D-F617-D7C4148770D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284353" y="804114"/>
            <a:ext cx="0" cy="218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5DFF9E-5B3C-937A-D403-00BEA82AD659}"/>
              </a:ext>
            </a:extLst>
          </p:cNvPr>
          <p:cNvSpPr txBox="1"/>
          <p:nvPr/>
        </p:nvSpPr>
        <p:spPr>
          <a:xfrm>
            <a:off x="1640327" y="2098787"/>
            <a:ext cx="1683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hypothesis table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A48BEC-479B-EC65-C85A-188DF0566B50}"/>
              </a:ext>
            </a:extLst>
          </p:cNvPr>
          <p:cNvSpPr txBox="1"/>
          <p:nvPr/>
        </p:nvSpPr>
        <p:spPr>
          <a:xfrm>
            <a:off x="3518755" y="2089773"/>
            <a:ext cx="1683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hypothesis prefix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7AC369-3B37-EA58-D1D2-AF968451926F}"/>
              </a:ext>
            </a:extLst>
          </p:cNvPr>
          <p:cNvSpPr txBox="1"/>
          <p:nvPr/>
        </p:nvSpPr>
        <p:spPr>
          <a:xfrm>
            <a:off x="1582279" y="226961"/>
            <a:ext cx="179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hypothesis </a:t>
            </a:r>
            <a:r>
              <a:rPr lang="en-US" altLang="zh-CN" sz="1600" i="1" dirty="0"/>
              <a:t>class</a:t>
            </a:r>
            <a:endParaRPr lang="en-US" sz="16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E5CEBA-760B-CE16-A896-F479B88C8343}"/>
              </a:ext>
            </a:extLst>
          </p:cNvPr>
          <p:cNvSpPr txBox="1"/>
          <p:nvPr/>
        </p:nvSpPr>
        <p:spPr>
          <a:xfrm>
            <a:off x="5554821" y="2131440"/>
            <a:ext cx="1423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ICL sequence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711EAB-06CA-68C2-D2CD-42521FD11555}"/>
              </a:ext>
            </a:extLst>
          </p:cNvPr>
          <p:cNvSpPr txBox="1"/>
          <p:nvPr/>
        </p:nvSpPr>
        <p:spPr>
          <a:xfrm>
            <a:off x="5612890" y="1363441"/>
            <a:ext cx="141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context query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8A0CF22-3C58-C5F9-8B4F-A51E139F2303}"/>
              </a:ext>
            </a:extLst>
          </p:cNvPr>
          <p:cNvSpPr/>
          <p:nvPr/>
        </p:nvSpPr>
        <p:spPr>
          <a:xfrm rot="5400000">
            <a:off x="2312618" y="426920"/>
            <a:ext cx="240635" cy="4216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A0A7CC8A-3E6B-BC20-B315-638AD8A2BF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7136877"/>
                  </p:ext>
                </p:extLst>
              </p:nvPr>
            </p:nvGraphicFramePr>
            <p:xfrm>
              <a:off x="59171" y="393766"/>
              <a:ext cx="1382608" cy="201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652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03060">
                    <a:tc>
                      <a:txBody>
                        <a:bodyPr/>
                        <a:lstStyle/>
                        <a:p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030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030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030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  <a:tr h="303060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3457893"/>
                      </a:ext>
                    </a:extLst>
                  </a:tr>
                  <a:tr h="3030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69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A0A7CC8A-3E6B-BC20-B315-638AD8A2BF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7136877"/>
                  </p:ext>
                </p:extLst>
              </p:nvPr>
            </p:nvGraphicFramePr>
            <p:xfrm>
              <a:off x="59171" y="393766"/>
              <a:ext cx="1382608" cy="201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652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101754" t="-1818" r="-207018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201754" t="-1818" r="-107018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301754" t="-1818" r="-7018" b="-5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1754" t="-101818" r="-307018" b="-4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754" t="-101818" r="-207018" b="-4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1754" t="-101818" r="-107018" b="-4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9"/>
                          <a:stretch>
                            <a:fillRect l="-301754" t="-101818" r="-7018" b="-4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1754" t="-198214" r="-307018" b="-298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754" t="-198214" r="-207018" b="-298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1754" t="-198214" r="-107018" b="-298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9"/>
                          <a:stretch>
                            <a:fillRect l="-301754" t="-198214" r="-7018" b="-2982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1754" t="-303636" r="-307018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754" t="-303636" r="-207018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1754" t="-303636" r="-107018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9"/>
                          <a:stretch>
                            <a:fillRect l="-301754" t="-303636" r="-7018" b="-2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  <a:tr h="33528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9"/>
                          <a:stretch>
                            <a:fillRect l="-439" t="-403636" r="-1754" b="-1036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345789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754" t="-503636" r="-307018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1754" t="-503636" r="-207018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1754" t="-503636" r="-107018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01754" t="-503636" r="-7018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69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Arrow: Right 26">
            <a:extLst>
              <a:ext uri="{FF2B5EF4-FFF2-40B4-BE49-F238E27FC236}">
                <a16:creationId xmlns:a16="http://schemas.microsoft.com/office/drawing/2014/main" id="{F5B3CF46-E2A3-4D48-B55E-D79A0F2211D4}"/>
              </a:ext>
            </a:extLst>
          </p:cNvPr>
          <p:cNvSpPr/>
          <p:nvPr/>
        </p:nvSpPr>
        <p:spPr>
          <a:xfrm>
            <a:off x="1490155" y="1353620"/>
            <a:ext cx="211774" cy="4216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32E8D2-A0D2-FDC0-E3E0-ED26007858D1}"/>
              </a:ext>
            </a:extLst>
          </p:cNvPr>
          <p:cNvSpPr txBox="1"/>
          <p:nvPr/>
        </p:nvSpPr>
        <p:spPr>
          <a:xfrm>
            <a:off x="132674" y="-12195"/>
            <a:ext cx="1191425" cy="47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 i="1" dirty="0"/>
              <a:t>hypothesis universe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8C2BF9F7-1B70-372C-71AB-25DEC83153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4606340"/>
                  </p:ext>
                </p:extLst>
              </p:nvPr>
            </p:nvGraphicFramePr>
            <p:xfrm>
              <a:off x="1738275" y="804114"/>
              <a:ext cx="1382608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652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03060">
                    <a:tc>
                      <a:txBody>
                        <a:bodyPr/>
                        <a:lstStyle/>
                        <a:p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030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030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030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8C2BF9F7-1B70-372C-71AB-25DEC83153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4606340"/>
                  </p:ext>
                </p:extLst>
              </p:nvPr>
            </p:nvGraphicFramePr>
            <p:xfrm>
              <a:off x="1738275" y="804114"/>
              <a:ext cx="1382608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652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0"/>
                          <a:stretch>
                            <a:fillRect l="-101754" t="-1818" r="-207018" b="-3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0"/>
                          <a:stretch>
                            <a:fillRect l="-205357" t="-1818" r="-110714" b="-3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0"/>
                          <a:stretch>
                            <a:fillRect l="-300000" t="-1818" r="-8772" b="-3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1754" t="-100000" r="-3070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1754" t="-100000" r="-2070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5357" t="-100000" r="-11071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00000" t="-100000" r="-877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1754" t="-203636" r="-307018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1754" t="-203636" r="-207018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5357" t="-203636" r="-110714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300000" t="-203636" r="-8772" b="-1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754" t="-303636" r="-307018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754" t="-303636" r="-207018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5357" t="-303636" r="-110714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0000" t="-303636" r="-8772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7287CF-09A2-02ED-32A6-6E3CE752390D}"/>
              </a:ext>
            </a:extLst>
          </p:cNvPr>
          <p:cNvCxnSpPr>
            <a:cxnSpLocks/>
          </p:cNvCxnSpPr>
          <p:nvPr/>
        </p:nvCxnSpPr>
        <p:spPr>
          <a:xfrm flipV="1">
            <a:off x="6248644" y="403651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6BD6DF-1C08-F8B8-7AA0-57DD5E92D538}"/>
                  </a:ext>
                </a:extLst>
              </p:cNvPr>
              <p:cNvSpPr txBox="1"/>
              <p:nvPr/>
            </p:nvSpPr>
            <p:spPr>
              <a:xfrm>
                <a:off x="6080988" y="48414"/>
                <a:ext cx="319233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6BD6DF-1C08-F8B8-7AA0-57DD5E92D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988" y="48414"/>
                <a:ext cx="3192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A0646-450D-8DD5-7ADC-02574355B0FD}"/>
              </a:ext>
            </a:extLst>
          </p:cNvPr>
          <p:cNvCxnSpPr>
            <a:cxnSpLocks/>
          </p:cNvCxnSpPr>
          <p:nvPr/>
        </p:nvCxnSpPr>
        <p:spPr>
          <a:xfrm flipV="1">
            <a:off x="5780219" y="403651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7D437C-47FA-E300-21E5-59A0BB210020}"/>
                  </a:ext>
                </a:extLst>
              </p:cNvPr>
              <p:cNvSpPr txBox="1"/>
              <p:nvPr/>
            </p:nvSpPr>
            <p:spPr>
              <a:xfrm>
                <a:off x="5612563" y="48414"/>
                <a:ext cx="319233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7D437C-47FA-E300-21E5-59A0BB210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563" y="48414"/>
                <a:ext cx="3192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47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2212</TotalTime>
  <Words>132</Words>
  <Application>Microsoft Macintosh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ZIQIAN LIN</dc:creator>
  <cp:lastModifiedBy>ZIQIAN LIN</cp:lastModifiedBy>
  <cp:revision>25</cp:revision>
  <dcterms:created xsi:type="dcterms:W3CDTF">2024-12-25T01:59:12Z</dcterms:created>
  <dcterms:modified xsi:type="dcterms:W3CDTF">2025-02-20T23:15:18Z</dcterms:modified>
</cp:coreProperties>
</file>