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109728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F6A"/>
    <a:srgbClr val="A76B4D"/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7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12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FF763-7FD6-44A0-8C31-4E732C56BEB3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860550" y="1143000"/>
            <a:ext cx="10579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4D9CB-E1D8-43E4-B9FC-734971328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7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1pPr>
    <a:lvl2pPr marL="707426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2pPr>
    <a:lvl3pPr marL="1414851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3pPr>
    <a:lvl4pPr marL="2122277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4pPr>
    <a:lvl5pPr marL="2829702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5pPr>
    <a:lvl6pPr marL="3537128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6pPr>
    <a:lvl7pPr marL="4244553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7pPr>
    <a:lvl8pPr marL="4951979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8pPr>
    <a:lvl9pPr marL="5659404" algn="l" defTabSz="1414851" rtl="0" eaLnBrk="1" latinLnBrk="0" hangingPunct="1">
      <a:defRPr sz="18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860550" y="1143000"/>
            <a:ext cx="10579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E4D9CB-E1D8-43E4-B9FC-7349713281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9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23770"/>
            <a:ext cx="82296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80951"/>
            <a:ext cx="82296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3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49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70392"/>
            <a:ext cx="2366010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70392"/>
            <a:ext cx="6960870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88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66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797878"/>
            <a:ext cx="946404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141750"/>
            <a:ext cx="946404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82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7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851959"/>
            <a:ext cx="466344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851959"/>
            <a:ext cx="466344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1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70392"/>
            <a:ext cx="946404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784543"/>
            <a:ext cx="4642008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169035"/>
            <a:ext cx="4642008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784543"/>
            <a:ext cx="4664869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169035"/>
            <a:ext cx="4664869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09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8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7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13360"/>
            <a:ext cx="3539013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460799"/>
            <a:ext cx="5554980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960120"/>
            <a:ext cx="3539013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41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13360"/>
            <a:ext cx="3539013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460799"/>
            <a:ext cx="5554980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960120"/>
            <a:ext cx="3539013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77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70392"/>
            <a:ext cx="946404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851959"/>
            <a:ext cx="946404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2966297"/>
            <a:ext cx="24688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2966297"/>
            <a:ext cx="370332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2966297"/>
            <a:ext cx="246888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51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1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325FB96-708F-8195-7C77-CD41372F96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0645071"/>
                  </p:ext>
                </p:extLst>
              </p:nvPr>
            </p:nvGraphicFramePr>
            <p:xfrm>
              <a:off x="189462" y="896902"/>
              <a:ext cx="1382608" cy="20116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65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35281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21" marB="4572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21" marB="4572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352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352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352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  <a:tr h="335281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457893"/>
                      </a:ext>
                    </a:extLst>
                  </a:tr>
                  <a:tr h="33528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693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F325FB96-708F-8195-7C77-CD41372F96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0645071"/>
                  </p:ext>
                </p:extLst>
              </p:nvPr>
            </p:nvGraphicFramePr>
            <p:xfrm>
              <a:off x="189462" y="896902"/>
              <a:ext cx="1382608" cy="20116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565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4565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35282">
                    <a:tc>
                      <a:txBody>
                        <a:bodyPr/>
                        <a:lstStyle/>
                        <a:p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01754" t="-1818" r="-207018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05357" t="-1818" r="-110714" b="-5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00000" t="-1818" r="-8772" b="-5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352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754" t="-101818" r="-307018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3"/>
                          <a:stretch>
                            <a:fillRect l="-101754" t="-101818" r="-207018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3"/>
                          <a:stretch>
                            <a:fillRect l="-205357" t="-101818" r="-110714" b="-40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101818" r="-8772" b="-40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352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754" t="-198214" r="-307018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3"/>
                          <a:stretch>
                            <a:fillRect l="-101754" t="-198214" r="-207018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3"/>
                          <a:stretch>
                            <a:fillRect l="-205357" t="-198214" r="-110714" b="-2982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198214" r="-8772" b="-298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352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3"/>
                          <a:stretch>
                            <a:fillRect l="-1754" t="-303636" r="-307018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3"/>
                          <a:stretch>
                            <a:fillRect l="-101754" t="-303636" r="-207018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blipFill>
                          <a:blip r:embed="rId3"/>
                          <a:stretch>
                            <a:fillRect l="-205357" t="-303636" r="-110714" b="-20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300000" t="-303636" r="-8772" b="-20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  <a:tr h="335282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3"/>
                          <a:stretch>
                            <a:fillRect l="-441" t="-403636" r="-2203" b="-10363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457893"/>
                      </a:ext>
                    </a:extLst>
                  </a:tr>
                  <a:tr h="33528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54" t="-503636" r="-30701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754" t="-503636" r="-20701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5357" t="-503636" r="-110714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1" marB="45721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503636" r="-8772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69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FFB9E8-520C-8788-358B-18AB7051CB16}"/>
                  </a:ext>
                </a:extLst>
              </p:cNvPr>
              <p:cNvSpPr txBox="1"/>
              <p:nvPr/>
            </p:nvSpPr>
            <p:spPr>
              <a:xfrm>
                <a:off x="92177" y="220475"/>
                <a:ext cx="1527729" cy="64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1" dirty="0"/>
                  <a:t>hypothesis universe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ℋ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uni</m:t>
                        </m:r>
                      </m:sup>
                    </m:sSup>
                  </m:oMath>
                </a14:m>
                <a:endParaRPr lang="en-US" sz="1600" i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9FFB9E8-520C-8788-358B-18AB7051C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77" y="220475"/>
                <a:ext cx="1527729" cy="646587"/>
              </a:xfrm>
              <a:prstGeom prst="rect">
                <a:avLst/>
              </a:prstGeom>
              <a:blipFill>
                <a:blip r:embed="rId4"/>
                <a:stretch>
                  <a:fillRect l="-2390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C379389-B8EF-6E6D-0C33-393CCF495B65}"/>
              </a:ext>
            </a:extLst>
          </p:cNvPr>
          <p:cNvSpPr/>
          <p:nvPr/>
        </p:nvSpPr>
        <p:spPr>
          <a:xfrm>
            <a:off x="3145671" y="841047"/>
            <a:ext cx="817313" cy="752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F16CEC-04C5-DC55-75DB-D17787041A61}"/>
                  </a:ext>
                </a:extLst>
              </p:cNvPr>
              <p:cNvSpPr/>
              <p:nvPr/>
            </p:nvSpPr>
            <p:spPr>
              <a:xfrm>
                <a:off x="3259970" y="907971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BF16CEC-04C5-DC55-75DB-D17787041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70" y="907971"/>
                <a:ext cx="288925" cy="256925"/>
              </a:xfrm>
              <a:prstGeom prst="rect">
                <a:avLst/>
              </a:prstGeom>
              <a:blipFill>
                <a:blip r:embed="rId5"/>
                <a:stretch>
                  <a:fillRect l="-17021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D09ECD-0BE7-7CD1-E1DF-B33240883A61}"/>
                  </a:ext>
                </a:extLst>
              </p:cNvPr>
              <p:cNvSpPr/>
              <p:nvPr/>
            </p:nvSpPr>
            <p:spPr>
              <a:xfrm>
                <a:off x="3618746" y="907970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D09ECD-0BE7-7CD1-E1DF-B33240883A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746" y="907970"/>
                <a:ext cx="288925" cy="256925"/>
              </a:xfrm>
              <a:prstGeom prst="rect">
                <a:avLst/>
              </a:prstGeom>
              <a:blipFill>
                <a:blip r:embed="rId6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D55B8C-D26E-5572-AE08-1AC7D0CA90AC}"/>
                  </a:ext>
                </a:extLst>
              </p:cNvPr>
              <p:cNvSpPr/>
              <p:nvPr/>
            </p:nvSpPr>
            <p:spPr>
              <a:xfrm>
                <a:off x="3259970" y="1251446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AD55B8C-D26E-5572-AE08-1AC7D0CA90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70" y="1251446"/>
                <a:ext cx="288925" cy="256925"/>
              </a:xfrm>
              <a:prstGeom prst="rect">
                <a:avLst/>
              </a:prstGeom>
              <a:blipFill>
                <a:blip r:embed="rId7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1AF2DC2-2FE6-5B86-CDEA-EBE5667CACEF}"/>
                  </a:ext>
                </a:extLst>
              </p:cNvPr>
              <p:cNvSpPr/>
              <p:nvPr/>
            </p:nvSpPr>
            <p:spPr>
              <a:xfrm>
                <a:off x="3618746" y="1265642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1AF2DC2-2FE6-5B86-CDEA-EBE5667CA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746" y="1265642"/>
                <a:ext cx="288925" cy="256925"/>
              </a:xfrm>
              <a:prstGeom prst="rect">
                <a:avLst/>
              </a:prstGeom>
              <a:blipFill>
                <a:blip r:embed="rId8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AF8E8E-6EAD-4F0A-010A-53104EAE7418}"/>
              </a:ext>
            </a:extLst>
          </p:cNvPr>
          <p:cNvSpPr/>
          <p:nvPr/>
        </p:nvSpPr>
        <p:spPr>
          <a:xfrm>
            <a:off x="3145671" y="2249170"/>
            <a:ext cx="817313" cy="7524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E25EB8A-2BE2-66B1-C074-1CAA0F208796}"/>
                  </a:ext>
                </a:extLst>
              </p:cNvPr>
              <p:cNvSpPr/>
              <p:nvPr/>
            </p:nvSpPr>
            <p:spPr>
              <a:xfrm>
                <a:off x="3260910" y="2316096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E25EB8A-2BE2-66B1-C074-1CAA0F208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910" y="2316096"/>
                <a:ext cx="288925" cy="256925"/>
              </a:xfrm>
              <a:prstGeom prst="rect">
                <a:avLst/>
              </a:prstGeom>
              <a:blipFill>
                <a:blip r:embed="rId9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F0E6DBE-BB6F-9D43-0836-AA46E53B1CC3}"/>
                  </a:ext>
                </a:extLst>
              </p:cNvPr>
              <p:cNvSpPr/>
              <p:nvPr/>
            </p:nvSpPr>
            <p:spPr>
              <a:xfrm>
                <a:off x="3619686" y="2316095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F0E6DBE-BB6F-9D43-0836-AA46E53B1C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686" y="2316095"/>
                <a:ext cx="288925" cy="256925"/>
              </a:xfrm>
              <a:prstGeom prst="rect">
                <a:avLst/>
              </a:prstGeom>
              <a:blipFill>
                <a:blip r:embed="rId10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4A14ADC-3CFC-FC50-1133-15C430787F24}"/>
                  </a:ext>
                </a:extLst>
              </p:cNvPr>
              <p:cNvSpPr/>
              <p:nvPr/>
            </p:nvSpPr>
            <p:spPr>
              <a:xfrm>
                <a:off x="3260910" y="2659570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4A14ADC-3CFC-FC50-1133-15C430787F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910" y="2659570"/>
                <a:ext cx="288925" cy="256925"/>
              </a:xfrm>
              <a:prstGeom prst="rect">
                <a:avLst/>
              </a:prstGeom>
              <a:blipFill>
                <a:blip r:embed="rId11"/>
                <a:stretch>
                  <a:fillRect l="-19149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B0DB2C-9354-572E-FBDE-109504C6D914}"/>
                  </a:ext>
                </a:extLst>
              </p:cNvPr>
              <p:cNvSpPr/>
              <p:nvPr/>
            </p:nvSpPr>
            <p:spPr>
              <a:xfrm>
                <a:off x="3619686" y="267376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FB0DB2C-9354-572E-FBDE-109504C6D9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686" y="2673767"/>
                <a:ext cx="288925" cy="256925"/>
              </a:xfrm>
              <a:prstGeom prst="rect">
                <a:avLst/>
              </a:prstGeom>
              <a:blipFill>
                <a:blip r:embed="rId12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89F79AFE-9B4D-BA60-E62B-2DFDBF8856F5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572070" y="1217285"/>
            <a:ext cx="1573601" cy="68546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E1F9ABC-FB23-A513-F323-42BE5DAE6822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1572070" y="1902748"/>
            <a:ext cx="1573601" cy="7226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2ECD59-5201-7069-CE6B-E784C85F7240}"/>
              </a:ext>
            </a:extLst>
          </p:cNvPr>
          <p:cNvSpPr txBox="1"/>
          <p:nvPr/>
        </p:nvSpPr>
        <p:spPr>
          <a:xfrm>
            <a:off x="1699606" y="1527108"/>
            <a:ext cx="81731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split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0695159-82AD-D31E-E91B-353D573B3FEE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3962984" y="762980"/>
            <a:ext cx="2149760" cy="454305"/>
          </a:xfrm>
          <a:prstGeom prst="bentConnector3">
            <a:avLst>
              <a:gd name="adj1" fmla="val 83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36162D3-33B1-FE1E-2D32-51C3F4632349}"/>
              </a:ext>
            </a:extLst>
          </p:cNvPr>
          <p:cNvSpPr/>
          <p:nvPr/>
        </p:nvSpPr>
        <p:spPr>
          <a:xfrm>
            <a:off x="6112744" y="386742"/>
            <a:ext cx="817313" cy="752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882A9BD-7F9A-48FB-B66F-ECD42E4819F9}"/>
                  </a:ext>
                </a:extLst>
              </p:cNvPr>
              <p:cNvSpPr/>
              <p:nvPr/>
            </p:nvSpPr>
            <p:spPr>
              <a:xfrm>
                <a:off x="6227043" y="453666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882A9BD-7F9A-48FB-B66F-ECD42E481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043" y="453666"/>
                <a:ext cx="288925" cy="256925"/>
              </a:xfrm>
              <a:prstGeom prst="rect">
                <a:avLst/>
              </a:prstGeom>
              <a:blipFill>
                <a:blip r:embed="rId13"/>
                <a:stretch>
                  <a:fillRect l="-16667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4459643-5454-0C51-76B9-B66237801151}"/>
                  </a:ext>
                </a:extLst>
              </p:cNvPr>
              <p:cNvSpPr/>
              <p:nvPr/>
            </p:nvSpPr>
            <p:spPr>
              <a:xfrm>
                <a:off x="6585819" y="453665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4459643-5454-0C51-76B9-B66237801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19" y="453665"/>
                <a:ext cx="288925" cy="256925"/>
              </a:xfrm>
              <a:prstGeom prst="rect">
                <a:avLst/>
              </a:prstGeom>
              <a:blipFill>
                <a:blip r:embed="rId14"/>
                <a:stretch>
                  <a:fillRect l="-16667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E0FC3BC-F755-B38E-A9E0-317209EDE887}"/>
                  </a:ext>
                </a:extLst>
              </p:cNvPr>
              <p:cNvSpPr/>
              <p:nvPr/>
            </p:nvSpPr>
            <p:spPr>
              <a:xfrm>
                <a:off x="6227043" y="797141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E0FC3BC-F755-B38E-A9E0-317209ED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043" y="797141"/>
                <a:ext cx="288925" cy="256925"/>
              </a:xfrm>
              <a:prstGeom prst="rect">
                <a:avLst/>
              </a:prstGeom>
              <a:blipFill>
                <a:blip r:embed="rId15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49E516-1A9D-25C4-D15A-F9719C8DA3FD}"/>
                  </a:ext>
                </a:extLst>
              </p:cNvPr>
              <p:cNvSpPr/>
              <p:nvPr/>
            </p:nvSpPr>
            <p:spPr>
              <a:xfrm>
                <a:off x="6585819" y="81133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349E516-1A9D-25C4-D15A-F9719C8DA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19" y="811337"/>
                <a:ext cx="288925" cy="256925"/>
              </a:xfrm>
              <a:prstGeom prst="rect">
                <a:avLst/>
              </a:prstGeom>
              <a:blipFill>
                <a:blip r:embed="rId16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7BFC6D9-C3C0-7D9C-06EF-BBD93A99C594}"/>
              </a:ext>
            </a:extLst>
          </p:cNvPr>
          <p:cNvSpPr/>
          <p:nvPr/>
        </p:nvSpPr>
        <p:spPr>
          <a:xfrm>
            <a:off x="6197662" y="437900"/>
            <a:ext cx="666750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17D0E16-5B5D-01C5-3374-B3E150598261}"/>
              </a:ext>
            </a:extLst>
          </p:cNvPr>
          <p:cNvSpPr/>
          <p:nvPr/>
        </p:nvSpPr>
        <p:spPr>
          <a:xfrm>
            <a:off x="6165912" y="469650"/>
            <a:ext cx="343989" cy="62698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F5E87F3-0FD3-86E7-BD13-28F6919A0BC3}"/>
              </a:ext>
            </a:extLst>
          </p:cNvPr>
          <p:cNvSpPr/>
          <p:nvPr/>
        </p:nvSpPr>
        <p:spPr>
          <a:xfrm>
            <a:off x="6112744" y="1327153"/>
            <a:ext cx="817313" cy="75247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C66856-25CA-3BF9-8980-F627C2CEDF39}"/>
                  </a:ext>
                </a:extLst>
              </p:cNvPr>
              <p:cNvSpPr/>
              <p:nvPr/>
            </p:nvSpPr>
            <p:spPr>
              <a:xfrm>
                <a:off x="6227043" y="1394078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0C66856-25CA-3BF9-8980-F627C2CED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043" y="1394078"/>
                <a:ext cx="288925" cy="256925"/>
              </a:xfrm>
              <a:prstGeom prst="rect">
                <a:avLst/>
              </a:prstGeom>
              <a:blipFill>
                <a:blip r:embed="rId17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9A3AD66-4DDB-F2CB-6854-0DD6296E14E2}"/>
                  </a:ext>
                </a:extLst>
              </p:cNvPr>
              <p:cNvSpPr/>
              <p:nvPr/>
            </p:nvSpPr>
            <p:spPr>
              <a:xfrm>
                <a:off x="6585819" y="139407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9A3AD66-4DDB-F2CB-6854-0DD6296E1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19" y="1394077"/>
                <a:ext cx="288925" cy="256925"/>
              </a:xfrm>
              <a:prstGeom prst="rect">
                <a:avLst/>
              </a:prstGeom>
              <a:blipFill>
                <a:blip r:embed="rId18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13066-775A-97CC-2124-126E3FA87C15}"/>
                  </a:ext>
                </a:extLst>
              </p:cNvPr>
              <p:cNvSpPr/>
              <p:nvPr/>
            </p:nvSpPr>
            <p:spPr>
              <a:xfrm>
                <a:off x="6227043" y="1737552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13066-775A-97CC-2124-126E3FA87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043" y="1737552"/>
                <a:ext cx="288925" cy="256925"/>
              </a:xfrm>
              <a:prstGeom prst="rect">
                <a:avLst/>
              </a:prstGeom>
              <a:blipFill>
                <a:blip r:embed="rId19"/>
                <a:stretch>
                  <a:fillRect l="-16667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DB6EF10-6572-A60F-FC73-A5537CF4227F}"/>
                  </a:ext>
                </a:extLst>
              </p:cNvPr>
              <p:cNvSpPr/>
              <p:nvPr/>
            </p:nvSpPr>
            <p:spPr>
              <a:xfrm>
                <a:off x="6585819" y="1751750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DB6EF10-6572-A60F-FC73-A5537CF42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819" y="1751750"/>
                <a:ext cx="288925" cy="256925"/>
              </a:xfrm>
              <a:prstGeom prst="rect">
                <a:avLst/>
              </a:prstGeom>
              <a:blipFill>
                <a:blip r:embed="rId20"/>
                <a:stretch>
                  <a:fillRect l="-16667" b="-93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0099729-7413-1A9F-9B8B-DFF10049D54F}"/>
              </a:ext>
            </a:extLst>
          </p:cNvPr>
          <p:cNvSpPr/>
          <p:nvPr/>
        </p:nvSpPr>
        <p:spPr>
          <a:xfrm>
            <a:off x="6166968" y="1745873"/>
            <a:ext cx="666749" cy="291179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81C348D-7AE0-03DE-DEB4-62A36F6C0889}"/>
              </a:ext>
            </a:extLst>
          </p:cNvPr>
          <p:cNvSpPr/>
          <p:nvPr/>
        </p:nvSpPr>
        <p:spPr>
          <a:xfrm>
            <a:off x="6570195" y="1378313"/>
            <a:ext cx="292099" cy="62699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B349546-9673-A35A-E7FE-70FB7028EB5D}"/>
              </a:ext>
            </a:extLst>
          </p:cNvPr>
          <p:cNvCxnSpPr>
            <a:cxnSpLocks/>
            <a:stCxn id="5" idx="3"/>
            <a:endCxn id="37" idx="1"/>
          </p:cNvCxnSpPr>
          <p:nvPr/>
        </p:nvCxnSpPr>
        <p:spPr>
          <a:xfrm>
            <a:off x="3962984" y="1217285"/>
            <a:ext cx="2149760" cy="486106"/>
          </a:xfrm>
          <a:prstGeom prst="bentConnector3">
            <a:avLst>
              <a:gd name="adj1" fmla="val 845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02D6395-8A93-BBAC-1424-41BCCB9413AD}"/>
              </a:ext>
            </a:extLst>
          </p:cNvPr>
          <p:cNvSpPr/>
          <p:nvPr/>
        </p:nvSpPr>
        <p:spPr>
          <a:xfrm>
            <a:off x="6112744" y="2249170"/>
            <a:ext cx="817313" cy="7524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2BC3956-E1C8-536D-D51D-57B93EACD3DE}"/>
                  </a:ext>
                </a:extLst>
              </p:cNvPr>
              <p:cNvSpPr/>
              <p:nvPr/>
            </p:nvSpPr>
            <p:spPr>
              <a:xfrm>
                <a:off x="6227983" y="2316096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2BC3956-E1C8-536D-D51D-57B93EACD3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983" y="2316096"/>
                <a:ext cx="288925" cy="256925"/>
              </a:xfrm>
              <a:prstGeom prst="rect">
                <a:avLst/>
              </a:prstGeom>
              <a:blipFill>
                <a:blip r:embed="rId21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1FBDAAB-AC28-3124-F2F8-6FAC6D457F29}"/>
                  </a:ext>
                </a:extLst>
              </p:cNvPr>
              <p:cNvSpPr/>
              <p:nvPr/>
            </p:nvSpPr>
            <p:spPr>
              <a:xfrm>
                <a:off x="6586759" y="2316095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1FBDAAB-AC28-3124-F2F8-6FAC6D457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759" y="2316095"/>
                <a:ext cx="288925" cy="256925"/>
              </a:xfrm>
              <a:prstGeom prst="rect">
                <a:avLst/>
              </a:prstGeom>
              <a:blipFill>
                <a:blip r:embed="rId22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92388A7-A67E-5D06-03E6-ABC8C50248B7}"/>
                  </a:ext>
                </a:extLst>
              </p:cNvPr>
              <p:cNvSpPr/>
              <p:nvPr/>
            </p:nvSpPr>
            <p:spPr>
              <a:xfrm>
                <a:off x="6227983" y="2659570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92388A7-A67E-5D06-03E6-ABC8C5024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983" y="2659570"/>
                <a:ext cx="288925" cy="256925"/>
              </a:xfrm>
              <a:prstGeom prst="rect">
                <a:avLst/>
              </a:prstGeom>
              <a:blipFill>
                <a:blip r:embed="rId23"/>
                <a:stretch>
                  <a:fillRect l="-19149" b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8E21EE8-B833-437F-0D9A-51FDA41ED008}"/>
                  </a:ext>
                </a:extLst>
              </p:cNvPr>
              <p:cNvSpPr/>
              <p:nvPr/>
            </p:nvSpPr>
            <p:spPr>
              <a:xfrm>
                <a:off x="6586759" y="2673767"/>
                <a:ext cx="288925" cy="25692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600" i="1" dirty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accent4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8E21EE8-B833-437F-0D9A-51FDA41ED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759" y="2673767"/>
                <a:ext cx="288925" cy="256925"/>
              </a:xfrm>
              <a:prstGeom prst="rect">
                <a:avLst/>
              </a:prstGeom>
              <a:blipFill>
                <a:blip r:embed="rId24"/>
                <a:stretch>
                  <a:fillRect l="-19149" b="-119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DEB2302-923A-07E7-33E4-6828849B7F0E}"/>
              </a:ext>
            </a:extLst>
          </p:cNvPr>
          <p:cNvCxnSpPr>
            <a:cxnSpLocks/>
            <a:stCxn id="11" idx="3"/>
            <a:endCxn id="50" idx="1"/>
          </p:cNvCxnSpPr>
          <p:nvPr/>
        </p:nvCxnSpPr>
        <p:spPr>
          <a:xfrm>
            <a:off x="3962984" y="2625408"/>
            <a:ext cx="2149760" cy="1270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A3DFC11-C251-6883-D747-A35660D87E02}"/>
                  </a:ext>
                </a:extLst>
              </p:cNvPr>
              <p:cNvSpPr txBox="1"/>
              <p:nvPr/>
            </p:nvSpPr>
            <p:spPr>
              <a:xfrm>
                <a:off x="4246588" y="2303935"/>
                <a:ext cx="1350364" cy="64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1" dirty="0"/>
                  <a:t>compose a</a:t>
                </a:r>
              </a:p>
              <a:p>
                <a:pPr algn="ctr"/>
                <a:r>
                  <a:rPr lang="en-US" sz="1801" dirty="0"/>
                  <a:t>set of </a:t>
                </a:r>
                <a14:m>
                  <m:oMath xmlns:m="http://schemas.openxmlformats.org/officeDocument/2006/math">
                    <m:r>
                      <a:rPr lang="en-US" sz="1801" i="1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180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A3DFC11-C251-6883-D747-A35660D87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588" y="2303935"/>
                <a:ext cx="1350364" cy="646587"/>
              </a:xfrm>
              <a:prstGeom prst="rect">
                <a:avLst/>
              </a:prstGeom>
              <a:blipFill>
                <a:blip r:embed="rId25"/>
                <a:stretch>
                  <a:fillRect l="-1810" t="-4717" r="-905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3EAB811-07A1-D735-FEF2-A5130370FCF3}"/>
              </a:ext>
            </a:extLst>
          </p:cNvPr>
          <p:cNvSpPr/>
          <p:nvPr/>
        </p:nvSpPr>
        <p:spPr>
          <a:xfrm>
            <a:off x="6212224" y="2274292"/>
            <a:ext cx="625535" cy="298727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5BD3963-6445-1CC4-22A7-4A71B5AE3510}"/>
              </a:ext>
            </a:extLst>
          </p:cNvPr>
          <p:cNvSpPr/>
          <p:nvPr/>
        </p:nvSpPr>
        <p:spPr>
          <a:xfrm>
            <a:off x="6212224" y="2689207"/>
            <a:ext cx="625535" cy="275584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FA555C-49D4-EB56-A971-5D76900EEDD8}"/>
                  </a:ext>
                </a:extLst>
              </p:cNvPr>
              <p:cNvSpPr txBox="1"/>
              <p:nvPr/>
            </p:nvSpPr>
            <p:spPr>
              <a:xfrm>
                <a:off x="4065476" y="886498"/>
                <a:ext cx="1596266" cy="6465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1" dirty="0"/>
                  <a:t>compose two sets of </a:t>
                </a:r>
                <a14:m>
                  <m:oMath xmlns:m="http://schemas.openxmlformats.org/officeDocument/2006/math">
                    <m:r>
                      <a:rPr lang="en-US" sz="1801" i="1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1801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FFA555C-49D4-EB56-A971-5D76900E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476" y="886498"/>
                <a:ext cx="1596266" cy="646587"/>
              </a:xfrm>
              <a:prstGeom prst="rect">
                <a:avLst/>
              </a:prstGeom>
              <a:blipFill>
                <a:blip r:embed="rId26"/>
                <a:stretch>
                  <a:fillRect l="-1145" t="-3774" r="-3435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7B7796A-4BC8-2386-2B0E-634884943BDC}"/>
              </a:ext>
            </a:extLst>
          </p:cNvPr>
          <p:cNvSpPr/>
          <p:nvPr/>
        </p:nvSpPr>
        <p:spPr>
          <a:xfrm>
            <a:off x="6173610" y="2300753"/>
            <a:ext cx="313669" cy="629938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E70183A-6752-F05F-D240-400EB6FB83F3}"/>
              </a:ext>
            </a:extLst>
          </p:cNvPr>
          <p:cNvSpPr/>
          <p:nvPr/>
        </p:nvSpPr>
        <p:spPr>
          <a:xfrm>
            <a:off x="6561308" y="2301891"/>
            <a:ext cx="313669" cy="629938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7E788E6-18D7-3654-02D9-4B02E7F34967}"/>
              </a:ext>
            </a:extLst>
          </p:cNvPr>
          <p:cNvCxnSpPr>
            <a:cxnSpLocks/>
            <a:stCxn id="67" idx="3"/>
            <a:endCxn id="30" idx="1"/>
          </p:cNvCxnSpPr>
          <p:nvPr/>
        </p:nvCxnSpPr>
        <p:spPr>
          <a:xfrm>
            <a:off x="5945214" y="328702"/>
            <a:ext cx="252448" cy="246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9ADEE5-F83D-4DCC-F3E9-C3910EE9847E}"/>
                  </a:ext>
                </a:extLst>
              </p:cNvPr>
              <p:cNvSpPr txBox="1"/>
              <p:nvPr/>
            </p:nvSpPr>
            <p:spPr>
              <a:xfrm>
                <a:off x="2568440" y="143972"/>
                <a:ext cx="3376774" cy="369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1" dirty="0"/>
                  <a:t>a composed hypothesis class </a:t>
                </a:r>
                <a14:m>
                  <m:oMath xmlns:m="http://schemas.openxmlformats.org/officeDocument/2006/math">
                    <m:r>
                      <a:rPr lang="en-US" sz="1801" i="1">
                        <a:latin typeface="Cambria Math" panose="02040503050406030204" pitchFamily="18" charset="0"/>
                      </a:rPr>
                      <m:t>ℋ</m:t>
                    </m:r>
                  </m:oMath>
                </a14:m>
                <a:endParaRPr lang="en-US" sz="1801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39ADEE5-F83D-4DCC-F3E9-C3910EE98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40" y="143972"/>
                <a:ext cx="3376774" cy="369460"/>
              </a:xfrm>
              <a:prstGeom prst="rect">
                <a:avLst/>
              </a:prstGeom>
              <a:blipFill>
                <a:blip r:embed="rId27"/>
                <a:stretch>
                  <a:fillRect l="-1444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58C6AB71-4747-5919-4921-AB7CCB3D1A12}"/>
              </a:ext>
            </a:extLst>
          </p:cNvPr>
          <p:cNvSpPr txBox="1"/>
          <p:nvPr/>
        </p:nvSpPr>
        <p:spPr>
          <a:xfrm>
            <a:off x="7097587" y="598477"/>
            <a:ext cx="1835650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used for training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2F7906-688D-7AE4-58CB-81F3EFBD0CED}"/>
              </a:ext>
            </a:extLst>
          </p:cNvPr>
          <p:cNvSpPr txBox="1"/>
          <p:nvPr/>
        </p:nvSpPr>
        <p:spPr>
          <a:xfrm>
            <a:off x="7097587" y="1371335"/>
            <a:ext cx="3635340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used for testing </a:t>
            </a:r>
          </a:p>
          <a:p>
            <a:r>
              <a:rPr lang="en-US" sz="1801" dirty="0"/>
              <a:t>ID hypothesis class generalization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481A91-1872-6BE1-2584-BAB33CA2C187}"/>
              </a:ext>
            </a:extLst>
          </p:cNvPr>
          <p:cNvSpPr txBox="1"/>
          <p:nvPr/>
        </p:nvSpPr>
        <p:spPr>
          <a:xfrm>
            <a:off x="7097587" y="2316095"/>
            <a:ext cx="3815138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1" dirty="0"/>
              <a:t>used for testing </a:t>
            </a:r>
          </a:p>
          <a:p>
            <a:r>
              <a:rPr lang="en-US" sz="1801" dirty="0"/>
              <a:t>OOD hypothesis class generalization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48DBB-A5F5-BD20-E0A5-022579A3C260}"/>
                  </a:ext>
                </a:extLst>
              </p:cNvPr>
              <p:cNvSpPr txBox="1"/>
              <p:nvPr/>
            </p:nvSpPr>
            <p:spPr>
              <a:xfrm>
                <a:off x="2395154" y="839925"/>
                <a:ext cx="556167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1" b="0" i="1" smtClean="0">
                              <a:solidFill>
                                <a:srgbClr val="A76B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1" i="1" smtClean="0">
                              <a:solidFill>
                                <a:srgbClr val="A76B4D"/>
                              </a:solidFill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1" b="0" i="0" smtClean="0">
                              <a:solidFill>
                                <a:srgbClr val="A76B4D"/>
                              </a:solidFill>
                              <a:latin typeface="Cambria Math" panose="02040503050406030204" pitchFamily="18" charset="0"/>
                            </a:rPr>
                            <m:t>ID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948DBB-A5F5-BD20-E0A5-022579A3C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5154" y="839925"/>
                <a:ext cx="556167" cy="374270"/>
              </a:xfrm>
              <a:prstGeom prst="rect">
                <a:avLst/>
              </a:prstGeom>
              <a:blipFill>
                <a:blip r:embed="rId28"/>
                <a:stretch>
                  <a:fillRect r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70194E-F628-5BA0-A4D1-BDE4BD8CE67A}"/>
                  </a:ext>
                </a:extLst>
              </p:cNvPr>
              <p:cNvSpPr txBox="1"/>
              <p:nvPr/>
            </p:nvSpPr>
            <p:spPr>
              <a:xfrm>
                <a:off x="2391771" y="2249170"/>
                <a:ext cx="556167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1" b="0" i="1" smtClean="0">
                              <a:solidFill>
                                <a:srgbClr val="084F6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1" i="1" smtClean="0">
                              <a:solidFill>
                                <a:srgbClr val="084F6A"/>
                              </a:solidFill>
                              <a:latin typeface="Cambria Math" panose="02040503050406030204" pitchFamily="18" charset="0"/>
                            </a:rPr>
                            <m:t>ℋ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1801" b="0" i="0" smtClean="0">
                              <a:solidFill>
                                <a:srgbClr val="084F6A"/>
                              </a:solidFill>
                              <a:latin typeface="Cambria Math" panose="02040503050406030204" pitchFamily="18" charset="0"/>
                            </a:rPr>
                            <m:t>OOD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70194E-F628-5BA0-A4D1-BDE4BD8CE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771" y="2249170"/>
                <a:ext cx="556167" cy="374270"/>
              </a:xfrm>
              <a:prstGeom prst="rect">
                <a:avLst/>
              </a:prstGeom>
              <a:blipFill>
                <a:blip r:embed="rId29"/>
                <a:stretch>
                  <a:fillRect r="-33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2238</TotalTime>
  <Words>79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30</cp:revision>
  <dcterms:created xsi:type="dcterms:W3CDTF">2024-12-25T01:59:12Z</dcterms:created>
  <dcterms:modified xsi:type="dcterms:W3CDTF">2025-02-17T23:18:10Z</dcterms:modified>
</cp:coreProperties>
</file>