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 autoAdjust="0"/>
    <p:restoredTop sz="94660"/>
  </p:normalViewPr>
  <p:slideViewPr>
    <p:cSldViewPr snapToGrid="0">
      <p:cViewPr varScale="1">
        <p:scale>
          <a:sx n="186" d="100"/>
          <a:sy n="186" d="100"/>
        </p:scale>
        <p:origin x="1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F763-7FD6-44A0-8C31-4E732C56BEB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9CB-E1D8-43E4-B9FC-73497132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1pPr>
    <a:lvl2pPr marL="707426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2pPr>
    <a:lvl3pPr marL="1414851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3pPr>
    <a:lvl4pPr marL="2122277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4pPr>
    <a:lvl5pPr marL="2829702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5pPr>
    <a:lvl6pPr marL="3537128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6pPr>
    <a:lvl7pPr marL="4244553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7pPr>
    <a:lvl8pPr marL="4951979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8pPr>
    <a:lvl9pPr marL="5659404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00150" y="1143000"/>
            <a:ext cx="9258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9CB-E1D8-43E4-B9FC-734971328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4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9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33" indent="0" algn="ctr">
              <a:buNone/>
              <a:defRPr sz="1067"/>
            </a:lvl2pPr>
            <a:lvl3pPr marL="487665" indent="0" algn="ctr">
              <a:buNone/>
              <a:defRPr sz="960"/>
            </a:lvl3pPr>
            <a:lvl4pPr marL="731497" indent="0" algn="ctr">
              <a:buNone/>
              <a:defRPr sz="853"/>
            </a:lvl4pPr>
            <a:lvl5pPr marL="975330" indent="0" algn="ctr">
              <a:buNone/>
              <a:defRPr sz="853"/>
            </a:lvl5pPr>
            <a:lvl6pPr marL="1219162" indent="0" algn="ctr">
              <a:buNone/>
              <a:defRPr sz="853"/>
            </a:lvl6pPr>
            <a:lvl7pPr marL="1462995" indent="0" algn="ctr">
              <a:buNone/>
              <a:defRPr sz="853"/>
            </a:lvl7pPr>
            <a:lvl8pPr marL="1706827" indent="0" algn="ctr">
              <a:buNone/>
              <a:defRPr sz="853"/>
            </a:lvl8pPr>
            <a:lvl9pPr marL="1950659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7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4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4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1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33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65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97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330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62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95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827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65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33" indent="0">
              <a:buNone/>
              <a:defRPr sz="1067" b="1"/>
            </a:lvl2pPr>
            <a:lvl3pPr marL="487665" indent="0">
              <a:buNone/>
              <a:defRPr sz="960" b="1"/>
            </a:lvl3pPr>
            <a:lvl4pPr marL="731497" indent="0">
              <a:buNone/>
              <a:defRPr sz="853" b="1"/>
            </a:lvl4pPr>
            <a:lvl5pPr marL="975330" indent="0">
              <a:buNone/>
              <a:defRPr sz="853" b="1"/>
            </a:lvl5pPr>
            <a:lvl6pPr marL="1219162" indent="0">
              <a:buNone/>
              <a:defRPr sz="853" b="1"/>
            </a:lvl6pPr>
            <a:lvl7pPr marL="1462995" indent="0">
              <a:buNone/>
              <a:defRPr sz="853" b="1"/>
            </a:lvl7pPr>
            <a:lvl8pPr marL="1706827" indent="0">
              <a:buNone/>
              <a:defRPr sz="853" b="1"/>
            </a:lvl8pPr>
            <a:lvl9pPr marL="1950659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33" indent="0">
              <a:buNone/>
              <a:defRPr sz="1067" b="1"/>
            </a:lvl2pPr>
            <a:lvl3pPr marL="487665" indent="0">
              <a:buNone/>
              <a:defRPr sz="960" b="1"/>
            </a:lvl3pPr>
            <a:lvl4pPr marL="731497" indent="0">
              <a:buNone/>
              <a:defRPr sz="853" b="1"/>
            </a:lvl4pPr>
            <a:lvl5pPr marL="975330" indent="0">
              <a:buNone/>
              <a:defRPr sz="853" b="1"/>
            </a:lvl5pPr>
            <a:lvl6pPr marL="1219162" indent="0">
              <a:buNone/>
              <a:defRPr sz="853" b="1"/>
            </a:lvl6pPr>
            <a:lvl7pPr marL="1462995" indent="0">
              <a:buNone/>
              <a:defRPr sz="853" b="1"/>
            </a:lvl7pPr>
            <a:lvl8pPr marL="1706827" indent="0">
              <a:buNone/>
              <a:defRPr sz="853" b="1"/>
            </a:lvl8pPr>
            <a:lvl9pPr marL="1950659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8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097281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33" indent="0">
              <a:buNone/>
              <a:defRPr sz="747"/>
            </a:lvl2pPr>
            <a:lvl3pPr marL="487665" indent="0">
              <a:buNone/>
              <a:defRPr sz="640"/>
            </a:lvl3pPr>
            <a:lvl4pPr marL="731497" indent="0">
              <a:buNone/>
              <a:defRPr sz="533"/>
            </a:lvl4pPr>
            <a:lvl5pPr marL="975330" indent="0">
              <a:buNone/>
              <a:defRPr sz="533"/>
            </a:lvl5pPr>
            <a:lvl6pPr marL="1219162" indent="0">
              <a:buNone/>
              <a:defRPr sz="533"/>
            </a:lvl6pPr>
            <a:lvl7pPr marL="1462995" indent="0">
              <a:buNone/>
              <a:defRPr sz="533"/>
            </a:lvl7pPr>
            <a:lvl8pPr marL="1706827" indent="0">
              <a:buNone/>
              <a:defRPr sz="533"/>
            </a:lvl8pPr>
            <a:lvl9pPr marL="1950659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8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33" indent="0">
              <a:buNone/>
              <a:defRPr sz="1493"/>
            </a:lvl2pPr>
            <a:lvl3pPr marL="487665" indent="0">
              <a:buNone/>
              <a:defRPr sz="1280"/>
            </a:lvl3pPr>
            <a:lvl4pPr marL="731497" indent="0">
              <a:buNone/>
              <a:defRPr sz="1067"/>
            </a:lvl4pPr>
            <a:lvl5pPr marL="975330" indent="0">
              <a:buNone/>
              <a:defRPr sz="1067"/>
            </a:lvl5pPr>
            <a:lvl6pPr marL="1219162" indent="0">
              <a:buNone/>
              <a:defRPr sz="1067"/>
            </a:lvl6pPr>
            <a:lvl7pPr marL="1462995" indent="0">
              <a:buNone/>
              <a:defRPr sz="1067"/>
            </a:lvl7pPr>
            <a:lvl8pPr marL="1706827" indent="0">
              <a:buNone/>
              <a:defRPr sz="1067"/>
            </a:lvl8pPr>
            <a:lvl9pPr marL="1950659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097281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33" indent="0">
              <a:buNone/>
              <a:defRPr sz="747"/>
            </a:lvl2pPr>
            <a:lvl3pPr marL="487665" indent="0">
              <a:buNone/>
              <a:defRPr sz="640"/>
            </a:lvl3pPr>
            <a:lvl4pPr marL="731497" indent="0">
              <a:buNone/>
              <a:defRPr sz="533"/>
            </a:lvl4pPr>
            <a:lvl5pPr marL="975330" indent="0">
              <a:buNone/>
              <a:defRPr sz="533"/>
            </a:lvl5pPr>
            <a:lvl6pPr marL="1219162" indent="0">
              <a:buNone/>
              <a:defRPr sz="533"/>
            </a:lvl6pPr>
            <a:lvl7pPr marL="1462995" indent="0">
              <a:buNone/>
              <a:defRPr sz="533"/>
            </a:lvl7pPr>
            <a:lvl8pPr marL="1706827" indent="0">
              <a:buNone/>
              <a:defRPr sz="533"/>
            </a:lvl8pPr>
            <a:lvl9pPr marL="1950659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65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6" indent="-121916" algn="l" defTabSz="48766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48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81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413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45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78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910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43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75" indent="-121916" algn="l" defTabSz="48766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33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65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97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330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62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95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827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659" algn="l" defTabSz="487665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94627"/>
                  </p:ext>
                </p:extLst>
              </p:nvPr>
            </p:nvGraphicFramePr>
            <p:xfrm>
              <a:off x="226930" y="1114259"/>
              <a:ext cx="1382608" cy="2011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1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A7CC8A-3E6B-BC20-B315-638AD8A2BF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994627"/>
                  </p:ext>
                </p:extLst>
              </p:nvPr>
            </p:nvGraphicFramePr>
            <p:xfrm>
              <a:off x="226930" y="1114259"/>
              <a:ext cx="1382608" cy="2011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2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754" t="-1818" r="-2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754" t="-1818" r="-1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1754" t="-1818" r="-7018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101818" r="-3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101818" r="-2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1754" t="-101818" r="-1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754" t="-101818" r="-7018" b="-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198214" r="-3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198214" r="-2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1754" t="-198214" r="-1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754" t="-198214" r="-7018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303636" r="-3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303636" r="-2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1754" t="-303636" r="-1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754" t="-303636" r="-7018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2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39" t="-403636" r="-1754" b="-10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" t="-5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754" t="-5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754" t="-503636" r="-1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754" t="-503636" r="-7018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E32E8D2-A0D2-FDC0-E3E0-ED26007858D1}"/>
              </a:ext>
            </a:extLst>
          </p:cNvPr>
          <p:cNvSpPr txBox="1"/>
          <p:nvPr/>
        </p:nvSpPr>
        <p:spPr>
          <a:xfrm>
            <a:off x="323880" y="642653"/>
            <a:ext cx="1191425" cy="47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 i="1" dirty="0"/>
              <a:t>hypothesis universe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500F04-DDF0-F17C-5B29-9FEA45555CE6}"/>
              </a:ext>
            </a:extLst>
          </p:cNvPr>
          <p:cNvSpPr/>
          <p:nvPr/>
        </p:nvSpPr>
        <p:spPr>
          <a:xfrm>
            <a:off x="2890828" y="1058404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F2C6B5-900C-BB1A-9AC7-7792AFD1969F}"/>
                  </a:ext>
                </a:extLst>
              </p:cNvPr>
              <p:cNvSpPr/>
              <p:nvPr/>
            </p:nvSpPr>
            <p:spPr>
              <a:xfrm>
                <a:off x="3005127" y="112532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EF2C6B5-900C-BB1A-9AC7-7792AFD19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27" y="1125328"/>
                <a:ext cx="288925" cy="256925"/>
              </a:xfrm>
              <a:prstGeom prst="rect">
                <a:avLst/>
              </a:prstGeom>
              <a:blipFill>
                <a:blip r:embed="rId4"/>
                <a:stretch>
                  <a:fillRect l="-17021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F9D69E-7647-C2E7-D022-ACCF00F4EC5E}"/>
                  </a:ext>
                </a:extLst>
              </p:cNvPr>
              <p:cNvSpPr/>
              <p:nvPr/>
            </p:nvSpPr>
            <p:spPr>
              <a:xfrm>
                <a:off x="3363903" y="112532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F9D69E-7647-C2E7-D022-ACCF00F4E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03" y="1125327"/>
                <a:ext cx="288925" cy="256925"/>
              </a:xfrm>
              <a:prstGeom prst="rect">
                <a:avLst/>
              </a:prstGeom>
              <a:blipFill>
                <a:blip r:embed="rId5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D00D8E-8E57-B87F-9FB7-A04462AA7078}"/>
                  </a:ext>
                </a:extLst>
              </p:cNvPr>
              <p:cNvSpPr/>
              <p:nvPr/>
            </p:nvSpPr>
            <p:spPr>
              <a:xfrm>
                <a:off x="3005127" y="146880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D00D8E-8E57-B87F-9FB7-A04462AA7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127" y="1468803"/>
                <a:ext cx="288925" cy="256925"/>
              </a:xfrm>
              <a:prstGeom prst="rect">
                <a:avLst/>
              </a:prstGeom>
              <a:blipFill>
                <a:blip r:embed="rId6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8D1308E-2C32-0CEC-44CA-CD2057EC8EAD}"/>
                  </a:ext>
                </a:extLst>
              </p:cNvPr>
              <p:cNvSpPr/>
              <p:nvPr/>
            </p:nvSpPr>
            <p:spPr>
              <a:xfrm>
                <a:off x="3363903" y="148299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8D1308E-2C32-0CEC-44CA-CD2057EC8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03" y="1482999"/>
                <a:ext cx="288925" cy="256925"/>
              </a:xfrm>
              <a:prstGeom prst="rect">
                <a:avLst/>
              </a:prstGeom>
              <a:blipFill>
                <a:blip r:embed="rId7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CC382B-2E09-8067-ABA4-A40BE632AB2A}"/>
              </a:ext>
            </a:extLst>
          </p:cNvPr>
          <p:cNvSpPr/>
          <p:nvPr/>
        </p:nvSpPr>
        <p:spPr>
          <a:xfrm>
            <a:off x="2890828" y="2466527"/>
            <a:ext cx="8173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A83784-4E73-1F41-4DB7-5C22CEEBF24D}"/>
                  </a:ext>
                </a:extLst>
              </p:cNvPr>
              <p:cNvSpPr/>
              <p:nvPr/>
            </p:nvSpPr>
            <p:spPr>
              <a:xfrm>
                <a:off x="3006067" y="253345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A83784-4E73-1F41-4DB7-5C22CEEBF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7" y="2533453"/>
                <a:ext cx="288925" cy="256925"/>
              </a:xfrm>
              <a:prstGeom prst="rect">
                <a:avLst/>
              </a:prstGeom>
              <a:blipFill>
                <a:blip r:embed="rId8"/>
                <a:stretch>
                  <a:fillRect l="-1875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2DE18A-4533-66EA-2D1F-A379611CCE78}"/>
                  </a:ext>
                </a:extLst>
              </p:cNvPr>
              <p:cNvSpPr/>
              <p:nvPr/>
            </p:nvSpPr>
            <p:spPr>
              <a:xfrm>
                <a:off x="3364843" y="253345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2DE18A-4533-66EA-2D1F-A379611CC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43" y="2533452"/>
                <a:ext cx="288925" cy="256925"/>
              </a:xfrm>
              <a:prstGeom prst="rect">
                <a:avLst/>
              </a:prstGeom>
              <a:blipFill>
                <a:blip r:embed="rId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E616C2-BDFC-0650-5786-7C465A531F9D}"/>
                  </a:ext>
                </a:extLst>
              </p:cNvPr>
              <p:cNvSpPr/>
              <p:nvPr/>
            </p:nvSpPr>
            <p:spPr>
              <a:xfrm>
                <a:off x="3006067" y="287692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6E616C2-BDFC-0650-5786-7C465A531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7" y="2876927"/>
                <a:ext cx="288925" cy="256925"/>
              </a:xfrm>
              <a:prstGeom prst="rect">
                <a:avLst/>
              </a:prstGeom>
              <a:blipFill>
                <a:blip r:embed="rId10"/>
                <a:stretch>
                  <a:fillRect l="-18750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52AB792-1D58-7CD6-C740-17152767BBD6}"/>
                  </a:ext>
                </a:extLst>
              </p:cNvPr>
              <p:cNvSpPr/>
              <p:nvPr/>
            </p:nvSpPr>
            <p:spPr>
              <a:xfrm>
                <a:off x="3364843" y="289112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52AB792-1D58-7CD6-C740-17152767B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843" y="2891124"/>
                <a:ext cx="288925" cy="256925"/>
              </a:xfrm>
              <a:prstGeom prst="rect">
                <a:avLst/>
              </a:prstGeom>
              <a:blipFill>
                <a:blip r:embed="rId1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4F5324C-570F-54B4-CA9A-854EE97EB49D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1609538" y="1434642"/>
            <a:ext cx="1281290" cy="685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7C6F22-8025-9963-4DE6-B008CCD5E477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>
            <a:off x="1609538" y="2120105"/>
            <a:ext cx="1281290" cy="722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475E81-84FF-6B82-5F39-63CB818655F1}"/>
              </a:ext>
            </a:extLst>
          </p:cNvPr>
          <p:cNvSpPr txBox="1"/>
          <p:nvPr/>
        </p:nvSpPr>
        <p:spPr>
          <a:xfrm>
            <a:off x="1737074" y="1744465"/>
            <a:ext cx="81731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split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D0370C-E962-3899-D692-F34BDD8F9EAA}"/>
              </a:ext>
            </a:extLst>
          </p:cNvPr>
          <p:cNvCxnSpPr>
            <a:cxnSpLocks/>
            <a:stCxn id="32" idx="3"/>
            <a:endCxn id="69" idx="1"/>
          </p:cNvCxnSpPr>
          <p:nvPr/>
        </p:nvCxnSpPr>
        <p:spPr>
          <a:xfrm flipV="1">
            <a:off x="3708141" y="980337"/>
            <a:ext cx="2442071" cy="454305"/>
          </a:xfrm>
          <a:prstGeom prst="bentConnector3">
            <a:avLst>
              <a:gd name="adj1" fmla="val 807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B34C536-3002-3A2F-76A9-41FE9448199B}"/>
              </a:ext>
            </a:extLst>
          </p:cNvPr>
          <p:cNvSpPr/>
          <p:nvPr/>
        </p:nvSpPr>
        <p:spPr>
          <a:xfrm>
            <a:off x="6150212" y="604099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036388C-9477-9200-E74B-5F7F2B0440C6}"/>
                  </a:ext>
                </a:extLst>
              </p:cNvPr>
              <p:cNvSpPr/>
              <p:nvPr/>
            </p:nvSpPr>
            <p:spPr>
              <a:xfrm>
                <a:off x="6264511" y="6710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036388C-9477-9200-E74B-5F7F2B044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1" y="671023"/>
                <a:ext cx="288925" cy="256925"/>
              </a:xfrm>
              <a:prstGeom prst="rect">
                <a:avLst/>
              </a:prstGeom>
              <a:blipFill>
                <a:blip r:embed="rId1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803D922-2D68-318F-2D62-ACB478D6CDC8}"/>
                  </a:ext>
                </a:extLst>
              </p:cNvPr>
              <p:cNvSpPr/>
              <p:nvPr/>
            </p:nvSpPr>
            <p:spPr>
              <a:xfrm>
                <a:off x="6623287" y="67102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803D922-2D68-318F-2D62-ACB478D6C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87" y="671022"/>
                <a:ext cx="288925" cy="256925"/>
              </a:xfrm>
              <a:prstGeom prst="rect">
                <a:avLst/>
              </a:prstGeom>
              <a:blipFill>
                <a:blip r:embed="rId13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A0728F-8803-621D-20A4-E991A20CEC16}"/>
                  </a:ext>
                </a:extLst>
              </p:cNvPr>
              <p:cNvSpPr/>
              <p:nvPr/>
            </p:nvSpPr>
            <p:spPr>
              <a:xfrm>
                <a:off x="6264511" y="101449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4A0728F-8803-621D-20A4-E991A20C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1" y="1014498"/>
                <a:ext cx="288925" cy="256925"/>
              </a:xfrm>
              <a:prstGeom prst="rect">
                <a:avLst/>
              </a:prstGeom>
              <a:blipFill>
                <a:blip r:embed="rId14"/>
                <a:stretch>
                  <a:fillRect l="-1914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868F071-105B-7ED4-DBB3-41C69F33AFB5}"/>
                  </a:ext>
                </a:extLst>
              </p:cNvPr>
              <p:cNvSpPr/>
              <p:nvPr/>
            </p:nvSpPr>
            <p:spPr>
              <a:xfrm>
                <a:off x="6623287" y="102869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868F071-105B-7ED4-DBB3-41C69F33A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87" y="1028694"/>
                <a:ext cx="288925" cy="256925"/>
              </a:xfrm>
              <a:prstGeom prst="rect">
                <a:avLst/>
              </a:prstGeom>
              <a:blipFill>
                <a:blip r:embed="rId15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D2B0739-67EF-7111-8BEF-6ECF1BA48AD5}"/>
              </a:ext>
            </a:extLst>
          </p:cNvPr>
          <p:cNvSpPr/>
          <p:nvPr/>
        </p:nvSpPr>
        <p:spPr>
          <a:xfrm>
            <a:off x="6235130" y="655257"/>
            <a:ext cx="666750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4FBB740-65C1-E698-5BAF-4DB08756DF08}"/>
              </a:ext>
            </a:extLst>
          </p:cNvPr>
          <p:cNvSpPr/>
          <p:nvPr/>
        </p:nvSpPr>
        <p:spPr>
          <a:xfrm>
            <a:off x="6203380" y="687007"/>
            <a:ext cx="343989" cy="62698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E0445ED-AD81-A207-FC1A-ED9BA1CDF73E}"/>
              </a:ext>
            </a:extLst>
          </p:cNvPr>
          <p:cNvSpPr/>
          <p:nvPr/>
        </p:nvSpPr>
        <p:spPr>
          <a:xfrm>
            <a:off x="6150212" y="1544510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4D4821D-B3BD-55DF-74EF-D9EA99289737}"/>
                  </a:ext>
                </a:extLst>
              </p:cNvPr>
              <p:cNvSpPr/>
              <p:nvPr/>
            </p:nvSpPr>
            <p:spPr>
              <a:xfrm>
                <a:off x="6264511" y="161143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4D4821D-B3BD-55DF-74EF-D9EA99289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1" y="1611435"/>
                <a:ext cx="288925" cy="256925"/>
              </a:xfrm>
              <a:prstGeom prst="rect">
                <a:avLst/>
              </a:prstGeom>
              <a:blipFill>
                <a:blip r:embed="rId16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AAA64B1-94E9-31DE-EC9F-2B99BAA00ED8}"/>
                  </a:ext>
                </a:extLst>
              </p:cNvPr>
              <p:cNvSpPr/>
              <p:nvPr/>
            </p:nvSpPr>
            <p:spPr>
              <a:xfrm>
                <a:off x="6623287" y="161143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AAA64B1-94E9-31DE-EC9F-2B99BAA0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87" y="1611434"/>
                <a:ext cx="288925" cy="256925"/>
              </a:xfrm>
              <a:prstGeom prst="rect">
                <a:avLst/>
              </a:prstGeom>
              <a:blipFill>
                <a:blip r:embed="rId1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8321431-6B96-E4C2-40D4-04CFAB9ABFEE}"/>
                  </a:ext>
                </a:extLst>
              </p:cNvPr>
              <p:cNvSpPr/>
              <p:nvPr/>
            </p:nvSpPr>
            <p:spPr>
              <a:xfrm>
                <a:off x="6264511" y="195490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8321431-6B96-E4C2-40D4-04CFAB9AB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1" y="1954909"/>
                <a:ext cx="288925" cy="256925"/>
              </a:xfrm>
              <a:prstGeom prst="rect">
                <a:avLst/>
              </a:prstGeom>
              <a:blipFill>
                <a:blip r:embed="rId18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152AB4B-23FC-36A1-C60A-D4B761376C15}"/>
                  </a:ext>
                </a:extLst>
              </p:cNvPr>
              <p:cNvSpPr/>
              <p:nvPr/>
            </p:nvSpPr>
            <p:spPr>
              <a:xfrm>
                <a:off x="6623287" y="196910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152AB4B-23FC-36A1-C60A-D4B761376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87" y="1969107"/>
                <a:ext cx="288925" cy="256925"/>
              </a:xfrm>
              <a:prstGeom prst="rect">
                <a:avLst/>
              </a:prstGeom>
              <a:blipFill>
                <a:blip r:embed="rId19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D19EF9D-BC0F-67A9-7925-356D62501D8E}"/>
              </a:ext>
            </a:extLst>
          </p:cNvPr>
          <p:cNvSpPr/>
          <p:nvPr/>
        </p:nvSpPr>
        <p:spPr>
          <a:xfrm>
            <a:off x="6204436" y="1963230"/>
            <a:ext cx="666749" cy="2911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BCCBF1D-E33D-1A80-F0D4-E8D2B8C97833}"/>
              </a:ext>
            </a:extLst>
          </p:cNvPr>
          <p:cNvSpPr/>
          <p:nvPr/>
        </p:nvSpPr>
        <p:spPr>
          <a:xfrm>
            <a:off x="6607663" y="1595670"/>
            <a:ext cx="292099" cy="62699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E5690F3-DBA8-6033-3ABD-BEC6F371D242}"/>
              </a:ext>
            </a:extLst>
          </p:cNvPr>
          <p:cNvCxnSpPr>
            <a:cxnSpLocks/>
            <a:stCxn id="32" idx="3"/>
            <a:endCxn id="76" idx="1"/>
          </p:cNvCxnSpPr>
          <p:nvPr/>
        </p:nvCxnSpPr>
        <p:spPr>
          <a:xfrm>
            <a:off x="3708141" y="1434641"/>
            <a:ext cx="2442071" cy="486107"/>
          </a:xfrm>
          <a:prstGeom prst="bentConnector3">
            <a:avLst>
              <a:gd name="adj1" fmla="val 807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DDF5772-56AF-F7B7-9C90-5433684CA3BA}"/>
              </a:ext>
            </a:extLst>
          </p:cNvPr>
          <p:cNvSpPr/>
          <p:nvPr/>
        </p:nvSpPr>
        <p:spPr>
          <a:xfrm>
            <a:off x="6150212" y="2466527"/>
            <a:ext cx="8173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8634222-9D9E-D836-DE30-299424B3947E}"/>
                  </a:ext>
                </a:extLst>
              </p:cNvPr>
              <p:cNvSpPr/>
              <p:nvPr/>
            </p:nvSpPr>
            <p:spPr>
              <a:xfrm>
                <a:off x="6265451" y="253345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8634222-9D9E-D836-DE30-299424B39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51" y="2533453"/>
                <a:ext cx="288925" cy="256925"/>
              </a:xfrm>
              <a:prstGeom prst="rect">
                <a:avLst/>
              </a:prstGeom>
              <a:blipFill>
                <a:blip r:embed="rId2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8B8795-4F73-7FE3-4466-FFA33D0D2EFF}"/>
                  </a:ext>
                </a:extLst>
              </p:cNvPr>
              <p:cNvSpPr/>
              <p:nvPr/>
            </p:nvSpPr>
            <p:spPr>
              <a:xfrm>
                <a:off x="6624227" y="253345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8B8795-4F73-7FE3-4466-FFA33D0D2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27" y="2533452"/>
                <a:ext cx="288925" cy="256925"/>
              </a:xfrm>
              <a:prstGeom prst="rect">
                <a:avLst/>
              </a:prstGeom>
              <a:blipFill>
                <a:blip r:embed="rId2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DF2175E-1AB2-F5B0-4F38-ADC509BDB717}"/>
                  </a:ext>
                </a:extLst>
              </p:cNvPr>
              <p:cNvSpPr/>
              <p:nvPr/>
            </p:nvSpPr>
            <p:spPr>
              <a:xfrm>
                <a:off x="6265451" y="287692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DF2175E-1AB2-F5B0-4F38-ADC509BDB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451" y="2876927"/>
                <a:ext cx="288925" cy="256925"/>
              </a:xfrm>
              <a:prstGeom prst="rect">
                <a:avLst/>
              </a:prstGeom>
              <a:blipFill>
                <a:blip r:embed="rId22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1EAD37-F8FC-EA94-EACB-A36F305807FE}"/>
                  </a:ext>
                </a:extLst>
              </p:cNvPr>
              <p:cNvSpPr/>
              <p:nvPr/>
            </p:nvSpPr>
            <p:spPr>
              <a:xfrm>
                <a:off x="6624227" y="289112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1EAD37-F8FC-EA94-EACB-A36F30580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227" y="2891124"/>
                <a:ext cx="288925" cy="256925"/>
              </a:xfrm>
              <a:prstGeom prst="rect">
                <a:avLst/>
              </a:prstGeom>
              <a:blipFill>
                <a:blip r:embed="rId23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7B3B4E8-26D9-8C3E-4C17-3687DC711E73}"/>
              </a:ext>
            </a:extLst>
          </p:cNvPr>
          <p:cNvCxnSpPr>
            <a:cxnSpLocks/>
            <a:stCxn id="42" idx="3"/>
            <a:endCxn id="87" idx="1"/>
          </p:cNvCxnSpPr>
          <p:nvPr/>
        </p:nvCxnSpPr>
        <p:spPr>
          <a:xfrm>
            <a:off x="3708141" y="2842764"/>
            <a:ext cx="2442071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16BA86D-C21B-9009-5A52-CBDAC89DC8A5}"/>
                  </a:ext>
                </a:extLst>
              </p:cNvPr>
              <p:cNvSpPr txBox="1"/>
              <p:nvPr/>
            </p:nvSpPr>
            <p:spPr>
              <a:xfrm>
                <a:off x="4167880" y="2521292"/>
                <a:ext cx="1350364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compose a</a:t>
                </a:r>
              </a:p>
              <a:p>
                <a:pPr algn="ctr"/>
                <a:r>
                  <a:rPr lang="en-US" sz="1801" dirty="0"/>
                  <a:t>set of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16BA86D-C21B-9009-5A52-CBDAC89DC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880" y="2521292"/>
                <a:ext cx="1350364" cy="646587"/>
              </a:xfrm>
              <a:prstGeom prst="rect">
                <a:avLst/>
              </a:prstGeom>
              <a:blipFill>
                <a:blip r:embed="rId24"/>
                <a:stretch>
                  <a:fillRect l="-1810" t="-4717" r="-90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B4A699B-1AD4-F8B1-AF9E-36DBE99DFAAD}"/>
              </a:ext>
            </a:extLst>
          </p:cNvPr>
          <p:cNvSpPr/>
          <p:nvPr/>
        </p:nvSpPr>
        <p:spPr>
          <a:xfrm>
            <a:off x="6249692" y="2491649"/>
            <a:ext cx="625535" cy="29872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8DA136D-316B-F3E6-8A7F-B546F39E8C7A}"/>
              </a:ext>
            </a:extLst>
          </p:cNvPr>
          <p:cNvSpPr/>
          <p:nvPr/>
        </p:nvSpPr>
        <p:spPr>
          <a:xfrm>
            <a:off x="6249692" y="2906564"/>
            <a:ext cx="625535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94459BD-1C75-609A-801B-3B7482571FE0}"/>
                  </a:ext>
                </a:extLst>
              </p:cNvPr>
              <p:cNvSpPr txBox="1"/>
              <p:nvPr/>
            </p:nvSpPr>
            <p:spPr>
              <a:xfrm>
                <a:off x="3881836" y="1103855"/>
                <a:ext cx="1596266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compose two sets of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94459BD-1C75-609A-801B-3B7482571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36" y="1103855"/>
                <a:ext cx="1596266" cy="646587"/>
              </a:xfrm>
              <a:prstGeom prst="rect">
                <a:avLst/>
              </a:prstGeom>
              <a:blipFill>
                <a:blip r:embed="rId25"/>
                <a:stretch>
                  <a:fillRect l="-1145" t="-3774" r="-343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3461FF2-1C9E-552B-A229-20D1B12BF5F4}"/>
              </a:ext>
            </a:extLst>
          </p:cNvPr>
          <p:cNvSpPr/>
          <p:nvPr/>
        </p:nvSpPr>
        <p:spPr>
          <a:xfrm>
            <a:off x="6211078" y="2518110"/>
            <a:ext cx="313669" cy="62993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179040E1-FD20-8C29-40BD-A82B9B0F1D4F}"/>
              </a:ext>
            </a:extLst>
          </p:cNvPr>
          <p:cNvSpPr/>
          <p:nvPr/>
        </p:nvSpPr>
        <p:spPr>
          <a:xfrm>
            <a:off x="6598776" y="2519248"/>
            <a:ext cx="313669" cy="62993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D56B7A-9D13-5749-18DC-7CA23C825FD8}"/>
              </a:ext>
            </a:extLst>
          </p:cNvPr>
          <p:cNvCxnSpPr>
            <a:cxnSpLocks/>
            <a:stCxn id="7" idx="3"/>
            <a:endCxn id="74" idx="1"/>
          </p:cNvCxnSpPr>
          <p:nvPr/>
        </p:nvCxnSpPr>
        <p:spPr>
          <a:xfrm>
            <a:off x="5616540" y="622562"/>
            <a:ext cx="618590" cy="170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BCC5C-282B-B5F5-4934-5AD307FAD01D}"/>
                  </a:ext>
                </a:extLst>
              </p:cNvPr>
              <p:cNvSpPr txBox="1"/>
              <p:nvPr/>
            </p:nvSpPr>
            <p:spPr>
              <a:xfrm>
                <a:off x="2239766" y="437832"/>
                <a:ext cx="337677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a composed hypothesis class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BCC5C-282B-B5F5-4934-5AD307FA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766" y="437832"/>
                <a:ext cx="3376774" cy="369460"/>
              </a:xfrm>
              <a:prstGeom prst="rect">
                <a:avLst/>
              </a:prstGeom>
              <a:blipFill>
                <a:blip r:embed="rId26"/>
                <a:stretch>
                  <a:fillRect l="-1444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AAD130-80A7-24B3-B432-9225F8335A62}"/>
              </a:ext>
            </a:extLst>
          </p:cNvPr>
          <p:cNvSpPr txBox="1"/>
          <p:nvPr/>
        </p:nvSpPr>
        <p:spPr>
          <a:xfrm>
            <a:off x="7135055" y="815834"/>
            <a:ext cx="18356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training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F2781-9F4D-8844-65A1-3700992F7856}"/>
              </a:ext>
            </a:extLst>
          </p:cNvPr>
          <p:cNvSpPr txBox="1"/>
          <p:nvPr/>
        </p:nvSpPr>
        <p:spPr>
          <a:xfrm>
            <a:off x="7135055" y="1588692"/>
            <a:ext cx="36353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testing </a:t>
            </a:r>
          </a:p>
          <a:p>
            <a:r>
              <a:rPr lang="en-US" sz="1801" dirty="0"/>
              <a:t>ID hypothesis class generalization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102CCB-6656-C053-CC74-D77D9E7F622E}"/>
              </a:ext>
            </a:extLst>
          </p:cNvPr>
          <p:cNvSpPr txBox="1"/>
          <p:nvPr/>
        </p:nvSpPr>
        <p:spPr>
          <a:xfrm>
            <a:off x="7135055" y="2533452"/>
            <a:ext cx="381513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testing </a:t>
            </a:r>
          </a:p>
          <a:p>
            <a:r>
              <a:rPr lang="en-US" sz="1801" dirty="0"/>
              <a:t>OOD hypothesis class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76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27</cp:revision>
  <dcterms:created xsi:type="dcterms:W3CDTF">2024-12-25T01:59:12Z</dcterms:created>
  <dcterms:modified xsi:type="dcterms:W3CDTF">2025-02-18T04:07:29Z</dcterms:modified>
</cp:coreProperties>
</file>