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7013575" cy="2441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7" autoAdjust="0"/>
    <p:restoredTop sz="94660"/>
  </p:normalViewPr>
  <p:slideViewPr>
    <p:cSldViewPr snapToGrid="0">
      <p:cViewPr varScale="1">
        <p:scale>
          <a:sx n="264" d="100"/>
          <a:sy n="264" d="100"/>
        </p:scale>
        <p:origin x="1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6697" y="399582"/>
            <a:ext cx="5260181" cy="850030"/>
          </a:xfrm>
        </p:spPr>
        <p:txBody>
          <a:bodyPr anchor="b"/>
          <a:lstStyle>
            <a:lvl1pPr algn="ctr">
              <a:defRPr sz="2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697" y="1282392"/>
            <a:ext cx="5260181" cy="589482"/>
          </a:xfrm>
        </p:spPr>
        <p:txBody>
          <a:bodyPr/>
          <a:lstStyle>
            <a:lvl1pPr marL="0" indent="0" algn="ctr">
              <a:buNone/>
              <a:defRPr sz="854"/>
            </a:lvl1pPr>
            <a:lvl2pPr marL="162763" indent="0" algn="ctr">
              <a:buNone/>
              <a:defRPr sz="712"/>
            </a:lvl2pPr>
            <a:lvl3pPr marL="325526" indent="0" algn="ctr">
              <a:buNone/>
              <a:defRPr sz="641"/>
            </a:lvl3pPr>
            <a:lvl4pPr marL="488290" indent="0" algn="ctr">
              <a:buNone/>
              <a:defRPr sz="570"/>
            </a:lvl4pPr>
            <a:lvl5pPr marL="651053" indent="0" algn="ctr">
              <a:buNone/>
              <a:defRPr sz="570"/>
            </a:lvl5pPr>
            <a:lvl6pPr marL="813816" indent="0" algn="ctr">
              <a:buNone/>
              <a:defRPr sz="570"/>
            </a:lvl6pPr>
            <a:lvl7pPr marL="976579" indent="0" algn="ctr">
              <a:buNone/>
              <a:defRPr sz="570"/>
            </a:lvl7pPr>
            <a:lvl8pPr marL="1139342" indent="0" algn="ctr">
              <a:buNone/>
              <a:defRPr sz="570"/>
            </a:lvl8pPr>
            <a:lvl9pPr marL="1302106" indent="0" algn="ctr">
              <a:buNone/>
              <a:defRPr sz="57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3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19090" y="129991"/>
            <a:ext cx="1512302" cy="206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2183" y="129991"/>
            <a:ext cx="4449237" cy="206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1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31" y="608699"/>
            <a:ext cx="6049208" cy="1015627"/>
          </a:xfrm>
        </p:spPr>
        <p:txBody>
          <a:bodyPr anchor="b"/>
          <a:lstStyle>
            <a:lvl1pPr>
              <a:defRPr sz="21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531" y="1633934"/>
            <a:ext cx="6049208" cy="534094"/>
          </a:xfrm>
        </p:spPr>
        <p:txBody>
          <a:bodyPr/>
          <a:lstStyle>
            <a:lvl1pPr marL="0" indent="0">
              <a:buNone/>
              <a:defRPr sz="854">
                <a:solidFill>
                  <a:schemeClr val="tx1">
                    <a:tint val="82000"/>
                  </a:schemeClr>
                </a:solidFill>
              </a:defRPr>
            </a:lvl1pPr>
            <a:lvl2pPr marL="162763" indent="0">
              <a:buNone/>
              <a:defRPr sz="712">
                <a:solidFill>
                  <a:schemeClr val="tx1">
                    <a:tint val="82000"/>
                  </a:schemeClr>
                </a:solidFill>
              </a:defRPr>
            </a:lvl2pPr>
            <a:lvl3pPr marL="325526" indent="0">
              <a:buNone/>
              <a:defRPr sz="641">
                <a:solidFill>
                  <a:schemeClr val="tx1">
                    <a:tint val="82000"/>
                  </a:schemeClr>
                </a:solidFill>
              </a:defRPr>
            </a:lvl3pPr>
            <a:lvl4pPr marL="488290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4pPr>
            <a:lvl5pPr marL="651053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5pPr>
            <a:lvl6pPr marL="813816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6pPr>
            <a:lvl7pPr marL="976579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7pPr>
            <a:lvl8pPr marL="1139342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8pPr>
            <a:lvl9pPr marL="1302106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2183" y="649956"/>
            <a:ext cx="2980769" cy="15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0623" y="649956"/>
            <a:ext cx="2980769" cy="15491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29991"/>
            <a:ext cx="6049208" cy="471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097" y="598525"/>
            <a:ext cx="2967071" cy="293328"/>
          </a:xfrm>
        </p:spPr>
        <p:txBody>
          <a:bodyPr anchor="b"/>
          <a:lstStyle>
            <a:lvl1pPr marL="0" indent="0">
              <a:buNone/>
              <a:defRPr sz="854" b="1"/>
            </a:lvl1pPr>
            <a:lvl2pPr marL="162763" indent="0">
              <a:buNone/>
              <a:defRPr sz="712" b="1"/>
            </a:lvl2pPr>
            <a:lvl3pPr marL="325526" indent="0">
              <a:buNone/>
              <a:defRPr sz="641" b="1"/>
            </a:lvl3pPr>
            <a:lvl4pPr marL="488290" indent="0">
              <a:buNone/>
              <a:defRPr sz="570" b="1"/>
            </a:lvl4pPr>
            <a:lvl5pPr marL="651053" indent="0">
              <a:buNone/>
              <a:defRPr sz="570" b="1"/>
            </a:lvl5pPr>
            <a:lvl6pPr marL="813816" indent="0">
              <a:buNone/>
              <a:defRPr sz="570" b="1"/>
            </a:lvl6pPr>
            <a:lvl7pPr marL="976579" indent="0">
              <a:buNone/>
              <a:defRPr sz="570" b="1"/>
            </a:lvl7pPr>
            <a:lvl8pPr marL="1139342" indent="0">
              <a:buNone/>
              <a:defRPr sz="570" b="1"/>
            </a:lvl8pPr>
            <a:lvl9pPr marL="1302106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097" y="891853"/>
            <a:ext cx="2967071" cy="1311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50622" y="598525"/>
            <a:ext cx="2981683" cy="293328"/>
          </a:xfrm>
        </p:spPr>
        <p:txBody>
          <a:bodyPr anchor="b"/>
          <a:lstStyle>
            <a:lvl1pPr marL="0" indent="0">
              <a:buNone/>
              <a:defRPr sz="854" b="1"/>
            </a:lvl1pPr>
            <a:lvl2pPr marL="162763" indent="0">
              <a:buNone/>
              <a:defRPr sz="712" b="1"/>
            </a:lvl2pPr>
            <a:lvl3pPr marL="325526" indent="0">
              <a:buNone/>
              <a:defRPr sz="641" b="1"/>
            </a:lvl3pPr>
            <a:lvl4pPr marL="488290" indent="0">
              <a:buNone/>
              <a:defRPr sz="570" b="1"/>
            </a:lvl4pPr>
            <a:lvl5pPr marL="651053" indent="0">
              <a:buNone/>
              <a:defRPr sz="570" b="1"/>
            </a:lvl5pPr>
            <a:lvl6pPr marL="813816" indent="0">
              <a:buNone/>
              <a:defRPr sz="570" b="1"/>
            </a:lvl6pPr>
            <a:lvl7pPr marL="976579" indent="0">
              <a:buNone/>
              <a:defRPr sz="570" b="1"/>
            </a:lvl7pPr>
            <a:lvl8pPr marL="1139342" indent="0">
              <a:buNone/>
              <a:defRPr sz="570" b="1"/>
            </a:lvl8pPr>
            <a:lvl9pPr marL="1302106" indent="0">
              <a:buNone/>
              <a:defRPr sz="57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50622" y="891853"/>
            <a:ext cx="2981683" cy="1311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0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63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62772"/>
            <a:ext cx="2262060" cy="569701"/>
          </a:xfrm>
        </p:spPr>
        <p:txBody>
          <a:bodyPr anchor="b"/>
          <a:lstStyle>
            <a:lvl1pPr>
              <a:defRPr sz="1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683" y="351542"/>
            <a:ext cx="3550622" cy="1735101"/>
          </a:xfrm>
        </p:spPr>
        <p:txBody>
          <a:bodyPr/>
          <a:lstStyle>
            <a:lvl1pPr>
              <a:defRPr sz="1139"/>
            </a:lvl1pPr>
            <a:lvl2pPr>
              <a:defRPr sz="997"/>
            </a:lvl2pPr>
            <a:lvl3pPr>
              <a:defRPr sz="854"/>
            </a:lvl3pPr>
            <a:lvl4pPr>
              <a:defRPr sz="712"/>
            </a:lvl4pPr>
            <a:lvl5pPr>
              <a:defRPr sz="712"/>
            </a:lvl5pPr>
            <a:lvl6pPr>
              <a:defRPr sz="712"/>
            </a:lvl6pPr>
            <a:lvl7pPr>
              <a:defRPr sz="712"/>
            </a:lvl7pPr>
            <a:lvl8pPr>
              <a:defRPr sz="712"/>
            </a:lvl8pPr>
            <a:lvl9pPr>
              <a:defRPr sz="7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097" y="732472"/>
            <a:ext cx="2262060" cy="1356996"/>
          </a:xfrm>
        </p:spPr>
        <p:txBody>
          <a:bodyPr/>
          <a:lstStyle>
            <a:lvl1pPr marL="0" indent="0">
              <a:buNone/>
              <a:defRPr sz="570"/>
            </a:lvl1pPr>
            <a:lvl2pPr marL="162763" indent="0">
              <a:buNone/>
              <a:defRPr sz="498"/>
            </a:lvl2pPr>
            <a:lvl3pPr marL="325526" indent="0">
              <a:buNone/>
              <a:defRPr sz="427"/>
            </a:lvl3pPr>
            <a:lvl4pPr marL="488290" indent="0">
              <a:buNone/>
              <a:defRPr sz="356"/>
            </a:lvl4pPr>
            <a:lvl5pPr marL="651053" indent="0">
              <a:buNone/>
              <a:defRPr sz="356"/>
            </a:lvl5pPr>
            <a:lvl6pPr marL="813816" indent="0">
              <a:buNone/>
              <a:defRPr sz="356"/>
            </a:lvl6pPr>
            <a:lvl7pPr marL="976579" indent="0">
              <a:buNone/>
              <a:defRPr sz="356"/>
            </a:lvl7pPr>
            <a:lvl8pPr marL="1139342" indent="0">
              <a:buNone/>
              <a:defRPr sz="356"/>
            </a:lvl8pPr>
            <a:lvl9pPr marL="1302106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097" y="162772"/>
            <a:ext cx="2262060" cy="569701"/>
          </a:xfrm>
        </p:spPr>
        <p:txBody>
          <a:bodyPr anchor="b"/>
          <a:lstStyle>
            <a:lvl1pPr>
              <a:defRPr sz="11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81683" y="351542"/>
            <a:ext cx="3550622" cy="1735101"/>
          </a:xfrm>
        </p:spPr>
        <p:txBody>
          <a:bodyPr anchor="t"/>
          <a:lstStyle>
            <a:lvl1pPr marL="0" indent="0">
              <a:buNone/>
              <a:defRPr sz="1139"/>
            </a:lvl1pPr>
            <a:lvl2pPr marL="162763" indent="0">
              <a:buNone/>
              <a:defRPr sz="997"/>
            </a:lvl2pPr>
            <a:lvl3pPr marL="325526" indent="0">
              <a:buNone/>
              <a:defRPr sz="854"/>
            </a:lvl3pPr>
            <a:lvl4pPr marL="488290" indent="0">
              <a:buNone/>
              <a:defRPr sz="712"/>
            </a:lvl4pPr>
            <a:lvl5pPr marL="651053" indent="0">
              <a:buNone/>
              <a:defRPr sz="712"/>
            </a:lvl5pPr>
            <a:lvl6pPr marL="813816" indent="0">
              <a:buNone/>
              <a:defRPr sz="712"/>
            </a:lvl6pPr>
            <a:lvl7pPr marL="976579" indent="0">
              <a:buNone/>
              <a:defRPr sz="712"/>
            </a:lvl7pPr>
            <a:lvl8pPr marL="1139342" indent="0">
              <a:buNone/>
              <a:defRPr sz="712"/>
            </a:lvl8pPr>
            <a:lvl9pPr marL="1302106" indent="0">
              <a:buNone/>
              <a:defRPr sz="7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3097" y="732472"/>
            <a:ext cx="2262060" cy="1356996"/>
          </a:xfrm>
        </p:spPr>
        <p:txBody>
          <a:bodyPr/>
          <a:lstStyle>
            <a:lvl1pPr marL="0" indent="0">
              <a:buNone/>
              <a:defRPr sz="570"/>
            </a:lvl1pPr>
            <a:lvl2pPr marL="162763" indent="0">
              <a:buNone/>
              <a:defRPr sz="498"/>
            </a:lvl2pPr>
            <a:lvl3pPr marL="325526" indent="0">
              <a:buNone/>
              <a:defRPr sz="427"/>
            </a:lvl3pPr>
            <a:lvl4pPr marL="488290" indent="0">
              <a:buNone/>
              <a:defRPr sz="356"/>
            </a:lvl4pPr>
            <a:lvl5pPr marL="651053" indent="0">
              <a:buNone/>
              <a:defRPr sz="356"/>
            </a:lvl5pPr>
            <a:lvl6pPr marL="813816" indent="0">
              <a:buNone/>
              <a:defRPr sz="356"/>
            </a:lvl6pPr>
            <a:lvl7pPr marL="976579" indent="0">
              <a:buNone/>
              <a:defRPr sz="356"/>
            </a:lvl7pPr>
            <a:lvl8pPr marL="1139342" indent="0">
              <a:buNone/>
              <a:defRPr sz="356"/>
            </a:lvl8pPr>
            <a:lvl9pPr marL="1302106" indent="0">
              <a:buNone/>
              <a:defRPr sz="3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2184" y="129991"/>
            <a:ext cx="6049208" cy="471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184" y="649956"/>
            <a:ext cx="6049208" cy="1549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2183" y="2262979"/>
            <a:ext cx="1578054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247" y="2262979"/>
            <a:ext cx="2367082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53338" y="2262979"/>
            <a:ext cx="1578054" cy="129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7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25526" rtl="0" eaLnBrk="1" latinLnBrk="0" hangingPunct="1">
        <a:lnSpc>
          <a:spcPct val="90000"/>
        </a:lnSpc>
        <a:spcBef>
          <a:spcPct val="0"/>
        </a:spcBef>
        <a:buNone/>
        <a:defRPr sz="15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382" indent="-81382" algn="l" defTabSz="325526" rtl="0" eaLnBrk="1" latinLnBrk="0" hangingPunct="1">
        <a:lnSpc>
          <a:spcPct val="90000"/>
        </a:lnSpc>
        <a:spcBef>
          <a:spcPts val="356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1pPr>
      <a:lvl2pPr marL="244145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2pPr>
      <a:lvl3pPr marL="406908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712" kern="1200">
          <a:solidFill>
            <a:schemeClr val="tx1"/>
          </a:solidFill>
          <a:latin typeface="+mn-lt"/>
          <a:ea typeface="+mn-ea"/>
          <a:cs typeface="+mn-cs"/>
        </a:defRPr>
      </a:lvl3pPr>
      <a:lvl4pPr marL="569671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732434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95198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1057961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220724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83487" indent="-81382" algn="l" defTabSz="325526" rtl="0" eaLnBrk="1" latinLnBrk="0" hangingPunct="1">
        <a:lnSpc>
          <a:spcPct val="90000"/>
        </a:lnSpc>
        <a:spcBef>
          <a:spcPts val="178"/>
        </a:spcBef>
        <a:buFont typeface="Arial" panose="020B0604020202020204" pitchFamily="34" charset="0"/>
        <a:buChar char="•"/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1pPr>
      <a:lvl2pPr marL="162763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2pPr>
      <a:lvl3pPr marL="32552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3pPr>
      <a:lvl4pPr marL="488290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4pPr>
      <a:lvl5pPr marL="651053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5pPr>
      <a:lvl6pPr marL="81381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6pPr>
      <a:lvl7pPr marL="976579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7pPr>
      <a:lvl8pPr marL="1139342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8pPr>
      <a:lvl9pPr marL="1302106" algn="l" defTabSz="325526" rtl="0" eaLnBrk="1" latinLnBrk="0" hangingPunct="1">
        <a:defRPr sz="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4B2795-232C-63E4-8CAA-68D414A6F722}"/>
                  </a:ext>
                </a:extLst>
              </p:cNvPr>
              <p:cNvSpPr txBox="1"/>
              <p:nvPr/>
            </p:nvSpPr>
            <p:spPr>
              <a:xfrm>
                <a:off x="-66349" y="8020"/>
                <a:ext cx="1847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4B2795-232C-63E4-8CAA-68D414A6F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349" y="8020"/>
                <a:ext cx="1847522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2D3A9D7-C59B-B781-7995-E43EAA344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480745"/>
                  </p:ext>
                </p:extLst>
              </p:nvPr>
            </p:nvGraphicFramePr>
            <p:xfrm>
              <a:off x="50622" y="838366"/>
              <a:ext cx="1535128" cy="1348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78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7155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2D3A9D7-C59B-B781-7995-E43EAA344BC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8480745"/>
                  </p:ext>
                </p:extLst>
              </p:nvPr>
            </p:nvGraphicFramePr>
            <p:xfrm>
              <a:off x="50622" y="838366"/>
              <a:ext cx="1535128" cy="13486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78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7155"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786" r="-203125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3175" t="-1786" r="-106349" b="-317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3175" t="-1786" r="-6349" b="-317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103636" r="-307937" b="-2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200000" r="-307937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71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305455" r="-307937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7D28F-8691-075E-A880-22C7650ABEDD}"/>
                  </a:ext>
                </a:extLst>
              </p:cNvPr>
              <p:cNvSpPr txBox="1"/>
              <p:nvPr/>
            </p:nvSpPr>
            <p:spPr>
              <a:xfrm>
                <a:off x="1941602" y="1010438"/>
                <a:ext cx="2818858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,0,</m:t>
                      </m:r>
                      <m:r>
                        <a:rPr lang="en-US" sz="1600" i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,1,</m:t>
                      </m:r>
                      <m:r>
                        <a:rPr lang="en-US" sz="1600" i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i="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16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sz="16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16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 </m:t>
                    </m:r>
                    <m:r>
                      <a:rPr lang="en-US" sz="16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1600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sz="1600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i="0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7D28F-8691-075E-A880-22C7650AB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602" y="1010438"/>
                <a:ext cx="2818858" cy="1077218"/>
              </a:xfrm>
              <a:prstGeom prst="rect">
                <a:avLst/>
              </a:prstGeom>
              <a:blipFill>
                <a:blip r:embed="rId5"/>
                <a:stretch>
                  <a:fillRect b="-2247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5A479-6D30-7E4F-BDD7-C64461663997}"/>
                  </a:ext>
                </a:extLst>
              </p:cNvPr>
              <p:cNvSpPr txBox="1"/>
              <p:nvPr/>
            </p:nvSpPr>
            <p:spPr>
              <a:xfrm>
                <a:off x="5168861" y="1011738"/>
                <a:ext cx="1686744" cy="579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600" dirty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,1,</m:t>
                    </m:r>
                    <m:r>
                      <a:rPr lang="en-US" sz="1600" i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,0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lit/>
                      </m:rPr>
                      <a:rPr lang="en-US" sz="1600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65A479-6D30-7E4F-BDD7-C6446166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61" y="1011738"/>
                <a:ext cx="1686744" cy="579454"/>
              </a:xfrm>
              <a:prstGeom prst="rect">
                <a:avLst/>
              </a:prstGeom>
              <a:blipFill>
                <a:blip r:embed="rId6"/>
                <a:stretch>
                  <a:fillRect t="-3093" b="-5155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CAF0AB-0B21-09EF-ABC8-102B2788CBE3}"/>
              </a:ext>
            </a:extLst>
          </p:cNvPr>
          <p:cNvSpPr/>
          <p:nvPr/>
        </p:nvSpPr>
        <p:spPr>
          <a:xfrm>
            <a:off x="1937612" y="485983"/>
            <a:ext cx="5039678" cy="33855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00D917-B773-0C9F-AFD4-5EF641EC7939}"/>
              </a:ext>
            </a:extLst>
          </p:cNvPr>
          <p:cNvSpPr/>
          <p:nvPr/>
        </p:nvSpPr>
        <p:spPr>
          <a:xfrm>
            <a:off x="4851548" y="1032184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90ACFB-72AA-81CB-BAFE-450538A2F49E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4965848" y="1032184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1A142E-E2F4-6F34-9F8A-FAF269E45A30}"/>
              </a:ext>
            </a:extLst>
          </p:cNvPr>
          <p:cNvCxnSpPr>
            <a:cxnSpLocks/>
            <a:stCxn id="8" idx="2"/>
            <a:endCxn id="8" idx="6"/>
          </p:cNvCxnSpPr>
          <p:nvPr/>
        </p:nvCxnSpPr>
        <p:spPr>
          <a:xfrm>
            <a:off x="4851548" y="1146992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F82706-A41B-A532-C85F-44667460E6E4}"/>
              </a:ext>
            </a:extLst>
          </p:cNvPr>
          <p:cNvCxnSpPr>
            <a:cxnSpLocks/>
          </p:cNvCxnSpPr>
          <p:nvPr/>
        </p:nvCxnSpPr>
        <p:spPr>
          <a:xfrm flipH="1" flipV="1">
            <a:off x="3342157" y="824633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AE16FF-5C1C-036E-0856-B9BA482B2A6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6511509" y="385328"/>
            <a:ext cx="0" cy="9162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DD23E3-A405-272B-E00C-C2EEABA78D74}"/>
                  </a:ext>
                </a:extLst>
              </p:cNvPr>
              <p:cNvSpPr txBox="1"/>
              <p:nvPr/>
            </p:nvSpPr>
            <p:spPr>
              <a:xfrm>
                <a:off x="6323224" y="46774"/>
                <a:ext cx="376570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0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8DD23E3-A405-272B-E00C-C2EEABA78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224" y="46774"/>
                <a:ext cx="37657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Right 13">
            <a:extLst>
              <a:ext uri="{FF2B5EF4-FFF2-40B4-BE49-F238E27FC236}">
                <a16:creationId xmlns:a16="http://schemas.microsoft.com/office/drawing/2014/main" id="{5CC22611-6643-CE20-34D2-221CFE1B8523}"/>
              </a:ext>
            </a:extLst>
          </p:cNvPr>
          <p:cNvSpPr/>
          <p:nvPr/>
        </p:nvSpPr>
        <p:spPr>
          <a:xfrm>
            <a:off x="1656821" y="1396222"/>
            <a:ext cx="211774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C00A1F-30AE-0C36-BA36-2852FB3FB2C2}"/>
              </a:ext>
            </a:extLst>
          </p:cNvPr>
          <p:cNvSpPr/>
          <p:nvPr/>
        </p:nvSpPr>
        <p:spPr>
          <a:xfrm rot="16200000">
            <a:off x="6564737" y="1576393"/>
            <a:ext cx="220986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112C7-4E34-D65D-F617-D7C4148770DB}"/>
              </a:ext>
            </a:extLst>
          </p:cNvPr>
          <p:cNvCxnSpPr>
            <a:cxnSpLocks/>
          </p:cNvCxnSpPr>
          <p:nvPr/>
        </p:nvCxnSpPr>
        <p:spPr>
          <a:xfrm flipH="1" flipV="1">
            <a:off x="5950103" y="824633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65DFF9E-5B3C-937A-D403-00BEA82AD659}"/>
              </a:ext>
            </a:extLst>
          </p:cNvPr>
          <p:cNvSpPr txBox="1"/>
          <p:nvPr/>
        </p:nvSpPr>
        <p:spPr>
          <a:xfrm>
            <a:off x="1" y="2145876"/>
            <a:ext cx="168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table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A48BEC-479B-EC65-C85A-188DF0566B50}"/>
              </a:ext>
            </a:extLst>
          </p:cNvPr>
          <p:cNvSpPr txBox="1"/>
          <p:nvPr/>
        </p:nvSpPr>
        <p:spPr>
          <a:xfrm>
            <a:off x="1868595" y="2062749"/>
            <a:ext cx="1683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prefix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7AC369-3B37-EA58-D1D2-AF968451926F}"/>
              </a:ext>
            </a:extLst>
          </p:cNvPr>
          <p:cNvSpPr txBox="1"/>
          <p:nvPr/>
        </p:nvSpPr>
        <p:spPr>
          <a:xfrm>
            <a:off x="-14250" y="274050"/>
            <a:ext cx="1791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hypothesis space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711EAB-06CA-68C2-D2CD-42521FD11555}"/>
              </a:ext>
            </a:extLst>
          </p:cNvPr>
          <p:cNvSpPr txBox="1"/>
          <p:nvPr/>
        </p:nvSpPr>
        <p:spPr>
          <a:xfrm>
            <a:off x="5083432" y="1539605"/>
            <a:ext cx="1476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</a:t>
            </a:r>
            <a:r>
              <a:rPr lang="en-US" sz="1600" i="1"/>
              <a:t>ontext </a:t>
            </a:r>
            <a:r>
              <a:rPr lang="en-US" sz="1600" i="1" dirty="0"/>
              <a:t>query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98A0CF22-3C58-C5F9-8B4F-A51E139F2303}"/>
              </a:ext>
            </a:extLst>
          </p:cNvPr>
          <p:cNvSpPr/>
          <p:nvPr/>
        </p:nvSpPr>
        <p:spPr>
          <a:xfrm rot="5400000">
            <a:off x="697868" y="474009"/>
            <a:ext cx="240635" cy="42164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3D8260-FF32-A3FB-A49F-2A92A8794CC9}"/>
                  </a:ext>
                </a:extLst>
              </p:cNvPr>
              <p:cNvSpPr txBox="1"/>
              <p:nvPr/>
            </p:nvSpPr>
            <p:spPr>
              <a:xfrm>
                <a:off x="5151871" y="1890545"/>
                <a:ext cx="173501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23D8260-FF32-A3FB-A49F-2A92A8794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71" y="1890545"/>
                <a:ext cx="173501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C413C6E-1D17-4521-58DB-444AB93A372D}"/>
              </a:ext>
            </a:extLst>
          </p:cNvPr>
          <p:cNvSpPr txBox="1"/>
          <p:nvPr/>
        </p:nvSpPr>
        <p:spPr>
          <a:xfrm>
            <a:off x="5345474" y="2131440"/>
            <a:ext cx="1423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ICL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7C2E90-47F7-F1A2-6277-C865943C7E14}"/>
                  </a:ext>
                </a:extLst>
              </p:cNvPr>
              <p:cNvSpPr txBox="1"/>
              <p:nvPr/>
            </p:nvSpPr>
            <p:spPr>
              <a:xfrm>
                <a:off x="5905318" y="48414"/>
                <a:ext cx="3192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7C2E90-47F7-F1A2-6277-C865943C7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18" y="48414"/>
                <a:ext cx="3192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FF1635-033A-439E-3FF0-CB72C972E039}"/>
                  </a:ext>
                </a:extLst>
              </p:cNvPr>
              <p:cNvSpPr txBox="1"/>
              <p:nvPr/>
            </p:nvSpPr>
            <p:spPr>
              <a:xfrm>
                <a:off x="5280484" y="48414"/>
                <a:ext cx="319233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FF1635-033A-439E-3FF0-CB72C972E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484" y="48414"/>
                <a:ext cx="3192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1D3316-B356-D0D2-422B-2486A1F4FC10}"/>
              </a:ext>
            </a:extLst>
          </p:cNvPr>
          <p:cNvCxnSpPr>
            <a:cxnSpLocks/>
          </p:cNvCxnSpPr>
          <p:nvPr/>
        </p:nvCxnSpPr>
        <p:spPr>
          <a:xfrm flipV="1">
            <a:off x="6069548" y="383114"/>
            <a:ext cx="0" cy="9162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8A70227-A2B8-65A3-FBCC-B96F1DF988A9}"/>
              </a:ext>
            </a:extLst>
          </p:cNvPr>
          <p:cNvCxnSpPr>
            <a:cxnSpLocks/>
          </p:cNvCxnSpPr>
          <p:nvPr/>
        </p:nvCxnSpPr>
        <p:spPr>
          <a:xfrm flipV="1">
            <a:off x="5438501" y="385328"/>
            <a:ext cx="0" cy="91625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140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18</cp:revision>
  <dcterms:created xsi:type="dcterms:W3CDTF">2024-12-25T01:59:12Z</dcterms:created>
  <dcterms:modified xsi:type="dcterms:W3CDTF">2025-01-29T23:27:20Z</dcterms:modified>
</cp:coreProperties>
</file>