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013575" cy="244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 autoAdjust="0"/>
    <p:restoredTop sz="94660"/>
  </p:normalViewPr>
  <p:slideViewPr>
    <p:cSldViewPr snapToGrid="0">
      <p:cViewPr varScale="1">
        <p:scale>
          <a:sx n="264" d="100"/>
          <a:sy n="264" d="100"/>
        </p:scale>
        <p:origin x="1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F763-7FD6-44A0-8C31-4E732C56BEB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03300" y="1143000"/>
            <a:ext cx="8864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9CB-E1D8-43E4-B9FC-73497132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9CB-E1D8-43E4-B9FC-734971328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97" y="399582"/>
            <a:ext cx="5260181" cy="850030"/>
          </a:xfrm>
        </p:spPr>
        <p:txBody>
          <a:bodyPr anchor="b"/>
          <a:lstStyle>
            <a:lvl1pPr algn="ctr"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697" y="1282392"/>
            <a:ext cx="5260181" cy="589482"/>
          </a:xfrm>
        </p:spPr>
        <p:txBody>
          <a:bodyPr/>
          <a:lstStyle>
            <a:lvl1pPr marL="0" indent="0" algn="ctr">
              <a:buNone/>
              <a:defRPr sz="854"/>
            </a:lvl1pPr>
            <a:lvl2pPr marL="162763" indent="0" algn="ctr">
              <a:buNone/>
              <a:defRPr sz="712"/>
            </a:lvl2pPr>
            <a:lvl3pPr marL="325526" indent="0" algn="ctr">
              <a:buNone/>
              <a:defRPr sz="641"/>
            </a:lvl3pPr>
            <a:lvl4pPr marL="488290" indent="0" algn="ctr">
              <a:buNone/>
              <a:defRPr sz="570"/>
            </a:lvl4pPr>
            <a:lvl5pPr marL="651053" indent="0" algn="ctr">
              <a:buNone/>
              <a:defRPr sz="570"/>
            </a:lvl5pPr>
            <a:lvl6pPr marL="813816" indent="0" algn="ctr">
              <a:buNone/>
              <a:defRPr sz="570"/>
            </a:lvl6pPr>
            <a:lvl7pPr marL="976579" indent="0" algn="ctr">
              <a:buNone/>
              <a:defRPr sz="570"/>
            </a:lvl7pPr>
            <a:lvl8pPr marL="1139342" indent="0" algn="ctr">
              <a:buNone/>
              <a:defRPr sz="570"/>
            </a:lvl8pPr>
            <a:lvl9pPr marL="1302106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9090" y="129991"/>
            <a:ext cx="1512302" cy="206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183" y="129991"/>
            <a:ext cx="4449237" cy="206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1" y="608699"/>
            <a:ext cx="6049208" cy="1015627"/>
          </a:xfrm>
        </p:spPr>
        <p:txBody>
          <a:bodyPr anchor="b"/>
          <a:lstStyle>
            <a:lvl1pPr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31" y="1633934"/>
            <a:ext cx="6049208" cy="534094"/>
          </a:xfrm>
        </p:spPr>
        <p:txBody>
          <a:bodyPr/>
          <a:lstStyle>
            <a:lvl1pPr marL="0" indent="0">
              <a:buNone/>
              <a:defRPr sz="854">
                <a:solidFill>
                  <a:schemeClr val="tx1">
                    <a:tint val="82000"/>
                  </a:schemeClr>
                </a:solidFill>
              </a:defRPr>
            </a:lvl1pPr>
            <a:lvl2pPr marL="162763" indent="0">
              <a:buNone/>
              <a:defRPr sz="712">
                <a:solidFill>
                  <a:schemeClr val="tx1">
                    <a:tint val="82000"/>
                  </a:schemeClr>
                </a:solidFill>
              </a:defRPr>
            </a:lvl2pPr>
            <a:lvl3pPr marL="325526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29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05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381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6579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3934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210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18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062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29991"/>
            <a:ext cx="6049208" cy="47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097" y="598525"/>
            <a:ext cx="2967071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97" y="891853"/>
            <a:ext cx="2967071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0622" y="598525"/>
            <a:ext cx="2981683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0622" y="891853"/>
            <a:ext cx="2981683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83" y="351542"/>
            <a:ext cx="3550622" cy="1735101"/>
          </a:xfrm>
        </p:spPr>
        <p:txBody>
          <a:bodyPr/>
          <a:lstStyle>
            <a:lvl1pPr>
              <a:defRPr sz="1139"/>
            </a:lvl1pPr>
            <a:lvl2pPr>
              <a:defRPr sz="997"/>
            </a:lvl2pPr>
            <a:lvl3pPr>
              <a:defRPr sz="854"/>
            </a:lvl3pPr>
            <a:lvl4pPr>
              <a:defRPr sz="712"/>
            </a:lvl4pPr>
            <a:lvl5pPr>
              <a:defRPr sz="712"/>
            </a:lvl5pPr>
            <a:lvl6pPr>
              <a:defRPr sz="712"/>
            </a:lvl6pPr>
            <a:lvl7pPr>
              <a:defRPr sz="712"/>
            </a:lvl7pPr>
            <a:lvl8pPr>
              <a:defRPr sz="712"/>
            </a:lvl8pPr>
            <a:lvl9pPr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1683" y="351542"/>
            <a:ext cx="3550622" cy="1735101"/>
          </a:xfrm>
        </p:spPr>
        <p:txBody>
          <a:bodyPr anchor="t"/>
          <a:lstStyle>
            <a:lvl1pPr marL="0" indent="0">
              <a:buNone/>
              <a:defRPr sz="1139"/>
            </a:lvl1pPr>
            <a:lvl2pPr marL="162763" indent="0">
              <a:buNone/>
              <a:defRPr sz="997"/>
            </a:lvl2pPr>
            <a:lvl3pPr marL="325526" indent="0">
              <a:buNone/>
              <a:defRPr sz="854"/>
            </a:lvl3pPr>
            <a:lvl4pPr marL="488290" indent="0">
              <a:buNone/>
              <a:defRPr sz="712"/>
            </a:lvl4pPr>
            <a:lvl5pPr marL="651053" indent="0">
              <a:buNone/>
              <a:defRPr sz="712"/>
            </a:lvl5pPr>
            <a:lvl6pPr marL="813816" indent="0">
              <a:buNone/>
              <a:defRPr sz="712"/>
            </a:lvl6pPr>
            <a:lvl7pPr marL="976579" indent="0">
              <a:buNone/>
              <a:defRPr sz="712"/>
            </a:lvl7pPr>
            <a:lvl8pPr marL="1139342" indent="0">
              <a:buNone/>
              <a:defRPr sz="712"/>
            </a:lvl8pPr>
            <a:lvl9pPr marL="1302106" indent="0">
              <a:buNone/>
              <a:defRPr sz="7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84" y="129991"/>
            <a:ext cx="6049208" cy="47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4" y="649956"/>
            <a:ext cx="6049208" cy="1549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183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247" y="2262979"/>
            <a:ext cx="2367082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338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5526" rtl="0" eaLnBrk="1" latinLnBrk="0" hangingPunct="1">
        <a:lnSpc>
          <a:spcPct val="90000"/>
        </a:lnSpc>
        <a:spcBef>
          <a:spcPct val="0"/>
        </a:spcBef>
        <a:buNone/>
        <a:defRPr sz="1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382" indent="-81382" algn="l" defTabSz="32552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1pPr>
      <a:lvl2pPr marL="244145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6967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243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19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796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072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3487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76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52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29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05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381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6579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39342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210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/>
              <p:nvPr/>
            </p:nvSpPr>
            <p:spPr>
              <a:xfrm>
                <a:off x="1570155" y="-39069"/>
                <a:ext cx="1847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55" y="-39069"/>
                <a:ext cx="184752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95A6E-980E-61CC-F335-D14441C62C7C}"/>
                  </a:ext>
                </a:extLst>
              </p:cNvPr>
              <p:cNvSpPr txBox="1"/>
              <p:nvPr/>
            </p:nvSpPr>
            <p:spPr>
              <a:xfrm>
                <a:off x="5361218" y="1890545"/>
                <a:ext cx="1735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95A6E-980E-61CC-F335-D14441C6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218" y="1890545"/>
                <a:ext cx="173501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/>
              <p:nvPr/>
            </p:nvSpPr>
            <p:spPr>
              <a:xfrm>
                <a:off x="3415018" y="1025831"/>
                <a:ext cx="1872045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,1,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−, −,−,−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18" y="1025831"/>
                <a:ext cx="1872045" cy="1077218"/>
              </a:xfrm>
              <a:prstGeom prst="rect">
                <a:avLst/>
              </a:prstGeom>
              <a:blipFill>
                <a:blip r:embed="rId5"/>
                <a:stretch>
                  <a:fillRect b="-167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/>
              <p:nvPr/>
            </p:nvSpPr>
            <p:spPr>
              <a:xfrm>
                <a:off x="5576158" y="1022568"/>
                <a:ext cx="141638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,&gt;</m:t>
                      </m:r>
                      <m:r>
                        <m:rPr>
                          <m:lit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58" y="1022568"/>
                <a:ext cx="1416389" cy="338554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AF0AB-0B21-09EF-ABC8-102B2788CBE3}"/>
              </a:ext>
            </a:extLst>
          </p:cNvPr>
          <p:cNvSpPr/>
          <p:nvPr/>
        </p:nvSpPr>
        <p:spPr>
          <a:xfrm>
            <a:off x="3415018" y="485983"/>
            <a:ext cx="3558486" cy="33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0D917-B773-0C9F-AFD4-5EF641EC7939}"/>
              </a:ext>
            </a:extLst>
          </p:cNvPr>
          <p:cNvSpPr/>
          <p:nvPr/>
        </p:nvSpPr>
        <p:spPr>
          <a:xfrm>
            <a:off x="5318017" y="1032184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90ACFB-72AA-81CB-BAFE-450538A2F49E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5432317" y="1032184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A142E-E2F4-6F34-9F8A-FAF269E45A30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5318017" y="1146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82706-A41B-A532-C85F-44667460E6E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349830" y="805147"/>
            <a:ext cx="1211" cy="22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E16FF-5C1C-036E-0856-B9BA482B2A60}"/>
              </a:ext>
            </a:extLst>
          </p:cNvPr>
          <p:cNvCxnSpPr>
            <a:cxnSpLocks/>
          </p:cNvCxnSpPr>
          <p:nvPr/>
        </p:nvCxnSpPr>
        <p:spPr>
          <a:xfrm flipV="1">
            <a:off x="6733917" y="39960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/>
              <p:nvPr/>
            </p:nvSpPr>
            <p:spPr>
              <a:xfrm>
                <a:off x="6571073" y="44368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73" y="44368"/>
                <a:ext cx="319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22611-6643-CE20-34D2-221CFE1B8523}"/>
              </a:ext>
            </a:extLst>
          </p:cNvPr>
          <p:cNvSpPr/>
          <p:nvPr/>
        </p:nvSpPr>
        <p:spPr>
          <a:xfrm>
            <a:off x="3167484" y="1365573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C00A1F-30AE-0C36-BA36-2852FB3FB2C2}"/>
              </a:ext>
            </a:extLst>
          </p:cNvPr>
          <p:cNvSpPr/>
          <p:nvPr/>
        </p:nvSpPr>
        <p:spPr>
          <a:xfrm rot="16200000">
            <a:off x="6208422" y="1590886"/>
            <a:ext cx="220986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2C7-4E34-D65D-F617-D7C4148770D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284353" y="804114"/>
            <a:ext cx="0" cy="21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5DFF9E-5B3C-937A-D403-00BEA82AD659}"/>
              </a:ext>
            </a:extLst>
          </p:cNvPr>
          <p:cNvSpPr txBox="1"/>
          <p:nvPr/>
        </p:nvSpPr>
        <p:spPr>
          <a:xfrm>
            <a:off x="1640327" y="2098787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48BEC-479B-EC65-C85A-188DF0566B50}"/>
              </a:ext>
            </a:extLst>
          </p:cNvPr>
          <p:cNvSpPr txBox="1"/>
          <p:nvPr/>
        </p:nvSpPr>
        <p:spPr>
          <a:xfrm>
            <a:off x="3518755" y="2089773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prefix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AC369-3B37-EA58-D1D2-AF968451926F}"/>
              </a:ext>
            </a:extLst>
          </p:cNvPr>
          <p:cNvSpPr txBox="1"/>
          <p:nvPr/>
        </p:nvSpPr>
        <p:spPr>
          <a:xfrm>
            <a:off x="1582279" y="226961"/>
            <a:ext cx="179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5CEBA-760B-CE16-A896-F479B88C8343}"/>
              </a:ext>
            </a:extLst>
          </p:cNvPr>
          <p:cNvSpPr txBox="1"/>
          <p:nvPr/>
        </p:nvSpPr>
        <p:spPr>
          <a:xfrm>
            <a:off x="5554821" y="2131440"/>
            <a:ext cx="142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ICL sequence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11EAB-06CA-68C2-D2CD-42521FD11555}"/>
              </a:ext>
            </a:extLst>
          </p:cNvPr>
          <p:cNvSpPr txBox="1"/>
          <p:nvPr/>
        </p:nvSpPr>
        <p:spPr>
          <a:xfrm>
            <a:off x="5612890" y="1363441"/>
            <a:ext cx="141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context 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A0CF22-3C58-C5F9-8B4F-A51E139F2303}"/>
              </a:ext>
            </a:extLst>
          </p:cNvPr>
          <p:cNvSpPr/>
          <p:nvPr/>
        </p:nvSpPr>
        <p:spPr>
          <a:xfrm rot="5400000">
            <a:off x="2312618" y="426920"/>
            <a:ext cx="240635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136877"/>
                  </p:ext>
                </p:extLst>
              </p:nvPr>
            </p:nvGraphicFramePr>
            <p:xfrm>
              <a:off x="59171" y="393766"/>
              <a:ext cx="138260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306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0306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136877"/>
                  </p:ext>
                </p:extLst>
              </p:nvPr>
            </p:nvGraphicFramePr>
            <p:xfrm>
              <a:off x="59171" y="393766"/>
              <a:ext cx="138260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101754" t="-1818" r="-2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1754" t="-1818" r="-1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01754" t="-1818" r="-7018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101818" r="-3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101818" r="-2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101818" r="-1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101818" r="-7018" b="-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198214" r="-3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198214" r="-2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198214" r="-1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198214" r="-7018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303636" r="-3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303636" r="-2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303636" r="-1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303636" r="-7018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439" t="-403636" r="-1754" b="-10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754" t="-5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754" t="-5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754" t="-503636" r="-1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1754" t="-503636" r="-7018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B3CF46-E2A3-4D48-B55E-D79A0F2211D4}"/>
              </a:ext>
            </a:extLst>
          </p:cNvPr>
          <p:cNvSpPr/>
          <p:nvPr/>
        </p:nvSpPr>
        <p:spPr>
          <a:xfrm>
            <a:off x="1490155" y="1353620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2E8D2-A0D2-FDC0-E3E0-ED26007858D1}"/>
              </a:ext>
            </a:extLst>
          </p:cNvPr>
          <p:cNvSpPr txBox="1"/>
          <p:nvPr/>
        </p:nvSpPr>
        <p:spPr>
          <a:xfrm>
            <a:off x="132674" y="-12195"/>
            <a:ext cx="1191425" cy="47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i="1" dirty="0"/>
              <a:t>hypothesis universe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C2BF9F7-1B70-372C-71AB-25DEC8315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606340"/>
                  </p:ext>
                </p:extLst>
              </p:nvPr>
            </p:nvGraphicFramePr>
            <p:xfrm>
              <a:off x="1738275" y="804114"/>
              <a:ext cx="138260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306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C2BF9F7-1B70-372C-71AB-25DEC8315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606340"/>
                  </p:ext>
                </p:extLst>
              </p:nvPr>
            </p:nvGraphicFramePr>
            <p:xfrm>
              <a:off x="1738275" y="804114"/>
              <a:ext cx="138260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101754" t="-1818" r="-207018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205357" t="-1818" r="-110714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300000" t="-1818" r="-8772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754" t="-100000" r="-3070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754" t="-100000" r="-2070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5357" t="-100000" r="-110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00000" t="-100000" r="-87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754" t="-203636" r="-307018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754" t="-203636" r="-207018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5357" t="-203636" r="-11071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00000" t="-203636" r="-8772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754" t="-3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754" t="-3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5357" t="-303636" r="-11071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000" t="-303636" r="-8772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287CF-09A2-02ED-32A6-6E3CE752390D}"/>
              </a:ext>
            </a:extLst>
          </p:cNvPr>
          <p:cNvCxnSpPr>
            <a:cxnSpLocks/>
          </p:cNvCxnSpPr>
          <p:nvPr/>
        </p:nvCxnSpPr>
        <p:spPr>
          <a:xfrm flipV="1">
            <a:off x="6248644" y="403651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BD6DF-1C08-F8B8-7AA0-57DD5E92D538}"/>
                  </a:ext>
                </a:extLst>
              </p:cNvPr>
              <p:cNvSpPr txBox="1"/>
              <p:nvPr/>
            </p:nvSpPr>
            <p:spPr>
              <a:xfrm>
                <a:off x="6080988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BD6DF-1C08-F8B8-7AA0-57DD5E92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88" y="48414"/>
                <a:ext cx="3192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A0646-450D-8DD5-7ADC-02574355B0FD}"/>
              </a:ext>
            </a:extLst>
          </p:cNvPr>
          <p:cNvCxnSpPr>
            <a:cxnSpLocks/>
          </p:cNvCxnSpPr>
          <p:nvPr/>
        </p:nvCxnSpPr>
        <p:spPr>
          <a:xfrm flipV="1">
            <a:off x="5780219" y="403651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D437C-47FA-E300-21E5-59A0BB210020}"/>
                  </a:ext>
                </a:extLst>
              </p:cNvPr>
              <p:cNvSpPr txBox="1"/>
              <p:nvPr/>
            </p:nvSpPr>
            <p:spPr>
              <a:xfrm>
                <a:off x="5612563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D437C-47FA-E300-21E5-59A0BB21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63" y="48414"/>
                <a:ext cx="3192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</TotalTime>
  <Words>132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24</cp:revision>
  <dcterms:created xsi:type="dcterms:W3CDTF">2024-12-25T01:59:12Z</dcterms:created>
  <dcterms:modified xsi:type="dcterms:W3CDTF">2025-01-29T23:25:06Z</dcterms:modified>
</cp:coreProperties>
</file>