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92875" cy="2651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9" autoAdjust="0"/>
    <p:restoredTop sz="94660"/>
  </p:normalViewPr>
  <p:slideViewPr>
    <p:cSldViewPr snapToGrid="0">
      <p:cViewPr>
        <p:scale>
          <a:sx n="200" d="100"/>
          <a:sy n="200" d="100"/>
        </p:scale>
        <p:origin x="1192" y="1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1610" y="433877"/>
            <a:ext cx="4869656" cy="922984"/>
          </a:xfrm>
        </p:spPr>
        <p:txBody>
          <a:bodyPr anchor="b"/>
          <a:lstStyle>
            <a:lvl1pPr algn="ctr"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610" y="1392454"/>
            <a:ext cx="4869656" cy="640075"/>
          </a:xfrm>
        </p:spPr>
        <p:txBody>
          <a:bodyPr/>
          <a:lstStyle>
            <a:lvl1pPr marL="0" indent="0" algn="ctr">
              <a:buNone/>
              <a:defRPr sz="928"/>
            </a:lvl1pPr>
            <a:lvl2pPr marL="176754" indent="0" algn="ctr">
              <a:buNone/>
              <a:defRPr sz="773"/>
            </a:lvl2pPr>
            <a:lvl3pPr marL="353507" indent="0" algn="ctr">
              <a:buNone/>
              <a:defRPr sz="696"/>
            </a:lvl3pPr>
            <a:lvl4pPr marL="530261" indent="0" algn="ctr">
              <a:buNone/>
              <a:defRPr sz="619"/>
            </a:lvl4pPr>
            <a:lvl5pPr marL="707014" indent="0" algn="ctr">
              <a:buNone/>
              <a:defRPr sz="619"/>
            </a:lvl5pPr>
            <a:lvl6pPr marL="883768" indent="0" algn="ctr">
              <a:buNone/>
              <a:defRPr sz="619"/>
            </a:lvl6pPr>
            <a:lvl7pPr marL="1060521" indent="0" algn="ctr">
              <a:buNone/>
              <a:defRPr sz="619"/>
            </a:lvl7pPr>
            <a:lvl8pPr marL="1237275" indent="0" algn="ctr">
              <a:buNone/>
              <a:defRPr sz="619"/>
            </a:lvl8pPr>
            <a:lvl9pPr marL="1414028" indent="0" algn="ctr">
              <a:buNone/>
              <a:defRPr sz="6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1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46464" y="141148"/>
            <a:ext cx="1400026" cy="22467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6385" y="141148"/>
            <a:ext cx="4118918" cy="22467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3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1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003" y="660941"/>
            <a:ext cx="5600105" cy="1102794"/>
          </a:xfrm>
        </p:spPr>
        <p:txBody>
          <a:bodyPr anchor="b"/>
          <a:lstStyle>
            <a:lvl1pPr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003" y="1774168"/>
            <a:ext cx="5600105" cy="579933"/>
          </a:xfrm>
        </p:spPr>
        <p:txBody>
          <a:bodyPr/>
          <a:lstStyle>
            <a:lvl1pPr marL="0" indent="0">
              <a:buNone/>
              <a:defRPr sz="928">
                <a:solidFill>
                  <a:schemeClr val="tx1">
                    <a:tint val="82000"/>
                  </a:schemeClr>
                </a:solidFill>
              </a:defRPr>
            </a:lvl1pPr>
            <a:lvl2pPr marL="176754" indent="0">
              <a:buNone/>
              <a:defRPr sz="773">
                <a:solidFill>
                  <a:schemeClr val="tx1">
                    <a:tint val="82000"/>
                  </a:schemeClr>
                </a:solidFill>
              </a:defRPr>
            </a:lvl2pPr>
            <a:lvl3pPr marL="353507" indent="0">
              <a:buNone/>
              <a:defRPr sz="696">
                <a:solidFill>
                  <a:schemeClr val="tx1">
                    <a:tint val="82000"/>
                  </a:schemeClr>
                </a:solidFill>
              </a:defRPr>
            </a:lvl3pPr>
            <a:lvl4pPr marL="530261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4pPr>
            <a:lvl5pPr marL="707014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5pPr>
            <a:lvl6pPr marL="883768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6pPr>
            <a:lvl7pPr marL="1060521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7pPr>
            <a:lvl8pPr marL="1237275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8pPr>
            <a:lvl9pPr marL="1414028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6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385" y="705740"/>
            <a:ext cx="2759472" cy="1682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7018" y="705740"/>
            <a:ext cx="2759472" cy="1682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141148"/>
            <a:ext cx="5600105" cy="5124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231" y="649894"/>
            <a:ext cx="2746790" cy="318503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231" y="968397"/>
            <a:ext cx="2746790" cy="1424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7018" y="649894"/>
            <a:ext cx="2760318" cy="318503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7018" y="968397"/>
            <a:ext cx="2760318" cy="1424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1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4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8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176742"/>
            <a:ext cx="2094121" cy="618596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318" y="381713"/>
            <a:ext cx="3287018" cy="1884017"/>
          </a:xfrm>
        </p:spPr>
        <p:txBody>
          <a:bodyPr/>
          <a:lstStyle>
            <a:lvl1pPr>
              <a:defRPr sz="1237"/>
            </a:lvl1pPr>
            <a:lvl2pPr>
              <a:defRPr sz="1082"/>
            </a:lvl2pPr>
            <a:lvl3pPr>
              <a:defRPr sz="928"/>
            </a:lvl3pPr>
            <a:lvl4pPr>
              <a:defRPr sz="773"/>
            </a:lvl4pPr>
            <a:lvl5pPr>
              <a:defRPr sz="773"/>
            </a:lvl5pPr>
            <a:lvl6pPr>
              <a:defRPr sz="773"/>
            </a:lvl6pPr>
            <a:lvl7pPr>
              <a:defRPr sz="773"/>
            </a:lvl7pPr>
            <a:lvl8pPr>
              <a:defRPr sz="773"/>
            </a:lvl8pPr>
            <a:lvl9pPr>
              <a:defRPr sz="7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231" y="795338"/>
            <a:ext cx="2094121" cy="1473461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6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31" y="176742"/>
            <a:ext cx="2094121" cy="618596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0318" y="381713"/>
            <a:ext cx="3287018" cy="1884017"/>
          </a:xfrm>
        </p:spPr>
        <p:txBody>
          <a:bodyPr anchor="t"/>
          <a:lstStyle>
            <a:lvl1pPr marL="0" indent="0">
              <a:buNone/>
              <a:defRPr sz="1237"/>
            </a:lvl1pPr>
            <a:lvl2pPr marL="176754" indent="0">
              <a:buNone/>
              <a:defRPr sz="1082"/>
            </a:lvl2pPr>
            <a:lvl3pPr marL="353507" indent="0">
              <a:buNone/>
              <a:defRPr sz="928"/>
            </a:lvl3pPr>
            <a:lvl4pPr marL="530261" indent="0">
              <a:buNone/>
              <a:defRPr sz="773"/>
            </a:lvl4pPr>
            <a:lvl5pPr marL="707014" indent="0">
              <a:buNone/>
              <a:defRPr sz="773"/>
            </a:lvl5pPr>
            <a:lvl6pPr marL="883768" indent="0">
              <a:buNone/>
              <a:defRPr sz="773"/>
            </a:lvl6pPr>
            <a:lvl7pPr marL="1060521" indent="0">
              <a:buNone/>
              <a:defRPr sz="773"/>
            </a:lvl7pPr>
            <a:lvl8pPr marL="1237275" indent="0">
              <a:buNone/>
              <a:defRPr sz="773"/>
            </a:lvl8pPr>
            <a:lvl9pPr marL="1414028" indent="0">
              <a:buNone/>
              <a:defRPr sz="7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231" y="795338"/>
            <a:ext cx="2094121" cy="1473461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9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6385" y="141148"/>
            <a:ext cx="5600105" cy="51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85" y="705740"/>
            <a:ext cx="5600105" cy="168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6385" y="2457200"/>
            <a:ext cx="1460897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0765" y="2457200"/>
            <a:ext cx="219134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85593" y="2457200"/>
            <a:ext cx="1460897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53507" rtl="0" eaLnBrk="1" latinLnBrk="0" hangingPunct="1">
        <a:lnSpc>
          <a:spcPct val="90000"/>
        </a:lnSpc>
        <a:spcBef>
          <a:spcPct val="0"/>
        </a:spcBef>
        <a:buNone/>
        <a:defRPr sz="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377" indent="-88377" algn="l" defTabSz="35350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082" kern="1200">
          <a:solidFill>
            <a:schemeClr val="tx1"/>
          </a:solidFill>
          <a:latin typeface="+mn-lt"/>
          <a:ea typeface="+mn-ea"/>
          <a:cs typeface="+mn-cs"/>
        </a:defRPr>
      </a:lvl1pPr>
      <a:lvl2pPr marL="265130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928" kern="1200">
          <a:solidFill>
            <a:schemeClr val="tx1"/>
          </a:solidFill>
          <a:latin typeface="+mn-lt"/>
          <a:ea typeface="+mn-ea"/>
          <a:cs typeface="+mn-cs"/>
        </a:defRPr>
      </a:lvl2pPr>
      <a:lvl3pPr marL="44188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773" kern="1200">
          <a:solidFill>
            <a:schemeClr val="tx1"/>
          </a:solidFill>
          <a:latin typeface="+mn-lt"/>
          <a:ea typeface="+mn-ea"/>
          <a:cs typeface="+mn-cs"/>
        </a:defRPr>
      </a:lvl3pPr>
      <a:lvl4pPr marL="618637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9539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97214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148898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32565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502405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1pPr>
      <a:lvl2pPr marL="176754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2pPr>
      <a:lvl3pPr marL="353507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3pPr>
      <a:lvl4pPr marL="530261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07014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883768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060521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237275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414028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DEE6877-38BC-A571-43EF-64D6A20BB5F9}"/>
              </a:ext>
            </a:extLst>
          </p:cNvPr>
          <p:cNvSpPr/>
          <p:nvPr/>
        </p:nvSpPr>
        <p:spPr>
          <a:xfrm>
            <a:off x="4133259" y="1750226"/>
            <a:ext cx="1165213" cy="7524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C00F95C-5A90-374B-E65C-797CF008D22C}"/>
              </a:ext>
            </a:extLst>
          </p:cNvPr>
          <p:cNvSpPr/>
          <p:nvPr/>
        </p:nvSpPr>
        <p:spPr>
          <a:xfrm>
            <a:off x="4128798" y="480279"/>
            <a:ext cx="1165213" cy="752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7E10A93-C984-8879-D8D9-830B5FCF1F03}"/>
              </a:ext>
            </a:extLst>
          </p:cNvPr>
          <p:cNvSpPr/>
          <p:nvPr/>
        </p:nvSpPr>
        <p:spPr>
          <a:xfrm>
            <a:off x="2350393" y="1752599"/>
            <a:ext cx="1165213" cy="7524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8F4362A3-B06B-4985-73E6-08EDBB54D87E}"/>
              </a:ext>
            </a:extLst>
          </p:cNvPr>
          <p:cNvSpPr/>
          <p:nvPr/>
        </p:nvSpPr>
        <p:spPr>
          <a:xfrm>
            <a:off x="2376209" y="506378"/>
            <a:ext cx="1165213" cy="752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8C8554-6BCE-D5D4-796A-8A8686EDF54E}"/>
              </a:ext>
            </a:extLst>
          </p:cNvPr>
          <p:cNvSpPr/>
          <p:nvPr/>
        </p:nvSpPr>
        <p:spPr>
          <a:xfrm>
            <a:off x="215900" y="771524"/>
            <a:ext cx="1165213" cy="752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5CD30-8C44-FF2B-F0B5-74E29C93CD2C}"/>
              </a:ext>
            </a:extLst>
          </p:cNvPr>
          <p:cNvSpPr txBox="1"/>
          <p:nvPr/>
        </p:nvSpPr>
        <p:spPr>
          <a:xfrm>
            <a:off x="2062561" y="71374"/>
            <a:ext cx="1744554" cy="44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i="1" dirty="0"/>
              <a:t>ID</a:t>
            </a:r>
            <a:r>
              <a:rPr lang="en-US" sz="1400" i="1" dirty="0"/>
              <a:t> hypothesis class generalization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628BDF-5468-C43D-D4B3-440CFE578088}"/>
              </a:ext>
            </a:extLst>
          </p:cNvPr>
          <p:cNvSpPr txBox="1"/>
          <p:nvPr/>
        </p:nvSpPr>
        <p:spPr>
          <a:xfrm>
            <a:off x="1994058" y="1319503"/>
            <a:ext cx="1911192" cy="44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i="1" dirty="0"/>
              <a:t>OOD</a:t>
            </a:r>
            <a:r>
              <a:rPr lang="en-US" sz="1400" i="1" dirty="0"/>
              <a:t> hypothesis class generalization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436591-0349-8718-0245-BAEBB352778D}"/>
              </a:ext>
            </a:extLst>
          </p:cNvPr>
          <p:cNvSpPr txBox="1"/>
          <p:nvPr/>
        </p:nvSpPr>
        <p:spPr>
          <a:xfrm>
            <a:off x="3846865" y="72898"/>
            <a:ext cx="1744554" cy="44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i="1" dirty="0"/>
              <a:t>ID</a:t>
            </a:r>
            <a:r>
              <a:rPr lang="en-US" sz="1400" i="1" dirty="0"/>
              <a:t> hypothesis class </a:t>
            </a:r>
            <a:r>
              <a:rPr lang="en-US" sz="1400" b="1" i="1" dirty="0"/>
              <a:t>size</a:t>
            </a:r>
            <a:r>
              <a:rPr lang="en-US" sz="1400" i="1" dirty="0"/>
              <a:t> generalization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57FADA-66DD-7AB4-8D03-75F90843D0A0}"/>
              </a:ext>
            </a:extLst>
          </p:cNvPr>
          <p:cNvSpPr txBox="1"/>
          <p:nvPr/>
        </p:nvSpPr>
        <p:spPr>
          <a:xfrm>
            <a:off x="3837545" y="1335707"/>
            <a:ext cx="2087854" cy="44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i="1" dirty="0"/>
              <a:t>OOD</a:t>
            </a:r>
            <a:r>
              <a:rPr lang="en-US" sz="1400" i="1" dirty="0"/>
              <a:t> hypothesis class</a:t>
            </a:r>
          </a:p>
          <a:p>
            <a:pPr>
              <a:lnSpc>
                <a:spcPct val="80000"/>
              </a:lnSpc>
            </a:pPr>
            <a:r>
              <a:rPr lang="en-US" sz="1400" b="1" i="1" dirty="0"/>
              <a:t>size </a:t>
            </a:r>
            <a:r>
              <a:rPr lang="en-US" sz="1400" i="1" dirty="0"/>
              <a:t>generalization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5F8DBB-96A9-26B6-93BC-795F2828D213}"/>
                  </a:ext>
                </a:extLst>
              </p:cNvPr>
              <p:cNvSpPr/>
              <p:nvPr/>
            </p:nvSpPr>
            <p:spPr>
              <a:xfrm>
                <a:off x="330199" y="838449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5F8DBB-96A9-26B6-93BC-795F2828D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99" y="838449"/>
                <a:ext cx="288925" cy="256925"/>
              </a:xfrm>
              <a:prstGeom prst="rect">
                <a:avLst/>
              </a:prstGeom>
              <a:blipFill>
                <a:blip r:embed="rId2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AD81D50-5337-1A93-4D14-CC67E57858B9}"/>
                  </a:ext>
                </a:extLst>
              </p:cNvPr>
              <p:cNvSpPr/>
              <p:nvPr/>
            </p:nvSpPr>
            <p:spPr>
              <a:xfrm>
                <a:off x="688975" y="838448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AD81D50-5337-1A93-4D14-CC67E57858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5" y="838448"/>
                <a:ext cx="288925" cy="256925"/>
              </a:xfrm>
              <a:prstGeom prst="rect">
                <a:avLst/>
              </a:prstGeom>
              <a:blipFill>
                <a:blip r:embed="rId3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53DA98-8BC8-A62C-D8BA-E8234019CECB}"/>
                  </a:ext>
                </a:extLst>
              </p:cNvPr>
              <p:cNvSpPr/>
              <p:nvPr/>
            </p:nvSpPr>
            <p:spPr>
              <a:xfrm>
                <a:off x="330199" y="1181923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D53DA98-8BC8-A62C-D8BA-E8234019C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99" y="1181923"/>
                <a:ext cx="288925" cy="256925"/>
              </a:xfrm>
              <a:prstGeom prst="rect">
                <a:avLst/>
              </a:prstGeom>
              <a:blipFill>
                <a:blip r:embed="rId4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2589E0-5AD6-B374-1BDF-BB21EF71F62A}"/>
                  </a:ext>
                </a:extLst>
              </p:cNvPr>
              <p:cNvSpPr/>
              <p:nvPr/>
            </p:nvSpPr>
            <p:spPr>
              <a:xfrm>
                <a:off x="688975" y="1196120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22589E0-5AD6-B374-1BDF-BB21EF71F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75" y="1196120"/>
                <a:ext cx="288925" cy="256925"/>
              </a:xfrm>
              <a:prstGeom prst="rect">
                <a:avLst/>
              </a:prstGeom>
              <a:blipFill>
                <a:blip r:embed="rId5"/>
                <a:stretch>
                  <a:fillRect l="-19149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0A497E-CEF8-3235-F6C2-CECE7843AD0D}"/>
                  </a:ext>
                </a:extLst>
              </p:cNvPr>
              <p:cNvSpPr/>
              <p:nvPr/>
            </p:nvSpPr>
            <p:spPr>
              <a:xfrm>
                <a:off x="1047751" y="834995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0A497E-CEF8-3235-F6C2-CECE7843A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1" y="834995"/>
                <a:ext cx="288925" cy="256925"/>
              </a:xfrm>
              <a:prstGeom prst="rect">
                <a:avLst/>
              </a:prstGeom>
              <a:blipFill>
                <a:blip r:embed="rId6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A5A7AF0-F66F-A562-B932-78A8D154CB00}"/>
                  </a:ext>
                </a:extLst>
              </p:cNvPr>
              <p:cNvSpPr/>
              <p:nvPr/>
            </p:nvSpPr>
            <p:spPr>
              <a:xfrm>
                <a:off x="1047751" y="119266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A5A7AF0-F66F-A562-B932-78A8D154C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1" y="1192667"/>
                <a:ext cx="288925" cy="256925"/>
              </a:xfrm>
              <a:prstGeom prst="rect">
                <a:avLst/>
              </a:prstGeom>
              <a:blipFill>
                <a:blip r:embed="rId7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C8D2DA-F1BE-A239-2F32-FCE5D1036456}"/>
              </a:ext>
            </a:extLst>
          </p:cNvPr>
          <p:cNvSpPr/>
          <p:nvPr/>
        </p:nvSpPr>
        <p:spPr>
          <a:xfrm>
            <a:off x="301625" y="854045"/>
            <a:ext cx="288925" cy="59707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60315D-2E55-DF82-296B-29A6DB9F138F}"/>
              </a:ext>
            </a:extLst>
          </p:cNvPr>
          <p:cNvSpPr/>
          <p:nvPr/>
        </p:nvSpPr>
        <p:spPr>
          <a:xfrm>
            <a:off x="653777" y="836723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03DDBC-F51F-73FC-3F4A-59DA97CAA06D}"/>
              </a:ext>
            </a:extLst>
          </p:cNvPr>
          <p:cNvSpPr/>
          <p:nvPr/>
        </p:nvSpPr>
        <p:spPr>
          <a:xfrm>
            <a:off x="655364" y="1189228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C9E9E38-FA3C-E28E-F199-8F41C2AB4090}"/>
                  </a:ext>
                </a:extLst>
              </p:cNvPr>
              <p:cNvSpPr/>
              <p:nvPr/>
            </p:nvSpPr>
            <p:spPr>
              <a:xfrm>
                <a:off x="2465632" y="1819525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C9E9E38-FA3C-E28E-F199-8F41C2AB40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632" y="1819525"/>
                <a:ext cx="288925" cy="256925"/>
              </a:xfrm>
              <a:prstGeom prst="rect">
                <a:avLst/>
              </a:prstGeom>
              <a:blipFill>
                <a:blip r:embed="rId8"/>
                <a:stretch>
                  <a:fillRect l="-16667"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14A0C9-C93B-1D8C-B9D5-03801519E19F}"/>
                  </a:ext>
                </a:extLst>
              </p:cNvPr>
              <p:cNvSpPr/>
              <p:nvPr/>
            </p:nvSpPr>
            <p:spPr>
              <a:xfrm>
                <a:off x="2824408" y="1819524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714A0C9-C93B-1D8C-B9D5-03801519E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408" y="1819524"/>
                <a:ext cx="288925" cy="256925"/>
              </a:xfrm>
              <a:prstGeom prst="rect">
                <a:avLst/>
              </a:prstGeom>
              <a:blipFill>
                <a:blip r:embed="rId9"/>
                <a:stretch>
                  <a:fillRect l="-16667"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13094C-7B15-C23B-3857-2970B834B632}"/>
                  </a:ext>
                </a:extLst>
              </p:cNvPr>
              <p:cNvSpPr/>
              <p:nvPr/>
            </p:nvSpPr>
            <p:spPr>
              <a:xfrm>
                <a:off x="2465632" y="2162999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13094C-7B15-C23B-3857-2970B834B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632" y="2162999"/>
                <a:ext cx="288925" cy="256925"/>
              </a:xfrm>
              <a:prstGeom prst="rect">
                <a:avLst/>
              </a:prstGeom>
              <a:blipFill>
                <a:blip r:embed="rId10"/>
                <a:stretch>
                  <a:fillRect l="-31250" r="-41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ABAC31D-8F1E-7A33-60C4-FC88CC66D1F2}"/>
                  </a:ext>
                </a:extLst>
              </p:cNvPr>
              <p:cNvSpPr/>
              <p:nvPr/>
            </p:nvSpPr>
            <p:spPr>
              <a:xfrm>
                <a:off x="2824408" y="2177196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ABAC31D-8F1E-7A33-60C4-FC88CC66D1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408" y="2177196"/>
                <a:ext cx="288925" cy="256925"/>
              </a:xfrm>
              <a:prstGeom prst="rect">
                <a:avLst/>
              </a:prstGeom>
              <a:blipFill>
                <a:blip r:embed="rId11"/>
                <a:stretch>
                  <a:fillRect l="-31250" r="-41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54ADF6-D731-32FD-6CAF-34A5010F292D}"/>
                  </a:ext>
                </a:extLst>
              </p:cNvPr>
              <p:cNvSpPr/>
              <p:nvPr/>
            </p:nvSpPr>
            <p:spPr>
              <a:xfrm>
                <a:off x="3183184" y="1816071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554ADF6-D731-32FD-6CAF-34A5010F2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84" y="1816071"/>
                <a:ext cx="288925" cy="256925"/>
              </a:xfrm>
              <a:prstGeom prst="rect">
                <a:avLst/>
              </a:prstGeom>
              <a:blipFill>
                <a:blip r:embed="rId12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FF8EAF9-E1C4-7F3E-E736-5F79AFC06BB4}"/>
                  </a:ext>
                </a:extLst>
              </p:cNvPr>
              <p:cNvSpPr/>
              <p:nvPr/>
            </p:nvSpPr>
            <p:spPr>
              <a:xfrm>
                <a:off x="3183184" y="2173743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FF8EAF9-E1C4-7F3E-E736-5F79AFC06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184" y="2173743"/>
                <a:ext cx="288925" cy="256925"/>
              </a:xfrm>
              <a:prstGeom prst="rect">
                <a:avLst/>
              </a:prstGeom>
              <a:blipFill>
                <a:blip r:embed="rId13"/>
                <a:stretch>
                  <a:fillRect l="-31250" r="-41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82AC7B7-9397-D61D-69AE-E21FF223FABB}"/>
              </a:ext>
            </a:extLst>
          </p:cNvPr>
          <p:cNvSpPr/>
          <p:nvPr/>
        </p:nvSpPr>
        <p:spPr>
          <a:xfrm>
            <a:off x="2437058" y="1835121"/>
            <a:ext cx="288925" cy="59707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AF2539D-601E-4812-CEF3-047347827FCC}"/>
              </a:ext>
            </a:extLst>
          </p:cNvPr>
          <p:cNvSpPr/>
          <p:nvPr/>
        </p:nvSpPr>
        <p:spPr>
          <a:xfrm>
            <a:off x="2789210" y="1817799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948765B-6237-C8CB-0F84-159C1C4BCEF9}"/>
              </a:ext>
            </a:extLst>
          </p:cNvPr>
          <p:cNvSpPr/>
          <p:nvPr/>
        </p:nvSpPr>
        <p:spPr>
          <a:xfrm>
            <a:off x="2790797" y="2170304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987D426-D074-F155-12F2-3D595864671E}"/>
                  </a:ext>
                </a:extLst>
              </p:cNvPr>
              <p:cNvSpPr/>
              <p:nvPr/>
            </p:nvSpPr>
            <p:spPr>
              <a:xfrm>
                <a:off x="2479065" y="57068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987D426-D074-F155-12F2-3D5958646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065" y="570687"/>
                <a:ext cx="288925" cy="256925"/>
              </a:xfrm>
              <a:prstGeom prst="rect">
                <a:avLst/>
              </a:prstGeom>
              <a:blipFill>
                <a:blip r:embed="rId14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6143818-F656-0D32-A2B3-12032B6AC1A1}"/>
                  </a:ext>
                </a:extLst>
              </p:cNvPr>
              <p:cNvSpPr/>
              <p:nvPr/>
            </p:nvSpPr>
            <p:spPr>
              <a:xfrm>
                <a:off x="2837841" y="570686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6143818-F656-0D32-A2B3-12032B6AC1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841" y="570686"/>
                <a:ext cx="288925" cy="256925"/>
              </a:xfrm>
              <a:prstGeom prst="rect">
                <a:avLst/>
              </a:prstGeom>
              <a:blipFill>
                <a:blip r:embed="rId15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C46AC4A-2B2C-7DE9-2441-02F12EADEB1E}"/>
                  </a:ext>
                </a:extLst>
              </p:cNvPr>
              <p:cNvSpPr/>
              <p:nvPr/>
            </p:nvSpPr>
            <p:spPr>
              <a:xfrm>
                <a:off x="2479065" y="914161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C46AC4A-2B2C-7DE9-2441-02F12EADE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065" y="914161"/>
                <a:ext cx="288925" cy="256925"/>
              </a:xfrm>
              <a:prstGeom prst="rect">
                <a:avLst/>
              </a:prstGeom>
              <a:blipFill>
                <a:blip r:embed="rId16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DB56008-9A50-695A-01C5-C41BA323F439}"/>
                  </a:ext>
                </a:extLst>
              </p:cNvPr>
              <p:cNvSpPr/>
              <p:nvPr/>
            </p:nvSpPr>
            <p:spPr>
              <a:xfrm>
                <a:off x="2837841" y="928358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DB56008-9A50-695A-01C5-C41BA323F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841" y="928358"/>
                <a:ext cx="288925" cy="256925"/>
              </a:xfrm>
              <a:prstGeom prst="rect">
                <a:avLst/>
              </a:prstGeom>
              <a:blipFill>
                <a:blip r:embed="rId17"/>
                <a:stretch>
                  <a:fillRect l="-19149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5E2397A-2004-ACF8-FD78-F12450B91AF4}"/>
                  </a:ext>
                </a:extLst>
              </p:cNvPr>
              <p:cNvSpPr/>
              <p:nvPr/>
            </p:nvSpPr>
            <p:spPr>
              <a:xfrm>
                <a:off x="3196617" y="567233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5E2397A-2004-ACF8-FD78-F12450B91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617" y="567233"/>
                <a:ext cx="288925" cy="256925"/>
              </a:xfrm>
              <a:prstGeom prst="rect">
                <a:avLst/>
              </a:prstGeom>
              <a:blipFill>
                <a:blip r:embed="rId18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F45A791-7CEC-135A-D8EE-2783165DE323}"/>
                  </a:ext>
                </a:extLst>
              </p:cNvPr>
              <p:cNvSpPr/>
              <p:nvPr/>
            </p:nvSpPr>
            <p:spPr>
              <a:xfrm>
                <a:off x="3196617" y="924905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F45A791-7CEC-135A-D8EE-2783165DE3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617" y="924905"/>
                <a:ext cx="288925" cy="256925"/>
              </a:xfrm>
              <a:prstGeom prst="rect">
                <a:avLst/>
              </a:prstGeom>
              <a:blipFill>
                <a:blip r:embed="rId19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DF46E36-9A1E-0E6C-8D4B-709D055EF334}"/>
              </a:ext>
            </a:extLst>
          </p:cNvPr>
          <p:cNvSpPr/>
          <p:nvPr/>
        </p:nvSpPr>
        <p:spPr>
          <a:xfrm>
            <a:off x="3163006" y="593769"/>
            <a:ext cx="288925" cy="59707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EBC8F0B-7686-9890-470B-4EF39EC212C5}"/>
              </a:ext>
            </a:extLst>
          </p:cNvPr>
          <p:cNvSpPr/>
          <p:nvPr/>
        </p:nvSpPr>
        <p:spPr>
          <a:xfrm>
            <a:off x="2453393" y="568961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F48CE7D-DDA1-6DF9-2F6F-7326FBE409DE}"/>
              </a:ext>
            </a:extLst>
          </p:cNvPr>
          <p:cNvSpPr/>
          <p:nvPr/>
        </p:nvSpPr>
        <p:spPr>
          <a:xfrm>
            <a:off x="2454980" y="921466"/>
            <a:ext cx="65114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74BA26F-EE6C-589B-796A-70EF67C91600}"/>
                  </a:ext>
                </a:extLst>
              </p:cNvPr>
              <p:cNvSpPr/>
              <p:nvPr/>
            </p:nvSpPr>
            <p:spPr>
              <a:xfrm>
                <a:off x="4236900" y="1817152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74BA26F-EE6C-589B-796A-70EF67C91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900" y="1817152"/>
                <a:ext cx="288925" cy="256925"/>
              </a:xfrm>
              <a:prstGeom prst="rect">
                <a:avLst/>
              </a:prstGeom>
              <a:blipFill>
                <a:blip r:embed="rId20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C1171AC-6689-F048-07CD-BB068355F55F}"/>
                  </a:ext>
                </a:extLst>
              </p:cNvPr>
              <p:cNvSpPr/>
              <p:nvPr/>
            </p:nvSpPr>
            <p:spPr>
              <a:xfrm>
                <a:off x="4595676" y="1817151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C1171AC-6689-F048-07CD-BB068355F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676" y="1817151"/>
                <a:ext cx="288925" cy="256925"/>
              </a:xfrm>
              <a:prstGeom prst="rect">
                <a:avLst/>
              </a:prstGeom>
              <a:blipFill>
                <a:blip r:embed="rId21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F315B89-8541-89DE-62B1-A2459B9FBAD6}"/>
                  </a:ext>
                </a:extLst>
              </p:cNvPr>
              <p:cNvSpPr/>
              <p:nvPr/>
            </p:nvSpPr>
            <p:spPr>
              <a:xfrm>
                <a:off x="4236900" y="2160626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F315B89-8541-89DE-62B1-A2459B9FB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900" y="2160626"/>
                <a:ext cx="288925" cy="256925"/>
              </a:xfrm>
              <a:prstGeom prst="rect">
                <a:avLst/>
              </a:prstGeom>
              <a:blipFill>
                <a:blip r:embed="rId22"/>
                <a:stretch>
                  <a:fillRect l="-31915" r="-6383"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87611B-2D1F-717C-63CF-09B0823B1BCC}"/>
                  </a:ext>
                </a:extLst>
              </p:cNvPr>
              <p:cNvSpPr/>
              <p:nvPr/>
            </p:nvSpPr>
            <p:spPr>
              <a:xfrm>
                <a:off x="4595676" y="2174823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87611B-2D1F-717C-63CF-09B0823B1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676" y="2174823"/>
                <a:ext cx="288925" cy="256925"/>
              </a:xfrm>
              <a:prstGeom prst="rect">
                <a:avLst/>
              </a:prstGeom>
              <a:blipFill>
                <a:blip r:embed="rId23"/>
                <a:stretch>
                  <a:fillRect l="-31915" r="-6383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E516543-6212-6645-98E0-4BDCAC3C2AC1}"/>
                  </a:ext>
                </a:extLst>
              </p:cNvPr>
              <p:cNvSpPr/>
              <p:nvPr/>
            </p:nvSpPr>
            <p:spPr>
              <a:xfrm>
                <a:off x="4954452" y="1813698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E516543-6212-6645-98E0-4BDCAC3C2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452" y="1813698"/>
                <a:ext cx="288925" cy="256925"/>
              </a:xfrm>
              <a:prstGeom prst="rect">
                <a:avLst/>
              </a:prstGeom>
              <a:blipFill>
                <a:blip r:embed="rId24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A50E416-F3A2-EA72-71A6-20CFAE26C280}"/>
                  </a:ext>
                </a:extLst>
              </p:cNvPr>
              <p:cNvSpPr/>
              <p:nvPr/>
            </p:nvSpPr>
            <p:spPr>
              <a:xfrm>
                <a:off x="4954452" y="2171370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A50E416-F3A2-EA72-71A6-20CFAE26C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452" y="2171370"/>
                <a:ext cx="288925" cy="256925"/>
              </a:xfrm>
              <a:prstGeom prst="rect">
                <a:avLst/>
              </a:prstGeom>
              <a:blipFill>
                <a:blip r:embed="rId25"/>
                <a:stretch>
                  <a:fillRect l="-34043" r="-4255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5247942-3D4A-4FA7-3EEE-34E98B72B87A}"/>
              </a:ext>
            </a:extLst>
          </p:cNvPr>
          <p:cNvSpPr/>
          <p:nvPr/>
        </p:nvSpPr>
        <p:spPr>
          <a:xfrm>
            <a:off x="4208598" y="1815426"/>
            <a:ext cx="1003028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B7206BB-E9D9-B5D6-961F-465F5E5B3BDD}"/>
              </a:ext>
            </a:extLst>
          </p:cNvPr>
          <p:cNvSpPr/>
          <p:nvPr/>
        </p:nvSpPr>
        <p:spPr>
          <a:xfrm>
            <a:off x="4208598" y="2167931"/>
            <a:ext cx="1004615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59C0D39-7274-61E9-F3B3-661AD53E5825}"/>
                  </a:ext>
                </a:extLst>
              </p:cNvPr>
              <p:cNvSpPr/>
              <p:nvPr/>
            </p:nvSpPr>
            <p:spPr>
              <a:xfrm>
                <a:off x="4242281" y="544588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59C0D39-7274-61E9-F3B3-661AD53E5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281" y="544588"/>
                <a:ext cx="288925" cy="256925"/>
              </a:xfrm>
              <a:prstGeom prst="rect">
                <a:avLst/>
              </a:prstGeom>
              <a:blipFill>
                <a:blip r:embed="rId26"/>
                <a:stretch>
                  <a:fillRect l="-17021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BD726CC-363C-D9C1-1337-CD7BB4A2CFE0}"/>
                  </a:ext>
                </a:extLst>
              </p:cNvPr>
              <p:cNvSpPr/>
              <p:nvPr/>
            </p:nvSpPr>
            <p:spPr>
              <a:xfrm>
                <a:off x="4601057" y="54458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BD726CC-363C-D9C1-1337-CD7BB4A2C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057" y="544587"/>
                <a:ext cx="288925" cy="256925"/>
              </a:xfrm>
              <a:prstGeom prst="rect">
                <a:avLst/>
              </a:prstGeom>
              <a:blipFill>
                <a:blip r:embed="rId27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554232E-29AB-F410-2346-FAD766D33F82}"/>
                  </a:ext>
                </a:extLst>
              </p:cNvPr>
              <p:cNvSpPr/>
              <p:nvPr/>
            </p:nvSpPr>
            <p:spPr>
              <a:xfrm>
                <a:off x="4242281" y="888062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554232E-29AB-F410-2346-FAD766D33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281" y="888062"/>
                <a:ext cx="288925" cy="256925"/>
              </a:xfrm>
              <a:prstGeom prst="rect">
                <a:avLst/>
              </a:prstGeom>
              <a:blipFill>
                <a:blip r:embed="rId28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8A72E72-12C8-6DFA-1B6B-7CF5B77C6FCE}"/>
                  </a:ext>
                </a:extLst>
              </p:cNvPr>
              <p:cNvSpPr/>
              <p:nvPr/>
            </p:nvSpPr>
            <p:spPr>
              <a:xfrm>
                <a:off x="4601057" y="902259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8A72E72-12C8-6DFA-1B6B-7CF5B77C6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057" y="902259"/>
                <a:ext cx="288925" cy="256925"/>
              </a:xfrm>
              <a:prstGeom prst="rect">
                <a:avLst/>
              </a:prstGeom>
              <a:blipFill>
                <a:blip r:embed="rId29"/>
                <a:stretch>
                  <a:fillRect l="-19149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52A6649-1257-C501-808E-F5CDE1BE7B16}"/>
                  </a:ext>
                </a:extLst>
              </p:cNvPr>
              <p:cNvSpPr/>
              <p:nvPr/>
            </p:nvSpPr>
            <p:spPr>
              <a:xfrm>
                <a:off x="4959833" y="541134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52A6649-1257-C501-808E-F5CDE1BE7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33" y="541134"/>
                <a:ext cx="288925" cy="256925"/>
              </a:xfrm>
              <a:prstGeom prst="rect">
                <a:avLst/>
              </a:prstGeom>
              <a:blipFill>
                <a:blip r:embed="rId30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D6CD5B1-9A51-F56E-58B6-F7D5E776A195}"/>
                  </a:ext>
                </a:extLst>
              </p:cNvPr>
              <p:cNvSpPr/>
              <p:nvPr/>
            </p:nvSpPr>
            <p:spPr>
              <a:xfrm>
                <a:off x="4959833" y="898806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D6CD5B1-9A51-F56E-58B6-F7D5E776A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833" y="898806"/>
                <a:ext cx="288925" cy="256925"/>
              </a:xfrm>
              <a:prstGeom prst="rect">
                <a:avLst/>
              </a:prstGeom>
              <a:blipFill>
                <a:blip r:embed="rId31"/>
                <a:stretch>
                  <a:fillRect l="-19149"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DC62C9D-13FF-1F37-B544-06730C33D93D}"/>
              </a:ext>
            </a:extLst>
          </p:cNvPr>
          <p:cNvSpPr/>
          <p:nvPr/>
        </p:nvSpPr>
        <p:spPr>
          <a:xfrm>
            <a:off x="4216609" y="542862"/>
            <a:ext cx="988306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BE44A6D-B7FE-4539-62CD-A1A7B7353846}"/>
              </a:ext>
            </a:extLst>
          </p:cNvPr>
          <p:cNvSpPr/>
          <p:nvPr/>
        </p:nvSpPr>
        <p:spPr>
          <a:xfrm>
            <a:off x="4218195" y="895367"/>
            <a:ext cx="986719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805CFB-6E2A-4CDF-6344-D04F60B5E341}"/>
              </a:ext>
            </a:extLst>
          </p:cNvPr>
          <p:cNvCxnSpPr>
            <a:cxnSpLocks/>
          </p:cNvCxnSpPr>
          <p:nvPr/>
        </p:nvCxnSpPr>
        <p:spPr>
          <a:xfrm>
            <a:off x="1584325" y="126694"/>
            <a:ext cx="0" cy="229128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42ED406-0782-4C05-7BE5-B0ECA1FB21D8}"/>
              </a:ext>
            </a:extLst>
          </p:cNvPr>
          <p:cNvSpPr txBox="1"/>
          <p:nvPr/>
        </p:nvSpPr>
        <p:spPr>
          <a:xfrm>
            <a:off x="673919" y="2090165"/>
            <a:ext cx="87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training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65ECAFD-1465-7F5A-23FA-E849E9A07097}"/>
              </a:ext>
            </a:extLst>
          </p:cNvPr>
          <p:cNvSpPr txBox="1"/>
          <p:nvPr/>
        </p:nvSpPr>
        <p:spPr>
          <a:xfrm>
            <a:off x="1588672" y="2085859"/>
            <a:ext cx="87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testing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F4FE679-85E9-2A5F-A5B4-B6B82A761729}"/>
              </a:ext>
            </a:extLst>
          </p:cNvPr>
          <p:cNvCxnSpPr>
            <a:cxnSpLocks/>
            <a:stCxn id="103" idx="2"/>
            <a:endCxn id="17" idx="0"/>
          </p:cNvCxnSpPr>
          <p:nvPr/>
        </p:nvCxnSpPr>
        <p:spPr>
          <a:xfrm flipH="1">
            <a:off x="798507" y="649914"/>
            <a:ext cx="171880" cy="12161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6305FAC-F04A-CE4B-9D16-45CA207521D6}"/>
              </a:ext>
            </a:extLst>
          </p:cNvPr>
          <p:cNvSpPr txBox="1"/>
          <p:nvPr/>
        </p:nvSpPr>
        <p:spPr>
          <a:xfrm>
            <a:off x="387781" y="126694"/>
            <a:ext cx="1165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 pool of hypotheses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EC8CE55-525F-039D-5BE1-C05E54B368EA}"/>
              </a:ext>
            </a:extLst>
          </p:cNvPr>
          <p:cNvCxnSpPr>
            <a:cxnSpLocks/>
            <a:stCxn id="111" idx="0"/>
            <a:endCxn id="19" idx="2"/>
          </p:cNvCxnSpPr>
          <p:nvPr/>
        </p:nvCxnSpPr>
        <p:spPr>
          <a:xfrm flipV="1">
            <a:off x="777228" y="1464812"/>
            <a:ext cx="203710" cy="126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F708DBB-7917-D526-1A51-EF0BECC9CEDE}"/>
              </a:ext>
            </a:extLst>
          </p:cNvPr>
          <p:cNvSpPr txBox="1"/>
          <p:nvPr/>
        </p:nvSpPr>
        <p:spPr>
          <a:xfrm>
            <a:off x="68800" y="1590973"/>
            <a:ext cx="1416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 hypotheses</a:t>
            </a:r>
          </a:p>
          <a:p>
            <a:pPr algn="ctr"/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57</Words>
  <Application>Microsoft Office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12</cp:revision>
  <dcterms:created xsi:type="dcterms:W3CDTF">2024-12-25T01:59:12Z</dcterms:created>
  <dcterms:modified xsi:type="dcterms:W3CDTF">2025-01-30T16:11:06Z</dcterms:modified>
</cp:coreProperties>
</file>