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92875" cy="265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9" autoAdjust="0"/>
    <p:restoredTop sz="94660"/>
  </p:normalViewPr>
  <p:slideViewPr>
    <p:cSldViewPr snapToGrid="0">
      <p:cViewPr>
        <p:scale>
          <a:sx n="200" d="100"/>
          <a:sy n="200" d="100"/>
        </p:scale>
        <p:origin x="193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610" y="433877"/>
            <a:ext cx="4869656" cy="922984"/>
          </a:xfrm>
        </p:spPr>
        <p:txBody>
          <a:bodyPr anchor="b"/>
          <a:lstStyle>
            <a:lvl1pPr algn="ctr"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610" y="1392454"/>
            <a:ext cx="4869656" cy="640075"/>
          </a:xfrm>
        </p:spPr>
        <p:txBody>
          <a:bodyPr/>
          <a:lstStyle>
            <a:lvl1pPr marL="0" indent="0" algn="ctr">
              <a:buNone/>
              <a:defRPr sz="928"/>
            </a:lvl1pPr>
            <a:lvl2pPr marL="176754" indent="0" algn="ctr">
              <a:buNone/>
              <a:defRPr sz="773"/>
            </a:lvl2pPr>
            <a:lvl3pPr marL="353507" indent="0" algn="ctr">
              <a:buNone/>
              <a:defRPr sz="696"/>
            </a:lvl3pPr>
            <a:lvl4pPr marL="530261" indent="0" algn="ctr">
              <a:buNone/>
              <a:defRPr sz="619"/>
            </a:lvl4pPr>
            <a:lvl5pPr marL="707014" indent="0" algn="ctr">
              <a:buNone/>
              <a:defRPr sz="619"/>
            </a:lvl5pPr>
            <a:lvl6pPr marL="883768" indent="0" algn="ctr">
              <a:buNone/>
              <a:defRPr sz="619"/>
            </a:lvl6pPr>
            <a:lvl7pPr marL="1060521" indent="0" algn="ctr">
              <a:buNone/>
              <a:defRPr sz="619"/>
            </a:lvl7pPr>
            <a:lvl8pPr marL="1237275" indent="0" algn="ctr">
              <a:buNone/>
              <a:defRPr sz="619"/>
            </a:lvl8pPr>
            <a:lvl9pPr marL="1414028" indent="0" algn="ctr">
              <a:buNone/>
              <a:defRPr sz="6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6464" y="141148"/>
            <a:ext cx="1400026" cy="22467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385" y="141148"/>
            <a:ext cx="4118918" cy="22467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03" y="660941"/>
            <a:ext cx="5600105" cy="1102794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03" y="1774168"/>
            <a:ext cx="5600105" cy="579933"/>
          </a:xfrm>
        </p:spPr>
        <p:txBody>
          <a:bodyPr/>
          <a:lstStyle>
            <a:lvl1pPr marL="0" indent="0">
              <a:buNone/>
              <a:defRPr sz="928">
                <a:solidFill>
                  <a:schemeClr val="tx1">
                    <a:tint val="82000"/>
                  </a:schemeClr>
                </a:solidFill>
              </a:defRPr>
            </a:lvl1pPr>
            <a:lvl2pPr marL="176754" indent="0">
              <a:buNone/>
              <a:defRPr sz="773">
                <a:solidFill>
                  <a:schemeClr val="tx1">
                    <a:tint val="82000"/>
                  </a:schemeClr>
                </a:solidFill>
              </a:defRPr>
            </a:lvl2pPr>
            <a:lvl3pPr marL="353507" indent="0">
              <a:buNone/>
              <a:defRPr sz="696">
                <a:solidFill>
                  <a:schemeClr val="tx1">
                    <a:tint val="82000"/>
                  </a:schemeClr>
                </a:solidFill>
              </a:defRPr>
            </a:lvl3pPr>
            <a:lvl4pPr marL="530261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4pPr>
            <a:lvl5pPr marL="707014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5pPr>
            <a:lvl6pPr marL="883768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6pPr>
            <a:lvl7pPr marL="1060521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7pPr>
            <a:lvl8pPr marL="1237275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8pPr>
            <a:lvl9pPr marL="1414028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6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85" y="705740"/>
            <a:ext cx="2759472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7018" y="705740"/>
            <a:ext cx="2759472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141148"/>
            <a:ext cx="5600105" cy="5124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231" y="649894"/>
            <a:ext cx="2746790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231" y="968397"/>
            <a:ext cx="2746790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7018" y="649894"/>
            <a:ext cx="2760318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7018" y="968397"/>
            <a:ext cx="2760318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176742"/>
            <a:ext cx="2094121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318" y="381713"/>
            <a:ext cx="3287018" cy="1884017"/>
          </a:xfrm>
        </p:spPr>
        <p:txBody>
          <a:bodyPr/>
          <a:lstStyle>
            <a:lvl1pPr>
              <a:defRPr sz="1237"/>
            </a:lvl1pPr>
            <a:lvl2pPr>
              <a:defRPr sz="1082"/>
            </a:lvl2pPr>
            <a:lvl3pPr>
              <a:defRPr sz="928"/>
            </a:lvl3pPr>
            <a:lvl4pPr>
              <a:defRPr sz="773"/>
            </a:lvl4pPr>
            <a:lvl5pPr>
              <a:defRPr sz="773"/>
            </a:lvl5pPr>
            <a:lvl6pPr>
              <a:defRPr sz="773"/>
            </a:lvl6pPr>
            <a:lvl7pPr>
              <a:defRPr sz="773"/>
            </a:lvl7pPr>
            <a:lvl8pPr>
              <a:defRPr sz="773"/>
            </a:lvl8pPr>
            <a:lvl9pPr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795338"/>
            <a:ext cx="2094121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6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176742"/>
            <a:ext cx="2094121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0318" y="381713"/>
            <a:ext cx="3287018" cy="1884017"/>
          </a:xfrm>
        </p:spPr>
        <p:txBody>
          <a:bodyPr anchor="t"/>
          <a:lstStyle>
            <a:lvl1pPr marL="0" indent="0">
              <a:buNone/>
              <a:defRPr sz="1237"/>
            </a:lvl1pPr>
            <a:lvl2pPr marL="176754" indent="0">
              <a:buNone/>
              <a:defRPr sz="1082"/>
            </a:lvl2pPr>
            <a:lvl3pPr marL="353507" indent="0">
              <a:buNone/>
              <a:defRPr sz="928"/>
            </a:lvl3pPr>
            <a:lvl4pPr marL="530261" indent="0">
              <a:buNone/>
              <a:defRPr sz="773"/>
            </a:lvl4pPr>
            <a:lvl5pPr marL="707014" indent="0">
              <a:buNone/>
              <a:defRPr sz="773"/>
            </a:lvl5pPr>
            <a:lvl6pPr marL="883768" indent="0">
              <a:buNone/>
              <a:defRPr sz="773"/>
            </a:lvl6pPr>
            <a:lvl7pPr marL="1060521" indent="0">
              <a:buNone/>
              <a:defRPr sz="773"/>
            </a:lvl7pPr>
            <a:lvl8pPr marL="1237275" indent="0">
              <a:buNone/>
              <a:defRPr sz="773"/>
            </a:lvl8pPr>
            <a:lvl9pPr marL="1414028" indent="0">
              <a:buNone/>
              <a:defRPr sz="7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795338"/>
            <a:ext cx="2094121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385" y="141148"/>
            <a:ext cx="5600105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85" y="705740"/>
            <a:ext cx="5600105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385" y="2457200"/>
            <a:ext cx="1460897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0765" y="2457200"/>
            <a:ext cx="219134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5593" y="2457200"/>
            <a:ext cx="1460897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3507" rtl="0" eaLnBrk="1" latinLnBrk="0" hangingPunct="1">
        <a:lnSpc>
          <a:spcPct val="90000"/>
        </a:lnSpc>
        <a:spcBef>
          <a:spcPct val="0"/>
        </a:spcBef>
        <a:buNone/>
        <a:defRPr sz="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377" indent="-88377" algn="l" defTabSz="35350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082" kern="1200">
          <a:solidFill>
            <a:schemeClr val="tx1"/>
          </a:solidFill>
          <a:latin typeface="+mn-lt"/>
          <a:ea typeface="+mn-ea"/>
          <a:cs typeface="+mn-cs"/>
        </a:defRPr>
      </a:lvl1pPr>
      <a:lvl2pPr marL="265130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928" kern="1200">
          <a:solidFill>
            <a:schemeClr val="tx1"/>
          </a:solidFill>
          <a:latin typeface="+mn-lt"/>
          <a:ea typeface="+mn-ea"/>
          <a:cs typeface="+mn-cs"/>
        </a:defRPr>
      </a:lvl2pPr>
      <a:lvl3pPr marL="44188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773" kern="1200">
          <a:solidFill>
            <a:schemeClr val="tx1"/>
          </a:solidFill>
          <a:latin typeface="+mn-lt"/>
          <a:ea typeface="+mn-ea"/>
          <a:cs typeface="+mn-cs"/>
        </a:defRPr>
      </a:lvl3pPr>
      <a:lvl4pPr marL="618637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9539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97214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148898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32565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502405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1pPr>
      <a:lvl2pPr marL="17675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2pPr>
      <a:lvl3pPr marL="353507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3pPr>
      <a:lvl4pPr marL="53026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0701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88376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06052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237275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41402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FD02D1-EC73-75DC-E6A5-97D43C8D1EE9}"/>
                  </a:ext>
                </a:extLst>
              </p:cNvPr>
              <p:cNvSpPr txBox="1"/>
              <p:nvPr/>
            </p:nvSpPr>
            <p:spPr>
              <a:xfrm>
                <a:off x="-100989" y="1120317"/>
                <a:ext cx="1861256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train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train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FD02D1-EC73-75DC-E6A5-97D43C8D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989" y="1120317"/>
                <a:ext cx="1861256" cy="617348"/>
              </a:xfrm>
              <a:prstGeom prst="rect">
                <a:avLst/>
              </a:prstGeom>
              <a:blipFill>
                <a:blip r:embed="rId2"/>
                <a:stretch>
                  <a:fillRect r="-980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2B5387-EB84-7C59-1343-9A05492A7735}"/>
                  </a:ext>
                </a:extLst>
              </p:cNvPr>
              <p:cNvSpPr txBox="1"/>
              <p:nvPr/>
            </p:nvSpPr>
            <p:spPr>
              <a:xfrm>
                <a:off x="4463077" y="158220"/>
                <a:ext cx="1916290" cy="593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2B5387-EB84-7C59-1343-9A05492A7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077" y="158220"/>
                <a:ext cx="1916290" cy="593624"/>
              </a:xfrm>
              <a:prstGeom prst="rect">
                <a:avLst/>
              </a:prstGeom>
              <a:blipFill>
                <a:blip r:embed="rId3"/>
                <a:stretch>
                  <a:fillRect b="-9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805CD30-8C44-FF2B-F0B5-74E29C93CD2C}"/>
              </a:ext>
            </a:extLst>
          </p:cNvPr>
          <p:cNvSpPr txBox="1"/>
          <p:nvPr/>
        </p:nvSpPr>
        <p:spPr>
          <a:xfrm>
            <a:off x="1890885" y="-46214"/>
            <a:ext cx="3831168" cy="54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1" dirty="0"/>
              <a:t>ID</a:t>
            </a:r>
            <a:r>
              <a:rPr lang="en-US" i="1" dirty="0"/>
              <a:t> hypothesis</a:t>
            </a:r>
          </a:p>
          <a:p>
            <a:pPr>
              <a:lnSpc>
                <a:spcPct val="80000"/>
              </a:lnSpc>
            </a:pPr>
            <a:r>
              <a:rPr lang="en-US" i="1" dirty="0"/>
              <a:t>class generalization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1F05146-6162-61B6-E2E4-2F572D1986E5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1760267" y="455032"/>
            <a:ext cx="2702810" cy="973959"/>
          </a:xfrm>
          <a:prstGeom prst="bentConnector3">
            <a:avLst>
              <a:gd name="adj1" fmla="val 6153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5DC33C-ACC6-917A-6799-F2029058385A}"/>
                  </a:ext>
                </a:extLst>
              </p:cNvPr>
              <p:cNvSpPr txBox="1"/>
              <p:nvPr/>
            </p:nvSpPr>
            <p:spPr>
              <a:xfrm>
                <a:off x="4463077" y="803525"/>
                <a:ext cx="1916290" cy="593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5DC33C-ACC6-917A-6799-F2029058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077" y="803525"/>
                <a:ext cx="1916290" cy="593624"/>
              </a:xfrm>
              <a:prstGeom prst="rect">
                <a:avLst/>
              </a:prstGeom>
              <a:blipFill>
                <a:blip r:embed="rId4"/>
                <a:stretch>
                  <a:fillRect b="-9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6569936-2DBD-E101-F8F9-358D6FCD38D1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1760267" y="1100337"/>
            <a:ext cx="2702810" cy="328654"/>
          </a:xfrm>
          <a:prstGeom prst="bentConnector3">
            <a:avLst>
              <a:gd name="adj1" fmla="val 6031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092ED9-083D-66CE-E3AC-08384EB92974}"/>
                  </a:ext>
                </a:extLst>
              </p:cNvPr>
              <p:cNvSpPr txBox="1"/>
              <p:nvPr/>
            </p:nvSpPr>
            <p:spPr>
              <a:xfrm>
                <a:off x="4463782" y="1450372"/>
                <a:ext cx="2156181" cy="593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092ED9-083D-66CE-E3AC-08384EB92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82" y="1450372"/>
                <a:ext cx="2156181" cy="593624"/>
              </a:xfrm>
              <a:prstGeom prst="rect">
                <a:avLst/>
              </a:prstGeom>
              <a:blipFill>
                <a:blip r:embed="rId5"/>
                <a:stretch>
                  <a:fillRect b="-92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9D605B-FA64-7BEB-DA30-C1E49FB61A7C}"/>
                  </a:ext>
                </a:extLst>
              </p:cNvPr>
              <p:cNvSpPr txBox="1"/>
              <p:nvPr/>
            </p:nvSpPr>
            <p:spPr>
              <a:xfrm>
                <a:off x="4463782" y="2099679"/>
                <a:ext cx="2185815" cy="593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9D605B-FA64-7BEB-DA30-C1E49FB61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782" y="2099679"/>
                <a:ext cx="2185815" cy="593624"/>
              </a:xfrm>
              <a:prstGeom prst="rect">
                <a:avLst/>
              </a:prstGeom>
              <a:blipFill>
                <a:blip r:embed="rId6"/>
                <a:stretch>
                  <a:fillRect b="-81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8ADFE8-B7EB-6D38-4109-3C3385F35856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760267" y="1428991"/>
            <a:ext cx="2703515" cy="318193"/>
          </a:xfrm>
          <a:prstGeom prst="bentConnector3">
            <a:avLst>
              <a:gd name="adj1" fmla="val 6043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4E8996-4B3F-99EC-A13B-2C460DC29F74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1760267" y="1428991"/>
            <a:ext cx="2703515" cy="967500"/>
          </a:xfrm>
          <a:prstGeom prst="bentConnector3">
            <a:avLst>
              <a:gd name="adj1" fmla="val 5921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628BDF-5468-C43D-D4B3-440CFE578088}"/>
              </a:ext>
            </a:extLst>
          </p:cNvPr>
          <p:cNvSpPr txBox="1"/>
          <p:nvPr/>
        </p:nvSpPr>
        <p:spPr>
          <a:xfrm>
            <a:off x="1894186" y="602820"/>
            <a:ext cx="3831168" cy="54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1" dirty="0"/>
              <a:t>OOD</a:t>
            </a:r>
            <a:r>
              <a:rPr lang="en-US" i="1" dirty="0"/>
              <a:t> hypothesis</a:t>
            </a:r>
          </a:p>
          <a:p>
            <a:pPr>
              <a:lnSpc>
                <a:spcPct val="80000"/>
              </a:lnSpc>
            </a:pPr>
            <a:r>
              <a:rPr lang="en-US" i="1" dirty="0"/>
              <a:t>class generalization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36591-0349-8718-0245-BAEBB352778D}"/>
              </a:ext>
            </a:extLst>
          </p:cNvPr>
          <p:cNvSpPr txBox="1"/>
          <p:nvPr/>
        </p:nvSpPr>
        <p:spPr>
          <a:xfrm>
            <a:off x="1894186" y="1250566"/>
            <a:ext cx="4162778" cy="54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1" dirty="0"/>
              <a:t>ID</a:t>
            </a:r>
            <a:r>
              <a:rPr lang="en-US" i="1" dirty="0"/>
              <a:t> hypothesis</a:t>
            </a:r>
          </a:p>
          <a:p>
            <a:pPr>
              <a:lnSpc>
                <a:spcPct val="80000"/>
              </a:lnSpc>
            </a:pPr>
            <a:r>
              <a:rPr lang="en-US" i="1" dirty="0"/>
              <a:t>class </a:t>
            </a:r>
            <a:r>
              <a:rPr lang="en-US" b="1" i="1" dirty="0"/>
              <a:t>size</a:t>
            </a:r>
            <a:r>
              <a:rPr lang="en-US" i="1" dirty="0"/>
              <a:t> generalization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57FADA-66DD-7AB4-8D03-75F90843D0A0}"/>
              </a:ext>
            </a:extLst>
          </p:cNvPr>
          <p:cNvSpPr txBox="1"/>
          <p:nvPr/>
        </p:nvSpPr>
        <p:spPr>
          <a:xfrm>
            <a:off x="1894186" y="1893774"/>
            <a:ext cx="4298950" cy="54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i="1" dirty="0"/>
              <a:t>OOD</a:t>
            </a:r>
            <a:r>
              <a:rPr lang="en-US" i="1" dirty="0"/>
              <a:t> hypothesis</a:t>
            </a:r>
          </a:p>
          <a:p>
            <a:pPr>
              <a:lnSpc>
                <a:spcPct val="80000"/>
              </a:lnSpc>
            </a:pPr>
            <a:r>
              <a:rPr lang="en-US" i="1" dirty="0"/>
              <a:t>class </a:t>
            </a:r>
            <a:r>
              <a:rPr lang="en-US" b="1" i="1" dirty="0"/>
              <a:t>size</a:t>
            </a:r>
            <a:r>
              <a:rPr lang="en-US" i="1" dirty="0"/>
              <a:t>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86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10</cp:revision>
  <dcterms:created xsi:type="dcterms:W3CDTF">2024-12-25T01:59:12Z</dcterms:created>
  <dcterms:modified xsi:type="dcterms:W3CDTF">2025-01-30T02:24:23Z</dcterms:modified>
</cp:coreProperties>
</file>