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8229600" cy="2835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94660"/>
  </p:normalViewPr>
  <p:slideViewPr>
    <p:cSldViewPr snapToGrid="0">
      <p:cViewPr>
        <p:scale>
          <a:sx n="150" d="100"/>
          <a:sy n="150" d="100"/>
        </p:scale>
        <p:origin x="1232" y="1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464014"/>
            <a:ext cx="6172200" cy="987096"/>
          </a:xfrm>
        </p:spPr>
        <p:txBody>
          <a:bodyPr anchor="b"/>
          <a:lstStyle>
            <a:lvl1pPr algn="ctr">
              <a:defRPr sz="2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1489176"/>
            <a:ext cx="6172200" cy="684535"/>
          </a:xfrm>
        </p:spPr>
        <p:txBody>
          <a:bodyPr/>
          <a:lstStyle>
            <a:lvl1pPr marL="0" indent="0" algn="ctr">
              <a:buNone/>
              <a:defRPr sz="992"/>
            </a:lvl1pPr>
            <a:lvl2pPr marL="189006" indent="0" algn="ctr">
              <a:buNone/>
              <a:defRPr sz="827"/>
            </a:lvl2pPr>
            <a:lvl3pPr marL="378013" indent="0" algn="ctr">
              <a:buNone/>
              <a:defRPr sz="744"/>
            </a:lvl3pPr>
            <a:lvl4pPr marL="567019" indent="0" algn="ctr">
              <a:buNone/>
              <a:defRPr sz="661"/>
            </a:lvl4pPr>
            <a:lvl5pPr marL="756026" indent="0" algn="ctr">
              <a:buNone/>
              <a:defRPr sz="661"/>
            </a:lvl5pPr>
            <a:lvl6pPr marL="945032" indent="0" algn="ctr">
              <a:buNone/>
              <a:defRPr sz="661"/>
            </a:lvl6pPr>
            <a:lvl7pPr marL="1134039" indent="0" algn="ctr">
              <a:buNone/>
              <a:defRPr sz="661"/>
            </a:lvl7pPr>
            <a:lvl8pPr marL="1323045" indent="0" algn="ctr">
              <a:buNone/>
              <a:defRPr sz="661"/>
            </a:lvl8pPr>
            <a:lvl9pPr marL="1512052" indent="0" algn="ctr">
              <a:buNone/>
              <a:defRPr sz="66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7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3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7" y="150952"/>
            <a:ext cx="1774508" cy="2402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150952"/>
            <a:ext cx="5220653" cy="24027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3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2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706850"/>
            <a:ext cx="7098030" cy="1179395"/>
          </a:xfrm>
        </p:spPr>
        <p:txBody>
          <a:bodyPr anchor="b"/>
          <a:lstStyle>
            <a:lvl1pPr>
              <a:defRPr sz="2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1897403"/>
            <a:ext cx="7098030" cy="620216"/>
          </a:xfrm>
        </p:spPr>
        <p:txBody>
          <a:bodyPr/>
          <a:lstStyle>
            <a:lvl1pPr marL="0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1pPr>
            <a:lvl2pPr marL="189006" indent="0">
              <a:buNone/>
              <a:defRPr sz="827">
                <a:solidFill>
                  <a:schemeClr val="tx1">
                    <a:tint val="82000"/>
                  </a:schemeClr>
                </a:solidFill>
              </a:defRPr>
            </a:lvl2pPr>
            <a:lvl3pPr marL="378013" indent="0">
              <a:buNone/>
              <a:defRPr sz="744">
                <a:solidFill>
                  <a:schemeClr val="tx1">
                    <a:tint val="82000"/>
                  </a:schemeClr>
                </a:solidFill>
              </a:defRPr>
            </a:lvl3pPr>
            <a:lvl4pPr marL="567019" indent="0">
              <a:buNone/>
              <a:defRPr sz="661">
                <a:solidFill>
                  <a:schemeClr val="tx1">
                    <a:tint val="82000"/>
                  </a:schemeClr>
                </a:solidFill>
              </a:defRPr>
            </a:lvl4pPr>
            <a:lvl5pPr marL="756026" indent="0">
              <a:buNone/>
              <a:defRPr sz="661">
                <a:solidFill>
                  <a:schemeClr val="tx1">
                    <a:tint val="82000"/>
                  </a:schemeClr>
                </a:solidFill>
              </a:defRPr>
            </a:lvl5pPr>
            <a:lvl6pPr marL="945032" indent="0">
              <a:buNone/>
              <a:defRPr sz="661">
                <a:solidFill>
                  <a:schemeClr val="tx1">
                    <a:tint val="82000"/>
                  </a:schemeClr>
                </a:solidFill>
              </a:defRPr>
            </a:lvl6pPr>
            <a:lvl7pPr marL="1134039" indent="0">
              <a:buNone/>
              <a:defRPr sz="661">
                <a:solidFill>
                  <a:schemeClr val="tx1">
                    <a:tint val="82000"/>
                  </a:schemeClr>
                </a:solidFill>
              </a:defRPr>
            </a:lvl7pPr>
            <a:lvl8pPr marL="1323045" indent="0">
              <a:buNone/>
              <a:defRPr sz="661">
                <a:solidFill>
                  <a:schemeClr val="tx1">
                    <a:tint val="82000"/>
                  </a:schemeClr>
                </a:solidFill>
              </a:defRPr>
            </a:lvl8pPr>
            <a:lvl9pPr marL="1512052" indent="0">
              <a:buNone/>
              <a:defRPr sz="66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754761"/>
            <a:ext cx="3497580" cy="17989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754761"/>
            <a:ext cx="3497580" cy="17989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5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150952"/>
            <a:ext cx="7098030" cy="5480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7" y="695036"/>
            <a:ext cx="3481506" cy="340627"/>
          </a:xfrm>
        </p:spPr>
        <p:txBody>
          <a:bodyPr anchor="b"/>
          <a:lstStyle>
            <a:lvl1pPr marL="0" indent="0">
              <a:buNone/>
              <a:defRPr sz="992" b="1"/>
            </a:lvl1pPr>
            <a:lvl2pPr marL="189006" indent="0">
              <a:buNone/>
              <a:defRPr sz="827" b="1"/>
            </a:lvl2pPr>
            <a:lvl3pPr marL="378013" indent="0">
              <a:buNone/>
              <a:defRPr sz="744" b="1"/>
            </a:lvl3pPr>
            <a:lvl4pPr marL="567019" indent="0">
              <a:buNone/>
              <a:defRPr sz="661" b="1"/>
            </a:lvl4pPr>
            <a:lvl5pPr marL="756026" indent="0">
              <a:buNone/>
              <a:defRPr sz="661" b="1"/>
            </a:lvl5pPr>
            <a:lvl6pPr marL="945032" indent="0">
              <a:buNone/>
              <a:defRPr sz="661" b="1"/>
            </a:lvl6pPr>
            <a:lvl7pPr marL="1134039" indent="0">
              <a:buNone/>
              <a:defRPr sz="661" b="1"/>
            </a:lvl7pPr>
            <a:lvl8pPr marL="1323045" indent="0">
              <a:buNone/>
              <a:defRPr sz="661" b="1"/>
            </a:lvl8pPr>
            <a:lvl9pPr marL="1512052" indent="0">
              <a:buNone/>
              <a:defRPr sz="66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7" y="1035663"/>
            <a:ext cx="3481506" cy="1523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695036"/>
            <a:ext cx="3498652" cy="340627"/>
          </a:xfrm>
        </p:spPr>
        <p:txBody>
          <a:bodyPr anchor="b"/>
          <a:lstStyle>
            <a:lvl1pPr marL="0" indent="0">
              <a:buNone/>
              <a:defRPr sz="992" b="1"/>
            </a:lvl1pPr>
            <a:lvl2pPr marL="189006" indent="0">
              <a:buNone/>
              <a:defRPr sz="827" b="1"/>
            </a:lvl2pPr>
            <a:lvl3pPr marL="378013" indent="0">
              <a:buNone/>
              <a:defRPr sz="744" b="1"/>
            </a:lvl3pPr>
            <a:lvl4pPr marL="567019" indent="0">
              <a:buNone/>
              <a:defRPr sz="661" b="1"/>
            </a:lvl4pPr>
            <a:lvl5pPr marL="756026" indent="0">
              <a:buNone/>
              <a:defRPr sz="661" b="1"/>
            </a:lvl5pPr>
            <a:lvl6pPr marL="945032" indent="0">
              <a:buNone/>
              <a:defRPr sz="661" b="1"/>
            </a:lvl6pPr>
            <a:lvl7pPr marL="1134039" indent="0">
              <a:buNone/>
              <a:defRPr sz="661" b="1"/>
            </a:lvl7pPr>
            <a:lvl8pPr marL="1323045" indent="0">
              <a:buNone/>
              <a:defRPr sz="661" b="1"/>
            </a:lvl8pPr>
            <a:lvl9pPr marL="1512052" indent="0">
              <a:buNone/>
              <a:defRPr sz="66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1035663"/>
            <a:ext cx="3498652" cy="1523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0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8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5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189018"/>
            <a:ext cx="2654260" cy="661564"/>
          </a:xfrm>
        </p:spPr>
        <p:txBody>
          <a:bodyPr anchor="b"/>
          <a:lstStyle>
            <a:lvl1pPr>
              <a:defRPr sz="1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408227"/>
            <a:ext cx="4166235" cy="2014883"/>
          </a:xfrm>
        </p:spPr>
        <p:txBody>
          <a:bodyPr/>
          <a:lstStyle>
            <a:lvl1pPr>
              <a:defRPr sz="1323"/>
            </a:lvl1pPr>
            <a:lvl2pPr>
              <a:defRPr sz="1158"/>
            </a:lvl2pPr>
            <a:lvl3pPr>
              <a:defRPr sz="992"/>
            </a:lvl3pPr>
            <a:lvl4pPr>
              <a:defRPr sz="827"/>
            </a:lvl4pPr>
            <a:lvl5pPr>
              <a:defRPr sz="827"/>
            </a:lvl5pPr>
            <a:lvl6pPr>
              <a:defRPr sz="827"/>
            </a:lvl6pPr>
            <a:lvl7pPr>
              <a:defRPr sz="827"/>
            </a:lvl7pPr>
            <a:lvl8pPr>
              <a:defRPr sz="827"/>
            </a:lvl8pPr>
            <a:lvl9pPr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850583"/>
            <a:ext cx="2654260" cy="1575809"/>
          </a:xfrm>
        </p:spPr>
        <p:txBody>
          <a:bodyPr/>
          <a:lstStyle>
            <a:lvl1pPr marL="0" indent="0">
              <a:buNone/>
              <a:defRPr sz="661"/>
            </a:lvl1pPr>
            <a:lvl2pPr marL="189006" indent="0">
              <a:buNone/>
              <a:defRPr sz="579"/>
            </a:lvl2pPr>
            <a:lvl3pPr marL="378013" indent="0">
              <a:buNone/>
              <a:defRPr sz="496"/>
            </a:lvl3pPr>
            <a:lvl4pPr marL="567019" indent="0">
              <a:buNone/>
              <a:defRPr sz="413"/>
            </a:lvl4pPr>
            <a:lvl5pPr marL="756026" indent="0">
              <a:buNone/>
              <a:defRPr sz="413"/>
            </a:lvl5pPr>
            <a:lvl6pPr marL="945032" indent="0">
              <a:buNone/>
              <a:defRPr sz="413"/>
            </a:lvl6pPr>
            <a:lvl7pPr marL="1134039" indent="0">
              <a:buNone/>
              <a:defRPr sz="413"/>
            </a:lvl7pPr>
            <a:lvl8pPr marL="1323045" indent="0">
              <a:buNone/>
              <a:defRPr sz="413"/>
            </a:lvl8pPr>
            <a:lvl9pPr marL="1512052" indent="0">
              <a:buNone/>
              <a:defRPr sz="4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4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189018"/>
            <a:ext cx="2654260" cy="661564"/>
          </a:xfrm>
        </p:spPr>
        <p:txBody>
          <a:bodyPr anchor="b"/>
          <a:lstStyle>
            <a:lvl1pPr>
              <a:defRPr sz="1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408227"/>
            <a:ext cx="4166235" cy="2014883"/>
          </a:xfrm>
        </p:spPr>
        <p:txBody>
          <a:bodyPr anchor="t"/>
          <a:lstStyle>
            <a:lvl1pPr marL="0" indent="0">
              <a:buNone/>
              <a:defRPr sz="1323"/>
            </a:lvl1pPr>
            <a:lvl2pPr marL="189006" indent="0">
              <a:buNone/>
              <a:defRPr sz="1158"/>
            </a:lvl2pPr>
            <a:lvl3pPr marL="378013" indent="0">
              <a:buNone/>
              <a:defRPr sz="992"/>
            </a:lvl3pPr>
            <a:lvl4pPr marL="567019" indent="0">
              <a:buNone/>
              <a:defRPr sz="827"/>
            </a:lvl4pPr>
            <a:lvl5pPr marL="756026" indent="0">
              <a:buNone/>
              <a:defRPr sz="827"/>
            </a:lvl5pPr>
            <a:lvl6pPr marL="945032" indent="0">
              <a:buNone/>
              <a:defRPr sz="827"/>
            </a:lvl6pPr>
            <a:lvl7pPr marL="1134039" indent="0">
              <a:buNone/>
              <a:defRPr sz="827"/>
            </a:lvl7pPr>
            <a:lvl8pPr marL="1323045" indent="0">
              <a:buNone/>
              <a:defRPr sz="827"/>
            </a:lvl8pPr>
            <a:lvl9pPr marL="1512052" indent="0">
              <a:buNone/>
              <a:defRPr sz="8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850583"/>
            <a:ext cx="2654260" cy="1575809"/>
          </a:xfrm>
        </p:spPr>
        <p:txBody>
          <a:bodyPr/>
          <a:lstStyle>
            <a:lvl1pPr marL="0" indent="0">
              <a:buNone/>
              <a:defRPr sz="661"/>
            </a:lvl1pPr>
            <a:lvl2pPr marL="189006" indent="0">
              <a:buNone/>
              <a:defRPr sz="579"/>
            </a:lvl2pPr>
            <a:lvl3pPr marL="378013" indent="0">
              <a:buNone/>
              <a:defRPr sz="496"/>
            </a:lvl3pPr>
            <a:lvl4pPr marL="567019" indent="0">
              <a:buNone/>
              <a:defRPr sz="413"/>
            </a:lvl4pPr>
            <a:lvl5pPr marL="756026" indent="0">
              <a:buNone/>
              <a:defRPr sz="413"/>
            </a:lvl5pPr>
            <a:lvl6pPr marL="945032" indent="0">
              <a:buNone/>
              <a:defRPr sz="413"/>
            </a:lvl6pPr>
            <a:lvl7pPr marL="1134039" indent="0">
              <a:buNone/>
              <a:defRPr sz="413"/>
            </a:lvl7pPr>
            <a:lvl8pPr marL="1323045" indent="0">
              <a:buNone/>
              <a:defRPr sz="413"/>
            </a:lvl8pPr>
            <a:lvl9pPr marL="1512052" indent="0">
              <a:buNone/>
              <a:defRPr sz="4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1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150952"/>
            <a:ext cx="7098030" cy="548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754761"/>
            <a:ext cx="7098030" cy="179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2627880"/>
            <a:ext cx="1851660" cy="150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DBF5DD-7AB2-40FA-A266-E4FBC7EAC0C5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2627880"/>
            <a:ext cx="2777490" cy="150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2627880"/>
            <a:ext cx="1851660" cy="150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2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78013" rtl="0" eaLnBrk="1" latinLnBrk="0" hangingPunct="1">
        <a:lnSpc>
          <a:spcPct val="90000"/>
        </a:lnSpc>
        <a:spcBef>
          <a:spcPct val="0"/>
        </a:spcBef>
        <a:buNone/>
        <a:defRPr sz="18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503" indent="-94503" algn="l" defTabSz="3780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472516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3pPr>
      <a:lvl4pPr marL="661523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4pPr>
      <a:lvl5pPr marL="850529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5pPr>
      <a:lvl6pPr marL="1039536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6pPr>
      <a:lvl7pPr marL="1228542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7pPr>
      <a:lvl8pPr marL="1417549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8pPr>
      <a:lvl9pPr marL="1606555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1pPr>
      <a:lvl2pPr marL="189006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2pPr>
      <a:lvl3pPr marL="378013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3pPr>
      <a:lvl4pPr marL="567019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4pPr>
      <a:lvl5pPr marL="756026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5pPr>
      <a:lvl6pPr marL="945032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6pPr>
      <a:lvl7pPr marL="1134039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7pPr>
      <a:lvl8pPr marL="1323045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8pPr>
      <a:lvl9pPr marL="1512052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D0F145-7038-F8B2-33A9-82B61B064609}"/>
                  </a:ext>
                </a:extLst>
              </p:cNvPr>
              <p:cNvSpPr txBox="1"/>
              <p:nvPr/>
            </p:nvSpPr>
            <p:spPr>
              <a:xfrm>
                <a:off x="-29631" y="1051937"/>
                <a:ext cx="1861256" cy="675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effectLst/>
                              <a:latin typeface="Cambria Math" panose="02040503050406030204" pitchFamily="18" charset="0"/>
                            </a:rPr>
                            <m:t>train</m:t>
                          </m:r>
                        </m:sup>
                      </m:sSubSup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effectLst/>
                              <a:latin typeface="Cambria Math" panose="02040503050406030204" pitchFamily="18" charset="0"/>
                            </a:rPr>
                            <m:t>train</m:t>
                          </m:r>
                        </m:sup>
                      </m:sSubSup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D0F145-7038-F8B2-33A9-82B61B064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631" y="1051937"/>
                <a:ext cx="1861256" cy="675057"/>
              </a:xfrm>
              <a:prstGeom prst="rect">
                <a:avLst/>
              </a:prstGeom>
              <a:blipFill>
                <a:blip r:embed="rId2"/>
                <a:stretch>
                  <a:fillRect r="-131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0448FF-CB5F-D165-0B66-BA49F1152E69}"/>
                  </a:ext>
                </a:extLst>
              </p:cNvPr>
              <p:cNvSpPr txBox="1"/>
              <p:nvPr/>
            </p:nvSpPr>
            <p:spPr>
              <a:xfrm>
                <a:off x="6155270" y="-28996"/>
                <a:ext cx="1916290" cy="647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effectLst/>
                              <a:latin typeface="Cambria Math" panose="02040503050406030204" pitchFamily="18" charset="0"/>
                            </a:rPr>
                            <m:t>test</m:t>
                          </m:r>
                        </m:sup>
                      </m:sSubSup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effectLst/>
                              <a:latin typeface="Cambria Math" panose="02040503050406030204" pitchFamily="18" charset="0"/>
                            </a:rPr>
                            <m:t>test</m:t>
                          </m:r>
                        </m:sup>
                      </m:sSubSup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0448FF-CB5F-D165-0B66-BA49F1152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270" y="-28996"/>
                <a:ext cx="1916290" cy="647550"/>
              </a:xfrm>
              <a:prstGeom prst="rect">
                <a:avLst/>
              </a:prstGeom>
              <a:blipFill>
                <a:blip r:embed="rId3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378EEB9-AFA6-3316-B9BE-2157E9A24BA0}"/>
              </a:ext>
            </a:extLst>
          </p:cNvPr>
          <p:cNvSpPr txBox="1"/>
          <p:nvPr/>
        </p:nvSpPr>
        <p:spPr>
          <a:xfrm>
            <a:off x="1982049" y="-78283"/>
            <a:ext cx="3831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ID</a:t>
            </a:r>
            <a:r>
              <a:rPr lang="en-US" i="1" dirty="0"/>
              <a:t> hypothesis class generalization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49C889D-F451-A9FA-9D2D-3F0FA850016A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1831625" y="294779"/>
            <a:ext cx="4323645" cy="1094687"/>
          </a:xfrm>
          <a:prstGeom prst="bentConnector3">
            <a:avLst>
              <a:gd name="adj1" fmla="val 3003"/>
            </a:avLst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5814B2-4957-A3D0-0F75-7003984DEA23}"/>
                  </a:ext>
                </a:extLst>
              </p:cNvPr>
              <p:cNvSpPr txBox="1"/>
              <p:nvPr/>
            </p:nvSpPr>
            <p:spPr>
              <a:xfrm>
                <a:off x="6155270" y="705436"/>
                <a:ext cx="1916290" cy="647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effectLst/>
                              <a:latin typeface="Cambria Math" panose="02040503050406030204" pitchFamily="18" charset="0"/>
                            </a:rPr>
                            <m:t>test</m:t>
                          </m:r>
                        </m:sup>
                      </m:sSubSup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effectLst/>
                              <a:latin typeface="Cambria Math" panose="02040503050406030204" pitchFamily="18" charset="0"/>
                            </a:rPr>
                            <m:t>test</m:t>
                          </m:r>
                        </m:sup>
                      </m:sSubSup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5814B2-4957-A3D0-0F75-7003984DE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270" y="705436"/>
                <a:ext cx="1916290" cy="647550"/>
              </a:xfrm>
              <a:prstGeom prst="rect">
                <a:avLst/>
              </a:prstGeom>
              <a:blipFill>
                <a:blip r:embed="rId4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8E6F1F2-F718-C665-5CCD-907653D87227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1831625" y="1029211"/>
            <a:ext cx="4323645" cy="360255"/>
          </a:xfrm>
          <a:prstGeom prst="bentConnector3">
            <a:avLst>
              <a:gd name="adj1" fmla="val 3003"/>
            </a:avLst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EE84FF-6B79-8215-18E7-0106E50EBCBF}"/>
                  </a:ext>
                </a:extLst>
              </p:cNvPr>
              <p:cNvSpPr txBox="1"/>
              <p:nvPr/>
            </p:nvSpPr>
            <p:spPr>
              <a:xfrm>
                <a:off x="6155975" y="1431507"/>
                <a:ext cx="2156181" cy="649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effectLst/>
                              <a:latin typeface="Cambria Math" panose="02040503050406030204" pitchFamily="18" charset="0"/>
                            </a:rPr>
                            <m:t>test</m:t>
                          </m:r>
                        </m:sup>
                      </m:sSubSup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effectLst/>
                              <a:latin typeface="Cambria Math" panose="02040503050406030204" pitchFamily="18" charset="0"/>
                            </a:rPr>
                            <m:t>test</m:t>
                          </m:r>
                        </m:sup>
                      </m:sSubSup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EE84FF-6B79-8215-18E7-0106E50EB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975" y="1431507"/>
                <a:ext cx="2156181" cy="649345"/>
              </a:xfrm>
              <a:prstGeom prst="rect">
                <a:avLst/>
              </a:prstGeom>
              <a:blipFill>
                <a:blip r:embed="rId5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2EED6A-9CE7-3B8C-1FEC-27D607D0E46E}"/>
                  </a:ext>
                </a:extLst>
              </p:cNvPr>
              <p:cNvSpPr txBox="1"/>
              <p:nvPr/>
            </p:nvSpPr>
            <p:spPr>
              <a:xfrm>
                <a:off x="6155975" y="2222757"/>
                <a:ext cx="2185815" cy="649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effectLst/>
                              <a:latin typeface="Cambria Math" panose="02040503050406030204" pitchFamily="18" charset="0"/>
                            </a:rPr>
                            <m:t>test</m:t>
                          </m:r>
                        </m:sup>
                      </m:sSubSup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effectLst/>
                              <a:latin typeface="Cambria Math" panose="02040503050406030204" pitchFamily="18" charset="0"/>
                            </a:rPr>
                            <m:t>test</m:t>
                          </m:r>
                        </m:sup>
                      </m:sSubSup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2EED6A-9CE7-3B8C-1FEC-27D607D0E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975" y="2222757"/>
                <a:ext cx="2185815" cy="649345"/>
              </a:xfrm>
              <a:prstGeom prst="rect">
                <a:avLst/>
              </a:prstGeom>
              <a:blipFill>
                <a:blip r:embed="rId6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E5A1D24-B5AB-AFA8-7AD6-282785E1600E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1831625" y="1389466"/>
            <a:ext cx="4324350" cy="366714"/>
          </a:xfrm>
          <a:prstGeom prst="bentConnector3">
            <a:avLst>
              <a:gd name="adj1" fmla="val 2912"/>
            </a:avLst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E6D2225-77D1-0C92-B448-1EC01E3F5ED0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>
            <a:off x="1831625" y="1389466"/>
            <a:ext cx="4324350" cy="1157964"/>
          </a:xfrm>
          <a:prstGeom prst="bentConnector3">
            <a:avLst>
              <a:gd name="adj1" fmla="val 3010"/>
            </a:avLst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E8FCABF-7C1A-B513-1790-DABE83AF953B}"/>
              </a:ext>
            </a:extLst>
          </p:cNvPr>
          <p:cNvSpPr txBox="1"/>
          <p:nvPr/>
        </p:nvSpPr>
        <p:spPr>
          <a:xfrm>
            <a:off x="1982049" y="659878"/>
            <a:ext cx="3831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OOD</a:t>
            </a:r>
            <a:r>
              <a:rPr lang="en-US" i="1" dirty="0"/>
              <a:t> hypothesis class generalization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676BD-F856-0C4D-3956-10CEDAB60C25}"/>
              </a:ext>
            </a:extLst>
          </p:cNvPr>
          <p:cNvSpPr txBox="1"/>
          <p:nvPr/>
        </p:nvSpPr>
        <p:spPr>
          <a:xfrm>
            <a:off x="1982049" y="1386848"/>
            <a:ext cx="4162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ID</a:t>
            </a:r>
            <a:r>
              <a:rPr lang="en-US" i="1" dirty="0"/>
              <a:t> hypothesis class </a:t>
            </a:r>
            <a:r>
              <a:rPr lang="en-US" b="1" i="1" dirty="0"/>
              <a:t>size</a:t>
            </a:r>
            <a:r>
              <a:rPr lang="en-US" i="1" dirty="0"/>
              <a:t> generalization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143E96-7409-8904-7B5A-9AA054AE0253}"/>
              </a:ext>
            </a:extLst>
          </p:cNvPr>
          <p:cNvSpPr txBox="1"/>
          <p:nvPr/>
        </p:nvSpPr>
        <p:spPr>
          <a:xfrm>
            <a:off x="1982049" y="2188504"/>
            <a:ext cx="4298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OOD</a:t>
            </a:r>
            <a:r>
              <a:rPr lang="en-US" i="1" dirty="0"/>
              <a:t> hypothesis class </a:t>
            </a:r>
            <a:r>
              <a:rPr lang="en-US" b="1" i="1" dirty="0"/>
              <a:t>size</a:t>
            </a:r>
            <a:r>
              <a:rPr lang="en-US" i="1" dirty="0"/>
              <a:t> generalization</a:t>
            </a:r>
          </a:p>
        </p:txBody>
      </p:sp>
    </p:spTree>
    <p:extLst>
      <p:ext uri="{BB962C8B-B14F-4D97-AF65-F5344CB8AC3E}">
        <p14:creationId xmlns:p14="http://schemas.microsoft.com/office/powerpoint/2010/main" val="364747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86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ZIQIAN LIN</dc:creator>
  <cp:lastModifiedBy>ZIQIAN LIN</cp:lastModifiedBy>
  <cp:revision>8</cp:revision>
  <dcterms:created xsi:type="dcterms:W3CDTF">2024-12-25T01:59:12Z</dcterms:created>
  <dcterms:modified xsi:type="dcterms:W3CDTF">2025-01-30T02:15:15Z</dcterms:modified>
</cp:coreProperties>
</file>