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86400" cy="2422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6" autoAdjust="0"/>
    <p:restoredTop sz="94660"/>
  </p:normalViewPr>
  <p:slideViewPr>
    <p:cSldViewPr snapToGrid="0">
      <p:cViewPr varScale="1">
        <p:scale>
          <a:sx n="322" d="100"/>
          <a:sy n="322" d="100"/>
        </p:scale>
        <p:origin x="492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96464"/>
            <a:ext cx="4114800" cy="843398"/>
          </a:xfrm>
        </p:spPr>
        <p:txBody>
          <a:bodyPr anchor="b"/>
          <a:lstStyle>
            <a:lvl1pPr algn="ctr">
              <a:defRPr sz="21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72386"/>
            <a:ext cx="4114800" cy="584883"/>
          </a:xfrm>
        </p:spPr>
        <p:txBody>
          <a:bodyPr/>
          <a:lstStyle>
            <a:lvl1pPr marL="0" indent="0" algn="ctr">
              <a:buNone/>
              <a:defRPr sz="848"/>
            </a:lvl1pPr>
            <a:lvl2pPr marL="161483" indent="0" algn="ctr">
              <a:buNone/>
              <a:defRPr sz="706"/>
            </a:lvl2pPr>
            <a:lvl3pPr marL="322966" indent="0" algn="ctr">
              <a:buNone/>
              <a:defRPr sz="636"/>
            </a:lvl3pPr>
            <a:lvl4pPr marL="484449" indent="0" algn="ctr">
              <a:buNone/>
              <a:defRPr sz="565"/>
            </a:lvl4pPr>
            <a:lvl5pPr marL="645932" indent="0" algn="ctr">
              <a:buNone/>
              <a:defRPr sz="565"/>
            </a:lvl5pPr>
            <a:lvl6pPr marL="807415" indent="0" algn="ctr">
              <a:buNone/>
              <a:defRPr sz="565"/>
            </a:lvl6pPr>
            <a:lvl7pPr marL="968898" indent="0" algn="ctr">
              <a:buNone/>
              <a:defRPr sz="565"/>
            </a:lvl7pPr>
            <a:lvl8pPr marL="1130381" indent="0" algn="ctr">
              <a:buNone/>
              <a:defRPr sz="565"/>
            </a:lvl8pPr>
            <a:lvl9pPr marL="1291864" indent="0" algn="ctr">
              <a:buNone/>
              <a:defRPr sz="5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1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7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28977"/>
            <a:ext cx="1183005" cy="20529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28977"/>
            <a:ext cx="3480435" cy="20529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8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5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603949"/>
            <a:ext cx="4732020" cy="1007703"/>
          </a:xfrm>
        </p:spPr>
        <p:txBody>
          <a:bodyPr anchor="b"/>
          <a:lstStyle>
            <a:lvl1pPr>
              <a:defRPr sz="21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1621186"/>
            <a:ext cx="4732020" cy="529927"/>
          </a:xfrm>
        </p:spPr>
        <p:txBody>
          <a:bodyPr/>
          <a:lstStyle>
            <a:lvl1pPr marL="0" indent="0">
              <a:buNone/>
              <a:defRPr sz="848">
                <a:solidFill>
                  <a:schemeClr val="tx1">
                    <a:tint val="82000"/>
                  </a:schemeClr>
                </a:solidFill>
              </a:defRPr>
            </a:lvl1pPr>
            <a:lvl2pPr marL="161483" indent="0">
              <a:buNone/>
              <a:defRPr sz="706">
                <a:solidFill>
                  <a:schemeClr val="tx1">
                    <a:tint val="82000"/>
                  </a:schemeClr>
                </a:solidFill>
              </a:defRPr>
            </a:lvl2pPr>
            <a:lvl3pPr marL="322966" indent="0">
              <a:buNone/>
              <a:defRPr sz="636">
                <a:solidFill>
                  <a:schemeClr val="tx1">
                    <a:tint val="82000"/>
                  </a:schemeClr>
                </a:solidFill>
              </a:defRPr>
            </a:lvl3pPr>
            <a:lvl4pPr marL="484449" indent="0">
              <a:buNone/>
              <a:defRPr sz="565">
                <a:solidFill>
                  <a:schemeClr val="tx1">
                    <a:tint val="82000"/>
                  </a:schemeClr>
                </a:solidFill>
              </a:defRPr>
            </a:lvl4pPr>
            <a:lvl5pPr marL="645932" indent="0">
              <a:buNone/>
              <a:defRPr sz="565">
                <a:solidFill>
                  <a:schemeClr val="tx1">
                    <a:tint val="82000"/>
                  </a:schemeClr>
                </a:solidFill>
              </a:defRPr>
            </a:lvl5pPr>
            <a:lvl6pPr marL="807415" indent="0">
              <a:buNone/>
              <a:defRPr sz="565">
                <a:solidFill>
                  <a:schemeClr val="tx1">
                    <a:tint val="82000"/>
                  </a:schemeClr>
                </a:solidFill>
              </a:defRPr>
            </a:lvl6pPr>
            <a:lvl7pPr marL="968898" indent="0">
              <a:buNone/>
              <a:defRPr sz="565">
                <a:solidFill>
                  <a:schemeClr val="tx1">
                    <a:tint val="82000"/>
                  </a:schemeClr>
                </a:solidFill>
              </a:defRPr>
            </a:lvl7pPr>
            <a:lvl8pPr marL="1130381" indent="0">
              <a:buNone/>
              <a:defRPr sz="565">
                <a:solidFill>
                  <a:schemeClr val="tx1">
                    <a:tint val="82000"/>
                  </a:schemeClr>
                </a:solidFill>
              </a:defRPr>
            </a:lvl8pPr>
            <a:lvl9pPr marL="1291864" indent="0">
              <a:buNone/>
              <a:defRPr sz="56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9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644885"/>
            <a:ext cx="2331720" cy="1537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644885"/>
            <a:ext cx="2331720" cy="1537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6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28977"/>
            <a:ext cx="4732020" cy="4682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593855"/>
            <a:ext cx="2321004" cy="291039"/>
          </a:xfrm>
        </p:spPr>
        <p:txBody>
          <a:bodyPr anchor="b"/>
          <a:lstStyle>
            <a:lvl1pPr marL="0" indent="0">
              <a:buNone/>
              <a:defRPr sz="848" b="1"/>
            </a:lvl1pPr>
            <a:lvl2pPr marL="161483" indent="0">
              <a:buNone/>
              <a:defRPr sz="706" b="1"/>
            </a:lvl2pPr>
            <a:lvl3pPr marL="322966" indent="0">
              <a:buNone/>
              <a:defRPr sz="636" b="1"/>
            </a:lvl3pPr>
            <a:lvl4pPr marL="484449" indent="0">
              <a:buNone/>
              <a:defRPr sz="565" b="1"/>
            </a:lvl4pPr>
            <a:lvl5pPr marL="645932" indent="0">
              <a:buNone/>
              <a:defRPr sz="565" b="1"/>
            </a:lvl5pPr>
            <a:lvl6pPr marL="807415" indent="0">
              <a:buNone/>
              <a:defRPr sz="565" b="1"/>
            </a:lvl6pPr>
            <a:lvl7pPr marL="968898" indent="0">
              <a:buNone/>
              <a:defRPr sz="565" b="1"/>
            </a:lvl7pPr>
            <a:lvl8pPr marL="1130381" indent="0">
              <a:buNone/>
              <a:defRPr sz="565" b="1"/>
            </a:lvl8pPr>
            <a:lvl9pPr marL="1291864" indent="0">
              <a:buNone/>
              <a:defRPr sz="5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884894"/>
            <a:ext cx="2321004" cy="13015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593855"/>
            <a:ext cx="2332435" cy="291039"/>
          </a:xfrm>
        </p:spPr>
        <p:txBody>
          <a:bodyPr anchor="b"/>
          <a:lstStyle>
            <a:lvl1pPr marL="0" indent="0">
              <a:buNone/>
              <a:defRPr sz="848" b="1"/>
            </a:lvl1pPr>
            <a:lvl2pPr marL="161483" indent="0">
              <a:buNone/>
              <a:defRPr sz="706" b="1"/>
            </a:lvl2pPr>
            <a:lvl3pPr marL="322966" indent="0">
              <a:buNone/>
              <a:defRPr sz="636" b="1"/>
            </a:lvl3pPr>
            <a:lvl4pPr marL="484449" indent="0">
              <a:buNone/>
              <a:defRPr sz="565" b="1"/>
            </a:lvl4pPr>
            <a:lvl5pPr marL="645932" indent="0">
              <a:buNone/>
              <a:defRPr sz="565" b="1"/>
            </a:lvl5pPr>
            <a:lvl6pPr marL="807415" indent="0">
              <a:buNone/>
              <a:defRPr sz="565" b="1"/>
            </a:lvl6pPr>
            <a:lvl7pPr marL="968898" indent="0">
              <a:buNone/>
              <a:defRPr sz="565" b="1"/>
            </a:lvl7pPr>
            <a:lvl8pPr marL="1130381" indent="0">
              <a:buNone/>
              <a:defRPr sz="565" b="1"/>
            </a:lvl8pPr>
            <a:lvl9pPr marL="1291864" indent="0">
              <a:buNone/>
              <a:defRPr sz="5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884894"/>
            <a:ext cx="2332435" cy="13015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7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61502"/>
            <a:ext cx="1769507" cy="565256"/>
          </a:xfrm>
        </p:spPr>
        <p:txBody>
          <a:bodyPr anchor="b"/>
          <a:lstStyle>
            <a:lvl1pPr>
              <a:defRPr sz="11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348799"/>
            <a:ext cx="2777490" cy="1721563"/>
          </a:xfrm>
        </p:spPr>
        <p:txBody>
          <a:bodyPr/>
          <a:lstStyle>
            <a:lvl1pPr>
              <a:defRPr sz="1130"/>
            </a:lvl1pPr>
            <a:lvl2pPr>
              <a:defRPr sz="989"/>
            </a:lvl2pPr>
            <a:lvl3pPr>
              <a:defRPr sz="848"/>
            </a:lvl3pPr>
            <a:lvl4pPr>
              <a:defRPr sz="706"/>
            </a:lvl4pPr>
            <a:lvl5pPr>
              <a:defRPr sz="706"/>
            </a:lvl5pPr>
            <a:lvl6pPr>
              <a:defRPr sz="706"/>
            </a:lvl6pPr>
            <a:lvl7pPr>
              <a:defRPr sz="706"/>
            </a:lvl7pPr>
            <a:lvl8pPr>
              <a:defRPr sz="706"/>
            </a:lvl8pPr>
            <a:lvl9pPr>
              <a:defRPr sz="7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726758"/>
            <a:ext cx="1769507" cy="1346408"/>
          </a:xfrm>
        </p:spPr>
        <p:txBody>
          <a:bodyPr/>
          <a:lstStyle>
            <a:lvl1pPr marL="0" indent="0">
              <a:buNone/>
              <a:defRPr sz="565"/>
            </a:lvl1pPr>
            <a:lvl2pPr marL="161483" indent="0">
              <a:buNone/>
              <a:defRPr sz="494"/>
            </a:lvl2pPr>
            <a:lvl3pPr marL="322966" indent="0">
              <a:buNone/>
              <a:defRPr sz="424"/>
            </a:lvl3pPr>
            <a:lvl4pPr marL="484449" indent="0">
              <a:buNone/>
              <a:defRPr sz="353"/>
            </a:lvl4pPr>
            <a:lvl5pPr marL="645932" indent="0">
              <a:buNone/>
              <a:defRPr sz="353"/>
            </a:lvl5pPr>
            <a:lvl6pPr marL="807415" indent="0">
              <a:buNone/>
              <a:defRPr sz="353"/>
            </a:lvl6pPr>
            <a:lvl7pPr marL="968898" indent="0">
              <a:buNone/>
              <a:defRPr sz="353"/>
            </a:lvl7pPr>
            <a:lvl8pPr marL="1130381" indent="0">
              <a:buNone/>
              <a:defRPr sz="353"/>
            </a:lvl8pPr>
            <a:lvl9pPr marL="1291864" indent="0">
              <a:buNone/>
              <a:defRPr sz="3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3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61502"/>
            <a:ext cx="1769507" cy="565256"/>
          </a:xfrm>
        </p:spPr>
        <p:txBody>
          <a:bodyPr anchor="b"/>
          <a:lstStyle>
            <a:lvl1pPr>
              <a:defRPr sz="11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348799"/>
            <a:ext cx="2777490" cy="1721563"/>
          </a:xfrm>
        </p:spPr>
        <p:txBody>
          <a:bodyPr anchor="t"/>
          <a:lstStyle>
            <a:lvl1pPr marL="0" indent="0">
              <a:buNone/>
              <a:defRPr sz="1130"/>
            </a:lvl1pPr>
            <a:lvl2pPr marL="161483" indent="0">
              <a:buNone/>
              <a:defRPr sz="989"/>
            </a:lvl2pPr>
            <a:lvl3pPr marL="322966" indent="0">
              <a:buNone/>
              <a:defRPr sz="848"/>
            </a:lvl3pPr>
            <a:lvl4pPr marL="484449" indent="0">
              <a:buNone/>
              <a:defRPr sz="706"/>
            </a:lvl4pPr>
            <a:lvl5pPr marL="645932" indent="0">
              <a:buNone/>
              <a:defRPr sz="706"/>
            </a:lvl5pPr>
            <a:lvl6pPr marL="807415" indent="0">
              <a:buNone/>
              <a:defRPr sz="706"/>
            </a:lvl6pPr>
            <a:lvl7pPr marL="968898" indent="0">
              <a:buNone/>
              <a:defRPr sz="706"/>
            </a:lvl7pPr>
            <a:lvl8pPr marL="1130381" indent="0">
              <a:buNone/>
              <a:defRPr sz="706"/>
            </a:lvl8pPr>
            <a:lvl9pPr marL="1291864" indent="0">
              <a:buNone/>
              <a:defRPr sz="7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726758"/>
            <a:ext cx="1769507" cy="1346408"/>
          </a:xfrm>
        </p:spPr>
        <p:txBody>
          <a:bodyPr/>
          <a:lstStyle>
            <a:lvl1pPr marL="0" indent="0">
              <a:buNone/>
              <a:defRPr sz="565"/>
            </a:lvl1pPr>
            <a:lvl2pPr marL="161483" indent="0">
              <a:buNone/>
              <a:defRPr sz="494"/>
            </a:lvl2pPr>
            <a:lvl3pPr marL="322966" indent="0">
              <a:buNone/>
              <a:defRPr sz="424"/>
            </a:lvl3pPr>
            <a:lvl4pPr marL="484449" indent="0">
              <a:buNone/>
              <a:defRPr sz="353"/>
            </a:lvl4pPr>
            <a:lvl5pPr marL="645932" indent="0">
              <a:buNone/>
              <a:defRPr sz="353"/>
            </a:lvl5pPr>
            <a:lvl6pPr marL="807415" indent="0">
              <a:buNone/>
              <a:defRPr sz="353"/>
            </a:lvl6pPr>
            <a:lvl7pPr marL="968898" indent="0">
              <a:buNone/>
              <a:defRPr sz="353"/>
            </a:lvl7pPr>
            <a:lvl8pPr marL="1130381" indent="0">
              <a:buNone/>
              <a:defRPr sz="353"/>
            </a:lvl8pPr>
            <a:lvl9pPr marL="1291864" indent="0">
              <a:buNone/>
              <a:defRPr sz="3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7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28977"/>
            <a:ext cx="4732020" cy="468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644885"/>
            <a:ext cx="4732020" cy="1537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2245322"/>
            <a:ext cx="1234440" cy="128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DBF5DD-7AB2-40FA-A266-E4FBC7EAC0C5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2245322"/>
            <a:ext cx="1851660" cy="128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2245322"/>
            <a:ext cx="1234440" cy="128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5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2966" rtl="0" eaLnBrk="1" latinLnBrk="0" hangingPunct="1">
        <a:lnSpc>
          <a:spcPct val="90000"/>
        </a:lnSpc>
        <a:spcBef>
          <a:spcPct val="0"/>
        </a:spcBef>
        <a:buNone/>
        <a:defRPr sz="15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742" indent="-80742" algn="l" defTabSz="32296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989" kern="1200">
          <a:solidFill>
            <a:schemeClr val="tx1"/>
          </a:solidFill>
          <a:latin typeface="+mn-lt"/>
          <a:ea typeface="+mn-ea"/>
          <a:cs typeface="+mn-cs"/>
        </a:defRPr>
      </a:lvl1pPr>
      <a:lvl2pPr marL="242225" indent="-80742" algn="l" defTabSz="32296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48" kern="1200">
          <a:solidFill>
            <a:schemeClr val="tx1"/>
          </a:solidFill>
          <a:latin typeface="+mn-lt"/>
          <a:ea typeface="+mn-ea"/>
          <a:cs typeface="+mn-cs"/>
        </a:defRPr>
      </a:lvl2pPr>
      <a:lvl3pPr marL="403708" indent="-80742" algn="l" defTabSz="32296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6" kern="1200">
          <a:solidFill>
            <a:schemeClr val="tx1"/>
          </a:solidFill>
          <a:latin typeface="+mn-lt"/>
          <a:ea typeface="+mn-ea"/>
          <a:cs typeface="+mn-cs"/>
        </a:defRPr>
      </a:lvl3pPr>
      <a:lvl4pPr marL="565191" indent="-80742" algn="l" defTabSz="32296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6" kern="1200">
          <a:solidFill>
            <a:schemeClr val="tx1"/>
          </a:solidFill>
          <a:latin typeface="+mn-lt"/>
          <a:ea typeface="+mn-ea"/>
          <a:cs typeface="+mn-cs"/>
        </a:defRPr>
      </a:lvl4pPr>
      <a:lvl5pPr marL="726674" indent="-80742" algn="l" defTabSz="32296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6" kern="1200">
          <a:solidFill>
            <a:schemeClr val="tx1"/>
          </a:solidFill>
          <a:latin typeface="+mn-lt"/>
          <a:ea typeface="+mn-ea"/>
          <a:cs typeface="+mn-cs"/>
        </a:defRPr>
      </a:lvl5pPr>
      <a:lvl6pPr marL="888157" indent="-80742" algn="l" defTabSz="32296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6" kern="1200">
          <a:solidFill>
            <a:schemeClr val="tx1"/>
          </a:solidFill>
          <a:latin typeface="+mn-lt"/>
          <a:ea typeface="+mn-ea"/>
          <a:cs typeface="+mn-cs"/>
        </a:defRPr>
      </a:lvl6pPr>
      <a:lvl7pPr marL="1049640" indent="-80742" algn="l" defTabSz="32296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6" kern="1200">
          <a:solidFill>
            <a:schemeClr val="tx1"/>
          </a:solidFill>
          <a:latin typeface="+mn-lt"/>
          <a:ea typeface="+mn-ea"/>
          <a:cs typeface="+mn-cs"/>
        </a:defRPr>
      </a:lvl7pPr>
      <a:lvl8pPr marL="1211123" indent="-80742" algn="l" defTabSz="32296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6" kern="1200">
          <a:solidFill>
            <a:schemeClr val="tx1"/>
          </a:solidFill>
          <a:latin typeface="+mn-lt"/>
          <a:ea typeface="+mn-ea"/>
          <a:cs typeface="+mn-cs"/>
        </a:defRPr>
      </a:lvl8pPr>
      <a:lvl9pPr marL="1372606" indent="-80742" algn="l" defTabSz="322966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2966" rtl="0" eaLnBrk="1" latinLnBrk="0" hangingPunct="1">
        <a:defRPr sz="636" kern="1200">
          <a:solidFill>
            <a:schemeClr val="tx1"/>
          </a:solidFill>
          <a:latin typeface="+mn-lt"/>
          <a:ea typeface="+mn-ea"/>
          <a:cs typeface="+mn-cs"/>
        </a:defRPr>
      </a:lvl1pPr>
      <a:lvl2pPr marL="161483" algn="l" defTabSz="322966" rtl="0" eaLnBrk="1" latinLnBrk="0" hangingPunct="1">
        <a:defRPr sz="636" kern="1200">
          <a:solidFill>
            <a:schemeClr val="tx1"/>
          </a:solidFill>
          <a:latin typeface="+mn-lt"/>
          <a:ea typeface="+mn-ea"/>
          <a:cs typeface="+mn-cs"/>
        </a:defRPr>
      </a:lvl2pPr>
      <a:lvl3pPr marL="322966" algn="l" defTabSz="322966" rtl="0" eaLnBrk="1" latinLnBrk="0" hangingPunct="1">
        <a:defRPr sz="636" kern="1200">
          <a:solidFill>
            <a:schemeClr val="tx1"/>
          </a:solidFill>
          <a:latin typeface="+mn-lt"/>
          <a:ea typeface="+mn-ea"/>
          <a:cs typeface="+mn-cs"/>
        </a:defRPr>
      </a:lvl3pPr>
      <a:lvl4pPr marL="484449" algn="l" defTabSz="322966" rtl="0" eaLnBrk="1" latinLnBrk="0" hangingPunct="1">
        <a:defRPr sz="636" kern="1200">
          <a:solidFill>
            <a:schemeClr val="tx1"/>
          </a:solidFill>
          <a:latin typeface="+mn-lt"/>
          <a:ea typeface="+mn-ea"/>
          <a:cs typeface="+mn-cs"/>
        </a:defRPr>
      </a:lvl4pPr>
      <a:lvl5pPr marL="645932" algn="l" defTabSz="322966" rtl="0" eaLnBrk="1" latinLnBrk="0" hangingPunct="1">
        <a:defRPr sz="636" kern="1200">
          <a:solidFill>
            <a:schemeClr val="tx1"/>
          </a:solidFill>
          <a:latin typeface="+mn-lt"/>
          <a:ea typeface="+mn-ea"/>
          <a:cs typeface="+mn-cs"/>
        </a:defRPr>
      </a:lvl5pPr>
      <a:lvl6pPr marL="807415" algn="l" defTabSz="322966" rtl="0" eaLnBrk="1" latinLnBrk="0" hangingPunct="1">
        <a:defRPr sz="636" kern="1200">
          <a:solidFill>
            <a:schemeClr val="tx1"/>
          </a:solidFill>
          <a:latin typeface="+mn-lt"/>
          <a:ea typeface="+mn-ea"/>
          <a:cs typeface="+mn-cs"/>
        </a:defRPr>
      </a:lvl6pPr>
      <a:lvl7pPr marL="968898" algn="l" defTabSz="322966" rtl="0" eaLnBrk="1" latinLnBrk="0" hangingPunct="1">
        <a:defRPr sz="636" kern="1200">
          <a:solidFill>
            <a:schemeClr val="tx1"/>
          </a:solidFill>
          <a:latin typeface="+mn-lt"/>
          <a:ea typeface="+mn-ea"/>
          <a:cs typeface="+mn-cs"/>
        </a:defRPr>
      </a:lvl7pPr>
      <a:lvl8pPr marL="1130381" algn="l" defTabSz="322966" rtl="0" eaLnBrk="1" latinLnBrk="0" hangingPunct="1">
        <a:defRPr sz="636" kern="1200">
          <a:solidFill>
            <a:schemeClr val="tx1"/>
          </a:solidFill>
          <a:latin typeface="+mn-lt"/>
          <a:ea typeface="+mn-ea"/>
          <a:cs typeface="+mn-cs"/>
        </a:defRPr>
      </a:lvl8pPr>
      <a:lvl9pPr marL="1291864" algn="l" defTabSz="322966" rtl="0" eaLnBrk="1" latinLnBrk="0" hangingPunct="1">
        <a:defRPr sz="6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E5EE35C-CF5C-49B4-751A-4F769246588E}"/>
              </a:ext>
            </a:extLst>
          </p:cNvPr>
          <p:cNvSpPr/>
          <p:nvPr/>
        </p:nvSpPr>
        <p:spPr>
          <a:xfrm>
            <a:off x="3905692" y="1650997"/>
            <a:ext cx="1165213" cy="7524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5B4CB0F-D202-7482-6BB2-92CF73F0FED6}"/>
              </a:ext>
            </a:extLst>
          </p:cNvPr>
          <p:cNvSpPr/>
          <p:nvPr/>
        </p:nvSpPr>
        <p:spPr>
          <a:xfrm>
            <a:off x="3899821" y="404709"/>
            <a:ext cx="1165213" cy="7524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29E6B5-9DF9-CA84-F958-32B364186587}"/>
              </a:ext>
            </a:extLst>
          </p:cNvPr>
          <p:cNvSpPr/>
          <p:nvPr/>
        </p:nvSpPr>
        <p:spPr>
          <a:xfrm>
            <a:off x="2134518" y="1650997"/>
            <a:ext cx="1165213" cy="7524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E92F12-CDBE-5D80-4DBF-D7688E29EB61}"/>
              </a:ext>
            </a:extLst>
          </p:cNvPr>
          <p:cNvSpPr/>
          <p:nvPr/>
        </p:nvSpPr>
        <p:spPr>
          <a:xfrm>
            <a:off x="2160334" y="404776"/>
            <a:ext cx="1165213" cy="7524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B7E9E2-9271-FDE0-FF1D-B750A9A9BF43}"/>
              </a:ext>
            </a:extLst>
          </p:cNvPr>
          <p:cNvSpPr/>
          <p:nvPr/>
        </p:nvSpPr>
        <p:spPr>
          <a:xfrm>
            <a:off x="35980" y="669922"/>
            <a:ext cx="1165213" cy="7524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060738-96DF-BEF7-0834-8CDD80595DAF}"/>
              </a:ext>
            </a:extLst>
          </p:cNvPr>
          <p:cNvSpPr txBox="1"/>
          <p:nvPr/>
        </p:nvSpPr>
        <p:spPr>
          <a:xfrm>
            <a:off x="1882641" y="-8106"/>
            <a:ext cx="1815638" cy="443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i="1" dirty="0"/>
              <a:t>ID</a:t>
            </a:r>
            <a:r>
              <a:rPr lang="en-US" sz="1400" i="1" dirty="0"/>
              <a:t> hypothesis class generalization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221154-864A-648B-A081-F69DD1B7F346}"/>
              </a:ext>
            </a:extLst>
          </p:cNvPr>
          <p:cNvSpPr txBox="1"/>
          <p:nvPr/>
        </p:nvSpPr>
        <p:spPr>
          <a:xfrm>
            <a:off x="1855237" y="1236692"/>
            <a:ext cx="1926422" cy="443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i="1" dirty="0"/>
              <a:t>OOD</a:t>
            </a:r>
            <a:r>
              <a:rPr lang="en-US" sz="1400" i="1" dirty="0"/>
              <a:t> hypothesis class generalization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1AFDDA-9ACF-3039-1715-2EC83B025967}"/>
              </a:ext>
            </a:extLst>
          </p:cNvPr>
          <p:cNvSpPr txBox="1"/>
          <p:nvPr/>
        </p:nvSpPr>
        <p:spPr>
          <a:xfrm>
            <a:off x="3666945" y="-6582"/>
            <a:ext cx="1744554" cy="443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i="1" dirty="0"/>
              <a:t>ID</a:t>
            </a:r>
            <a:r>
              <a:rPr lang="en-US" sz="1400" i="1" dirty="0"/>
              <a:t> hypothesis class </a:t>
            </a:r>
            <a:r>
              <a:rPr lang="en-US" sz="1400" b="1" i="1" dirty="0"/>
              <a:t>size</a:t>
            </a:r>
            <a:r>
              <a:rPr lang="en-US" sz="1400" i="1" dirty="0"/>
              <a:t> generalization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9C8894-5B72-4631-657C-FFDC2CE8BBB9}"/>
              </a:ext>
            </a:extLst>
          </p:cNvPr>
          <p:cNvSpPr txBox="1"/>
          <p:nvPr/>
        </p:nvSpPr>
        <p:spPr>
          <a:xfrm>
            <a:off x="3657625" y="1234105"/>
            <a:ext cx="2087854" cy="443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i="1" dirty="0"/>
              <a:t>OOD</a:t>
            </a:r>
            <a:r>
              <a:rPr lang="en-US" sz="1400" i="1" dirty="0"/>
              <a:t> hypothesis class</a:t>
            </a:r>
          </a:p>
          <a:p>
            <a:pPr>
              <a:lnSpc>
                <a:spcPct val="80000"/>
              </a:lnSpc>
            </a:pPr>
            <a:r>
              <a:rPr lang="en-US" sz="1400" b="1" i="1" dirty="0"/>
              <a:t>size </a:t>
            </a:r>
            <a:r>
              <a:rPr lang="en-US" sz="1400" i="1" dirty="0"/>
              <a:t>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08B8E02-6893-BF45-50EA-F8AC9A183049}"/>
                  </a:ext>
                </a:extLst>
              </p:cNvPr>
              <p:cNvSpPr/>
              <p:nvPr/>
            </p:nvSpPr>
            <p:spPr>
              <a:xfrm>
                <a:off x="150279" y="736847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08B8E02-6893-BF45-50EA-F8AC9A183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9" y="736847"/>
                <a:ext cx="288925" cy="256925"/>
              </a:xfrm>
              <a:prstGeom prst="rect">
                <a:avLst/>
              </a:prstGeom>
              <a:blipFill>
                <a:blip r:embed="rId2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33282C5-6A19-52CA-1D35-91CE3D815BF2}"/>
                  </a:ext>
                </a:extLst>
              </p:cNvPr>
              <p:cNvSpPr/>
              <p:nvPr/>
            </p:nvSpPr>
            <p:spPr>
              <a:xfrm>
                <a:off x="509055" y="736846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33282C5-6A19-52CA-1D35-91CE3D815B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55" y="736846"/>
                <a:ext cx="288925" cy="256925"/>
              </a:xfrm>
              <a:prstGeom prst="rect">
                <a:avLst/>
              </a:prstGeom>
              <a:blipFill>
                <a:blip r:embed="rId3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289C082-EB30-7F59-4EF6-094CFF05A558}"/>
                  </a:ext>
                </a:extLst>
              </p:cNvPr>
              <p:cNvSpPr/>
              <p:nvPr/>
            </p:nvSpPr>
            <p:spPr>
              <a:xfrm>
                <a:off x="150279" y="1080321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289C082-EB30-7F59-4EF6-094CFF05A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9" y="1080321"/>
                <a:ext cx="288925" cy="256925"/>
              </a:xfrm>
              <a:prstGeom prst="rect">
                <a:avLst/>
              </a:prstGeom>
              <a:blipFill>
                <a:blip r:embed="rId4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7D72211-89B6-5384-F4FE-B9BCF328D615}"/>
                  </a:ext>
                </a:extLst>
              </p:cNvPr>
              <p:cNvSpPr/>
              <p:nvPr/>
            </p:nvSpPr>
            <p:spPr>
              <a:xfrm>
                <a:off x="509055" y="1094518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7D72211-89B6-5384-F4FE-B9BCF328D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55" y="1094518"/>
                <a:ext cx="288925" cy="256925"/>
              </a:xfrm>
              <a:prstGeom prst="rect">
                <a:avLst/>
              </a:prstGeom>
              <a:blipFill>
                <a:blip r:embed="rId5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CD6CB8E-E5A4-3FB9-DCC5-9AD37D0B7451}"/>
                  </a:ext>
                </a:extLst>
              </p:cNvPr>
              <p:cNvSpPr/>
              <p:nvPr/>
            </p:nvSpPr>
            <p:spPr>
              <a:xfrm>
                <a:off x="867831" y="733393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CD6CB8E-E5A4-3FB9-DCC5-9AD37D0B74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1" y="733393"/>
                <a:ext cx="288925" cy="256925"/>
              </a:xfrm>
              <a:prstGeom prst="rect">
                <a:avLst/>
              </a:prstGeom>
              <a:blipFill>
                <a:blip r:embed="rId6"/>
                <a:stretch>
                  <a:fillRect l="-166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35EC6E0-B065-9AC7-36C0-0EA80578D26D}"/>
                  </a:ext>
                </a:extLst>
              </p:cNvPr>
              <p:cNvSpPr/>
              <p:nvPr/>
            </p:nvSpPr>
            <p:spPr>
              <a:xfrm>
                <a:off x="867831" y="1091065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35EC6E0-B065-9AC7-36C0-0EA80578D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1" y="1091065"/>
                <a:ext cx="288925" cy="256925"/>
              </a:xfrm>
              <a:prstGeom prst="rect">
                <a:avLst/>
              </a:prstGeom>
              <a:blipFill>
                <a:blip r:embed="rId7"/>
                <a:stretch>
                  <a:fillRect l="-166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04C6477-2D57-13AF-D7EE-D65D771F1036}"/>
              </a:ext>
            </a:extLst>
          </p:cNvPr>
          <p:cNvSpPr/>
          <p:nvPr/>
        </p:nvSpPr>
        <p:spPr>
          <a:xfrm>
            <a:off x="121705" y="752443"/>
            <a:ext cx="288925" cy="59707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54A7E83-FE39-11E2-8809-4729EA6828C9}"/>
              </a:ext>
            </a:extLst>
          </p:cNvPr>
          <p:cNvSpPr/>
          <p:nvPr/>
        </p:nvSpPr>
        <p:spPr>
          <a:xfrm>
            <a:off x="473857" y="735121"/>
            <a:ext cx="651148" cy="275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674550F-8F4F-A944-7661-2D1DD1E5C316}"/>
              </a:ext>
            </a:extLst>
          </p:cNvPr>
          <p:cNvSpPr/>
          <p:nvPr/>
        </p:nvSpPr>
        <p:spPr>
          <a:xfrm>
            <a:off x="475444" y="1087626"/>
            <a:ext cx="651148" cy="275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C31D76B-0848-01FF-5DD1-37C5B9A07297}"/>
                  </a:ext>
                </a:extLst>
              </p:cNvPr>
              <p:cNvSpPr/>
              <p:nvPr/>
            </p:nvSpPr>
            <p:spPr>
              <a:xfrm>
                <a:off x="2249757" y="1717923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C31D76B-0848-01FF-5DD1-37C5B9A07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57" y="1717923"/>
                <a:ext cx="288925" cy="256925"/>
              </a:xfrm>
              <a:prstGeom prst="rect">
                <a:avLst/>
              </a:prstGeom>
              <a:blipFill>
                <a:blip r:embed="rId8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554ADDC-F1EA-ECA9-3070-18B966EEF966}"/>
                  </a:ext>
                </a:extLst>
              </p:cNvPr>
              <p:cNvSpPr/>
              <p:nvPr/>
            </p:nvSpPr>
            <p:spPr>
              <a:xfrm>
                <a:off x="2608533" y="1717922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554ADDC-F1EA-ECA9-3070-18B966EEF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33" y="1717922"/>
                <a:ext cx="288925" cy="256925"/>
              </a:xfrm>
              <a:prstGeom prst="rect">
                <a:avLst/>
              </a:prstGeom>
              <a:blipFill>
                <a:blip r:embed="rId9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5BD8127-B639-25B9-7835-AD1D8B5A057F}"/>
                  </a:ext>
                </a:extLst>
              </p:cNvPr>
              <p:cNvSpPr/>
              <p:nvPr/>
            </p:nvSpPr>
            <p:spPr>
              <a:xfrm>
                <a:off x="2249757" y="2061397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5BD8127-B639-25B9-7835-AD1D8B5A0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757" y="2061397"/>
                <a:ext cx="288925" cy="256925"/>
              </a:xfrm>
              <a:prstGeom prst="rect">
                <a:avLst/>
              </a:prstGeom>
              <a:blipFill>
                <a:blip r:embed="rId10"/>
                <a:stretch>
                  <a:fillRect l="-31915" r="-6383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52BC3C9-EECA-5B10-E45B-9ED79F18040B}"/>
                  </a:ext>
                </a:extLst>
              </p:cNvPr>
              <p:cNvSpPr/>
              <p:nvPr/>
            </p:nvSpPr>
            <p:spPr>
              <a:xfrm>
                <a:off x="2608533" y="2075594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52BC3C9-EECA-5B10-E45B-9ED79F1804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33" y="2075594"/>
                <a:ext cx="288925" cy="256925"/>
              </a:xfrm>
              <a:prstGeom prst="rect">
                <a:avLst/>
              </a:prstGeom>
              <a:blipFill>
                <a:blip r:embed="rId11"/>
                <a:stretch>
                  <a:fillRect l="-31915" r="-6383" b="-116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B3186D2-698C-F55A-C494-7617F10D4D4B}"/>
                  </a:ext>
                </a:extLst>
              </p:cNvPr>
              <p:cNvSpPr/>
              <p:nvPr/>
            </p:nvSpPr>
            <p:spPr>
              <a:xfrm>
                <a:off x="2967309" y="1714469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B3186D2-698C-F55A-C494-7617F10D4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309" y="1714469"/>
                <a:ext cx="288925" cy="256925"/>
              </a:xfrm>
              <a:prstGeom prst="rect">
                <a:avLst/>
              </a:prstGeom>
              <a:blipFill>
                <a:blip r:embed="rId12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2AD2570-23B1-5CBD-AA26-D1174AC2B988}"/>
                  </a:ext>
                </a:extLst>
              </p:cNvPr>
              <p:cNvSpPr/>
              <p:nvPr/>
            </p:nvSpPr>
            <p:spPr>
              <a:xfrm>
                <a:off x="2967309" y="2072141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2AD2570-23B1-5CBD-AA26-D1174AC2B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309" y="2072141"/>
                <a:ext cx="288925" cy="256925"/>
              </a:xfrm>
              <a:prstGeom prst="rect">
                <a:avLst/>
              </a:prstGeom>
              <a:blipFill>
                <a:blip r:embed="rId13"/>
                <a:stretch>
                  <a:fillRect l="-34043" r="-4255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E9600EA-F5B1-F846-0D77-F5EBB451AFEA}"/>
              </a:ext>
            </a:extLst>
          </p:cNvPr>
          <p:cNvSpPr/>
          <p:nvPr/>
        </p:nvSpPr>
        <p:spPr>
          <a:xfrm>
            <a:off x="2221183" y="1733519"/>
            <a:ext cx="288925" cy="59707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F895BE3-D2CC-EB29-E628-08EAD9FB2C34}"/>
              </a:ext>
            </a:extLst>
          </p:cNvPr>
          <p:cNvSpPr/>
          <p:nvPr/>
        </p:nvSpPr>
        <p:spPr>
          <a:xfrm>
            <a:off x="2573335" y="1716197"/>
            <a:ext cx="651148" cy="275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07ECBFF-0AC6-CAD8-DC24-88C39D26FCD1}"/>
              </a:ext>
            </a:extLst>
          </p:cNvPr>
          <p:cNvSpPr/>
          <p:nvPr/>
        </p:nvSpPr>
        <p:spPr>
          <a:xfrm>
            <a:off x="2574922" y="2068702"/>
            <a:ext cx="651148" cy="275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E1835B3-AD5F-CD6E-6745-3D872F52A2B5}"/>
                  </a:ext>
                </a:extLst>
              </p:cNvPr>
              <p:cNvSpPr/>
              <p:nvPr/>
            </p:nvSpPr>
            <p:spPr>
              <a:xfrm>
                <a:off x="2263190" y="469085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E1835B3-AD5F-CD6E-6745-3D872F52A2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190" y="469085"/>
                <a:ext cx="288925" cy="256925"/>
              </a:xfrm>
              <a:prstGeom prst="rect">
                <a:avLst/>
              </a:prstGeom>
              <a:blipFill>
                <a:blip r:embed="rId14"/>
                <a:stretch>
                  <a:fillRect l="-166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16095F2-0802-1CAF-C1DC-3D1352938065}"/>
                  </a:ext>
                </a:extLst>
              </p:cNvPr>
              <p:cNvSpPr/>
              <p:nvPr/>
            </p:nvSpPr>
            <p:spPr>
              <a:xfrm>
                <a:off x="2621966" y="469084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16095F2-0802-1CAF-C1DC-3D1352938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966" y="469084"/>
                <a:ext cx="288925" cy="256925"/>
              </a:xfrm>
              <a:prstGeom prst="rect">
                <a:avLst/>
              </a:prstGeom>
              <a:blipFill>
                <a:blip r:embed="rId15"/>
                <a:stretch>
                  <a:fillRect l="-18750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2BD6F32-6A23-DA99-A9C8-C86F9E8508F0}"/>
                  </a:ext>
                </a:extLst>
              </p:cNvPr>
              <p:cNvSpPr/>
              <p:nvPr/>
            </p:nvSpPr>
            <p:spPr>
              <a:xfrm>
                <a:off x="2263190" y="812559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2BD6F32-6A23-DA99-A9C8-C86F9E8508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190" y="812559"/>
                <a:ext cx="288925" cy="256925"/>
              </a:xfrm>
              <a:prstGeom prst="rect">
                <a:avLst/>
              </a:prstGeom>
              <a:blipFill>
                <a:blip r:embed="rId16"/>
                <a:stretch>
                  <a:fillRect l="-166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F4E1447-3814-9962-9179-551A7C9CE084}"/>
                  </a:ext>
                </a:extLst>
              </p:cNvPr>
              <p:cNvSpPr/>
              <p:nvPr/>
            </p:nvSpPr>
            <p:spPr>
              <a:xfrm>
                <a:off x="2621966" y="826756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F4E1447-3814-9962-9179-551A7C9CE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966" y="826756"/>
                <a:ext cx="288925" cy="256925"/>
              </a:xfrm>
              <a:prstGeom prst="rect">
                <a:avLst/>
              </a:prstGeom>
              <a:blipFill>
                <a:blip r:embed="rId17"/>
                <a:stretch>
                  <a:fillRect l="-18750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2137590-B8B1-F201-8150-0AD4975F6D95}"/>
                  </a:ext>
                </a:extLst>
              </p:cNvPr>
              <p:cNvSpPr/>
              <p:nvPr/>
            </p:nvSpPr>
            <p:spPr>
              <a:xfrm>
                <a:off x="2980742" y="465631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2137590-B8B1-F201-8150-0AD4975F6D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742" y="465631"/>
                <a:ext cx="288925" cy="256925"/>
              </a:xfrm>
              <a:prstGeom prst="rect">
                <a:avLst/>
              </a:prstGeom>
              <a:blipFill>
                <a:blip r:embed="rId18"/>
                <a:stretch>
                  <a:fillRect l="-19149" b="-9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EC66502-4A1E-714B-404E-2180238A4048}"/>
                  </a:ext>
                </a:extLst>
              </p:cNvPr>
              <p:cNvSpPr/>
              <p:nvPr/>
            </p:nvSpPr>
            <p:spPr>
              <a:xfrm>
                <a:off x="2980742" y="823303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EC66502-4A1E-714B-404E-2180238A40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742" y="823303"/>
                <a:ext cx="288925" cy="256925"/>
              </a:xfrm>
              <a:prstGeom prst="rect">
                <a:avLst/>
              </a:prstGeom>
              <a:blipFill>
                <a:blip r:embed="rId19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D343D5F-3A66-45B6-4028-674431A07ABE}"/>
              </a:ext>
            </a:extLst>
          </p:cNvPr>
          <p:cNvSpPr/>
          <p:nvPr/>
        </p:nvSpPr>
        <p:spPr>
          <a:xfrm>
            <a:off x="2947131" y="492167"/>
            <a:ext cx="288925" cy="59707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EC2A631-76AB-7004-E9F7-4B6E378E51AE}"/>
              </a:ext>
            </a:extLst>
          </p:cNvPr>
          <p:cNvSpPr/>
          <p:nvPr/>
        </p:nvSpPr>
        <p:spPr>
          <a:xfrm>
            <a:off x="2237518" y="467359"/>
            <a:ext cx="651148" cy="275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A04A7D31-8D03-18BC-3C59-B4B160F35E63}"/>
              </a:ext>
            </a:extLst>
          </p:cNvPr>
          <p:cNvSpPr/>
          <p:nvPr/>
        </p:nvSpPr>
        <p:spPr>
          <a:xfrm>
            <a:off x="2239105" y="819864"/>
            <a:ext cx="651148" cy="275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3CD007F-3843-FA05-F31A-6118BD12184E}"/>
                  </a:ext>
                </a:extLst>
              </p:cNvPr>
              <p:cNvSpPr/>
              <p:nvPr/>
            </p:nvSpPr>
            <p:spPr>
              <a:xfrm>
                <a:off x="4009333" y="1717923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3CD007F-3843-FA05-F31A-6118BD121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333" y="1717923"/>
                <a:ext cx="288925" cy="256925"/>
              </a:xfrm>
              <a:prstGeom prst="rect">
                <a:avLst/>
              </a:prstGeom>
              <a:blipFill>
                <a:blip r:embed="rId20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75BF9DC-52AC-A551-2124-95CA3AF01AAC}"/>
                  </a:ext>
                </a:extLst>
              </p:cNvPr>
              <p:cNvSpPr/>
              <p:nvPr/>
            </p:nvSpPr>
            <p:spPr>
              <a:xfrm>
                <a:off x="4368109" y="1717922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75BF9DC-52AC-A551-2124-95CA3AF01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109" y="1717922"/>
                <a:ext cx="288925" cy="256925"/>
              </a:xfrm>
              <a:prstGeom prst="rect">
                <a:avLst/>
              </a:prstGeom>
              <a:blipFill>
                <a:blip r:embed="rId21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5FD6ADB-A4BA-2AA8-5266-1ADEB6752E55}"/>
                  </a:ext>
                </a:extLst>
              </p:cNvPr>
              <p:cNvSpPr/>
              <p:nvPr/>
            </p:nvSpPr>
            <p:spPr>
              <a:xfrm>
                <a:off x="4009333" y="2061397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5FD6ADB-A4BA-2AA8-5266-1ADEB6752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333" y="2061397"/>
                <a:ext cx="288925" cy="256925"/>
              </a:xfrm>
              <a:prstGeom prst="rect">
                <a:avLst/>
              </a:prstGeom>
              <a:blipFill>
                <a:blip r:embed="rId22"/>
                <a:stretch>
                  <a:fillRect l="-34043" r="-4255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F6D9162-11B7-2544-49F9-D4CABA831C29}"/>
                  </a:ext>
                </a:extLst>
              </p:cNvPr>
              <p:cNvSpPr/>
              <p:nvPr/>
            </p:nvSpPr>
            <p:spPr>
              <a:xfrm>
                <a:off x="4368109" y="2075594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F6D9162-11B7-2544-49F9-D4CABA831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109" y="2075594"/>
                <a:ext cx="288925" cy="256925"/>
              </a:xfrm>
              <a:prstGeom prst="rect">
                <a:avLst/>
              </a:prstGeom>
              <a:blipFill>
                <a:blip r:embed="rId23"/>
                <a:stretch>
                  <a:fillRect l="-34043" r="-4255" b="-116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C8B9D9D-A0B8-A526-19F9-1B955DB2A4EC}"/>
                  </a:ext>
                </a:extLst>
              </p:cNvPr>
              <p:cNvSpPr/>
              <p:nvPr/>
            </p:nvSpPr>
            <p:spPr>
              <a:xfrm>
                <a:off x="4726885" y="1714469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C8B9D9D-A0B8-A526-19F9-1B955DB2A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885" y="1714469"/>
                <a:ext cx="288925" cy="256925"/>
              </a:xfrm>
              <a:prstGeom prst="rect">
                <a:avLst/>
              </a:prstGeom>
              <a:blipFill>
                <a:blip r:embed="rId24"/>
                <a:stretch>
                  <a:fillRect l="-166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49DAEEC-DA35-C17A-940F-24A312E9099D}"/>
                  </a:ext>
                </a:extLst>
              </p:cNvPr>
              <p:cNvSpPr/>
              <p:nvPr/>
            </p:nvSpPr>
            <p:spPr>
              <a:xfrm>
                <a:off x="4726885" y="2072141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49DAEEC-DA35-C17A-940F-24A312E90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885" y="2072141"/>
                <a:ext cx="288925" cy="256925"/>
              </a:xfrm>
              <a:prstGeom prst="rect">
                <a:avLst/>
              </a:prstGeom>
              <a:blipFill>
                <a:blip r:embed="rId25"/>
                <a:stretch>
                  <a:fillRect l="-31250" r="-41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EE11D0C4-9B6C-9A8D-EC05-9649D4AB888B}"/>
              </a:ext>
            </a:extLst>
          </p:cNvPr>
          <p:cNvSpPr/>
          <p:nvPr/>
        </p:nvSpPr>
        <p:spPr>
          <a:xfrm>
            <a:off x="3981031" y="1716197"/>
            <a:ext cx="1003028" cy="275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B10FDCF4-857E-22E0-3D09-0AA0F50AFB56}"/>
              </a:ext>
            </a:extLst>
          </p:cNvPr>
          <p:cNvSpPr/>
          <p:nvPr/>
        </p:nvSpPr>
        <p:spPr>
          <a:xfrm>
            <a:off x="3981031" y="2068702"/>
            <a:ext cx="1004615" cy="275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785870DE-FCB6-AB2D-2D7B-D1DD5627C7BC}"/>
                  </a:ext>
                </a:extLst>
              </p:cNvPr>
              <p:cNvSpPr/>
              <p:nvPr/>
            </p:nvSpPr>
            <p:spPr>
              <a:xfrm>
                <a:off x="4013304" y="469018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785870DE-FCB6-AB2D-2D7B-D1DD5627C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304" y="469018"/>
                <a:ext cx="288925" cy="256925"/>
              </a:xfrm>
              <a:prstGeom prst="rect">
                <a:avLst/>
              </a:prstGeom>
              <a:blipFill>
                <a:blip r:embed="rId26"/>
                <a:stretch>
                  <a:fillRect l="-166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9A34F69E-0EB8-537C-CD23-81EC2459E2F0}"/>
                  </a:ext>
                </a:extLst>
              </p:cNvPr>
              <p:cNvSpPr/>
              <p:nvPr/>
            </p:nvSpPr>
            <p:spPr>
              <a:xfrm>
                <a:off x="4372080" y="469017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9A34F69E-0EB8-537C-CD23-81EC2459E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80" y="469017"/>
                <a:ext cx="288925" cy="256925"/>
              </a:xfrm>
              <a:prstGeom prst="rect">
                <a:avLst/>
              </a:prstGeom>
              <a:blipFill>
                <a:blip r:embed="rId27"/>
                <a:stretch>
                  <a:fillRect l="-166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CB838E3-E336-8824-C024-D7B36AFA8C9F}"/>
                  </a:ext>
                </a:extLst>
              </p:cNvPr>
              <p:cNvSpPr/>
              <p:nvPr/>
            </p:nvSpPr>
            <p:spPr>
              <a:xfrm>
                <a:off x="4013304" y="812492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CB838E3-E336-8824-C024-D7B36AFA8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304" y="812492"/>
                <a:ext cx="288925" cy="256925"/>
              </a:xfrm>
              <a:prstGeom prst="rect">
                <a:avLst/>
              </a:prstGeom>
              <a:blipFill>
                <a:blip r:embed="rId28"/>
                <a:stretch>
                  <a:fillRect l="-166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6F482B1-4E9B-8FA8-360E-8093D539FEB7}"/>
                  </a:ext>
                </a:extLst>
              </p:cNvPr>
              <p:cNvSpPr/>
              <p:nvPr/>
            </p:nvSpPr>
            <p:spPr>
              <a:xfrm>
                <a:off x="4372080" y="826689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6F482B1-4E9B-8FA8-360E-8093D539F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80" y="826689"/>
                <a:ext cx="288925" cy="256925"/>
              </a:xfrm>
              <a:prstGeom prst="rect">
                <a:avLst/>
              </a:prstGeom>
              <a:blipFill>
                <a:blip r:embed="rId29"/>
                <a:stretch>
                  <a:fillRect l="-166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958BB2A-8EDA-C779-ACDE-3F202FD49133}"/>
                  </a:ext>
                </a:extLst>
              </p:cNvPr>
              <p:cNvSpPr/>
              <p:nvPr/>
            </p:nvSpPr>
            <p:spPr>
              <a:xfrm>
                <a:off x="4730856" y="465564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958BB2A-8EDA-C779-ACDE-3F202FD49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856" y="465564"/>
                <a:ext cx="288925" cy="256925"/>
              </a:xfrm>
              <a:prstGeom prst="rect">
                <a:avLst/>
              </a:prstGeom>
              <a:blipFill>
                <a:blip r:embed="rId30"/>
                <a:stretch>
                  <a:fillRect l="-19149" b="-9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3DF725F-47AB-FA95-C8F9-75F093033492}"/>
                  </a:ext>
                </a:extLst>
              </p:cNvPr>
              <p:cNvSpPr/>
              <p:nvPr/>
            </p:nvSpPr>
            <p:spPr>
              <a:xfrm>
                <a:off x="4730856" y="823236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3DF725F-47AB-FA95-C8F9-75F093033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856" y="823236"/>
                <a:ext cx="288925" cy="256925"/>
              </a:xfrm>
              <a:prstGeom prst="rect">
                <a:avLst/>
              </a:prstGeom>
              <a:blipFill>
                <a:blip r:embed="rId31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2D834406-0B7B-AD12-2907-E82C916559CE}"/>
              </a:ext>
            </a:extLst>
          </p:cNvPr>
          <p:cNvSpPr/>
          <p:nvPr/>
        </p:nvSpPr>
        <p:spPr>
          <a:xfrm>
            <a:off x="3987632" y="467292"/>
            <a:ext cx="988306" cy="275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3D2B40A-524D-3157-AF7B-8D38549ACFFF}"/>
              </a:ext>
            </a:extLst>
          </p:cNvPr>
          <p:cNvSpPr/>
          <p:nvPr/>
        </p:nvSpPr>
        <p:spPr>
          <a:xfrm>
            <a:off x="3989218" y="819797"/>
            <a:ext cx="986719" cy="275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D004090-8880-2ABB-EB66-807202DF3E73}"/>
              </a:ext>
            </a:extLst>
          </p:cNvPr>
          <p:cNvCxnSpPr>
            <a:cxnSpLocks/>
          </p:cNvCxnSpPr>
          <p:nvPr/>
        </p:nvCxnSpPr>
        <p:spPr>
          <a:xfrm>
            <a:off x="1404405" y="25092"/>
            <a:ext cx="0" cy="239743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2963203-C3E0-208F-4D19-27D4822D671D}"/>
              </a:ext>
            </a:extLst>
          </p:cNvPr>
          <p:cNvSpPr txBox="1"/>
          <p:nvPr/>
        </p:nvSpPr>
        <p:spPr>
          <a:xfrm>
            <a:off x="533011" y="2082151"/>
            <a:ext cx="87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Abadi Extra Light" panose="020B0204020104020204" pitchFamily="34" charset="0"/>
              </a:rPr>
              <a:t>training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FCC05FD-1EB9-7E44-4DBB-F1785132197E}"/>
              </a:ext>
            </a:extLst>
          </p:cNvPr>
          <p:cNvSpPr txBox="1"/>
          <p:nvPr/>
        </p:nvSpPr>
        <p:spPr>
          <a:xfrm>
            <a:off x="1398847" y="2086891"/>
            <a:ext cx="87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badi Extra Light" panose="020B0204020104020204" pitchFamily="34" charset="0"/>
              </a:rPr>
              <a:t>testing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63BC37E-85C8-5528-F921-19A962D35730}"/>
              </a:ext>
            </a:extLst>
          </p:cNvPr>
          <p:cNvCxnSpPr>
            <a:cxnSpLocks/>
            <a:stCxn id="117" idx="2"/>
            <a:endCxn id="11" idx="0"/>
          </p:cNvCxnSpPr>
          <p:nvPr/>
        </p:nvCxnSpPr>
        <p:spPr>
          <a:xfrm flipH="1">
            <a:off x="618587" y="548312"/>
            <a:ext cx="171880" cy="12161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28EE7B8-FA0A-667E-7A2B-833AEA97FB3B}"/>
              </a:ext>
            </a:extLst>
          </p:cNvPr>
          <p:cNvSpPr txBox="1"/>
          <p:nvPr/>
        </p:nvSpPr>
        <p:spPr>
          <a:xfrm>
            <a:off x="207861" y="25092"/>
            <a:ext cx="1165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badi Extra Light" panose="020B0204020104020204" pitchFamily="34" charset="0"/>
              </a:rPr>
              <a:t>A pool of hypotheses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548F254-11DB-7597-2DB8-11ECE9017260}"/>
              </a:ext>
            </a:extLst>
          </p:cNvPr>
          <p:cNvCxnSpPr>
            <a:cxnSpLocks/>
            <a:stCxn id="119" idx="0"/>
            <a:endCxn id="42" idx="2"/>
          </p:cNvCxnSpPr>
          <p:nvPr/>
        </p:nvCxnSpPr>
        <p:spPr>
          <a:xfrm flipV="1">
            <a:off x="597308" y="1363210"/>
            <a:ext cx="203710" cy="126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82F9DF7-1127-6090-2B05-ED13BFA4B142}"/>
              </a:ext>
            </a:extLst>
          </p:cNvPr>
          <p:cNvSpPr txBox="1"/>
          <p:nvPr/>
        </p:nvSpPr>
        <p:spPr>
          <a:xfrm>
            <a:off x="-111120" y="1489371"/>
            <a:ext cx="1416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badi Extra Light" panose="020B0204020104020204" pitchFamily="34" charset="0"/>
              </a:rPr>
              <a:t>A hypothes</a:t>
            </a:r>
            <a:r>
              <a:rPr lang="en-US" altLang="zh-CN" sz="1400" dirty="0">
                <a:latin typeface="Abadi Extra Light" panose="020B0204020104020204" pitchFamily="34" charset="0"/>
              </a:rPr>
              <a:t>i</a:t>
            </a:r>
            <a:r>
              <a:rPr lang="en-US" sz="1400" dirty="0">
                <a:latin typeface="Abadi Extra Light" panose="020B0204020104020204" pitchFamily="34" charset="0"/>
              </a:rPr>
              <a:t>s</a:t>
            </a:r>
          </a:p>
          <a:p>
            <a:pPr algn="ctr"/>
            <a:r>
              <a:rPr lang="en-US" sz="1400" dirty="0">
                <a:latin typeface="Abadi Extra Light" panose="020B0204020104020204" pitchFamily="34" charset="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64747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1595</TotalTime>
  <Words>57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 Extra Light</vt:lpstr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ZIQIAN LIN</dc:creator>
  <cp:lastModifiedBy>ZIQIAN LIN</cp:lastModifiedBy>
  <cp:revision>16</cp:revision>
  <dcterms:created xsi:type="dcterms:W3CDTF">2024-12-25T01:59:12Z</dcterms:created>
  <dcterms:modified xsi:type="dcterms:W3CDTF">2025-02-05T19:09:11Z</dcterms:modified>
</cp:coreProperties>
</file>