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3258800" cy="4846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6" autoAdjust="0"/>
    <p:restoredTop sz="94660"/>
  </p:normalViewPr>
  <p:slideViewPr>
    <p:cSldViewPr snapToGrid="0">
      <p:cViewPr>
        <p:scale>
          <a:sx n="100" d="100"/>
          <a:sy n="100" d="100"/>
        </p:scale>
        <p:origin x="1804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793189"/>
            <a:ext cx="9944100" cy="1687348"/>
          </a:xfrm>
        </p:spPr>
        <p:txBody>
          <a:bodyPr anchor="b"/>
          <a:lstStyle>
            <a:lvl1pPr algn="ctr">
              <a:defRPr sz="4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545607"/>
            <a:ext cx="9944100" cy="1170149"/>
          </a:xfrm>
        </p:spPr>
        <p:txBody>
          <a:bodyPr/>
          <a:lstStyle>
            <a:lvl1pPr marL="0" indent="0" algn="ctr">
              <a:buNone/>
              <a:defRPr sz="1696"/>
            </a:lvl1pPr>
            <a:lvl2pPr marL="323103" indent="0" algn="ctr">
              <a:buNone/>
              <a:defRPr sz="1413"/>
            </a:lvl2pPr>
            <a:lvl3pPr marL="646206" indent="0" algn="ctr">
              <a:buNone/>
              <a:defRPr sz="1272"/>
            </a:lvl3pPr>
            <a:lvl4pPr marL="969310" indent="0" algn="ctr">
              <a:buNone/>
              <a:defRPr sz="1131"/>
            </a:lvl4pPr>
            <a:lvl5pPr marL="1292413" indent="0" algn="ctr">
              <a:buNone/>
              <a:defRPr sz="1131"/>
            </a:lvl5pPr>
            <a:lvl6pPr marL="1615516" indent="0" algn="ctr">
              <a:buNone/>
              <a:defRPr sz="1131"/>
            </a:lvl6pPr>
            <a:lvl7pPr marL="1938619" indent="0" algn="ctr">
              <a:buNone/>
              <a:defRPr sz="1131"/>
            </a:lvl7pPr>
            <a:lvl8pPr marL="2261723" indent="0" algn="ctr">
              <a:buNone/>
              <a:defRPr sz="1131"/>
            </a:lvl8pPr>
            <a:lvl9pPr marL="2584826" indent="0" algn="ctr">
              <a:buNone/>
              <a:defRPr sz="11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3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258038"/>
            <a:ext cx="2858929" cy="4107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258038"/>
            <a:ext cx="8411051" cy="41073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6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208295"/>
            <a:ext cx="11435715" cy="2016066"/>
          </a:xfrm>
        </p:spPr>
        <p:txBody>
          <a:bodyPr anchor="b"/>
          <a:lstStyle>
            <a:lvl1pPr>
              <a:defRPr sz="4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3243434"/>
            <a:ext cx="11435715" cy="1060202"/>
          </a:xfrm>
        </p:spPr>
        <p:txBody>
          <a:bodyPr/>
          <a:lstStyle>
            <a:lvl1pPr marL="0" indent="0">
              <a:buNone/>
              <a:defRPr sz="1696">
                <a:solidFill>
                  <a:schemeClr val="tx1">
                    <a:tint val="82000"/>
                  </a:schemeClr>
                </a:solidFill>
              </a:defRPr>
            </a:lvl1pPr>
            <a:lvl2pPr marL="323103" indent="0">
              <a:buNone/>
              <a:defRPr sz="1413">
                <a:solidFill>
                  <a:schemeClr val="tx1">
                    <a:tint val="82000"/>
                  </a:schemeClr>
                </a:solidFill>
              </a:defRPr>
            </a:lvl2pPr>
            <a:lvl3pPr marL="646206" indent="0">
              <a:buNone/>
              <a:defRPr sz="1272">
                <a:solidFill>
                  <a:schemeClr val="tx1">
                    <a:tint val="82000"/>
                  </a:schemeClr>
                </a:solidFill>
              </a:defRPr>
            </a:lvl3pPr>
            <a:lvl4pPr marL="969310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4pPr>
            <a:lvl5pPr marL="1292413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5pPr>
            <a:lvl6pPr marL="1615516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6pPr>
            <a:lvl7pPr marL="1938619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7pPr>
            <a:lvl8pPr marL="2261723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8pPr>
            <a:lvl9pPr marL="2584826" indent="0">
              <a:buNone/>
              <a:defRPr sz="1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8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290193"/>
            <a:ext cx="5634990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290193"/>
            <a:ext cx="5634990" cy="30751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258039"/>
            <a:ext cx="11435715" cy="93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188100"/>
            <a:ext cx="5609093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770369"/>
            <a:ext cx="5609093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188100"/>
            <a:ext cx="5636717" cy="582269"/>
          </a:xfrm>
        </p:spPr>
        <p:txBody>
          <a:bodyPr anchor="b"/>
          <a:lstStyle>
            <a:lvl1pPr marL="0" indent="0">
              <a:buNone/>
              <a:defRPr sz="1696" b="1"/>
            </a:lvl1pPr>
            <a:lvl2pPr marL="323103" indent="0">
              <a:buNone/>
              <a:defRPr sz="1413" b="1"/>
            </a:lvl2pPr>
            <a:lvl3pPr marL="646206" indent="0">
              <a:buNone/>
              <a:defRPr sz="1272" b="1"/>
            </a:lvl3pPr>
            <a:lvl4pPr marL="969310" indent="0">
              <a:buNone/>
              <a:defRPr sz="1131" b="1"/>
            </a:lvl4pPr>
            <a:lvl5pPr marL="1292413" indent="0">
              <a:buNone/>
              <a:defRPr sz="1131" b="1"/>
            </a:lvl5pPr>
            <a:lvl6pPr marL="1615516" indent="0">
              <a:buNone/>
              <a:defRPr sz="1131" b="1"/>
            </a:lvl6pPr>
            <a:lvl7pPr marL="1938619" indent="0">
              <a:buNone/>
              <a:defRPr sz="1131" b="1"/>
            </a:lvl7pPr>
            <a:lvl8pPr marL="2261723" indent="0">
              <a:buNone/>
              <a:defRPr sz="1131" b="1"/>
            </a:lvl8pPr>
            <a:lvl9pPr marL="2584826" indent="0">
              <a:buNone/>
              <a:defRPr sz="1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1770369"/>
            <a:ext cx="5636717" cy="2603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23109"/>
            <a:ext cx="4276308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697827"/>
            <a:ext cx="6712268" cy="3444254"/>
          </a:xfrm>
        </p:spPr>
        <p:txBody>
          <a:bodyPr/>
          <a:lstStyle>
            <a:lvl1pPr>
              <a:defRPr sz="2261"/>
            </a:lvl1pPr>
            <a:lvl2pPr>
              <a:defRPr sz="1979"/>
            </a:lvl2pPr>
            <a:lvl3pPr>
              <a:defRPr sz="1696"/>
            </a:lvl3pPr>
            <a:lvl4pPr>
              <a:defRPr sz="1413"/>
            </a:lvl4pPr>
            <a:lvl5pPr>
              <a:defRPr sz="1413"/>
            </a:lvl5pPr>
            <a:lvl6pPr>
              <a:defRPr sz="1413"/>
            </a:lvl6pPr>
            <a:lvl7pPr>
              <a:defRPr sz="1413"/>
            </a:lvl7pPr>
            <a:lvl8pPr>
              <a:defRPr sz="1413"/>
            </a:lvl8pPr>
            <a:lvl9pPr>
              <a:defRPr sz="14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453991"/>
            <a:ext cx="4276308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323109"/>
            <a:ext cx="4276308" cy="1130882"/>
          </a:xfrm>
        </p:spPr>
        <p:txBody>
          <a:bodyPr anchor="b"/>
          <a:lstStyle>
            <a:lvl1pPr>
              <a:defRPr sz="22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697827"/>
            <a:ext cx="6712268" cy="3444254"/>
          </a:xfrm>
        </p:spPr>
        <p:txBody>
          <a:bodyPr anchor="t"/>
          <a:lstStyle>
            <a:lvl1pPr marL="0" indent="0">
              <a:buNone/>
              <a:defRPr sz="2261"/>
            </a:lvl1pPr>
            <a:lvl2pPr marL="323103" indent="0">
              <a:buNone/>
              <a:defRPr sz="1979"/>
            </a:lvl2pPr>
            <a:lvl3pPr marL="646206" indent="0">
              <a:buNone/>
              <a:defRPr sz="1696"/>
            </a:lvl3pPr>
            <a:lvl4pPr marL="969310" indent="0">
              <a:buNone/>
              <a:defRPr sz="1413"/>
            </a:lvl4pPr>
            <a:lvl5pPr marL="1292413" indent="0">
              <a:buNone/>
              <a:defRPr sz="1413"/>
            </a:lvl5pPr>
            <a:lvl6pPr marL="1615516" indent="0">
              <a:buNone/>
              <a:defRPr sz="1413"/>
            </a:lvl6pPr>
            <a:lvl7pPr marL="1938619" indent="0">
              <a:buNone/>
              <a:defRPr sz="1413"/>
            </a:lvl7pPr>
            <a:lvl8pPr marL="2261723" indent="0">
              <a:buNone/>
              <a:defRPr sz="1413"/>
            </a:lvl8pPr>
            <a:lvl9pPr marL="2584826" indent="0">
              <a:buNone/>
              <a:defRPr sz="14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453991"/>
            <a:ext cx="4276308" cy="2693699"/>
          </a:xfrm>
        </p:spPr>
        <p:txBody>
          <a:bodyPr/>
          <a:lstStyle>
            <a:lvl1pPr marL="0" indent="0">
              <a:buNone/>
              <a:defRPr sz="1131"/>
            </a:lvl1pPr>
            <a:lvl2pPr marL="323103" indent="0">
              <a:buNone/>
              <a:defRPr sz="989"/>
            </a:lvl2pPr>
            <a:lvl3pPr marL="646206" indent="0">
              <a:buNone/>
              <a:defRPr sz="848"/>
            </a:lvl3pPr>
            <a:lvl4pPr marL="969310" indent="0">
              <a:buNone/>
              <a:defRPr sz="707"/>
            </a:lvl4pPr>
            <a:lvl5pPr marL="1292413" indent="0">
              <a:buNone/>
              <a:defRPr sz="707"/>
            </a:lvl5pPr>
            <a:lvl6pPr marL="1615516" indent="0">
              <a:buNone/>
              <a:defRPr sz="707"/>
            </a:lvl6pPr>
            <a:lvl7pPr marL="1938619" indent="0">
              <a:buNone/>
              <a:defRPr sz="707"/>
            </a:lvl7pPr>
            <a:lvl8pPr marL="2261723" indent="0">
              <a:buNone/>
              <a:defRPr sz="707"/>
            </a:lvl8pPr>
            <a:lvl9pPr marL="2584826" indent="0">
              <a:buNone/>
              <a:defRPr sz="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6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258039"/>
            <a:ext cx="11435715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290193"/>
            <a:ext cx="11435715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4492116"/>
            <a:ext cx="298323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4492116"/>
            <a:ext cx="4474845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4492116"/>
            <a:ext cx="298323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6206" rtl="0" eaLnBrk="1" latinLnBrk="0" hangingPunct="1">
        <a:lnSpc>
          <a:spcPct val="90000"/>
        </a:lnSpc>
        <a:spcBef>
          <a:spcPct val="0"/>
        </a:spcBef>
        <a:buNone/>
        <a:defRPr sz="31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552" indent="-161552" algn="l" defTabSz="646206" rtl="0" eaLnBrk="1" latinLnBrk="0" hangingPunct="1">
        <a:lnSpc>
          <a:spcPct val="90000"/>
        </a:lnSpc>
        <a:spcBef>
          <a:spcPts val="707"/>
        </a:spcBef>
        <a:buFont typeface="Arial" panose="020B0604020202020204" pitchFamily="34" charset="0"/>
        <a:buChar char="•"/>
        <a:defRPr sz="1979" kern="1200">
          <a:solidFill>
            <a:schemeClr val="tx1"/>
          </a:solidFill>
          <a:latin typeface="+mn-lt"/>
          <a:ea typeface="+mn-ea"/>
          <a:cs typeface="+mn-cs"/>
        </a:defRPr>
      </a:lvl1pPr>
      <a:lvl2pPr marL="48465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696" kern="1200">
          <a:solidFill>
            <a:schemeClr val="tx1"/>
          </a:solidFill>
          <a:latin typeface="+mn-lt"/>
          <a:ea typeface="+mn-ea"/>
          <a:cs typeface="+mn-cs"/>
        </a:defRPr>
      </a:lvl2pPr>
      <a:lvl3pPr marL="80775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13086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453965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77706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2100171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423274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746378" indent="-161552" algn="l" defTabSz="646206" rtl="0" eaLnBrk="1" latinLnBrk="0" hangingPunct="1">
        <a:lnSpc>
          <a:spcPct val="90000"/>
        </a:lnSpc>
        <a:spcBef>
          <a:spcPts val="353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1pPr>
      <a:lvl2pPr marL="32310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4620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3pPr>
      <a:lvl4pPr marL="969310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4pPr>
      <a:lvl5pPr marL="129241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5pPr>
      <a:lvl6pPr marL="161551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6pPr>
      <a:lvl7pPr marL="1938619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7pPr>
      <a:lvl8pPr marL="2261723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8pPr>
      <a:lvl9pPr marL="2584826" algn="l" defTabSz="646206" rtl="0" eaLnBrk="1" latinLnBrk="0" hangingPunct="1">
        <a:defRPr sz="12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tm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21251ECF-4634-3E89-6E5E-2D382B0D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027" y="539500"/>
            <a:ext cx="6242060" cy="1641033"/>
          </a:xfrm>
          <a:prstGeom prst="rect">
            <a:avLst/>
          </a:prstGeom>
        </p:spPr>
      </p:pic>
      <p:pic>
        <p:nvPicPr>
          <p:cNvPr id="44" name="Picture 43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01A8189F-FCE1-0943-7F62-C075B7E06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6" y="470493"/>
            <a:ext cx="6280395" cy="10995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9C906-5748-21AF-D34A-913B5997B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84" y="1474969"/>
            <a:ext cx="5867399" cy="12344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D8C652-6591-9967-B3E0-31FA3DE2EE24}"/>
              </a:ext>
            </a:extLst>
          </p:cNvPr>
          <p:cNvSpPr/>
          <p:nvPr/>
        </p:nvSpPr>
        <p:spPr>
          <a:xfrm>
            <a:off x="431916" y="426042"/>
            <a:ext cx="12801600" cy="43891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6C7D1-1ED3-2100-87D8-E372ACEDA09E}"/>
              </a:ext>
            </a:extLst>
          </p:cNvPr>
          <p:cNvSpPr txBox="1"/>
          <p:nvPr/>
        </p:nvSpPr>
        <p:spPr>
          <a:xfrm rot="16200000">
            <a:off x="-1002729" y="1401714"/>
            <a:ext cx="23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Real-World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7BDD2-28C8-A8DA-5BC6-DA32F4CBE32F}"/>
              </a:ext>
            </a:extLst>
          </p:cNvPr>
          <p:cNvSpPr txBox="1"/>
          <p:nvPr/>
        </p:nvSpPr>
        <p:spPr>
          <a:xfrm rot="16200000">
            <a:off x="-815918" y="3600804"/>
            <a:ext cx="200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Synthetic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CA0FC5-5FB5-A92F-2E5F-83D3218BD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84" y="2210102"/>
            <a:ext cx="3370247" cy="543427"/>
          </a:xfrm>
          <a:prstGeom prst="rect">
            <a:avLst/>
          </a:prstGeom>
        </p:spPr>
      </p:pic>
      <p:pic>
        <p:nvPicPr>
          <p:cNvPr id="10" name="Picture 2" descr="309,555 Yes Symbol Images, Stock Photos, 3D objects ...">
            <a:extLst>
              <a:ext uri="{FF2B5EF4-FFF2-40B4-BE49-F238E27FC236}">
                <a16:creationId xmlns:a16="http://schemas.microsoft.com/office/drawing/2014/main" id="{80ACD189-1BA6-B35E-ED00-434DCE3CD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0" b="20680"/>
          <a:stretch/>
        </p:blipFill>
        <p:spPr bwMode="auto">
          <a:xfrm>
            <a:off x="6174556" y="2295260"/>
            <a:ext cx="478294" cy="4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309,555 Yes Symbol Images, Stock Photos, 3D objects ...">
            <a:extLst>
              <a:ext uri="{FF2B5EF4-FFF2-40B4-BE49-F238E27FC236}">
                <a16:creationId xmlns:a16="http://schemas.microsoft.com/office/drawing/2014/main" id="{54A88ECA-0616-11D5-A9C4-1F883E89A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378" b="20680"/>
          <a:stretch/>
        </p:blipFill>
        <p:spPr bwMode="auto">
          <a:xfrm>
            <a:off x="12621295" y="2243270"/>
            <a:ext cx="488418" cy="4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631739-D7C3-089E-88A2-E0D76160B20D}"/>
                  </a:ext>
                </a:extLst>
              </p:cNvPr>
              <p:cNvSpPr txBox="1"/>
              <p:nvPr/>
            </p:nvSpPr>
            <p:spPr>
              <a:xfrm>
                <a:off x="3606886" y="4249080"/>
                <a:ext cx="310896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631739-D7C3-089E-88A2-E0D76160B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86" y="4249080"/>
                <a:ext cx="310896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D1CE3-1636-F22F-6847-B6386725388B}"/>
                  </a:ext>
                </a:extLst>
              </p:cNvPr>
              <p:cNvSpPr txBox="1"/>
              <p:nvPr/>
            </p:nvSpPr>
            <p:spPr>
              <a:xfrm>
                <a:off x="795498" y="2952318"/>
                <a:ext cx="1809448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B2D1CE3-1636-F22F-6847-B6386725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98" y="2952318"/>
                <a:ext cx="1809448" cy="412934"/>
              </a:xfrm>
              <a:prstGeom prst="rect">
                <a:avLst/>
              </a:prstGeom>
              <a:blipFill>
                <a:blip r:embed="rId8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75906C-701F-8EBC-3709-431CA6F05A68}"/>
                  </a:ext>
                </a:extLst>
              </p:cNvPr>
              <p:cNvSpPr txBox="1"/>
              <p:nvPr/>
            </p:nvSpPr>
            <p:spPr>
              <a:xfrm>
                <a:off x="588006" y="3587723"/>
                <a:ext cx="2813094" cy="111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75906C-701F-8EBC-3709-431CA6F0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06" y="3587723"/>
                <a:ext cx="2813094" cy="11128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D2C08D6-A6FE-2F5B-E854-5B3987C89FF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04946" y="3158785"/>
            <a:ext cx="320039" cy="357005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7B546A-2C4A-6E85-C011-E81F65DAA502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3401100" y="4144126"/>
            <a:ext cx="205786" cy="33355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4FE612-FD7E-F94C-BF93-E2DDEE897CF7}"/>
                  </a:ext>
                </a:extLst>
              </p:cNvPr>
              <p:cNvSpPr txBox="1"/>
              <p:nvPr/>
            </p:nvSpPr>
            <p:spPr>
              <a:xfrm>
                <a:off x="5892884" y="3026765"/>
                <a:ext cx="82296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4FE612-FD7E-F94C-BF93-E2DDEE89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84" y="3026765"/>
                <a:ext cx="82296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2B282A-28BF-3462-01EB-918FD82A0D4E}"/>
              </a:ext>
            </a:extLst>
          </p:cNvPr>
          <p:cNvSpPr/>
          <p:nvPr/>
        </p:nvSpPr>
        <p:spPr>
          <a:xfrm>
            <a:off x="3606885" y="3650504"/>
            <a:ext cx="3108959" cy="457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40DFAB-74A2-67F3-0E7A-1BC0260E9CA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304364" y="3483965"/>
            <a:ext cx="0" cy="822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47">
                <a:extLst>
                  <a:ext uri="{FF2B5EF4-FFF2-40B4-BE49-F238E27FC236}">
                    <a16:creationId xmlns:a16="http://schemas.microsoft.com/office/drawing/2014/main" id="{73BB8F0D-69BA-8C58-D1B3-27DD1D6B9E9E}"/>
                  </a:ext>
                </a:extLst>
              </p:cNvPr>
              <p:cNvSpPr txBox="1"/>
              <p:nvPr/>
            </p:nvSpPr>
            <p:spPr>
              <a:xfrm>
                <a:off x="6837768" y="2954321"/>
                <a:ext cx="1985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47">
                <a:extLst>
                  <a:ext uri="{FF2B5EF4-FFF2-40B4-BE49-F238E27FC236}">
                    <a16:creationId xmlns:a16="http://schemas.microsoft.com/office/drawing/2014/main" id="{73BB8F0D-69BA-8C58-D1B3-27DD1D6B9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68" y="2954321"/>
                <a:ext cx="1985666" cy="400110"/>
              </a:xfrm>
              <a:prstGeom prst="rect">
                <a:avLst/>
              </a:prstGeom>
              <a:blipFill>
                <a:blip r:embed="rId11"/>
                <a:stretch>
                  <a:fillRect r="-3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50">
            <a:extLst>
              <a:ext uri="{FF2B5EF4-FFF2-40B4-BE49-F238E27FC236}">
                <a16:creationId xmlns:a16="http://schemas.microsoft.com/office/drawing/2014/main" id="{79E3C96F-EF88-67F2-2AE2-1BC81A09AEB8}"/>
              </a:ext>
            </a:extLst>
          </p:cNvPr>
          <p:cNvSpPr txBox="1"/>
          <p:nvPr/>
        </p:nvSpPr>
        <p:spPr>
          <a:xfrm>
            <a:off x="8870591" y="4244864"/>
            <a:ext cx="2066391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i="1" dirty="0"/>
              <a:t>hypothesis prefix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51">
                <a:extLst>
                  <a:ext uri="{FF2B5EF4-FFF2-40B4-BE49-F238E27FC236}">
                    <a16:creationId xmlns:a16="http://schemas.microsoft.com/office/drawing/2014/main" id="{55557B71-01D4-8C59-ABE0-EF314A7AB410}"/>
                  </a:ext>
                </a:extLst>
              </p:cNvPr>
              <p:cNvSpPr txBox="1"/>
              <p:nvPr/>
            </p:nvSpPr>
            <p:spPr>
              <a:xfrm>
                <a:off x="11207031" y="4249078"/>
                <a:ext cx="1929575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51">
                <a:extLst>
                  <a:ext uri="{FF2B5EF4-FFF2-40B4-BE49-F238E27FC236}">
                    <a16:creationId xmlns:a16="http://schemas.microsoft.com/office/drawing/2014/main" id="{55557B71-01D4-8C59-ABE0-EF314A7AB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031" y="4249078"/>
                <a:ext cx="1929575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8EA232D-F44F-DF6A-E848-BDD3F22F4A48}"/>
              </a:ext>
            </a:extLst>
          </p:cNvPr>
          <p:cNvSpPr/>
          <p:nvPr/>
        </p:nvSpPr>
        <p:spPr>
          <a:xfrm>
            <a:off x="10957568" y="4360365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1EAB3E-CA17-E8C4-3DB4-28D1AC20238A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11071868" y="4360365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5B334B-1DB0-1D66-8C2D-827EE94A830C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10957568" y="4475173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EBC9E016-B10B-7AB4-8D14-269B8F9DA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761482"/>
                  </p:ext>
                </p:extLst>
              </p:nvPr>
            </p:nvGraphicFramePr>
            <p:xfrm>
              <a:off x="6931646" y="3365252"/>
              <a:ext cx="161806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516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404516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98693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410338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557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EBC9E016-B10B-7AB4-8D14-269B8F9DA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761482"/>
                  </p:ext>
                </p:extLst>
              </p:nvPr>
            </p:nvGraphicFramePr>
            <p:xfrm>
              <a:off x="6931646" y="3365252"/>
              <a:ext cx="161806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516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404516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98693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410338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103030" t="-1818" r="-207576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03030" t="-1818" r="-107576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3"/>
                          <a:stretch>
                            <a:fillRect l="-298507" t="-1818" r="-5970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1493" t="-100000" r="-30298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030" t="-100000" r="-2075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030" t="-100000" r="-10757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3"/>
                          <a:stretch>
                            <a:fillRect l="-298507" t="-100000" r="-597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1493" t="-203636" r="-302985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03030" t="-203636" r="-20757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203030" t="-203636" r="-107576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3"/>
                          <a:stretch>
                            <a:fillRect l="-298507" t="-203636" r="-5970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493" t="-303636" r="-30298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3030" t="-303636" r="-20757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30" t="-303636" r="-107576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98507" t="-303636" r="-5970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AB2CA4-F602-BF16-CDC3-3BE6E10D3ADC}"/>
              </a:ext>
            </a:extLst>
          </p:cNvPr>
          <p:cNvCxnSpPr>
            <a:cxnSpLocks/>
          </p:cNvCxnSpPr>
          <p:nvPr/>
        </p:nvCxnSpPr>
        <p:spPr>
          <a:xfrm>
            <a:off x="8614386" y="4459249"/>
            <a:ext cx="228600" cy="1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1BE1F2-336A-D2F3-551B-F7B0CB2030B2}"/>
              </a:ext>
            </a:extLst>
          </p:cNvPr>
          <p:cNvSpPr/>
          <p:nvPr/>
        </p:nvSpPr>
        <p:spPr>
          <a:xfrm>
            <a:off x="8870591" y="3659697"/>
            <a:ext cx="4266015" cy="4572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DCCC18-C8A7-C667-9BF5-A1BE2BF8C842}"/>
              </a:ext>
            </a:extLst>
          </p:cNvPr>
          <p:cNvCxnSpPr>
            <a:cxnSpLocks/>
          </p:cNvCxnSpPr>
          <p:nvPr/>
        </p:nvCxnSpPr>
        <p:spPr>
          <a:xfrm flipV="1">
            <a:off x="9903787" y="410359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92D85A-4CA9-62FC-4424-52B4270A18B8}"/>
              </a:ext>
            </a:extLst>
          </p:cNvPr>
          <p:cNvCxnSpPr>
            <a:cxnSpLocks/>
          </p:cNvCxnSpPr>
          <p:nvPr/>
        </p:nvCxnSpPr>
        <p:spPr>
          <a:xfrm flipH="1" flipV="1">
            <a:off x="12171818" y="4103593"/>
            <a:ext cx="1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AA761-0AFF-3A79-4140-D006781483DA}"/>
                  </a:ext>
                </a:extLst>
              </p:cNvPr>
              <p:cNvSpPr txBox="1"/>
              <p:nvPr/>
            </p:nvSpPr>
            <p:spPr>
              <a:xfrm>
                <a:off x="12405086" y="3029941"/>
                <a:ext cx="73152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AA761-0AFF-3A79-4140-D0067814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5086" y="3029941"/>
                <a:ext cx="73152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9DA7C2-C8B1-67CE-0062-51E5E87B620E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12770846" y="3487141"/>
            <a:ext cx="0" cy="822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E75786-4477-718D-F5FF-A6CC5EDFFBB1}"/>
              </a:ext>
            </a:extLst>
          </p:cNvPr>
          <p:cNvCxnSpPr>
            <a:cxnSpLocks/>
          </p:cNvCxnSpPr>
          <p:nvPr/>
        </p:nvCxnSpPr>
        <p:spPr>
          <a:xfrm flipH="1" flipV="1">
            <a:off x="5161365" y="4103593"/>
            <a:ext cx="1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143649-1AF2-BA38-5779-1437491782CF}"/>
              </a:ext>
            </a:extLst>
          </p:cNvPr>
          <p:cNvSpPr txBox="1"/>
          <p:nvPr/>
        </p:nvSpPr>
        <p:spPr>
          <a:xfrm>
            <a:off x="9669664" y="2860021"/>
            <a:ext cx="23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Ours: ICL-HCG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B3211-4665-6989-7FF4-8C45E6950934}"/>
              </a:ext>
            </a:extLst>
          </p:cNvPr>
          <p:cNvSpPr txBox="1"/>
          <p:nvPr/>
        </p:nvSpPr>
        <p:spPr>
          <a:xfrm>
            <a:off x="3262267" y="2872340"/>
            <a:ext cx="23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Common-used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B6D465-70DA-FB8B-E584-ED6D2DF4F50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832716" y="426042"/>
            <a:ext cx="0" cy="438912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A032A7-850B-D01D-643E-2E3A15A70357}"/>
              </a:ext>
            </a:extLst>
          </p:cNvPr>
          <p:cNvCxnSpPr>
            <a:cxnSpLocks/>
          </p:cNvCxnSpPr>
          <p:nvPr/>
        </p:nvCxnSpPr>
        <p:spPr>
          <a:xfrm flipV="1">
            <a:off x="431916" y="2826177"/>
            <a:ext cx="128016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ACFE1F6-6BFE-5B23-C44C-F44253ABFEFE}"/>
              </a:ext>
            </a:extLst>
          </p:cNvPr>
          <p:cNvSpPr txBox="1"/>
          <p:nvPr/>
        </p:nvSpPr>
        <p:spPr>
          <a:xfrm>
            <a:off x="431916" y="-29486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Without Instruction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DEBC54-A3E9-A3A7-8102-2A90AE29537C}"/>
              </a:ext>
            </a:extLst>
          </p:cNvPr>
          <p:cNvSpPr txBox="1"/>
          <p:nvPr/>
        </p:nvSpPr>
        <p:spPr>
          <a:xfrm>
            <a:off x="6842897" y="-23536"/>
            <a:ext cx="64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With Instruction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67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23</cp:revision>
  <dcterms:created xsi:type="dcterms:W3CDTF">2024-12-25T01:59:12Z</dcterms:created>
  <dcterms:modified xsi:type="dcterms:W3CDTF">2025-01-30T23:12:01Z</dcterms:modified>
</cp:coreProperties>
</file>