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6" r:id="rId2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F626A-B5C8-418F-BCC3-BCD285749CB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CB73B-6B34-4119-94FC-2573A7DA6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3370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66739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00109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33478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66848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00217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733587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66956" algn="l" defTabSz="106673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CB73B-6B34-4119-94FC-2573A7DA6F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8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6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2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6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9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82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82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9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7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4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6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2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BF5DD-7AB2-40FA-A266-E4FBC7EAC0C5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3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71593D9-E301-9F4A-C2E3-064A02D00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468" y="6725823"/>
            <a:ext cx="5867399" cy="12344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8C2556-E2AC-CE0C-5564-6124286DB1D5}"/>
              </a:ext>
            </a:extLst>
          </p:cNvPr>
          <p:cNvSpPr/>
          <p:nvPr/>
        </p:nvSpPr>
        <p:spPr>
          <a:xfrm>
            <a:off x="2743200" y="5651496"/>
            <a:ext cx="12801600" cy="438912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E46A9-DF38-D9D6-3724-14968C38C6CC}"/>
              </a:ext>
            </a:extLst>
          </p:cNvPr>
          <p:cNvSpPr txBox="1"/>
          <p:nvPr/>
        </p:nvSpPr>
        <p:spPr>
          <a:xfrm rot="16200000">
            <a:off x="1308555" y="6627168"/>
            <a:ext cx="2387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Real-World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EFB98-2CF7-883F-6F1E-C54B38C93F1B}"/>
              </a:ext>
            </a:extLst>
          </p:cNvPr>
          <p:cNvSpPr txBox="1"/>
          <p:nvPr/>
        </p:nvSpPr>
        <p:spPr>
          <a:xfrm rot="16200000">
            <a:off x="1495366" y="8826258"/>
            <a:ext cx="2004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Synthetic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8455ED-0737-E766-1989-2C1644E26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314" y="5765428"/>
            <a:ext cx="6338720" cy="16838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DCDDE6-A07B-DF48-5A2A-6EC4F2D78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8917" y="7461471"/>
            <a:ext cx="3079690" cy="4965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CD2DA0-A9C3-8B00-9DE1-3846E9955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2468" y="5771565"/>
            <a:ext cx="6009644" cy="1005840"/>
          </a:xfrm>
          <a:prstGeom prst="rect">
            <a:avLst/>
          </a:prstGeom>
        </p:spPr>
      </p:pic>
      <p:pic>
        <p:nvPicPr>
          <p:cNvPr id="21" name="Picture 2" descr="309,555 Yes Symbol Images, Stock Photos, 3D objects ...">
            <a:extLst>
              <a:ext uri="{FF2B5EF4-FFF2-40B4-BE49-F238E27FC236}">
                <a16:creationId xmlns:a16="http://schemas.microsoft.com/office/drawing/2014/main" id="{FCCE0C5D-D8E4-8420-2D3E-421824CD6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0" b="20680"/>
          <a:stretch/>
        </p:blipFill>
        <p:spPr bwMode="auto">
          <a:xfrm>
            <a:off x="8485840" y="7520714"/>
            <a:ext cx="478294" cy="45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309,555 Yes Symbol Images, Stock Photos, 3D objects ...">
            <a:extLst>
              <a:ext uri="{FF2B5EF4-FFF2-40B4-BE49-F238E27FC236}">
                <a16:creationId xmlns:a16="http://schemas.microsoft.com/office/drawing/2014/main" id="{983BFEDC-6050-25FE-35E4-28608EF044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7378" b="20680"/>
          <a:stretch/>
        </p:blipFill>
        <p:spPr bwMode="auto">
          <a:xfrm>
            <a:off x="14932579" y="7468724"/>
            <a:ext cx="488418" cy="45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8DFC12-DBB6-BE11-525A-AE5FF77D2E77}"/>
                  </a:ext>
                </a:extLst>
              </p:cNvPr>
              <p:cNvSpPr txBox="1"/>
              <p:nvPr/>
            </p:nvSpPr>
            <p:spPr>
              <a:xfrm>
                <a:off x="5918170" y="9474534"/>
                <a:ext cx="310896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8DFC12-DBB6-BE11-525A-AE5FF77D2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170" y="9474534"/>
                <a:ext cx="310896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F92004-EB79-F764-2973-AB87C1B2B3C4}"/>
                  </a:ext>
                </a:extLst>
              </p:cNvPr>
              <p:cNvSpPr txBox="1"/>
              <p:nvPr/>
            </p:nvSpPr>
            <p:spPr>
              <a:xfrm>
                <a:off x="3106782" y="8177772"/>
                <a:ext cx="1809448" cy="412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F92004-EB79-F764-2973-AB87C1B2B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782" y="8177772"/>
                <a:ext cx="1809448" cy="412934"/>
              </a:xfrm>
              <a:prstGeom prst="rect">
                <a:avLst/>
              </a:prstGeom>
              <a:blipFill>
                <a:blip r:embed="rId9"/>
                <a:stretch>
                  <a:fillRect r="-338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4145D6-B42E-7FD5-D91D-F9AB27F8E6EE}"/>
                  </a:ext>
                </a:extLst>
              </p:cNvPr>
              <p:cNvSpPr txBox="1"/>
              <p:nvPr/>
            </p:nvSpPr>
            <p:spPr>
              <a:xfrm>
                <a:off x="2899290" y="8813177"/>
                <a:ext cx="2813094" cy="11128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0.3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1.0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0.4</m:t>
                                    </m:r>
                                  </m:e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0.2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0.7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D4145D6-B42E-7FD5-D91D-F9AB27F8E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90" y="8813177"/>
                <a:ext cx="2813094" cy="11128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A7488B4-DDFF-D210-95A9-5ADC2C0123E1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916230" y="8384239"/>
            <a:ext cx="320039" cy="357005"/>
          </a:xfrm>
          <a:prstGeom prst="bentConnector2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6F5A56-0317-F6D3-2DB3-2EFFBF4C8990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5712384" y="9369580"/>
            <a:ext cx="205786" cy="33355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40190-C5D4-D6B8-2880-BDF1FC47E591}"/>
                  </a:ext>
                </a:extLst>
              </p:cNvPr>
              <p:cNvSpPr txBox="1"/>
              <p:nvPr/>
            </p:nvSpPr>
            <p:spPr>
              <a:xfrm>
                <a:off x="8204168" y="8252219"/>
                <a:ext cx="82296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40190-C5D4-D6B8-2880-BDF1FC47E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168" y="8252219"/>
                <a:ext cx="82296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CCE275-9CA2-58FF-CB01-FB907DAC232D}"/>
              </a:ext>
            </a:extLst>
          </p:cNvPr>
          <p:cNvSpPr/>
          <p:nvPr/>
        </p:nvSpPr>
        <p:spPr>
          <a:xfrm>
            <a:off x="5918169" y="8875958"/>
            <a:ext cx="3108959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Transformer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002172-4F42-64F6-3E7D-DC9E48916F9D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8615648" y="8709419"/>
            <a:ext cx="0" cy="822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47">
                <a:extLst>
                  <a:ext uri="{FF2B5EF4-FFF2-40B4-BE49-F238E27FC236}">
                    <a16:creationId xmlns:a16="http://schemas.microsoft.com/office/drawing/2014/main" id="{766A9BFD-72DB-AED7-ACA7-7A87900BA1A1}"/>
                  </a:ext>
                </a:extLst>
              </p:cNvPr>
              <p:cNvSpPr txBox="1"/>
              <p:nvPr/>
            </p:nvSpPr>
            <p:spPr>
              <a:xfrm>
                <a:off x="9257159" y="8179775"/>
                <a:ext cx="19856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47">
                <a:extLst>
                  <a:ext uri="{FF2B5EF4-FFF2-40B4-BE49-F238E27FC236}">
                    <a16:creationId xmlns:a16="http://schemas.microsoft.com/office/drawing/2014/main" id="{766A9BFD-72DB-AED7-ACA7-7A87900BA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159" y="8179775"/>
                <a:ext cx="1985666" cy="400110"/>
              </a:xfrm>
              <a:prstGeom prst="rect">
                <a:avLst/>
              </a:prstGeom>
              <a:blipFill>
                <a:blip r:embed="rId12"/>
                <a:stretch>
                  <a:fillRect r="-30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50">
            <a:extLst>
              <a:ext uri="{FF2B5EF4-FFF2-40B4-BE49-F238E27FC236}">
                <a16:creationId xmlns:a16="http://schemas.microsoft.com/office/drawing/2014/main" id="{1DF87E3C-5A7D-5184-5F75-C7675A86695B}"/>
              </a:ext>
            </a:extLst>
          </p:cNvPr>
          <p:cNvSpPr txBox="1"/>
          <p:nvPr/>
        </p:nvSpPr>
        <p:spPr>
          <a:xfrm>
            <a:off x="11655687" y="9474534"/>
            <a:ext cx="1397796" cy="4572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i="1" dirty="0"/>
              <a:t>hypothesis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51">
                <a:extLst>
                  <a:ext uri="{FF2B5EF4-FFF2-40B4-BE49-F238E27FC236}">
                    <a16:creationId xmlns:a16="http://schemas.microsoft.com/office/drawing/2014/main" id="{25CC6B46-1F1F-447B-6020-B8E3DA274E14}"/>
                  </a:ext>
                </a:extLst>
              </p:cNvPr>
              <p:cNvSpPr txBox="1"/>
              <p:nvPr/>
            </p:nvSpPr>
            <p:spPr>
              <a:xfrm>
                <a:off x="13462735" y="9474534"/>
                <a:ext cx="1947056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b="1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51">
                <a:extLst>
                  <a:ext uri="{FF2B5EF4-FFF2-40B4-BE49-F238E27FC236}">
                    <a16:creationId xmlns:a16="http://schemas.microsoft.com/office/drawing/2014/main" id="{25CC6B46-1F1F-447B-6020-B8E3DA274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2735" y="9474534"/>
                <a:ext cx="1947056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4A38CF5E-9063-69A3-059D-BC9EC5125BE3}"/>
              </a:ext>
            </a:extLst>
          </p:cNvPr>
          <p:cNvSpPr/>
          <p:nvPr/>
        </p:nvSpPr>
        <p:spPr>
          <a:xfrm>
            <a:off x="13143809" y="9541321"/>
            <a:ext cx="228600" cy="2296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74BE32-05B3-D0B8-00C5-459250B62290}"/>
              </a:ext>
            </a:extLst>
          </p:cNvPr>
          <p:cNvCxnSpPr>
            <a:cxnSpLocks/>
            <a:stCxn id="38" idx="0"/>
            <a:endCxn id="38" idx="4"/>
          </p:cNvCxnSpPr>
          <p:nvPr/>
        </p:nvCxnSpPr>
        <p:spPr>
          <a:xfrm>
            <a:off x="13258109" y="9541321"/>
            <a:ext cx="0" cy="229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E013478-0B0E-3E9D-8244-FF3BE590B169}"/>
              </a:ext>
            </a:extLst>
          </p:cNvPr>
          <p:cNvCxnSpPr>
            <a:cxnSpLocks/>
            <a:stCxn id="38" idx="2"/>
            <a:endCxn id="38" idx="6"/>
          </p:cNvCxnSpPr>
          <p:nvPr/>
        </p:nvCxnSpPr>
        <p:spPr>
          <a:xfrm>
            <a:off x="13143809" y="9656129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FADEAC56-2B57-1D8D-5209-8C093D84E6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374612"/>
                  </p:ext>
                </p:extLst>
              </p:nvPr>
            </p:nvGraphicFramePr>
            <p:xfrm>
              <a:off x="9351037" y="8590706"/>
              <a:ext cx="1784852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213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446213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439791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452635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05579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05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05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05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i="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FADEAC56-2B57-1D8D-5209-8C093D84E6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374612"/>
                  </p:ext>
                </p:extLst>
              </p:nvPr>
            </p:nvGraphicFramePr>
            <p:xfrm>
              <a:off x="9351037" y="8590706"/>
              <a:ext cx="1784852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213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446213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439791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452635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4"/>
                          <a:stretch>
                            <a:fillRect l="-102740" t="-1818" r="-206849" b="-3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4"/>
                          <a:stretch>
                            <a:fillRect l="-205556" t="-1818" r="-109722" b="-3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4"/>
                          <a:stretch>
                            <a:fillRect l="-293333" t="-1818" r="-5333" b="-3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4"/>
                          <a:stretch>
                            <a:fillRect l="-1351" t="-100000" r="-30270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2740" t="-100000" r="-20684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05556" t="-100000" r="-1097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4"/>
                          <a:stretch>
                            <a:fillRect l="-293333" t="-100000" r="-533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4"/>
                          <a:stretch>
                            <a:fillRect l="-1351" t="-203636" r="-302703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2740" t="-203636" r="-206849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05556" t="-203636" r="-109722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4"/>
                          <a:stretch>
                            <a:fillRect l="-293333" t="-203636" r="-5333" b="-1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351" t="-303636" r="-302703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02740" t="-303636" r="-206849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05556" t="-303636" r="-10972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293333" t="-303636" r="-5333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464FB3-D157-35E5-89E8-85406091E04F}"/>
              </a:ext>
            </a:extLst>
          </p:cNvPr>
          <p:cNvCxnSpPr>
            <a:cxnSpLocks/>
          </p:cNvCxnSpPr>
          <p:nvPr/>
        </p:nvCxnSpPr>
        <p:spPr>
          <a:xfrm>
            <a:off x="11198330" y="9655461"/>
            <a:ext cx="382917" cy="3049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A57DABF-BC84-0030-17AF-C87568D5A308}"/>
              </a:ext>
            </a:extLst>
          </p:cNvPr>
          <p:cNvSpPr/>
          <p:nvPr/>
        </p:nvSpPr>
        <p:spPr>
          <a:xfrm>
            <a:off x="11655687" y="8885151"/>
            <a:ext cx="3754103" cy="457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Transformer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C57DA3-1B86-51A6-0941-DDE1DD9ADE3A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2354585" y="9245933"/>
            <a:ext cx="0" cy="2286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F4BEE3-64DF-1AB1-8A51-427D1A45EAA4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4436263" y="9245934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DC235FE0-9405-E0FD-6B06-9151874B8507}"/>
                  </a:ext>
                </a:extLst>
              </p:cNvPr>
              <p:cNvSpPr txBox="1"/>
              <p:nvPr/>
            </p:nvSpPr>
            <p:spPr>
              <a:xfrm>
                <a:off x="14678270" y="8255395"/>
                <a:ext cx="73152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DC235FE0-9405-E0FD-6B06-9151874B8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270" y="8255395"/>
                <a:ext cx="731520" cy="4572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2D2B9314-0D1C-A919-E43A-981564BE37CB}"/>
              </a:ext>
            </a:extLst>
          </p:cNvPr>
          <p:cNvCxnSpPr>
            <a:cxnSpLocks/>
            <a:endCxn id="216" idx="2"/>
          </p:cNvCxnSpPr>
          <p:nvPr/>
        </p:nvCxnSpPr>
        <p:spPr>
          <a:xfrm flipV="1">
            <a:off x="15044030" y="8712595"/>
            <a:ext cx="0" cy="822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7EAEFE-A5E0-4E21-8144-BB3ADC6BB0A3}"/>
              </a:ext>
            </a:extLst>
          </p:cNvPr>
          <p:cNvCxnSpPr>
            <a:cxnSpLocks/>
          </p:cNvCxnSpPr>
          <p:nvPr/>
        </p:nvCxnSpPr>
        <p:spPr>
          <a:xfrm flipH="1" flipV="1">
            <a:off x="7472649" y="9241718"/>
            <a:ext cx="1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12A625DF-D307-E9D3-6597-68BE745437C1}"/>
              </a:ext>
            </a:extLst>
          </p:cNvPr>
          <p:cNvSpPr txBox="1"/>
          <p:nvPr/>
        </p:nvSpPr>
        <p:spPr>
          <a:xfrm>
            <a:off x="11980948" y="8085475"/>
            <a:ext cx="236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Ours: ICL-HCG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3AD65ED1-1AD5-C7CE-065B-30C1F4E06AE9}"/>
              </a:ext>
            </a:extLst>
          </p:cNvPr>
          <p:cNvSpPr txBox="1"/>
          <p:nvPr/>
        </p:nvSpPr>
        <p:spPr>
          <a:xfrm>
            <a:off x="5573551" y="8097794"/>
            <a:ext cx="236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Common-used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8718673-848D-D326-A3E6-4034D3C357EB}"/>
              </a:ext>
            </a:extLst>
          </p:cNvPr>
          <p:cNvCxnSpPr>
            <a:cxnSpLocks/>
            <a:stCxn id="2" idx="0"/>
            <a:endCxn id="2" idx="2"/>
          </p:cNvCxnSpPr>
          <p:nvPr/>
        </p:nvCxnSpPr>
        <p:spPr>
          <a:xfrm>
            <a:off x="9144000" y="5651496"/>
            <a:ext cx="0" cy="438912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07239380-FDB7-7C57-F552-0E7B11F00980}"/>
              </a:ext>
            </a:extLst>
          </p:cNvPr>
          <p:cNvCxnSpPr>
            <a:cxnSpLocks/>
          </p:cNvCxnSpPr>
          <p:nvPr/>
        </p:nvCxnSpPr>
        <p:spPr>
          <a:xfrm flipV="1">
            <a:off x="2743200" y="8051631"/>
            <a:ext cx="12801600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B9D9CF63-FDB0-7DBD-1331-F8CBF41C5842}"/>
              </a:ext>
            </a:extLst>
          </p:cNvPr>
          <p:cNvSpPr txBox="1"/>
          <p:nvPr/>
        </p:nvSpPr>
        <p:spPr>
          <a:xfrm>
            <a:off x="2743200" y="5195968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Without Instruction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17DB718-2FE3-C857-F4B9-310469E950EB}"/>
              </a:ext>
            </a:extLst>
          </p:cNvPr>
          <p:cNvSpPr txBox="1"/>
          <p:nvPr/>
        </p:nvSpPr>
        <p:spPr>
          <a:xfrm>
            <a:off x="9154181" y="5201918"/>
            <a:ext cx="6400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With Instruction</a:t>
            </a:r>
          </a:p>
        </p:txBody>
      </p:sp>
    </p:spTree>
    <p:extLst>
      <p:ext uri="{BB962C8B-B14F-4D97-AF65-F5344CB8AC3E}">
        <p14:creationId xmlns:p14="http://schemas.microsoft.com/office/powerpoint/2010/main" val="364747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1078</TotalTime>
  <Words>67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ZIQIAN LIN</dc:creator>
  <cp:lastModifiedBy>ZIQIAN LIN</cp:lastModifiedBy>
  <cp:revision>18</cp:revision>
  <dcterms:created xsi:type="dcterms:W3CDTF">2024-12-25T01:59:12Z</dcterms:created>
  <dcterms:modified xsi:type="dcterms:W3CDTF">2025-01-29T03:11:09Z</dcterms:modified>
</cp:coreProperties>
</file>