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3533438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4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748242"/>
            <a:ext cx="10150079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401359"/>
            <a:ext cx="10150079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84866" y="243417"/>
            <a:ext cx="291814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424" y="243417"/>
            <a:ext cx="858527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375" y="1139826"/>
            <a:ext cx="116725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375" y="3059642"/>
            <a:ext cx="116725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6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424" y="1217083"/>
            <a:ext cx="5751711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1303" y="1217083"/>
            <a:ext cx="5751711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243417"/>
            <a:ext cx="116725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187" y="1120775"/>
            <a:ext cx="572527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187" y="1670050"/>
            <a:ext cx="572527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1303" y="1120775"/>
            <a:ext cx="57534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1303" y="1670050"/>
            <a:ext cx="57534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304800"/>
            <a:ext cx="436488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474" y="658284"/>
            <a:ext cx="685130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1371600"/>
            <a:ext cx="436488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304800"/>
            <a:ext cx="436488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3474" y="658284"/>
            <a:ext cx="685130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1371600"/>
            <a:ext cx="436488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424" y="243417"/>
            <a:ext cx="116725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424" y="1217083"/>
            <a:ext cx="116725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424" y="4237567"/>
            <a:ext cx="3045024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2952" y="4237567"/>
            <a:ext cx="456753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7990" y="4237567"/>
            <a:ext cx="3045024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6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B4698BD-42E5-A4EF-7129-21D3F04EE070}"/>
              </a:ext>
            </a:extLst>
          </p:cNvPr>
          <p:cNvSpPr/>
          <p:nvPr/>
        </p:nvSpPr>
        <p:spPr>
          <a:xfrm>
            <a:off x="5151562" y="1097436"/>
            <a:ext cx="2425874" cy="3917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47">
                <a:extLst>
                  <a:ext uri="{FF2B5EF4-FFF2-40B4-BE49-F238E27FC236}">
                    <a16:creationId xmlns:a16="http://schemas.microsoft.com/office/drawing/2014/main" id="{08311675-753F-52FD-F197-8003ADB1F07F}"/>
                  </a:ext>
                </a:extLst>
              </p:cNvPr>
              <p:cNvSpPr txBox="1"/>
              <p:nvPr/>
            </p:nvSpPr>
            <p:spPr>
              <a:xfrm>
                <a:off x="534940" y="2304139"/>
                <a:ext cx="20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47">
                <a:extLst>
                  <a:ext uri="{FF2B5EF4-FFF2-40B4-BE49-F238E27FC236}">
                    <a16:creationId xmlns:a16="http://schemas.microsoft.com/office/drawing/2014/main" id="{08311675-753F-52FD-F197-8003ADB1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0" y="2304139"/>
                <a:ext cx="209200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49">
                <a:extLst>
                  <a:ext uri="{FF2B5EF4-FFF2-40B4-BE49-F238E27FC236}">
                    <a16:creationId xmlns:a16="http://schemas.microsoft.com/office/drawing/2014/main" id="{9BA23610-97DD-2358-5E9E-122364FB77EE}"/>
                  </a:ext>
                </a:extLst>
              </p:cNvPr>
              <p:cNvSpPr txBox="1"/>
              <p:nvPr/>
            </p:nvSpPr>
            <p:spPr>
              <a:xfrm>
                <a:off x="4460023" y="3961048"/>
                <a:ext cx="2291523" cy="50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49">
                <a:extLst>
                  <a:ext uri="{FF2B5EF4-FFF2-40B4-BE49-F238E27FC236}">
                    <a16:creationId xmlns:a16="http://schemas.microsoft.com/office/drawing/2014/main" id="{9BA23610-97DD-2358-5E9E-122364FB7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23" y="3961048"/>
                <a:ext cx="2291523" cy="501869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50">
            <a:extLst>
              <a:ext uri="{FF2B5EF4-FFF2-40B4-BE49-F238E27FC236}">
                <a16:creationId xmlns:a16="http://schemas.microsoft.com/office/drawing/2014/main" id="{B56AC2C8-73D7-EADA-B37B-B31A3EF4B808}"/>
              </a:ext>
            </a:extLst>
          </p:cNvPr>
          <p:cNvSpPr txBox="1"/>
          <p:nvPr/>
        </p:nvSpPr>
        <p:spPr>
          <a:xfrm>
            <a:off x="3071809" y="3462973"/>
            <a:ext cx="19032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/>
              <a:t>hypothesis prefix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51">
                <a:extLst>
                  <a:ext uri="{FF2B5EF4-FFF2-40B4-BE49-F238E27FC236}">
                    <a16:creationId xmlns:a16="http://schemas.microsoft.com/office/drawing/2014/main" id="{BD228EBD-DF91-6490-A247-0E350F054D4C}"/>
                  </a:ext>
                </a:extLst>
              </p:cNvPr>
              <p:cNvSpPr txBox="1"/>
              <p:nvPr/>
            </p:nvSpPr>
            <p:spPr>
              <a:xfrm>
                <a:off x="5383647" y="3438479"/>
                <a:ext cx="3541429" cy="3879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b="1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TextBox 51">
                <a:extLst>
                  <a:ext uri="{FF2B5EF4-FFF2-40B4-BE49-F238E27FC236}">
                    <a16:creationId xmlns:a16="http://schemas.microsoft.com/office/drawing/2014/main" id="{BD228EBD-DF91-6490-A247-0E350F054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647" y="3438479"/>
                <a:ext cx="3541429" cy="387927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0874D79C-B7E3-9E8F-EBF2-635A5B686F4E}"/>
              </a:ext>
            </a:extLst>
          </p:cNvPr>
          <p:cNvSpPr/>
          <p:nvPr/>
        </p:nvSpPr>
        <p:spPr>
          <a:xfrm>
            <a:off x="3071809" y="2879341"/>
            <a:ext cx="5853264" cy="3917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D99C5E9-2C90-0A11-39B5-710236FEDE68}"/>
              </a:ext>
            </a:extLst>
          </p:cNvPr>
          <p:cNvSpPr/>
          <p:nvPr/>
        </p:nvSpPr>
        <p:spPr>
          <a:xfrm>
            <a:off x="5069024" y="3529758"/>
            <a:ext cx="228600" cy="2296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264FD8C-0CEF-14CE-2F22-84CD1BAF5BFE}"/>
              </a:ext>
            </a:extLst>
          </p:cNvPr>
          <p:cNvCxnSpPr>
            <a:cxnSpLocks/>
            <a:stCxn id="164" idx="0"/>
            <a:endCxn id="164" idx="4"/>
          </p:cNvCxnSpPr>
          <p:nvPr/>
        </p:nvCxnSpPr>
        <p:spPr>
          <a:xfrm>
            <a:off x="5183324" y="3529758"/>
            <a:ext cx="0" cy="22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A0E5A9C-149A-F80A-D650-C01A3539773E}"/>
              </a:ext>
            </a:extLst>
          </p:cNvPr>
          <p:cNvCxnSpPr>
            <a:cxnSpLocks/>
            <a:stCxn id="164" idx="2"/>
            <a:endCxn id="164" idx="6"/>
          </p:cNvCxnSpPr>
          <p:nvPr/>
        </p:nvCxnSpPr>
        <p:spPr>
          <a:xfrm>
            <a:off x="5069024" y="3644566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2D25426-234F-492E-1185-8E6CA575DE50}"/>
              </a:ext>
            </a:extLst>
          </p:cNvPr>
          <p:cNvCxnSpPr>
            <a:cxnSpLocks/>
          </p:cNvCxnSpPr>
          <p:nvPr/>
        </p:nvCxnSpPr>
        <p:spPr>
          <a:xfrm flipV="1">
            <a:off x="4054757" y="3276187"/>
            <a:ext cx="0" cy="172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16C0C2A-5566-D62C-FB2B-2EE42E089FBE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8660841" y="2719014"/>
            <a:ext cx="0" cy="8107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58">
                <a:extLst>
                  <a:ext uri="{FF2B5EF4-FFF2-40B4-BE49-F238E27FC236}">
                    <a16:creationId xmlns:a16="http://schemas.microsoft.com/office/drawing/2014/main" id="{430938FA-EEC1-4642-A726-21B07369966E}"/>
                  </a:ext>
                </a:extLst>
              </p:cNvPr>
              <p:cNvSpPr txBox="1"/>
              <p:nvPr/>
            </p:nvSpPr>
            <p:spPr>
              <a:xfrm>
                <a:off x="8472556" y="2349682"/>
                <a:ext cx="3765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9" name="TextBox 58">
                <a:extLst>
                  <a:ext uri="{FF2B5EF4-FFF2-40B4-BE49-F238E27FC236}">
                    <a16:creationId xmlns:a16="http://schemas.microsoft.com/office/drawing/2014/main" id="{430938FA-EEC1-4642-A726-21B07369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556" y="2349682"/>
                <a:ext cx="3765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hought Bubble: Cloud 169">
                <a:extLst>
                  <a:ext uri="{FF2B5EF4-FFF2-40B4-BE49-F238E27FC236}">
                    <a16:creationId xmlns:a16="http://schemas.microsoft.com/office/drawing/2014/main" id="{881B2575-7950-ECDB-A23D-9802CA0185E0}"/>
                  </a:ext>
                </a:extLst>
              </p:cNvPr>
              <p:cNvSpPr/>
              <p:nvPr/>
            </p:nvSpPr>
            <p:spPr>
              <a:xfrm>
                <a:off x="9073416" y="2469567"/>
                <a:ext cx="4361405" cy="1958675"/>
              </a:xfrm>
              <a:prstGeom prst="cloudCallout">
                <a:avLst>
                  <a:gd name="adj1" fmla="val -52073"/>
                  <a:gd name="adj2" fmla="val -4467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62865412">
                      <a:custGeom>
                        <a:avLst/>
                        <a:gdLst>
                          <a:gd name="connsiteX0" fmla="*/ 608829 w 6743954"/>
                          <a:gd name="connsiteY0" fmla="*/ 238262 h 716280"/>
                          <a:gd name="connsiteX1" fmla="*/ 877806 w 6743954"/>
                          <a:gd name="connsiteY1" fmla="*/ 114521 h 716280"/>
                          <a:gd name="connsiteX2" fmla="*/ 2186321 w 6743954"/>
                          <a:gd name="connsiteY2" fmla="*/ 86252 h 716280"/>
                          <a:gd name="connsiteX3" fmla="*/ 3505607 w 6743954"/>
                          <a:gd name="connsiteY3" fmla="*/ 56904 h 716280"/>
                          <a:gd name="connsiteX4" fmla="*/ 4019677 w 6743954"/>
                          <a:gd name="connsiteY4" fmla="*/ 3316 h 716280"/>
                          <a:gd name="connsiteX5" fmla="*/ 4657231 w 6743954"/>
                          <a:gd name="connsiteY5" fmla="*/ 41136 h 716280"/>
                          <a:gd name="connsiteX6" fmla="*/ 5536130 w 6743954"/>
                          <a:gd name="connsiteY6" fmla="*/ 11440 h 716280"/>
                          <a:gd name="connsiteX7" fmla="*/ 5981824 w 6743954"/>
                          <a:gd name="connsiteY7" fmla="*/ 92453 h 716280"/>
                          <a:gd name="connsiteX8" fmla="*/ 6553811 w 6743954"/>
                          <a:gd name="connsiteY8" fmla="*/ 171078 h 716280"/>
                          <a:gd name="connsiteX9" fmla="*/ 6528209 w 6743954"/>
                          <a:gd name="connsiteY9" fmla="*/ 256335 h 716280"/>
                          <a:gd name="connsiteX10" fmla="*/ 6715229 w 6743954"/>
                          <a:gd name="connsiteY10" fmla="*/ 386691 h 716280"/>
                          <a:gd name="connsiteX11" fmla="*/ 5839140 w 6743954"/>
                          <a:gd name="connsiteY11" fmla="*/ 500799 h 716280"/>
                          <a:gd name="connsiteX12" fmla="*/ 5525515 w 6743954"/>
                          <a:gd name="connsiteY12" fmla="*/ 598574 h 716280"/>
                          <a:gd name="connsiteX13" fmla="*/ 4457722 w 6743954"/>
                          <a:gd name="connsiteY13" fmla="*/ 610413 h 716280"/>
                          <a:gd name="connsiteX14" fmla="*/ 3694656 w 6743954"/>
                          <a:gd name="connsiteY14" fmla="*/ 714721 h 716280"/>
                          <a:gd name="connsiteX15" fmla="*/ 2572693 w 6743954"/>
                          <a:gd name="connsiteY15" fmla="*/ 651052 h 716280"/>
                          <a:gd name="connsiteX16" fmla="*/ 906062 w 6743954"/>
                          <a:gd name="connsiteY16" fmla="*/ 588145 h 716280"/>
                          <a:gd name="connsiteX17" fmla="*/ 173282 w 6743954"/>
                          <a:gd name="connsiteY17" fmla="*/ 518142 h 716280"/>
                          <a:gd name="connsiteX18" fmla="*/ 329860 w 6743954"/>
                          <a:gd name="connsiteY18" fmla="*/ 423649 h 716280"/>
                          <a:gd name="connsiteX19" fmla="*/ -781 w 6743954"/>
                          <a:gd name="connsiteY19" fmla="*/ 326703 h 716280"/>
                          <a:gd name="connsiteX20" fmla="*/ 603053 w 6743954"/>
                          <a:gd name="connsiteY20" fmla="*/ 240534 h 716280"/>
                          <a:gd name="connsiteX21" fmla="*/ 608829 w 6743954"/>
                          <a:gd name="connsiteY21" fmla="*/ 238262 h 716280"/>
                          <a:gd name="connsiteX0" fmla="*/ 7262027 w 6743954"/>
                          <a:gd name="connsiteY0" fmla="*/ 763211 h 716280"/>
                          <a:gd name="connsiteX1" fmla="*/ 7242130 w 6743954"/>
                          <a:gd name="connsiteY1" fmla="*/ 783108 h 716280"/>
                          <a:gd name="connsiteX2" fmla="*/ 7222233 w 6743954"/>
                          <a:gd name="connsiteY2" fmla="*/ 763211 h 716280"/>
                          <a:gd name="connsiteX3" fmla="*/ 7242130 w 6743954"/>
                          <a:gd name="connsiteY3" fmla="*/ 743314 h 716280"/>
                          <a:gd name="connsiteX4" fmla="*/ 7262027 w 6743954"/>
                          <a:gd name="connsiteY4" fmla="*/ 763211 h 716280"/>
                          <a:gd name="connsiteX0" fmla="*/ 6805650 w 6743954"/>
                          <a:gd name="connsiteY0" fmla="*/ 713361 h 716280"/>
                          <a:gd name="connsiteX1" fmla="*/ 6765857 w 6743954"/>
                          <a:gd name="connsiteY1" fmla="*/ 753154 h 716280"/>
                          <a:gd name="connsiteX2" fmla="*/ 6726064 w 6743954"/>
                          <a:gd name="connsiteY2" fmla="*/ 713361 h 716280"/>
                          <a:gd name="connsiteX3" fmla="*/ 6765857 w 6743954"/>
                          <a:gd name="connsiteY3" fmla="*/ 673568 h 716280"/>
                          <a:gd name="connsiteX4" fmla="*/ 6805650 w 6743954"/>
                          <a:gd name="connsiteY4" fmla="*/ 713361 h 716280"/>
                          <a:gd name="connsiteX0" fmla="*/ 6309697 w 6743954"/>
                          <a:gd name="connsiteY0" fmla="*/ 659370 h 716280"/>
                          <a:gd name="connsiteX1" fmla="*/ 6250007 w 6743954"/>
                          <a:gd name="connsiteY1" fmla="*/ 719060 h 716280"/>
                          <a:gd name="connsiteX2" fmla="*/ 6190317 w 6743954"/>
                          <a:gd name="connsiteY2" fmla="*/ 659370 h 716280"/>
                          <a:gd name="connsiteX3" fmla="*/ 6250007 w 6743954"/>
                          <a:gd name="connsiteY3" fmla="*/ 599680 h 716280"/>
                          <a:gd name="connsiteX4" fmla="*/ 6309697 w 6743954"/>
                          <a:gd name="connsiteY4" fmla="*/ 659370 h 716280"/>
                          <a:gd name="connsiteX0" fmla="*/ 732624 w 6743954"/>
                          <a:gd name="connsiteY0" fmla="*/ 434029 h 716280"/>
                          <a:gd name="connsiteX1" fmla="*/ 337197 w 6743954"/>
                          <a:gd name="connsiteY1" fmla="*/ 420814 h 716280"/>
                          <a:gd name="connsiteX2" fmla="*/ 1081530 w 6743954"/>
                          <a:gd name="connsiteY2" fmla="*/ 578644 h 716280"/>
                          <a:gd name="connsiteX3" fmla="*/ 908560 w 6743954"/>
                          <a:gd name="connsiteY3" fmla="*/ 584962 h 716280"/>
                          <a:gd name="connsiteX4" fmla="*/ 2572381 w 6743954"/>
                          <a:gd name="connsiteY4" fmla="*/ 648133 h 716280"/>
                          <a:gd name="connsiteX5" fmla="*/ 2468099 w 6743954"/>
                          <a:gd name="connsiteY5" fmla="*/ 619283 h 716280"/>
                          <a:gd name="connsiteX6" fmla="*/ 4500184 w 6743954"/>
                          <a:gd name="connsiteY6" fmla="*/ 576190 h 716280"/>
                          <a:gd name="connsiteX7" fmla="*/ 4458502 w 6743954"/>
                          <a:gd name="connsiteY7" fmla="*/ 607843 h 716280"/>
                          <a:gd name="connsiteX8" fmla="*/ 5327879 w 6743954"/>
                          <a:gd name="connsiteY8" fmla="*/ 380590 h 716280"/>
                          <a:gd name="connsiteX9" fmla="*/ 5835393 w 6743954"/>
                          <a:gd name="connsiteY9" fmla="*/ 498908 h 716280"/>
                          <a:gd name="connsiteX10" fmla="*/ 6525087 w 6743954"/>
                          <a:gd name="connsiteY10" fmla="*/ 254577 h 716280"/>
                          <a:gd name="connsiteX11" fmla="*/ 6299040 w 6743954"/>
                          <a:gd name="connsiteY11" fmla="*/ 298947 h 716280"/>
                          <a:gd name="connsiteX12" fmla="*/ 5982761 w 6743954"/>
                          <a:gd name="connsiteY12" fmla="*/ 89966 h 716280"/>
                          <a:gd name="connsiteX13" fmla="*/ 5994625 w 6743954"/>
                          <a:gd name="connsiteY13" fmla="*/ 110923 h 716280"/>
                          <a:gd name="connsiteX14" fmla="*/ 4539367 w 6743954"/>
                          <a:gd name="connsiteY14" fmla="*/ 65526 h 716280"/>
                          <a:gd name="connsiteX15" fmla="*/ 4655201 w 6743954"/>
                          <a:gd name="connsiteY15" fmla="*/ 38798 h 716280"/>
                          <a:gd name="connsiteX16" fmla="*/ 3456432 w 6743954"/>
                          <a:gd name="connsiteY16" fmla="*/ 78260 h 716280"/>
                          <a:gd name="connsiteX17" fmla="*/ 3512476 w 6743954"/>
                          <a:gd name="connsiteY17" fmla="*/ 55213 h 716280"/>
                          <a:gd name="connsiteX18" fmla="*/ 2185540 w 6743954"/>
                          <a:gd name="connsiteY18" fmla="*/ 86086 h 716280"/>
                          <a:gd name="connsiteX19" fmla="*/ 2388483 w 6743954"/>
                          <a:gd name="connsiteY19" fmla="*/ 108436 h 716280"/>
                          <a:gd name="connsiteX20" fmla="*/ 644266 w 6743954"/>
                          <a:gd name="connsiteY20" fmla="*/ 261790 h 716280"/>
                          <a:gd name="connsiteX21" fmla="*/ 608829 w 6743954"/>
                          <a:gd name="connsiteY21" fmla="*/ 238262 h 716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6743954" h="716280" fill="none" extrusionOk="0">
                            <a:moveTo>
                              <a:pt x="608829" y="238262"/>
                            </a:moveTo>
                            <a:cubicBezTo>
                              <a:pt x="560878" y="194073"/>
                              <a:pt x="657492" y="147729"/>
                              <a:pt x="877806" y="114521"/>
                            </a:cubicBezTo>
                            <a:cubicBezTo>
                              <a:pt x="1243971" y="-58735"/>
                              <a:pt x="1838647" y="30107"/>
                              <a:pt x="2186321" y="86252"/>
                            </a:cubicBezTo>
                            <a:cubicBezTo>
                              <a:pt x="2456491" y="22186"/>
                              <a:pt x="3068614" y="60588"/>
                              <a:pt x="3505607" y="56904"/>
                            </a:cubicBezTo>
                            <a:cubicBezTo>
                              <a:pt x="3581227" y="28948"/>
                              <a:pt x="3795711" y="26781"/>
                              <a:pt x="4019677" y="3316"/>
                            </a:cubicBezTo>
                            <a:cubicBezTo>
                              <a:pt x="4240753" y="19947"/>
                              <a:pt x="4517963" y="12049"/>
                              <a:pt x="4657231" y="41136"/>
                            </a:cubicBezTo>
                            <a:cubicBezTo>
                              <a:pt x="4907407" y="29286"/>
                              <a:pt x="5202171" y="-63968"/>
                              <a:pt x="5536130" y="11440"/>
                            </a:cubicBezTo>
                            <a:cubicBezTo>
                              <a:pt x="5754517" y="32621"/>
                              <a:pt x="5936728" y="53064"/>
                              <a:pt x="5981824" y="92453"/>
                            </a:cubicBezTo>
                            <a:cubicBezTo>
                              <a:pt x="6265543" y="119349"/>
                              <a:pt x="6482907" y="141439"/>
                              <a:pt x="6553811" y="171078"/>
                            </a:cubicBezTo>
                            <a:cubicBezTo>
                              <a:pt x="6618871" y="196741"/>
                              <a:pt x="6606883" y="229216"/>
                              <a:pt x="6528209" y="256335"/>
                            </a:cubicBezTo>
                            <a:cubicBezTo>
                              <a:pt x="6714774" y="289645"/>
                              <a:pt x="6806165" y="343274"/>
                              <a:pt x="6715229" y="386691"/>
                            </a:cubicBezTo>
                            <a:cubicBezTo>
                              <a:pt x="6584700" y="375453"/>
                              <a:pt x="6307048" y="430000"/>
                              <a:pt x="5839140" y="500799"/>
                            </a:cubicBezTo>
                            <a:cubicBezTo>
                              <a:pt x="5852766" y="555277"/>
                              <a:pt x="5739684" y="596084"/>
                              <a:pt x="5525515" y="598574"/>
                            </a:cubicBezTo>
                            <a:cubicBezTo>
                              <a:pt x="5239906" y="613925"/>
                              <a:pt x="4852479" y="696457"/>
                              <a:pt x="4457722" y="610413"/>
                            </a:cubicBezTo>
                            <a:cubicBezTo>
                              <a:pt x="4280896" y="626728"/>
                              <a:pt x="4131221" y="671144"/>
                              <a:pt x="3694656" y="714721"/>
                            </a:cubicBezTo>
                            <a:cubicBezTo>
                              <a:pt x="3273953" y="715341"/>
                              <a:pt x="2815251" y="667988"/>
                              <a:pt x="2572693" y="651052"/>
                            </a:cubicBezTo>
                            <a:cubicBezTo>
                              <a:pt x="2023894" y="670361"/>
                              <a:pt x="1262361" y="714834"/>
                              <a:pt x="906062" y="588145"/>
                            </a:cubicBezTo>
                            <a:cubicBezTo>
                              <a:pt x="560623" y="594179"/>
                              <a:pt x="290176" y="583009"/>
                              <a:pt x="173282" y="518142"/>
                            </a:cubicBezTo>
                            <a:cubicBezTo>
                              <a:pt x="100664" y="491851"/>
                              <a:pt x="145354" y="449138"/>
                              <a:pt x="329860" y="423649"/>
                            </a:cubicBezTo>
                            <a:cubicBezTo>
                              <a:pt x="85318" y="410552"/>
                              <a:pt x="-29721" y="373424"/>
                              <a:pt x="-781" y="326703"/>
                            </a:cubicBezTo>
                            <a:cubicBezTo>
                              <a:pt x="28222" y="301366"/>
                              <a:pt x="302951" y="267052"/>
                              <a:pt x="603053" y="240534"/>
                            </a:cubicBezTo>
                            <a:cubicBezTo>
                              <a:pt x="604924" y="239852"/>
                              <a:pt x="607218" y="238588"/>
                              <a:pt x="608829" y="238262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262027" y="763211"/>
                            </a:moveTo>
                            <a:cubicBezTo>
                              <a:pt x="7259245" y="773584"/>
                              <a:pt x="7254213" y="783156"/>
                              <a:pt x="7242130" y="783108"/>
                            </a:cubicBezTo>
                            <a:cubicBezTo>
                              <a:pt x="7230382" y="781049"/>
                              <a:pt x="7219729" y="774530"/>
                              <a:pt x="7222233" y="763211"/>
                            </a:cubicBezTo>
                            <a:cubicBezTo>
                              <a:pt x="7222058" y="751797"/>
                              <a:pt x="7231446" y="742745"/>
                              <a:pt x="7242130" y="743314"/>
                            </a:cubicBezTo>
                            <a:cubicBezTo>
                              <a:pt x="7250379" y="741807"/>
                              <a:pt x="7264460" y="752881"/>
                              <a:pt x="7262027" y="76321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805650" y="713361"/>
                            </a:moveTo>
                            <a:cubicBezTo>
                              <a:pt x="6805287" y="735843"/>
                              <a:pt x="6789131" y="751226"/>
                              <a:pt x="6765857" y="753154"/>
                            </a:cubicBezTo>
                            <a:cubicBezTo>
                              <a:pt x="6747038" y="754031"/>
                              <a:pt x="6722756" y="736756"/>
                              <a:pt x="6726064" y="713361"/>
                            </a:cubicBezTo>
                            <a:cubicBezTo>
                              <a:pt x="6728084" y="692821"/>
                              <a:pt x="6743197" y="670457"/>
                              <a:pt x="6765857" y="673568"/>
                            </a:cubicBezTo>
                            <a:cubicBezTo>
                              <a:pt x="6787596" y="673068"/>
                              <a:pt x="6803519" y="691171"/>
                              <a:pt x="6805650" y="71336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309697" y="659370"/>
                            </a:moveTo>
                            <a:cubicBezTo>
                              <a:pt x="6313359" y="684887"/>
                              <a:pt x="6289757" y="718282"/>
                              <a:pt x="6250007" y="719060"/>
                            </a:cubicBezTo>
                            <a:cubicBezTo>
                              <a:pt x="6216198" y="712432"/>
                              <a:pt x="6191153" y="697735"/>
                              <a:pt x="6190317" y="659370"/>
                            </a:cubicBezTo>
                            <a:cubicBezTo>
                              <a:pt x="6190575" y="624922"/>
                              <a:pt x="6220114" y="604345"/>
                              <a:pt x="6250007" y="599680"/>
                            </a:cubicBezTo>
                            <a:cubicBezTo>
                              <a:pt x="6277542" y="602161"/>
                              <a:pt x="6308512" y="624370"/>
                              <a:pt x="6309697" y="659370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32624" y="434029"/>
                            </a:moveTo>
                            <a:cubicBezTo>
                              <a:pt x="577915" y="446939"/>
                              <a:pt x="433914" y="41273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19435" y="581847"/>
                              <a:pt x="980975" y="583079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3676" y="638841"/>
                              <a:pt x="2494656" y="63102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5573" y="585697"/>
                              <a:pt x="4483117" y="597998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312" y="403082"/>
                              <a:pt x="5844774" y="443436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908" y="271928"/>
                              <a:pt x="6374583" y="289010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1733" y="95749"/>
                              <a:pt x="5994767" y="104063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5211" y="54375"/>
                              <a:pt x="4608415" y="47873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7468" y="69747"/>
                              <a:pt x="3487054" y="60423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62742" y="96019"/>
                              <a:pt x="2326259" y="101119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7066" y="253708"/>
                              <a:pt x="617098" y="247415"/>
                              <a:pt x="608829" y="238262"/>
                            </a:cubicBezTo>
                          </a:path>
                          <a:path w="6743954" h="716280" stroke="0" extrusionOk="0">
                            <a:moveTo>
                              <a:pt x="608829" y="238262"/>
                            </a:moveTo>
                            <a:cubicBezTo>
                              <a:pt x="542833" y="174403"/>
                              <a:pt x="683107" y="130822"/>
                              <a:pt x="877806" y="114521"/>
                            </a:cubicBezTo>
                            <a:cubicBezTo>
                              <a:pt x="1222133" y="74267"/>
                              <a:pt x="1793460" y="59358"/>
                              <a:pt x="2186321" y="86252"/>
                            </a:cubicBezTo>
                            <a:cubicBezTo>
                              <a:pt x="2369372" y="54229"/>
                              <a:pt x="3162940" y="-10724"/>
                              <a:pt x="3505607" y="56904"/>
                            </a:cubicBezTo>
                            <a:cubicBezTo>
                              <a:pt x="3570514" y="31774"/>
                              <a:pt x="3812143" y="-7759"/>
                              <a:pt x="4019677" y="3316"/>
                            </a:cubicBezTo>
                            <a:cubicBezTo>
                              <a:pt x="4258140" y="-14571"/>
                              <a:pt x="4516999" y="-5483"/>
                              <a:pt x="4657231" y="41136"/>
                            </a:cubicBezTo>
                            <a:cubicBezTo>
                              <a:pt x="4827848" y="-40791"/>
                              <a:pt x="5209206" y="-85796"/>
                              <a:pt x="5536130" y="11440"/>
                            </a:cubicBezTo>
                            <a:cubicBezTo>
                              <a:pt x="5775167" y="17108"/>
                              <a:pt x="5930080" y="52909"/>
                              <a:pt x="5981824" y="92453"/>
                            </a:cubicBezTo>
                            <a:cubicBezTo>
                              <a:pt x="6272508" y="92323"/>
                              <a:pt x="6453372" y="125433"/>
                              <a:pt x="6553811" y="171078"/>
                            </a:cubicBezTo>
                            <a:cubicBezTo>
                              <a:pt x="6620276" y="198835"/>
                              <a:pt x="6604640" y="236750"/>
                              <a:pt x="6528209" y="256335"/>
                            </a:cubicBezTo>
                            <a:cubicBezTo>
                              <a:pt x="6741748" y="311912"/>
                              <a:pt x="6790286" y="332612"/>
                              <a:pt x="6715229" y="386691"/>
                            </a:cubicBezTo>
                            <a:cubicBezTo>
                              <a:pt x="6619508" y="463540"/>
                              <a:pt x="6288050" y="492917"/>
                              <a:pt x="5839140" y="500799"/>
                            </a:cubicBezTo>
                            <a:cubicBezTo>
                              <a:pt x="5854958" y="514489"/>
                              <a:pt x="5740675" y="569989"/>
                              <a:pt x="5525515" y="598574"/>
                            </a:cubicBezTo>
                            <a:cubicBezTo>
                              <a:pt x="5240576" y="579070"/>
                              <a:pt x="4773046" y="659540"/>
                              <a:pt x="4457722" y="610413"/>
                            </a:cubicBezTo>
                            <a:cubicBezTo>
                              <a:pt x="4420451" y="628026"/>
                              <a:pt x="4063797" y="656685"/>
                              <a:pt x="3694656" y="714721"/>
                            </a:cubicBezTo>
                            <a:cubicBezTo>
                              <a:pt x="3290431" y="740435"/>
                              <a:pt x="2814913" y="681286"/>
                              <a:pt x="2572693" y="651052"/>
                            </a:cubicBezTo>
                            <a:cubicBezTo>
                              <a:pt x="1907813" y="715428"/>
                              <a:pt x="1229563" y="698327"/>
                              <a:pt x="906062" y="588145"/>
                            </a:cubicBezTo>
                            <a:cubicBezTo>
                              <a:pt x="561599" y="597309"/>
                              <a:pt x="269230" y="534016"/>
                              <a:pt x="173282" y="518142"/>
                            </a:cubicBezTo>
                            <a:cubicBezTo>
                              <a:pt x="125324" y="478531"/>
                              <a:pt x="156556" y="463827"/>
                              <a:pt x="329860" y="423649"/>
                            </a:cubicBezTo>
                            <a:cubicBezTo>
                              <a:pt x="94461" y="397052"/>
                              <a:pt x="-18674" y="364503"/>
                              <a:pt x="-781" y="326703"/>
                            </a:cubicBezTo>
                            <a:cubicBezTo>
                              <a:pt x="10892" y="231740"/>
                              <a:pt x="323695" y="244078"/>
                              <a:pt x="603053" y="240534"/>
                            </a:cubicBezTo>
                            <a:cubicBezTo>
                              <a:pt x="604931" y="239625"/>
                              <a:pt x="607339" y="239169"/>
                              <a:pt x="608829" y="238262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7262027" y="763211"/>
                            </a:moveTo>
                            <a:cubicBezTo>
                              <a:pt x="7259659" y="774708"/>
                              <a:pt x="7253472" y="783813"/>
                              <a:pt x="7242130" y="783108"/>
                            </a:cubicBezTo>
                            <a:cubicBezTo>
                              <a:pt x="7228758" y="781258"/>
                              <a:pt x="7225190" y="773807"/>
                              <a:pt x="7222233" y="763211"/>
                            </a:cubicBezTo>
                            <a:cubicBezTo>
                              <a:pt x="7221318" y="752726"/>
                              <a:pt x="7229057" y="742586"/>
                              <a:pt x="7242130" y="743314"/>
                            </a:cubicBezTo>
                            <a:cubicBezTo>
                              <a:pt x="7253890" y="744169"/>
                              <a:pt x="7264707" y="752854"/>
                              <a:pt x="7262027" y="76321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805650" y="713361"/>
                            </a:moveTo>
                            <a:cubicBezTo>
                              <a:pt x="6803603" y="737274"/>
                              <a:pt x="6785976" y="757831"/>
                              <a:pt x="6765857" y="753154"/>
                            </a:cubicBezTo>
                            <a:cubicBezTo>
                              <a:pt x="6744109" y="749346"/>
                              <a:pt x="6726973" y="732101"/>
                              <a:pt x="6726064" y="713361"/>
                            </a:cubicBezTo>
                            <a:cubicBezTo>
                              <a:pt x="6725074" y="694077"/>
                              <a:pt x="6742057" y="672809"/>
                              <a:pt x="6765857" y="673568"/>
                            </a:cubicBezTo>
                            <a:cubicBezTo>
                              <a:pt x="6790034" y="672991"/>
                              <a:pt x="6801569" y="694589"/>
                              <a:pt x="6805650" y="71336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309697" y="659370"/>
                            </a:moveTo>
                            <a:cubicBezTo>
                              <a:pt x="6314372" y="696059"/>
                              <a:pt x="6284850" y="726443"/>
                              <a:pt x="6250007" y="719060"/>
                            </a:cubicBezTo>
                            <a:cubicBezTo>
                              <a:pt x="6224181" y="714793"/>
                              <a:pt x="6184523" y="692744"/>
                              <a:pt x="6190317" y="659370"/>
                            </a:cubicBezTo>
                            <a:cubicBezTo>
                              <a:pt x="6190976" y="626944"/>
                              <a:pt x="6220947" y="606151"/>
                              <a:pt x="6250007" y="599680"/>
                            </a:cubicBezTo>
                            <a:cubicBezTo>
                              <a:pt x="6280040" y="599055"/>
                              <a:pt x="6306167" y="619799"/>
                              <a:pt x="6309697" y="659370"/>
                            </a:cubicBezTo>
                            <a:close/>
                          </a:path>
                          <a:path w="6743954" h="716280" fill="none" stroke="0" extrusionOk="0">
                            <a:moveTo>
                              <a:pt x="732624" y="434029"/>
                            </a:moveTo>
                            <a:cubicBezTo>
                              <a:pt x="600994" y="446306"/>
                              <a:pt x="458726" y="42365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41141" y="589398"/>
                              <a:pt x="963516" y="581142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0137" y="640300"/>
                              <a:pt x="2491431" y="62356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2921" y="589783"/>
                              <a:pt x="4477716" y="598371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539" y="397322"/>
                              <a:pt x="5835810" y="447642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352" y="267823"/>
                              <a:pt x="6387474" y="276114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3149" y="96807"/>
                              <a:pt x="5993867" y="104761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9783" y="48489"/>
                              <a:pt x="4617442" y="48788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6611" y="68363"/>
                              <a:pt x="3488211" y="59251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74895" y="96553"/>
                              <a:pt x="2325531" y="101346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6300" y="252684"/>
                              <a:pt x="615521" y="247794"/>
                              <a:pt x="608829" y="23826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Given hypothesis </a:t>
                </a:r>
                <a:r>
                  <a:rPr lang="en-US" dirty="0">
                    <a:solidFill>
                      <a:schemeClr val="tx1"/>
                    </a:solidFill>
                  </a:rPr>
                  <a:t>space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and dataset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Transformer identify the correct hypothesis?</a:t>
                </a:r>
              </a:p>
            </p:txBody>
          </p:sp>
        </mc:Choice>
        <mc:Fallback xmlns="">
          <p:sp>
            <p:nvSpPr>
              <p:cNvPr id="170" name="Thought Bubble: Cloud 169">
                <a:extLst>
                  <a:ext uri="{FF2B5EF4-FFF2-40B4-BE49-F238E27FC236}">
                    <a16:creationId xmlns:a16="http://schemas.microsoft.com/office/drawing/2014/main" id="{881B2575-7950-ECDB-A23D-9802CA018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416" y="2469567"/>
                <a:ext cx="4361405" cy="1958675"/>
              </a:xfrm>
              <a:prstGeom prst="cloudCallout">
                <a:avLst>
                  <a:gd name="adj1" fmla="val -52073"/>
                  <a:gd name="adj2" fmla="val -4467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25000"/>
                    <a:lumOff val="7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62865412">
                      <a:custGeom>
                        <a:avLst/>
                        <a:gdLst>
                          <a:gd name="connsiteX0" fmla="*/ 608829 w 6743954"/>
                          <a:gd name="connsiteY0" fmla="*/ 238262 h 716280"/>
                          <a:gd name="connsiteX1" fmla="*/ 877806 w 6743954"/>
                          <a:gd name="connsiteY1" fmla="*/ 114521 h 716280"/>
                          <a:gd name="connsiteX2" fmla="*/ 2186321 w 6743954"/>
                          <a:gd name="connsiteY2" fmla="*/ 86252 h 716280"/>
                          <a:gd name="connsiteX3" fmla="*/ 3505607 w 6743954"/>
                          <a:gd name="connsiteY3" fmla="*/ 56904 h 716280"/>
                          <a:gd name="connsiteX4" fmla="*/ 4019677 w 6743954"/>
                          <a:gd name="connsiteY4" fmla="*/ 3316 h 716280"/>
                          <a:gd name="connsiteX5" fmla="*/ 4657231 w 6743954"/>
                          <a:gd name="connsiteY5" fmla="*/ 41136 h 716280"/>
                          <a:gd name="connsiteX6" fmla="*/ 5536130 w 6743954"/>
                          <a:gd name="connsiteY6" fmla="*/ 11440 h 716280"/>
                          <a:gd name="connsiteX7" fmla="*/ 5981824 w 6743954"/>
                          <a:gd name="connsiteY7" fmla="*/ 92453 h 716280"/>
                          <a:gd name="connsiteX8" fmla="*/ 6553811 w 6743954"/>
                          <a:gd name="connsiteY8" fmla="*/ 171078 h 716280"/>
                          <a:gd name="connsiteX9" fmla="*/ 6528209 w 6743954"/>
                          <a:gd name="connsiteY9" fmla="*/ 256335 h 716280"/>
                          <a:gd name="connsiteX10" fmla="*/ 6715229 w 6743954"/>
                          <a:gd name="connsiteY10" fmla="*/ 386691 h 716280"/>
                          <a:gd name="connsiteX11" fmla="*/ 5839140 w 6743954"/>
                          <a:gd name="connsiteY11" fmla="*/ 500799 h 716280"/>
                          <a:gd name="connsiteX12" fmla="*/ 5525515 w 6743954"/>
                          <a:gd name="connsiteY12" fmla="*/ 598574 h 716280"/>
                          <a:gd name="connsiteX13" fmla="*/ 4457722 w 6743954"/>
                          <a:gd name="connsiteY13" fmla="*/ 610413 h 716280"/>
                          <a:gd name="connsiteX14" fmla="*/ 3694656 w 6743954"/>
                          <a:gd name="connsiteY14" fmla="*/ 714721 h 716280"/>
                          <a:gd name="connsiteX15" fmla="*/ 2572693 w 6743954"/>
                          <a:gd name="connsiteY15" fmla="*/ 651052 h 716280"/>
                          <a:gd name="connsiteX16" fmla="*/ 906062 w 6743954"/>
                          <a:gd name="connsiteY16" fmla="*/ 588145 h 716280"/>
                          <a:gd name="connsiteX17" fmla="*/ 173282 w 6743954"/>
                          <a:gd name="connsiteY17" fmla="*/ 518142 h 716280"/>
                          <a:gd name="connsiteX18" fmla="*/ 329860 w 6743954"/>
                          <a:gd name="connsiteY18" fmla="*/ 423649 h 716280"/>
                          <a:gd name="connsiteX19" fmla="*/ -781 w 6743954"/>
                          <a:gd name="connsiteY19" fmla="*/ 326703 h 716280"/>
                          <a:gd name="connsiteX20" fmla="*/ 603053 w 6743954"/>
                          <a:gd name="connsiteY20" fmla="*/ 240534 h 716280"/>
                          <a:gd name="connsiteX21" fmla="*/ 608829 w 6743954"/>
                          <a:gd name="connsiteY21" fmla="*/ 238262 h 716280"/>
                          <a:gd name="connsiteX0" fmla="*/ 7262027 w 6743954"/>
                          <a:gd name="connsiteY0" fmla="*/ 763211 h 716280"/>
                          <a:gd name="connsiteX1" fmla="*/ 7242130 w 6743954"/>
                          <a:gd name="connsiteY1" fmla="*/ 783108 h 716280"/>
                          <a:gd name="connsiteX2" fmla="*/ 7222233 w 6743954"/>
                          <a:gd name="connsiteY2" fmla="*/ 763211 h 716280"/>
                          <a:gd name="connsiteX3" fmla="*/ 7242130 w 6743954"/>
                          <a:gd name="connsiteY3" fmla="*/ 743314 h 716280"/>
                          <a:gd name="connsiteX4" fmla="*/ 7262027 w 6743954"/>
                          <a:gd name="connsiteY4" fmla="*/ 763211 h 716280"/>
                          <a:gd name="connsiteX0" fmla="*/ 6805650 w 6743954"/>
                          <a:gd name="connsiteY0" fmla="*/ 713361 h 716280"/>
                          <a:gd name="connsiteX1" fmla="*/ 6765857 w 6743954"/>
                          <a:gd name="connsiteY1" fmla="*/ 753154 h 716280"/>
                          <a:gd name="connsiteX2" fmla="*/ 6726064 w 6743954"/>
                          <a:gd name="connsiteY2" fmla="*/ 713361 h 716280"/>
                          <a:gd name="connsiteX3" fmla="*/ 6765857 w 6743954"/>
                          <a:gd name="connsiteY3" fmla="*/ 673568 h 716280"/>
                          <a:gd name="connsiteX4" fmla="*/ 6805650 w 6743954"/>
                          <a:gd name="connsiteY4" fmla="*/ 713361 h 716280"/>
                          <a:gd name="connsiteX0" fmla="*/ 6309697 w 6743954"/>
                          <a:gd name="connsiteY0" fmla="*/ 659370 h 716280"/>
                          <a:gd name="connsiteX1" fmla="*/ 6250007 w 6743954"/>
                          <a:gd name="connsiteY1" fmla="*/ 719060 h 716280"/>
                          <a:gd name="connsiteX2" fmla="*/ 6190317 w 6743954"/>
                          <a:gd name="connsiteY2" fmla="*/ 659370 h 716280"/>
                          <a:gd name="connsiteX3" fmla="*/ 6250007 w 6743954"/>
                          <a:gd name="connsiteY3" fmla="*/ 599680 h 716280"/>
                          <a:gd name="connsiteX4" fmla="*/ 6309697 w 6743954"/>
                          <a:gd name="connsiteY4" fmla="*/ 659370 h 716280"/>
                          <a:gd name="connsiteX0" fmla="*/ 732624 w 6743954"/>
                          <a:gd name="connsiteY0" fmla="*/ 434029 h 716280"/>
                          <a:gd name="connsiteX1" fmla="*/ 337197 w 6743954"/>
                          <a:gd name="connsiteY1" fmla="*/ 420814 h 716280"/>
                          <a:gd name="connsiteX2" fmla="*/ 1081530 w 6743954"/>
                          <a:gd name="connsiteY2" fmla="*/ 578644 h 716280"/>
                          <a:gd name="connsiteX3" fmla="*/ 908560 w 6743954"/>
                          <a:gd name="connsiteY3" fmla="*/ 584962 h 716280"/>
                          <a:gd name="connsiteX4" fmla="*/ 2572381 w 6743954"/>
                          <a:gd name="connsiteY4" fmla="*/ 648133 h 716280"/>
                          <a:gd name="connsiteX5" fmla="*/ 2468099 w 6743954"/>
                          <a:gd name="connsiteY5" fmla="*/ 619283 h 716280"/>
                          <a:gd name="connsiteX6" fmla="*/ 4500184 w 6743954"/>
                          <a:gd name="connsiteY6" fmla="*/ 576190 h 716280"/>
                          <a:gd name="connsiteX7" fmla="*/ 4458502 w 6743954"/>
                          <a:gd name="connsiteY7" fmla="*/ 607843 h 716280"/>
                          <a:gd name="connsiteX8" fmla="*/ 5327879 w 6743954"/>
                          <a:gd name="connsiteY8" fmla="*/ 380590 h 716280"/>
                          <a:gd name="connsiteX9" fmla="*/ 5835393 w 6743954"/>
                          <a:gd name="connsiteY9" fmla="*/ 498908 h 716280"/>
                          <a:gd name="connsiteX10" fmla="*/ 6525087 w 6743954"/>
                          <a:gd name="connsiteY10" fmla="*/ 254577 h 716280"/>
                          <a:gd name="connsiteX11" fmla="*/ 6299040 w 6743954"/>
                          <a:gd name="connsiteY11" fmla="*/ 298947 h 716280"/>
                          <a:gd name="connsiteX12" fmla="*/ 5982761 w 6743954"/>
                          <a:gd name="connsiteY12" fmla="*/ 89966 h 716280"/>
                          <a:gd name="connsiteX13" fmla="*/ 5994625 w 6743954"/>
                          <a:gd name="connsiteY13" fmla="*/ 110923 h 716280"/>
                          <a:gd name="connsiteX14" fmla="*/ 4539367 w 6743954"/>
                          <a:gd name="connsiteY14" fmla="*/ 65526 h 716280"/>
                          <a:gd name="connsiteX15" fmla="*/ 4655201 w 6743954"/>
                          <a:gd name="connsiteY15" fmla="*/ 38798 h 716280"/>
                          <a:gd name="connsiteX16" fmla="*/ 3456432 w 6743954"/>
                          <a:gd name="connsiteY16" fmla="*/ 78260 h 716280"/>
                          <a:gd name="connsiteX17" fmla="*/ 3512476 w 6743954"/>
                          <a:gd name="connsiteY17" fmla="*/ 55213 h 716280"/>
                          <a:gd name="connsiteX18" fmla="*/ 2185540 w 6743954"/>
                          <a:gd name="connsiteY18" fmla="*/ 86086 h 716280"/>
                          <a:gd name="connsiteX19" fmla="*/ 2388483 w 6743954"/>
                          <a:gd name="connsiteY19" fmla="*/ 108436 h 716280"/>
                          <a:gd name="connsiteX20" fmla="*/ 644266 w 6743954"/>
                          <a:gd name="connsiteY20" fmla="*/ 261790 h 716280"/>
                          <a:gd name="connsiteX21" fmla="*/ 608829 w 6743954"/>
                          <a:gd name="connsiteY21" fmla="*/ 238262 h 716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6743954" h="716280" fill="none" extrusionOk="0">
                            <a:moveTo>
                              <a:pt x="608829" y="238262"/>
                            </a:moveTo>
                            <a:cubicBezTo>
                              <a:pt x="560878" y="194073"/>
                              <a:pt x="657492" y="147729"/>
                              <a:pt x="877806" y="114521"/>
                            </a:cubicBezTo>
                            <a:cubicBezTo>
                              <a:pt x="1243971" y="-58735"/>
                              <a:pt x="1838647" y="30107"/>
                              <a:pt x="2186321" y="86252"/>
                            </a:cubicBezTo>
                            <a:cubicBezTo>
                              <a:pt x="2456491" y="22186"/>
                              <a:pt x="3068614" y="60588"/>
                              <a:pt x="3505607" y="56904"/>
                            </a:cubicBezTo>
                            <a:cubicBezTo>
                              <a:pt x="3581227" y="28948"/>
                              <a:pt x="3795711" y="26781"/>
                              <a:pt x="4019677" y="3316"/>
                            </a:cubicBezTo>
                            <a:cubicBezTo>
                              <a:pt x="4240753" y="19947"/>
                              <a:pt x="4517963" y="12049"/>
                              <a:pt x="4657231" y="41136"/>
                            </a:cubicBezTo>
                            <a:cubicBezTo>
                              <a:pt x="4907407" y="29286"/>
                              <a:pt x="5202171" y="-63968"/>
                              <a:pt x="5536130" y="11440"/>
                            </a:cubicBezTo>
                            <a:cubicBezTo>
                              <a:pt x="5754517" y="32621"/>
                              <a:pt x="5936728" y="53064"/>
                              <a:pt x="5981824" y="92453"/>
                            </a:cubicBezTo>
                            <a:cubicBezTo>
                              <a:pt x="6265543" y="119349"/>
                              <a:pt x="6482907" y="141439"/>
                              <a:pt x="6553811" y="171078"/>
                            </a:cubicBezTo>
                            <a:cubicBezTo>
                              <a:pt x="6618871" y="196741"/>
                              <a:pt x="6606883" y="229216"/>
                              <a:pt x="6528209" y="256335"/>
                            </a:cubicBezTo>
                            <a:cubicBezTo>
                              <a:pt x="6714774" y="289645"/>
                              <a:pt x="6806165" y="343274"/>
                              <a:pt x="6715229" y="386691"/>
                            </a:cubicBezTo>
                            <a:cubicBezTo>
                              <a:pt x="6584700" y="375453"/>
                              <a:pt x="6307048" y="430000"/>
                              <a:pt x="5839140" y="500799"/>
                            </a:cubicBezTo>
                            <a:cubicBezTo>
                              <a:pt x="5852766" y="555277"/>
                              <a:pt x="5739684" y="596084"/>
                              <a:pt x="5525515" y="598574"/>
                            </a:cubicBezTo>
                            <a:cubicBezTo>
                              <a:pt x="5239906" y="613925"/>
                              <a:pt x="4852479" y="696457"/>
                              <a:pt x="4457722" y="610413"/>
                            </a:cubicBezTo>
                            <a:cubicBezTo>
                              <a:pt x="4280896" y="626728"/>
                              <a:pt x="4131221" y="671144"/>
                              <a:pt x="3694656" y="714721"/>
                            </a:cubicBezTo>
                            <a:cubicBezTo>
                              <a:pt x="3273953" y="715341"/>
                              <a:pt x="2815251" y="667988"/>
                              <a:pt x="2572693" y="651052"/>
                            </a:cubicBezTo>
                            <a:cubicBezTo>
                              <a:pt x="2023894" y="670361"/>
                              <a:pt x="1262361" y="714834"/>
                              <a:pt x="906062" y="588145"/>
                            </a:cubicBezTo>
                            <a:cubicBezTo>
                              <a:pt x="560623" y="594179"/>
                              <a:pt x="290176" y="583009"/>
                              <a:pt x="173282" y="518142"/>
                            </a:cubicBezTo>
                            <a:cubicBezTo>
                              <a:pt x="100664" y="491851"/>
                              <a:pt x="145354" y="449138"/>
                              <a:pt x="329860" y="423649"/>
                            </a:cubicBezTo>
                            <a:cubicBezTo>
                              <a:pt x="85318" y="410552"/>
                              <a:pt x="-29721" y="373424"/>
                              <a:pt x="-781" y="326703"/>
                            </a:cubicBezTo>
                            <a:cubicBezTo>
                              <a:pt x="28222" y="301366"/>
                              <a:pt x="302951" y="267052"/>
                              <a:pt x="603053" y="240534"/>
                            </a:cubicBezTo>
                            <a:cubicBezTo>
                              <a:pt x="604924" y="239852"/>
                              <a:pt x="607218" y="238588"/>
                              <a:pt x="608829" y="238262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262027" y="763211"/>
                            </a:moveTo>
                            <a:cubicBezTo>
                              <a:pt x="7259245" y="773584"/>
                              <a:pt x="7254213" y="783156"/>
                              <a:pt x="7242130" y="783108"/>
                            </a:cubicBezTo>
                            <a:cubicBezTo>
                              <a:pt x="7230382" y="781049"/>
                              <a:pt x="7219729" y="774530"/>
                              <a:pt x="7222233" y="763211"/>
                            </a:cubicBezTo>
                            <a:cubicBezTo>
                              <a:pt x="7222058" y="751797"/>
                              <a:pt x="7231446" y="742745"/>
                              <a:pt x="7242130" y="743314"/>
                            </a:cubicBezTo>
                            <a:cubicBezTo>
                              <a:pt x="7250379" y="741807"/>
                              <a:pt x="7264460" y="752881"/>
                              <a:pt x="7262027" y="76321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805650" y="713361"/>
                            </a:moveTo>
                            <a:cubicBezTo>
                              <a:pt x="6805287" y="735843"/>
                              <a:pt x="6789131" y="751226"/>
                              <a:pt x="6765857" y="753154"/>
                            </a:cubicBezTo>
                            <a:cubicBezTo>
                              <a:pt x="6747038" y="754031"/>
                              <a:pt x="6722756" y="736756"/>
                              <a:pt x="6726064" y="713361"/>
                            </a:cubicBezTo>
                            <a:cubicBezTo>
                              <a:pt x="6728084" y="692821"/>
                              <a:pt x="6743197" y="670457"/>
                              <a:pt x="6765857" y="673568"/>
                            </a:cubicBezTo>
                            <a:cubicBezTo>
                              <a:pt x="6787596" y="673068"/>
                              <a:pt x="6803519" y="691171"/>
                              <a:pt x="6805650" y="71336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309697" y="659370"/>
                            </a:moveTo>
                            <a:cubicBezTo>
                              <a:pt x="6313359" y="684887"/>
                              <a:pt x="6289757" y="718282"/>
                              <a:pt x="6250007" y="719060"/>
                            </a:cubicBezTo>
                            <a:cubicBezTo>
                              <a:pt x="6216198" y="712432"/>
                              <a:pt x="6191153" y="697735"/>
                              <a:pt x="6190317" y="659370"/>
                            </a:cubicBezTo>
                            <a:cubicBezTo>
                              <a:pt x="6190575" y="624922"/>
                              <a:pt x="6220114" y="604345"/>
                              <a:pt x="6250007" y="599680"/>
                            </a:cubicBezTo>
                            <a:cubicBezTo>
                              <a:pt x="6277542" y="602161"/>
                              <a:pt x="6308512" y="624370"/>
                              <a:pt x="6309697" y="659370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32624" y="434029"/>
                            </a:moveTo>
                            <a:cubicBezTo>
                              <a:pt x="577915" y="446939"/>
                              <a:pt x="433914" y="41273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19435" y="581847"/>
                              <a:pt x="980975" y="583079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3676" y="638841"/>
                              <a:pt x="2494656" y="63102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5573" y="585697"/>
                              <a:pt x="4483117" y="597998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312" y="403082"/>
                              <a:pt x="5844774" y="443436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908" y="271928"/>
                              <a:pt x="6374583" y="289010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1733" y="95749"/>
                              <a:pt x="5994767" y="104063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5211" y="54375"/>
                              <a:pt x="4608415" y="47873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7468" y="69747"/>
                              <a:pt x="3487054" y="60423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62742" y="96019"/>
                              <a:pt x="2326259" y="101119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7066" y="253708"/>
                              <a:pt x="617098" y="247415"/>
                              <a:pt x="608829" y="238262"/>
                            </a:cubicBezTo>
                          </a:path>
                          <a:path w="6743954" h="716280" stroke="0" extrusionOk="0">
                            <a:moveTo>
                              <a:pt x="608829" y="238262"/>
                            </a:moveTo>
                            <a:cubicBezTo>
                              <a:pt x="542833" y="174403"/>
                              <a:pt x="683107" y="130822"/>
                              <a:pt x="877806" y="114521"/>
                            </a:cubicBezTo>
                            <a:cubicBezTo>
                              <a:pt x="1222133" y="74267"/>
                              <a:pt x="1793460" y="59358"/>
                              <a:pt x="2186321" y="86252"/>
                            </a:cubicBezTo>
                            <a:cubicBezTo>
                              <a:pt x="2369372" y="54229"/>
                              <a:pt x="3162940" y="-10724"/>
                              <a:pt x="3505607" y="56904"/>
                            </a:cubicBezTo>
                            <a:cubicBezTo>
                              <a:pt x="3570514" y="31774"/>
                              <a:pt x="3812143" y="-7759"/>
                              <a:pt x="4019677" y="3316"/>
                            </a:cubicBezTo>
                            <a:cubicBezTo>
                              <a:pt x="4258140" y="-14571"/>
                              <a:pt x="4516999" y="-5483"/>
                              <a:pt x="4657231" y="41136"/>
                            </a:cubicBezTo>
                            <a:cubicBezTo>
                              <a:pt x="4827848" y="-40791"/>
                              <a:pt x="5209206" y="-85796"/>
                              <a:pt x="5536130" y="11440"/>
                            </a:cubicBezTo>
                            <a:cubicBezTo>
                              <a:pt x="5775167" y="17108"/>
                              <a:pt x="5930080" y="52909"/>
                              <a:pt x="5981824" y="92453"/>
                            </a:cubicBezTo>
                            <a:cubicBezTo>
                              <a:pt x="6272508" y="92323"/>
                              <a:pt x="6453372" y="125433"/>
                              <a:pt x="6553811" y="171078"/>
                            </a:cubicBezTo>
                            <a:cubicBezTo>
                              <a:pt x="6620276" y="198835"/>
                              <a:pt x="6604640" y="236750"/>
                              <a:pt x="6528209" y="256335"/>
                            </a:cubicBezTo>
                            <a:cubicBezTo>
                              <a:pt x="6741748" y="311912"/>
                              <a:pt x="6790286" y="332612"/>
                              <a:pt x="6715229" y="386691"/>
                            </a:cubicBezTo>
                            <a:cubicBezTo>
                              <a:pt x="6619508" y="463540"/>
                              <a:pt x="6288050" y="492917"/>
                              <a:pt x="5839140" y="500799"/>
                            </a:cubicBezTo>
                            <a:cubicBezTo>
                              <a:pt x="5854958" y="514489"/>
                              <a:pt x="5740675" y="569989"/>
                              <a:pt x="5525515" y="598574"/>
                            </a:cubicBezTo>
                            <a:cubicBezTo>
                              <a:pt x="5240576" y="579070"/>
                              <a:pt x="4773046" y="659540"/>
                              <a:pt x="4457722" y="610413"/>
                            </a:cubicBezTo>
                            <a:cubicBezTo>
                              <a:pt x="4420451" y="628026"/>
                              <a:pt x="4063797" y="656685"/>
                              <a:pt x="3694656" y="714721"/>
                            </a:cubicBezTo>
                            <a:cubicBezTo>
                              <a:pt x="3290431" y="740435"/>
                              <a:pt x="2814913" y="681286"/>
                              <a:pt x="2572693" y="651052"/>
                            </a:cubicBezTo>
                            <a:cubicBezTo>
                              <a:pt x="1907813" y="715428"/>
                              <a:pt x="1229563" y="698327"/>
                              <a:pt x="906062" y="588145"/>
                            </a:cubicBezTo>
                            <a:cubicBezTo>
                              <a:pt x="561599" y="597309"/>
                              <a:pt x="269230" y="534016"/>
                              <a:pt x="173282" y="518142"/>
                            </a:cubicBezTo>
                            <a:cubicBezTo>
                              <a:pt x="125324" y="478531"/>
                              <a:pt x="156556" y="463827"/>
                              <a:pt x="329860" y="423649"/>
                            </a:cubicBezTo>
                            <a:cubicBezTo>
                              <a:pt x="94461" y="397052"/>
                              <a:pt x="-18674" y="364503"/>
                              <a:pt x="-781" y="326703"/>
                            </a:cubicBezTo>
                            <a:cubicBezTo>
                              <a:pt x="10892" y="231740"/>
                              <a:pt x="323695" y="244078"/>
                              <a:pt x="603053" y="240534"/>
                            </a:cubicBezTo>
                            <a:cubicBezTo>
                              <a:pt x="604931" y="239625"/>
                              <a:pt x="607339" y="239169"/>
                              <a:pt x="608829" y="238262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7262027" y="763211"/>
                            </a:moveTo>
                            <a:cubicBezTo>
                              <a:pt x="7259659" y="774708"/>
                              <a:pt x="7253472" y="783813"/>
                              <a:pt x="7242130" y="783108"/>
                            </a:cubicBezTo>
                            <a:cubicBezTo>
                              <a:pt x="7228758" y="781258"/>
                              <a:pt x="7225190" y="773807"/>
                              <a:pt x="7222233" y="763211"/>
                            </a:cubicBezTo>
                            <a:cubicBezTo>
                              <a:pt x="7221318" y="752726"/>
                              <a:pt x="7229057" y="742586"/>
                              <a:pt x="7242130" y="743314"/>
                            </a:cubicBezTo>
                            <a:cubicBezTo>
                              <a:pt x="7253890" y="744169"/>
                              <a:pt x="7264707" y="752854"/>
                              <a:pt x="7262027" y="76321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805650" y="713361"/>
                            </a:moveTo>
                            <a:cubicBezTo>
                              <a:pt x="6803603" y="737274"/>
                              <a:pt x="6785976" y="757831"/>
                              <a:pt x="6765857" y="753154"/>
                            </a:cubicBezTo>
                            <a:cubicBezTo>
                              <a:pt x="6744109" y="749346"/>
                              <a:pt x="6726973" y="732101"/>
                              <a:pt x="6726064" y="713361"/>
                            </a:cubicBezTo>
                            <a:cubicBezTo>
                              <a:pt x="6725074" y="694077"/>
                              <a:pt x="6742057" y="672809"/>
                              <a:pt x="6765857" y="673568"/>
                            </a:cubicBezTo>
                            <a:cubicBezTo>
                              <a:pt x="6790034" y="672991"/>
                              <a:pt x="6801569" y="694589"/>
                              <a:pt x="6805650" y="71336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309697" y="659370"/>
                            </a:moveTo>
                            <a:cubicBezTo>
                              <a:pt x="6314372" y="696059"/>
                              <a:pt x="6284850" y="726443"/>
                              <a:pt x="6250007" y="719060"/>
                            </a:cubicBezTo>
                            <a:cubicBezTo>
                              <a:pt x="6224181" y="714793"/>
                              <a:pt x="6184523" y="692744"/>
                              <a:pt x="6190317" y="659370"/>
                            </a:cubicBezTo>
                            <a:cubicBezTo>
                              <a:pt x="6190976" y="626944"/>
                              <a:pt x="6220947" y="606151"/>
                              <a:pt x="6250007" y="599680"/>
                            </a:cubicBezTo>
                            <a:cubicBezTo>
                              <a:pt x="6280040" y="599055"/>
                              <a:pt x="6306167" y="619799"/>
                              <a:pt x="6309697" y="659370"/>
                            </a:cubicBezTo>
                            <a:close/>
                          </a:path>
                          <a:path w="6743954" h="716280" fill="none" stroke="0" extrusionOk="0">
                            <a:moveTo>
                              <a:pt x="732624" y="434029"/>
                            </a:moveTo>
                            <a:cubicBezTo>
                              <a:pt x="600994" y="446306"/>
                              <a:pt x="458726" y="42365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41141" y="589398"/>
                              <a:pt x="963516" y="581142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0137" y="640300"/>
                              <a:pt x="2491431" y="62356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2921" y="589783"/>
                              <a:pt x="4477716" y="598371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539" y="397322"/>
                              <a:pt x="5835810" y="447642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352" y="267823"/>
                              <a:pt x="6387474" y="276114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3149" y="96807"/>
                              <a:pt x="5993867" y="104761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9783" y="48489"/>
                              <a:pt x="4617442" y="48788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6611" y="68363"/>
                              <a:pt x="3488211" y="59251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74895" y="96553"/>
                              <a:pt x="2325531" y="101346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6300" y="252684"/>
                              <a:pt x="615521" y="247794"/>
                              <a:pt x="608829" y="23826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3B9F875-5D3E-5E90-B621-2A437520A791}"/>
              </a:ext>
            </a:extLst>
          </p:cNvPr>
          <p:cNvCxnSpPr>
            <a:cxnSpLocks/>
          </p:cNvCxnSpPr>
          <p:nvPr/>
        </p:nvCxnSpPr>
        <p:spPr>
          <a:xfrm flipV="1">
            <a:off x="6879237" y="3271108"/>
            <a:ext cx="0" cy="18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2DD7308-582A-5DBE-4C7E-1E56CDD2231D}"/>
                  </a:ext>
                </a:extLst>
              </p:cNvPr>
              <p:cNvSpPr txBox="1"/>
              <p:nvPr/>
            </p:nvSpPr>
            <p:spPr>
              <a:xfrm>
                <a:off x="5151561" y="1639799"/>
                <a:ext cx="2425875" cy="3929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2DD7308-582A-5DBE-4C7E-1E56CDD22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561" y="1639799"/>
                <a:ext cx="2425875" cy="392993"/>
              </a:xfrm>
              <a:prstGeom prst="rect">
                <a:avLst/>
              </a:prstGeom>
              <a:blipFill>
                <a:blip r:embed="rId7"/>
                <a:stretch>
                  <a:fillRect r="-1750"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4C765F8-B0FF-DA9D-EEA2-674A8C9A1A7E}"/>
              </a:ext>
            </a:extLst>
          </p:cNvPr>
          <p:cNvCxnSpPr>
            <a:cxnSpLocks/>
            <a:stCxn id="172" idx="0"/>
            <a:endCxn id="158" idx="2"/>
          </p:cNvCxnSpPr>
          <p:nvPr/>
        </p:nvCxnSpPr>
        <p:spPr>
          <a:xfrm flipV="1">
            <a:off x="6364499" y="1489204"/>
            <a:ext cx="0" cy="150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A6CD4CD-58A9-62EC-CE98-197C31E51A27}"/>
              </a:ext>
            </a:extLst>
          </p:cNvPr>
          <p:cNvCxnSpPr>
            <a:cxnSpLocks/>
            <a:endCxn id="175" idx="2"/>
          </p:cNvCxnSpPr>
          <p:nvPr/>
        </p:nvCxnSpPr>
        <p:spPr>
          <a:xfrm flipV="1">
            <a:off x="7002165" y="978230"/>
            <a:ext cx="0" cy="758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5A5AE5D-8CF5-286A-1FF6-4CF638B432CE}"/>
                  </a:ext>
                </a:extLst>
              </p:cNvPr>
              <p:cNvSpPr txBox="1"/>
              <p:nvPr/>
            </p:nvSpPr>
            <p:spPr>
              <a:xfrm>
                <a:off x="6751546" y="597420"/>
                <a:ext cx="516078" cy="3808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5A5AE5D-8CF5-286A-1FF6-4CF638B43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546" y="597420"/>
                <a:ext cx="516078" cy="380810"/>
              </a:xfrm>
              <a:prstGeom prst="rect">
                <a:avLst/>
              </a:prstGeom>
              <a:blipFill>
                <a:blip r:embed="rId8"/>
                <a:stretch>
                  <a:fillRect r="-6977"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46D80B2-23BC-0401-3BEA-2FAAD7BF6B78}"/>
                  </a:ext>
                </a:extLst>
              </p:cNvPr>
              <p:cNvSpPr txBox="1"/>
              <p:nvPr/>
            </p:nvSpPr>
            <p:spPr>
              <a:xfrm>
                <a:off x="10658113" y="1636776"/>
                <a:ext cx="2699019" cy="3929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46D80B2-23BC-0401-3BEA-2FAAD7BF6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113" y="1636776"/>
                <a:ext cx="2699019" cy="392993"/>
              </a:xfrm>
              <a:prstGeom prst="rect">
                <a:avLst/>
              </a:prstGeom>
              <a:blipFill>
                <a:blip r:embed="rId9"/>
                <a:stretch>
                  <a:fillRect r="-899" b="-3030"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7" name="Table 176">
                <a:extLst>
                  <a:ext uri="{FF2B5EF4-FFF2-40B4-BE49-F238E27FC236}">
                    <a16:creationId xmlns:a16="http://schemas.microsoft.com/office/drawing/2014/main" id="{87FCDAA3-89C9-764F-11E6-EE81018297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707248"/>
                  </p:ext>
                </p:extLst>
              </p:nvPr>
            </p:nvGraphicFramePr>
            <p:xfrm>
              <a:off x="486182" y="2751765"/>
              <a:ext cx="2092000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000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7" name="Table 176">
                <a:extLst>
                  <a:ext uri="{FF2B5EF4-FFF2-40B4-BE49-F238E27FC236}">
                    <a16:creationId xmlns:a16="http://schemas.microsoft.com/office/drawing/2014/main" id="{87FCDAA3-89C9-764F-11E6-EE81018297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707248"/>
                  </p:ext>
                </p:extLst>
              </p:nvPr>
            </p:nvGraphicFramePr>
            <p:xfrm>
              <a:off x="486182" y="2751765"/>
              <a:ext cx="2092000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000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163" t="-1515" r="-205814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1163" t="-1515" r="-105814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1163" t="-1515" r="-5814" b="-3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163" t="-103077" r="-305814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163" t="-200000" r="-305814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163" t="-304615" r="-30581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8" name="Oval 177">
            <a:extLst>
              <a:ext uri="{FF2B5EF4-FFF2-40B4-BE49-F238E27FC236}">
                <a16:creationId xmlns:a16="http://schemas.microsoft.com/office/drawing/2014/main" id="{D7D8F447-3E15-920A-7A0F-A208C3091B3A}"/>
              </a:ext>
            </a:extLst>
          </p:cNvPr>
          <p:cNvSpPr/>
          <p:nvPr/>
        </p:nvSpPr>
        <p:spPr>
          <a:xfrm>
            <a:off x="1410841" y="546444"/>
            <a:ext cx="365760" cy="36576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B6D74250-1B28-15EF-1009-457DE24E83CA}"/>
              </a:ext>
            </a:extLst>
          </p:cNvPr>
          <p:cNvSpPr/>
          <p:nvPr/>
        </p:nvSpPr>
        <p:spPr>
          <a:xfrm>
            <a:off x="743633" y="545640"/>
            <a:ext cx="365760" cy="36576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9FF28C7-C725-8755-631E-6625F6095FCB}"/>
              </a:ext>
            </a:extLst>
          </p:cNvPr>
          <p:cNvSpPr/>
          <p:nvPr/>
        </p:nvSpPr>
        <p:spPr>
          <a:xfrm>
            <a:off x="2110423" y="545640"/>
            <a:ext cx="365760" cy="3657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2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7131FEB-0043-6DB8-B0AF-92665171F4A9}"/>
              </a:ext>
            </a:extLst>
          </p:cNvPr>
          <p:cNvCxnSpPr/>
          <p:nvPr/>
        </p:nvCxnSpPr>
        <p:spPr>
          <a:xfrm flipV="1">
            <a:off x="2868174" y="752937"/>
            <a:ext cx="457200" cy="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BEB1D11-C883-E8D9-67A5-31EA9E8A4EEF}"/>
              </a:ext>
            </a:extLst>
          </p:cNvPr>
          <p:cNvSpPr txBox="1"/>
          <p:nvPr/>
        </p:nvSpPr>
        <p:spPr>
          <a:xfrm>
            <a:off x="3463365" y="599204"/>
            <a:ext cx="1402858" cy="338554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1,0,2,2,1,2,…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8F27EB2-75FA-7F6C-10D4-292FCFFB2D6C}"/>
                  </a:ext>
                </a:extLst>
              </p:cNvPr>
              <p:cNvSpPr txBox="1"/>
              <p:nvPr/>
            </p:nvSpPr>
            <p:spPr>
              <a:xfrm>
                <a:off x="344103" y="1587403"/>
                <a:ext cx="1848276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8F27EB2-75FA-7F6C-10D4-292FCFFB2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03" y="1587403"/>
                <a:ext cx="1848276" cy="380810"/>
              </a:xfrm>
              <a:prstGeom prst="rect">
                <a:avLst/>
              </a:prstGeom>
              <a:blipFill>
                <a:blip r:embed="rId11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691EAFE-9107-8041-030B-D6CBBDE7415F}"/>
              </a:ext>
            </a:extLst>
          </p:cNvPr>
          <p:cNvCxnSpPr/>
          <p:nvPr/>
        </p:nvCxnSpPr>
        <p:spPr>
          <a:xfrm flipV="1">
            <a:off x="2183724" y="1745600"/>
            <a:ext cx="457200" cy="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D380C65-3160-8D98-81E1-1F95F4B9DCFC}"/>
                  </a:ext>
                </a:extLst>
              </p:cNvPr>
              <p:cNvSpPr txBox="1"/>
              <p:nvPr/>
            </p:nvSpPr>
            <p:spPr>
              <a:xfrm>
                <a:off x="2730884" y="1480302"/>
                <a:ext cx="2135340" cy="5305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D380C65-3160-8D98-81E1-1F95F4B9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84" y="1480302"/>
                <a:ext cx="2135340" cy="530594"/>
              </a:xfrm>
              <a:prstGeom prst="rect">
                <a:avLst/>
              </a:prstGeom>
              <a:blipFill>
                <a:blip r:embed="rId12"/>
                <a:stretch>
                  <a:fillRect r="-568" b="-1124"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F460D33-A849-24DD-7A78-F65CC8D7883F}"/>
                  </a:ext>
                </a:extLst>
              </p:cNvPr>
              <p:cNvSpPr txBox="1"/>
              <p:nvPr/>
            </p:nvSpPr>
            <p:spPr>
              <a:xfrm>
                <a:off x="8020063" y="490027"/>
                <a:ext cx="16058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F460D33-A849-24DD-7A78-F65CC8D78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063" y="490027"/>
                <a:ext cx="1605834" cy="380810"/>
              </a:xfrm>
              <a:prstGeom prst="rect">
                <a:avLst/>
              </a:prstGeom>
              <a:blipFill>
                <a:blip r:embed="rId13"/>
                <a:stretch>
                  <a:fillRect r="-1141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77B803CE-B2B2-92EB-05EB-3402C3EA582E}"/>
                  </a:ext>
                </a:extLst>
              </p:cNvPr>
              <p:cNvSpPr txBox="1"/>
              <p:nvPr/>
            </p:nvSpPr>
            <p:spPr>
              <a:xfrm>
                <a:off x="7907697" y="1164175"/>
                <a:ext cx="2486560" cy="7309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1.0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0.7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77B803CE-B2B2-92EB-05EB-3402C3EA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97" y="1164175"/>
                <a:ext cx="2486560" cy="7309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5AFC6E9-A943-69A9-46D6-D95CEEC0A62A}"/>
              </a:ext>
            </a:extLst>
          </p:cNvPr>
          <p:cNvCxnSpPr>
            <a:cxnSpLocks/>
          </p:cNvCxnSpPr>
          <p:nvPr/>
        </p:nvCxnSpPr>
        <p:spPr>
          <a:xfrm>
            <a:off x="2627794" y="3641517"/>
            <a:ext cx="382917" cy="3049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56D2BC58-C522-B73F-84AD-942FC6C397FE}"/>
              </a:ext>
            </a:extLst>
          </p:cNvPr>
          <p:cNvCxnSpPr>
            <a:cxnSpLocks/>
          </p:cNvCxnSpPr>
          <p:nvPr/>
        </p:nvCxnSpPr>
        <p:spPr>
          <a:xfrm flipV="1">
            <a:off x="6751546" y="3943138"/>
            <a:ext cx="402816" cy="274320"/>
          </a:xfrm>
          <a:prstGeom prst="bentConnector2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756A3C29-8AAA-ED64-C054-C0F574EBBEB8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9625897" y="680432"/>
            <a:ext cx="320039" cy="373067"/>
          </a:xfrm>
          <a:prstGeom prst="bentConnector2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F12C4187-4F51-1061-2A30-2EBB0A7766CF}"/>
              </a:ext>
            </a:extLst>
          </p:cNvPr>
          <p:cNvSpPr txBox="1"/>
          <p:nvPr/>
        </p:nvSpPr>
        <p:spPr>
          <a:xfrm rot="16200000">
            <a:off x="-693313" y="978019"/>
            <a:ext cx="178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Common-used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8A52A98-4B87-B08B-8727-257956B6FE08}"/>
              </a:ext>
            </a:extLst>
          </p:cNvPr>
          <p:cNvSpPr txBox="1"/>
          <p:nvPr/>
        </p:nvSpPr>
        <p:spPr>
          <a:xfrm rot="16200000">
            <a:off x="-368750" y="3167793"/>
            <a:ext cx="117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</a:t>
            </a: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E2CC2B55-03D8-0863-D41D-CEB8F5C6C105}"/>
              </a:ext>
            </a:extLst>
          </p:cNvPr>
          <p:cNvCxnSpPr>
            <a:cxnSpLocks/>
            <a:stCxn id="179" idx="6"/>
            <a:endCxn id="178" idx="2"/>
          </p:cNvCxnSpPr>
          <p:nvPr/>
        </p:nvCxnSpPr>
        <p:spPr>
          <a:xfrm>
            <a:off x="1109394" y="728520"/>
            <a:ext cx="301448" cy="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Curved 193">
            <a:extLst>
              <a:ext uri="{FF2B5EF4-FFF2-40B4-BE49-F238E27FC236}">
                <a16:creationId xmlns:a16="http://schemas.microsoft.com/office/drawing/2014/main" id="{65379C9E-7A99-605F-7238-DAE1ADC60BAA}"/>
              </a:ext>
            </a:extLst>
          </p:cNvPr>
          <p:cNvCxnSpPr>
            <a:cxnSpLocks/>
            <a:stCxn id="179" idx="5"/>
            <a:endCxn id="180" idx="3"/>
          </p:cNvCxnSpPr>
          <p:nvPr/>
        </p:nvCxnSpPr>
        <p:spPr>
          <a:xfrm rot="16200000" flipH="1">
            <a:off x="1609908" y="303758"/>
            <a:ext cx="12700" cy="1108157"/>
          </a:xfrm>
          <a:prstGeom prst="curvedConnector3">
            <a:avLst>
              <a:gd name="adj1" fmla="val 19217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Curved 194">
            <a:extLst>
              <a:ext uri="{FF2B5EF4-FFF2-40B4-BE49-F238E27FC236}">
                <a16:creationId xmlns:a16="http://schemas.microsoft.com/office/drawing/2014/main" id="{067BB035-B7D1-323A-6D00-CBE5E0EDE8DB}"/>
              </a:ext>
            </a:extLst>
          </p:cNvPr>
          <p:cNvCxnSpPr>
            <a:cxnSpLocks/>
            <a:stCxn id="180" idx="7"/>
            <a:endCxn id="180" idx="5"/>
          </p:cNvCxnSpPr>
          <p:nvPr/>
        </p:nvCxnSpPr>
        <p:spPr>
          <a:xfrm rot="16200000" flipH="1">
            <a:off x="2293302" y="728521"/>
            <a:ext cx="258632" cy="12700"/>
          </a:xfrm>
          <a:prstGeom prst="curvedConnector5">
            <a:avLst>
              <a:gd name="adj1" fmla="val -60562"/>
              <a:gd name="adj2" fmla="val 2658236"/>
              <a:gd name="adj3" fmla="val 1671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2CE59F1A-9224-9D32-F859-95A47E1CB994}"/>
              </a:ext>
            </a:extLst>
          </p:cNvPr>
          <p:cNvCxnSpPr>
            <a:cxnSpLocks/>
            <a:stCxn id="180" idx="1"/>
            <a:endCxn id="179" idx="7"/>
          </p:cNvCxnSpPr>
          <p:nvPr/>
        </p:nvCxnSpPr>
        <p:spPr>
          <a:xfrm rot="16200000" flipV="1">
            <a:off x="1609909" y="45125"/>
            <a:ext cx="12700" cy="1108157"/>
          </a:xfrm>
          <a:prstGeom prst="curvedConnector3">
            <a:avLst>
              <a:gd name="adj1" fmla="val 19884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27A35D5A-AAB1-A479-E25B-84DA17C5FB24}"/>
              </a:ext>
            </a:extLst>
          </p:cNvPr>
          <p:cNvCxnSpPr>
            <a:cxnSpLocks/>
            <a:stCxn id="178" idx="6"/>
            <a:endCxn id="180" idx="2"/>
          </p:cNvCxnSpPr>
          <p:nvPr/>
        </p:nvCxnSpPr>
        <p:spPr>
          <a:xfrm flipV="1">
            <a:off x="1776602" y="728520"/>
            <a:ext cx="333821" cy="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1D6D7D93-4D47-D182-9292-C2ACE5E9217C}"/>
              </a:ext>
            </a:extLst>
          </p:cNvPr>
          <p:cNvSpPr txBox="1"/>
          <p:nvPr/>
        </p:nvSpPr>
        <p:spPr>
          <a:xfrm>
            <a:off x="715606" y="1120822"/>
            <a:ext cx="43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961B398-A3C0-C029-B959-7A2F75E08942}"/>
              </a:ext>
            </a:extLst>
          </p:cNvPr>
          <p:cNvCxnSpPr>
            <a:cxnSpLocks/>
            <a:stCxn id="182" idx="3"/>
            <a:endCxn id="172" idx="1"/>
          </p:cNvCxnSpPr>
          <p:nvPr/>
        </p:nvCxnSpPr>
        <p:spPr>
          <a:xfrm>
            <a:off x="4866223" y="768481"/>
            <a:ext cx="285338" cy="106781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F81D47A-7A16-CDA1-C3FE-144EB98956C9}"/>
              </a:ext>
            </a:extLst>
          </p:cNvPr>
          <p:cNvCxnSpPr>
            <a:cxnSpLocks/>
            <a:stCxn id="185" idx="3"/>
            <a:endCxn id="172" idx="1"/>
          </p:cNvCxnSpPr>
          <p:nvPr/>
        </p:nvCxnSpPr>
        <p:spPr>
          <a:xfrm>
            <a:off x="4866224" y="1745599"/>
            <a:ext cx="285337" cy="9069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79272-0CA7-B998-F602-3F751D952AED}"/>
              </a:ext>
            </a:extLst>
          </p:cNvPr>
          <p:cNvCxnSpPr>
            <a:cxnSpLocks/>
            <a:stCxn id="187" idx="3"/>
            <a:endCxn id="176" idx="1"/>
          </p:cNvCxnSpPr>
          <p:nvPr/>
        </p:nvCxnSpPr>
        <p:spPr>
          <a:xfrm>
            <a:off x="10394257" y="1529660"/>
            <a:ext cx="263856" cy="30361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6116B307-341D-5A15-0B2D-ECDE29908DD7}"/>
              </a:ext>
            </a:extLst>
          </p:cNvPr>
          <p:cNvSpPr txBox="1"/>
          <p:nvPr/>
        </p:nvSpPr>
        <p:spPr>
          <a:xfrm>
            <a:off x="4116154" y="85056"/>
            <a:ext cx="30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1: Unaligned Sequence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A0AF33B-AABC-38EF-B0BF-BB9C8065BBB1}"/>
              </a:ext>
            </a:extLst>
          </p:cNvPr>
          <p:cNvCxnSpPr>
            <a:cxnSpLocks/>
            <a:stCxn id="176" idx="0"/>
            <a:endCxn id="4" idx="2"/>
          </p:cNvCxnSpPr>
          <p:nvPr/>
        </p:nvCxnSpPr>
        <p:spPr>
          <a:xfrm flipH="1" flipV="1">
            <a:off x="12007621" y="1489204"/>
            <a:ext cx="2" cy="147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2ED53771-432F-57BB-F110-37905889D0FE}"/>
                  </a:ext>
                </a:extLst>
              </p:cNvPr>
              <p:cNvSpPr txBox="1"/>
              <p:nvPr/>
            </p:nvSpPr>
            <p:spPr>
              <a:xfrm>
                <a:off x="12790193" y="592853"/>
                <a:ext cx="516078" cy="3808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2ED53771-432F-57BB-F110-37905889D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193" y="592853"/>
                <a:ext cx="516078" cy="380810"/>
              </a:xfrm>
              <a:prstGeom prst="rect">
                <a:avLst/>
              </a:prstGeom>
              <a:blipFill>
                <a:blip r:embed="rId15"/>
                <a:stretch>
                  <a:fillRect r="-6897"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8DE08FD2-4F9F-08AA-74DA-D6741157C9B0}"/>
              </a:ext>
            </a:extLst>
          </p:cNvPr>
          <p:cNvSpPr txBox="1"/>
          <p:nvPr/>
        </p:nvSpPr>
        <p:spPr>
          <a:xfrm>
            <a:off x="9810995" y="85056"/>
            <a:ext cx="276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2: Aligned Sequence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4ADC9C9-A49B-6611-E628-98D1343F5980}"/>
              </a:ext>
            </a:extLst>
          </p:cNvPr>
          <p:cNvCxnSpPr/>
          <p:nvPr/>
        </p:nvCxnSpPr>
        <p:spPr>
          <a:xfrm>
            <a:off x="7911" y="2195438"/>
            <a:ext cx="13533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7E10D2-D3D7-A31C-0B99-5FB910FD3BD7}"/>
              </a:ext>
            </a:extLst>
          </p:cNvPr>
          <p:cNvSpPr/>
          <p:nvPr/>
        </p:nvSpPr>
        <p:spPr>
          <a:xfrm>
            <a:off x="10658113" y="1097436"/>
            <a:ext cx="2699016" cy="3917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D61EA41-0854-87B0-A89F-2703BED4DD16}"/>
              </a:ext>
            </a:extLst>
          </p:cNvPr>
          <p:cNvCxnSpPr>
            <a:cxnSpLocks/>
            <a:endCxn id="205" idx="2"/>
          </p:cNvCxnSpPr>
          <p:nvPr/>
        </p:nvCxnSpPr>
        <p:spPr>
          <a:xfrm flipV="1">
            <a:off x="13040811" y="973663"/>
            <a:ext cx="0" cy="758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</TotalTime>
  <Words>121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16</cp:revision>
  <dcterms:created xsi:type="dcterms:W3CDTF">2024-12-25T01:59:12Z</dcterms:created>
  <dcterms:modified xsi:type="dcterms:W3CDTF">2025-01-28T04:10:03Z</dcterms:modified>
</cp:coreProperties>
</file>