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73" r:id="rId4"/>
    <p:sldId id="269" r:id="rId5"/>
    <p:sldId id="265" r:id="rId6"/>
    <p:sldId id="275" r:id="rId7"/>
    <p:sldId id="271" r:id="rId8"/>
    <p:sldId id="272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8B8B"/>
    <a:srgbClr val="CCECFF"/>
    <a:srgbClr val="7DB0DF"/>
    <a:srgbClr val="65A2D9"/>
    <a:srgbClr val="72AADC"/>
    <a:srgbClr val="DEEBF7"/>
    <a:srgbClr val="FF99CC"/>
    <a:srgbClr val="AFABA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605"/>
      </p:cViewPr>
      <p:guideLst>
        <p:guide orient="horz" pos="346"/>
        <p:guide pos="325"/>
        <p:guide pos="735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7D096-E901-4BB6-AEF5-E0B8B18B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4F33D-A74E-439D-87F1-2E6608AB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6D094-761B-4633-A5E8-DC698A8B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2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B0FED-E6A8-4878-BAB9-00AC3BA55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3072-12CD-4127-89F9-27F2D3CF2A2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A43CC-F313-468C-A46E-B51DFC448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14585-D683-47C9-90DA-AA6F99FB3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4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3" r:id="rId6"/>
    <p:sldLayoutId id="214748365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BFF970-B0DF-450B-9624-F7ADF404CAED}"/>
              </a:ext>
            </a:extLst>
          </p:cNvPr>
          <p:cNvSpPr txBox="1"/>
          <p:nvPr/>
        </p:nvSpPr>
        <p:spPr>
          <a:xfrm>
            <a:off x="4013539" y="3947214"/>
            <a:ext cx="4164923" cy="4996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뉴모피즘</a:t>
            </a:r>
            <a:r>
              <a:rPr lang="en-US" altLang="ko-KR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 PPT </a:t>
            </a:r>
            <a:r>
              <a:rPr lang="ko-KR" altLang="en-US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템플릿</a:t>
            </a:r>
            <a:endParaRPr lang="en-US" altLang="ko-KR" sz="3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3022082" y="2745595"/>
            <a:ext cx="6147837" cy="1107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6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A6C9E9"/>
                    </a:gs>
                    <a:gs pos="100000">
                      <a:srgbClr val="65A2D9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Neumorphism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7EDE39-73B3-4242-B5C6-D5739325D50D}"/>
              </a:ext>
            </a:extLst>
          </p:cNvPr>
          <p:cNvSpPr/>
          <p:nvPr/>
        </p:nvSpPr>
        <p:spPr>
          <a:xfrm>
            <a:off x="2450851" y="-38025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E33A43-C42C-478E-B064-00ECB46CE644}"/>
              </a:ext>
            </a:extLst>
          </p:cNvPr>
          <p:cNvSpPr/>
          <p:nvPr/>
        </p:nvSpPr>
        <p:spPr>
          <a:xfrm>
            <a:off x="2450851" y="-38025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CFE1D6-F8CC-4CC7-AD25-9B51BCEE3883}"/>
              </a:ext>
            </a:extLst>
          </p:cNvPr>
          <p:cNvSpPr txBox="1"/>
          <p:nvPr/>
        </p:nvSpPr>
        <p:spPr>
          <a:xfrm>
            <a:off x="3036360" y="15996"/>
            <a:ext cx="546945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3000">
                      <a:srgbClr val="7DB0DF"/>
                    </a:gs>
                    <a:gs pos="0">
                      <a:srgbClr val="CCECF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1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53072BA-292B-4693-8BFB-B0C691B661CD}"/>
              </a:ext>
            </a:extLst>
          </p:cNvPr>
          <p:cNvSpPr/>
          <p:nvPr/>
        </p:nvSpPr>
        <p:spPr>
          <a:xfrm>
            <a:off x="6946781" y="699631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B579FC4-C1C4-40D1-A0A2-B7B5EC8E8C32}"/>
              </a:ext>
            </a:extLst>
          </p:cNvPr>
          <p:cNvSpPr/>
          <p:nvPr/>
        </p:nvSpPr>
        <p:spPr>
          <a:xfrm>
            <a:off x="6946781" y="699631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D263FD-8BE3-44D6-8432-69886175AE76}"/>
              </a:ext>
            </a:extLst>
          </p:cNvPr>
          <p:cNvSpPr txBox="1"/>
          <p:nvPr/>
        </p:nvSpPr>
        <p:spPr>
          <a:xfrm>
            <a:off x="7532290" y="1031659"/>
            <a:ext cx="546945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3000">
                      <a:srgbClr val="7DB0DF"/>
                    </a:gs>
                    <a:gs pos="0">
                      <a:srgbClr val="CCECF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N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2964837-25A8-416B-9A8C-CCF28344345A}"/>
              </a:ext>
            </a:extLst>
          </p:cNvPr>
          <p:cNvSpPr/>
          <p:nvPr/>
        </p:nvSpPr>
        <p:spPr>
          <a:xfrm>
            <a:off x="11044219" y="1185768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0BA18A7-1392-4832-8A61-AF857B70927D}"/>
              </a:ext>
            </a:extLst>
          </p:cNvPr>
          <p:cNvSpPr/>
          <p:nvPr/>
        </p:nvSpPr>
        <p:spPr>
          <a:xfrm>
            <a:off x="11044219" y="1185768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B80808-1CE0-4ABD-911B-0E8F6A1BC7CD}"/>
              </a:ext>
            </a:extLst>
          </p:cNvPr>
          <p:cNvSpPr txBox="1"/>
          <p:nvPr/>
        </p:nvSpPr>
        <p:spPr>
          <a:xfrm>
            <a:off x="11629728" y="1548549"/>
            <a:ext cx="546945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3000">
                      <a:srgbClr val="7DB0DF"/>
                    </a:gs>
                    <a:gs pos="0">
                      <a:srgbClr val="CCECF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7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79EEE77-3010-4D42-98D4-39C3DC6C6A95}"/>
              </a:ext>
            </a:extLst>
          </p:cNvPr>
          <p:cNvSpPr/>
          <p:nvPr/>
        </p:nvSpPr>
        <p:spPr>
          <a:xfrm>
            <a:off x="-113859" y="3559695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D9569D9-90DB-42FD-B1B8-4322CD46E893}"/>
              </a:ext>
            </a:extLst>
          </p:cNvPr>
          <p:cNvSpPr/>
          <p:nvPr/>
        </p:nvSpPr>
        <p:spPr>
          <a:xfrm>
            <a:off x="-113859" y="3559695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005ABB-A9D7-4430-8F2F-6E4C2237A48A}"/>
              </a:ext>
            </a:extLst>
          </p:cNvPr>
          <p:cNvSpPr txBox="1"/>
          <p:nvPr/>
        </p:nvSpPr>
        <p:spPr>
          <a:xfrm>
            <a:off x="471650" y="3910845"/>
            <a:ext cx="546945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3000">
                      <a:srgbClr val="7DB0DF"/>
                    </a:gs>
                    <a:gs pos="0">
                      <a:srgbClr val="CCECFF"/>
                    </a:gs>
                  </a:gsLst>
                  <a:lin ang="13500000" scaled="1"/>
                </a:gra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P</a:t>
            </a:r>
            <a:endParaRPr lang="en-US" altLang="ko-KR" sz="6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53000">
                    <a:srgbClr val="7DB0DF"/>
                  </a:gs>
                  <a:gs pos="0">
                    <a:srgbClr val="CCECFF"/>
                  </a:gs>
                </a:gsLst>
                <a:lin ang="13500000" scaled="1"/>
              </a:gra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B94AAD-966D-4492-A130-D28C84B782F6}"/>
              </a:ext>
            </a:extLst>
          </p:cNvPr>
          <p:cNvSpPr/>
          <p:nvPr/>
        </p:nvSpPr>
        <p:spPr>
          <a:xfrm>
            <a:off x="3416461" y="524368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9C26540-9F5F-460B-AEB1-76C97B7AF2F0}"/>
              </a:ext>
            </a:extLst>
          </p:cNvPr>
          <p:cNvSpPr/>
          <p:nvPr/>
        </p:nvSpPr>
        <p:spPr>
          <a:xfrm>
            <a:off x="3416461" y="524368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15AF8A-E5C1-45B5-BB53-B5180356EBE0}"/>
              </a:ext>
            </a:extLst>
          </p:cNvPr>
          <p:cNvSpPr txBox="1"/>
          <p:nvPr/>
        </p:nvSpPr>
        <p:spPr>
          <a:xfrm>
            <a:off x="4001970" y="5594832"/>
            <a:ext cx="546945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3000">
                      <a:srgbClr val="7DB0DF"/>
                    </a:gs>
                    <a:gs pos="0">
                      <a:srgbClr val="CCECF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3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C53066-7F57-4816-A129-AD3F0E02DEE5}"/>
              </a:ext>
            </a:extLst>
          </p:cNvPr>
          <p:cNvSpPr/>
          <p:nvPr/>
        </p:nvSpPr>
        <p:spPr>
          <a:xfrm>
            <a:off x="8664745" y="559483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7DF403A-54C2-47F1-B854-D7D8451561E8}"/>
              </a:ext>
            </a:extLst>
          </p:cNvPr>
          <p:cNvSpPr/>
          <p:nvPr/>
        </p:nvSpPr>
        <p:spPr>
          <a:xfrm>
            <a:off x="8664745" y="559483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247F93-5722-476E-B9AF-D8DDAB05F874}"/>
              </a:ext>
            </a:extLst>
          </p:cNvPr>
          <p:cNvSpPr txBox="1"/>
          <p:nvPr/>
        </p:nvSpPr>
        <p:spPr>
          <a:xfrm>
            <a:off x="9250254" y="5948432"/>
            <a:ext cx="546945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3000">
                      <a:srgbClr val="7DB0DF"/>
                    </a:gs>
                    <a:gs pos="0">
                      <a:srgbClr val="CCECF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167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BFF970-B0DF-450B-9624-F7ADF404CAED}"/>
              </a:ext>
            </a:extLst>
          </p:cNvPr>
          <p:cNvSpPr txBox="1"/>
          <p:nvPr/>
        </p:nvSpPr>
        <p:spPr>
          <a:xfrm>
            <a:off x="6042994" y="2625157"/>
            <a:ext cx="4164923" cy="4996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뉴모피즘</a:t>
            </a:r>
            <a:r>
              <a:rPr lang="en-US" altLang="ko-KR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 PPT </a:t>
            </a:r>
            <a:r>
              <a:rPr lang="ko-KR" altLang="en-US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템플릿</a:t>
            </a:r>
            <a:endParaRPr lang="en-US" altLang="ko-KR" sz="3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4141983" y="2875002"/>
            <a:ext cx="6147837" cy="1107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6600" u="none" strike="noStrike" spc="-100">
                <a:ln w="12700">
                  <a:solidFill>
                    <a:srgbClr val="7DB0DF"/>
                  </a:solidFill>
                </a:ln>
                <a:noFill/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N</a:t>
            </a:r>
            <a:r>
              <a:rPr lang="en-US" altLang="ko-KR" sz="66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eumorphism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9D5EEB-6160-41EA-A1DD-FE29EF34EE02}"/>
              </a:ext>
            </a:extLst>
          </p:cNvPr>
          <p:cNvGrpSpPr/>
          <p:nvPr/>
        </p:nvGrpSpPr>
        <p:grpSpPr>
          <a:xfrm>
            <a:off x="2148071" y="-1012510"/>
            <a:ext cx="1561785" cy="1561785"/>
            <a:chOff x="6946781" y="699631"/>
            <a:chExt cx="1717964" cy="171796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F02DE98-6344-4282-AB71-9BB083038A09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0251301-9B29-4CC1-A616-DBBBB195287A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FDA61FF-E3DF-4060-B830-1F2DD5972358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838B2B-B4B7-4C96-BB2C-7FDF146A8EDB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S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45008C-7F69-47F4-BC83-CDEBBD55B79E}"/>
              </a:ext>
            </a:extLst>
          </p:cNvPr>
          <p:cNvGrpSpPr/>
          <p:nvPr/>
        </p:nvGrpSpPr>
        <p:grpSpPr>
          <a:xfrm>
            <a:off x="2148071" y="817799"/>
            <a:ext cx="1561785" cy="1561785"/>
            <a:chOff x="6946781" y="699631"/>
            <a:chExt cx="1717964" cy="17179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FDCA41-4CFB-4F88-984B-C0A184C24A4D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1680D16A-1DD6-4A5C-A51A-483C6636560D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5D877F6-C6ED-4955-89C0-6AF61264E96B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7C2F9A-7424-432B-91CC-0B0FBCE1F00F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2</a:t>
              </a:r>
              <a:endParaRPr lang="en-US" altLang="ko-KR" sz="72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1FB5A-59E4-4EA7-9137-8F13664CCC8F}"/>
              </a:ext>
            </a:extLst>
          </p:cNvPr>
          <p:cNvGrpSpPr/>
          <p:nvPr/>
        </p:nvGrpSpPr>
        <p:grpSpPr>
          <a:xfrm>
            <a:off x="2148071" y="2648108"/>
            <a:ext cx="1561785" cy="1561785"/>
            <a:chOff x="6946781" y="699631"/>
            <a:chExt cx="1717964" cy="171796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524D8F-4B8D-4E78-B056-45CFD22304F3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53072BA-292B-4693-8BFB-B0C691B661CD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2B579FC4-C1C4-40D1-A0A2-B7B5EC8E8C32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N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CFC5C1-7027-4FF7-A97E-54E49E28CC0E}"/>
              </a:ext>
            </a:extLst>
          </p:cNvPr>
          <p:cNvGrpSpPr/>
          <p:nvPr/>
        </p:nvGrpSpPr>
        <p:grpSpPr>
          <a:xfrm>
            <a:off x="2148071" y="4478417"/>
            <a:ext cx="1561785" cy="1561785"/>
            <a:chOff x="6946781" y="699631"/>
            <a:chExt cx="1717964" cy="17179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DCDE8AB-0576-4ADA-8B24-357219740FDE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3BB9A9E-084C-4FE8-83EF-5574B9C25A3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0BBB37A-A7A9-474D-8510-B9D30081A64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8727E-1AD6-4538-BF83-377F170007B4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P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248C2F-A8CC-4C0B-BA32-AB949A30344D}"/>
              </a:ext>
            </a:extLst>
          </p:cNvPr>
          <p:cNvGrpSpPr/>
          <p:nvPr/>
        </p:nvGrpSpPr>
        <p:grpSpPr>
          <a:xfrm>
            <a:off x="2148071" y="6308725"/>
            <a:ext cx="1561785" cy="1561785"/>
            <a:chOff x="6946781" y="699631"/>
            <a:chExt cx="1717964" cy="17179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54ABD79-A2DB-414E-99DC-A1BFFCCA2AB0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3F22567E-C48D-4D99-893D-BA65E1B2517A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4E0AF5BB-A06B-43AC-9524-A91EBDFB0DEF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96A920-FD1E-45CE-8F53-88D487C468AD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1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BFF970-B0DF-450B-9624-F7ADF404CAED}"/>
              </a:ext>
            </a:extLst>
          </p:cNvPr>
          <p:cNvSpPr txBox="1"/>
          <p:nvPr/>
        </p:nvSpPr>
        <p:spPr>
          <a:xfrm>
            <a:off x="3836663" y="5899425"/>
            <a:ext cx="4164923" cy="4996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000" spc="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대체 블가능한 토큰</a:t>
            </a:r>
            <a:endParaRPr lang="en-US" altLang="ko-KR" sz="2000" spc="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2824901" y="550961"/>
            <a:ext cx="6748962" cy="86177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fontAlgn="auto"/>
            <a:r>
              <a:rPr lang="en-US" altLang="ko-KR" sz="2000" u="none" strike="noStrike" spc="1000">
                <a:ln w="12700">
                  <a:noFill/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Non-Fungible Token</a:t>
            </a:r>
            <a:endParaRPr lang="en-US" altLang="ko-KR" sz="2000" u="none" strike="noStrike" spc="1000">
              <a:solidFill>
                <a:srgbClr val="7DB0DF"/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12CB07C-126C-4254-B600-A97E1D376B18}"/>
              </a:ext>
            </a:extLst>
          </p:cNvPr>
          <p:cNvGrpSpPr/>
          <p:nvPr/>
        </p:nvGrpSpPr>
        <p:grpSpPr>
          <a:xfrm>
            <a:off x="-633902" y="2687945"/>
            <a:ext cx="1717964" cy="1717964"/>
            <a:chOff x="4163029" y="2565143"/>
            <a:chExt cx="1889760" cy="188976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447B52E-61D2-4F44-A022-3D27AC4C2948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1F5CF6F-D2D2-4560-8F98-070F3B0A0D6D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22474C-A41A-4086-845A-43439CA748DD}"/>
              </a:ext>
            </a:extLst>
          </p:cNvPr>
          <p:cNvGrpSpPr/>
          <p:nvPr/>
        </p:nvGrpSpPr>
        <p:grpSpPr>
          <a:xfrm>
            <a:off x="1266018" y="2687945"/>
            <a:ext cx="1717964" cy="1717964"/>
            <a:chOff x="4163029" y="2565143"/>
            <a:chExt cx="1889760" cy="188976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B25539E-E396-4D8A-A2EA-683176AF5EA0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56E7ADF-98EC-4425-BB16-E653DD193487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1FB5A-59E4-4EA7-9137-8F13664CCC8F}"/>
              </a:ext>
            </a:extLst>
          </p:cNvPr>
          <p:cNvGrpSpPr/>
          <p:nvPr/>
        </p:nvGrpSpPr>
        <p:grpSpPr>
          <a:xfrm>
            <a:off x="3251518" y="2687945"/>
            <a:ext cx="1717964" cy="1717964"/>
            <a:chOff x="6946781" y="699631"/>
            <a:chExt cx="1717964" cy="171796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524D8F-4B8D-4E78-B056-45CFD22304F3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53072BA-292B-4693-8BFB-B0C691B661CD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2B579FC4-C1C4-40D1-A0A2-B7B5EC8E8C32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6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N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96F4A3-AC23-49C3-B1AB-F1C648D91A06}"/>
              </a:ext>
            </a:extLst>
          </p:cNvPr>
          <p:cNvGrpSpPr/>
          <p:nvPr/>
        </p:nvGrpSpPr>
        <p:grpSpPr>
          <a:xfrm>
            <a:off x="5237018" y="2687945"/>
            <a:ext cx="1717964" cy="1717964"/>
            <a:chOff x="6946781" y="699631"/>
            <a:chExt cx="1717964" cy="17179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319085E-95CF-4492-8B47-75F82F8306E4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254C7AD-EAA0-4B54-9787-81C8FFED83E0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205821F-4ADD-43B2-B09C-CBC9A69B5F5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1A7098-6BAD-4B22-86D9-1D1184AC1F1D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6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F</a:t>
              </a:r>
              <a:endPara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8A224C-3D38-4AF5-987A-6BDD761E09BA}"/>
              </a:ext>
            </a:extLst>
          </p:cNvPr>
          <p:cNvGrpSpPr/>
          <p:nvPr/>
        </p:nvGrpSpPr>
        <p:grpSpPr>
          <a:xfrm>
            <a:off x="7222518" y="2687945"/>
            <a:ext cx="1717964" cy="1717964"/>
            <a:chOff x="6946781" y="699631"/>
            <a:chExt cx="1717964" cy="17179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E4B115F-0F87-494F-9DDD-B99D7BB4B6C4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CE59702B-534E-4A67-BF2C-6B01CB2EC508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FA5B235-0138-463F-B31C-6AD30B23CFB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B7BEB6-1431-47DF-A725-D8241F38532D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6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T</a:t>
              </a:r>
              <a:endPara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66D693-31BE-418C-969E-0023F988508D}"/>
              </a:ext>
            </a:extLst>
          </p:cNvPr>
          <p:cNvGrpSpPr/>
          <p:nvPr/>
        </p:nvGrpSpPr>
        <p:grpSpPr>
          <a:xfrm>
            <a:off x="9208018" y="2687945"/>
            <a:ext cx="1717964" cy="1717964"/>
            <a:chOff x="4163029" y="2565143"/>
            <a:chExt cx="1889760" cy="18897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FAAB82-CB2F-4701-A886-82BFEC744226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C3DDA00-566B-4B81-AE27-B178EBDF00FA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032DE1-C4D8-430F-B79F-F7D12E0B3FAB}"/>
              </a:ext>
            </a:extLst>
          </p:cNvPr>
          <p:cNvGrpSpPr/>
          <p:nvPr/>
        </p:nvGrpSpPr>
        <p:grpSpPr>
          <a:xfrm>
            <a:off x="11107938" y="2687945"/>
            <a:ext cx="1717964" cy="1717964"/>
            <a:chOff x="4163029" y="2565143"/>
            <a:chExt cx="1889760" cy="18897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E5A31E6-F431-45AC-B766-A82B02960D0E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3E6EE52-33E3-4B98-8ACB-59172C957218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9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BFF970-B0DF-450B-9624-F7ADF404CAED}"/>
              </a:ext>
            </a:extLst>
          </p:cNvPr>
          <p:cNvSpPr txBox="1"/>
          <p:nvPr/>
        </p:nvSpPr>
        <p:spPr>
          <a:xfrm>
            <a:off x="515938" y="5297578"/>
            <a:ext cx="2305439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뉴모피즘</a:t>
            </a:r>
            <a:endParaRPr lang="en-US" altLang="ko-KR" sz="3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  <a:p>
            <a:r>
              <a:rPr lang="en-US" altLang="ko-KR" sz="3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PPT </a:t>
            </a:r>
            <a:r>
              <a:rPr lang="ko-KR" altLang="en-US" sz="3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템플릿</a:t>
            </a:r>
            <a:endParaRPr lang="en-US" altLang="ko-KR" sz="3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515938" y="549275"/>
            <a:ext cx="3280065" cy="8617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ko-KR" altLang="en-US" sz="5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발표순서</a:t>
            </a:r>
            <a:endParaRPr lang="en-US" altLang="ko-KR" sz="5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5026283" y="651660"/>
            <a:ext cx="6454565" cy="881587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688441" y="822043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1.  </a:t>
              </a:r>
              <a:r>
                <a:rPr lang="ko-KR" altLang="en-US" sz="3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사업배경</a:t>
              </a:r>
              <a:endPara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3F2D1E-27EE-45A5-ABCA-C4DA123A0EDF}"/>
              </a:ext>
            </a:extLst>
          </p:cNvPr>
          <p:cNvGrpSpPr/>
          <p:nvPr/>
        </p:nvGrpSpPr>
        <p:grpSpPr>
          <a:xfrm>
            <a:off x="5026283" y="1847396"/>
            <a:ext cx="6454565" cy="881587"/>
            <a:chOff x="5026283" y="1847396"/>
            <a:chExt cx="6454565" cy="88158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A9B5214B-E119-4336-B1A3-3AE0CFDC3716}"/>
                </a:ext>
              </a:extLst>
            </p:cNvPr>
            <p:cNvSpPr/>
            <p:nvPr/>
          </p:nvSpPr>
          <p:spPr>
            <a:xfrm>
              <a:off x="5026286" y="1847396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BE93217A-0F9E-4583-B839-BAB9682A847A}"/>
                </a:ext>
              </a:extLst>
            </p:cNvPr>
            <p:cNvSpPr/>
            <p:nvPr/>
          </p:nvSpPr>
          <p:spPr>
            <a:xfrm>
              <a:off x="5026283" y="1847396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65A2242-C2E1-4855-AC26-5A5CDF4274BA}"/>
                </a:ext>
              </a:extLst>
            </p:cNvPr>
            <p:cNvSpPr txBox="1"/>
            <p:nvPr/>
          </p:nvSpPr>
          <p:spPr>
            <a:xfrm>
              <a:off x="5688441" y="2017779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2.  2021</a:t>
              </a:r>
              <a:r>
                <a:rPr lang="ko-KR" altLang="en-US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년 회고</a:t>
              </a:r>
              <a:endPara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BDF45E-7B61-45ED-A79F-E056A0A91EA2}"/>
              </a:ext>
            </a:extLst>
          </p:cNvPr>
          <p:cNvGrpSpPr/>
          <p:nvPr/>
        </p:nvGrpSpPr>
        <p:grpSpPr>
          <a:xfrm>
            <a:off x="5026283" y="3043132"/>
            <a:ext cx="6454565" cy="881587"/>
            <a:chOff x="5026283" y="3043132"/>
            <a:chExt cx="6454565" cy="881587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9A09946-6D13-4088-B493-3C2CAC132996}"/>
                </a:ext>
              </a:extLst>
            </p:cNvPr>
            <p:cNvSpPr/>
            <p:nvPr/>
          </p:nvSpPr>
          <p:spPr>
            <a:xfrm>
              <a:off x="5026286" y="3043132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CDEA7C0-559E-487B-B524-4039BC0A3DE8}"/>
                </a:ext>
              </a:extLst>
            </p:cNvPr>
            <p:cNvSpPr/>
            <p:nvPr/>
          </p:nvSpPr>
          <p:spPr>
            <a:xfrm>
              <a:off x="5026283" y="3043132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EFC8D4-DB33-46EF-AD11-C7ACEF282309}"/>
                </a:ext>
              </a:extLst>
            </p:cNvPr>
            <p:cNvSpPr txBox="1"/>
            <p:nvPr/>
          </p:nvSpPr>
          <p:spPr>
            <a:xfrm>
              <a:off x="5688441" y="3213515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3.  2022</a:t>
              </a:r>
              <a:r>
                <a:rPr lang="ko-KR" altLang="en-US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년 사업계획</a:t>
              </a:r>
              <a:endPara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0F14D9-B742-445E-8EC6-73543259FC4C}"/>
              </a:ext>
            </a:extLst>
          </p:cNvPr>
          <p:cNvGrpSpPr/>
          <p:nvPr/>
        </p:nvGrpSpPr>
        <p:grpSpPr>
          <a:xfrm>
            <a:off x="5026283" y="4238868"/>
            <a:ext cx="6454565" cy="881587"/>
            <a:chOff x="5026283" y="4238868"/>
            <a:chExt cx="6454565" cy="881587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576BF9E3-184E-4A1A-9BA6-3CDBB600F0AA}"/>
                </a:ext>
              </a:extLst>
            </p:cNvPr>
            <p:cNvSpPr/>
            <p:nvPr/>
          </p:nvSpPr>
          <p:spPr>
            <a:xfrm>
              <a:off x="5026286" y="4238868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066140A3-E41B-40F6-ABD0-47650C39A404}"/>
                </a:ext>
              </a:extLst>
            </p:cNvPr>
            <p:cNvSpPr/>
            <p:nvPr/>
          </p:nvSpPr>
          <p:spPr>
            <a:xfrm>
              <a:off x="5026283" y="4238868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540B27D-5EC2-49A6-9FEB-1E77906A5AEA}"/>
                </a:ext>
              </a:extLst>
            </p:cNvPr>
            <p:cNvSpPr txBox="1"/>
            <p:nvPr/>
          </p:nvSpPr>
          <p:spPr>
            <a:xfrm>
              <a:off x="5688441" y="4409251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4.  </a:t>
              </a:r>
              <a:r>
                <a:rPr lang="ko-KR" altLang="en-US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예산 집행안</a:t>
              </a:r>
              <a:endPara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DB8D5C-9E91-4DB1-BCC8-905C8226BE37}"/>
              </a:ext>
            </a:extLst>
          </p:cNvPr>
          <p:cNvGrpSpPr/>
          <p:nvPr/>
        </p:nvGrpSpPr>
        <p:grpSpPr>
          <a:xfrm>
            <a:off x="5026283" y="5434603"/>
            <a:ext cx="6454565" cy="881587"/>
            <a:chOff x="5026283" y="5434603"/>
            <a:chExt cx="6454565" cy="881587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6AAD68A-2F17-486A-9C46-9509E76EF5FB}"/>
                </a:ext>
              </a:extLst>
            </p:cNvPr>
            <p:cNvSpPr/>
            <p:nvPr/>
          </p:nvSpPr>
          <p:spPr>
            <a:xfrm>
              <a:off x="5026286" y="5434603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E6F191D2-41B2-453F-86F3-1D827C7F1F92}"/>
                </a:ext>
              </a:extLst>
            </p:cNvPr>
            <p:cNvSpPr/>
            <p:nvPr/>
          </p:nvSpPr>
          <p:spPr>
            <a:xfrm>
              <a:off x="5026283" y="5434603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E70EE44-2C41-40D4-80DA-706FD53060E4}"/>
                </a:ext>
              </a:extLst>
            </p:cNvPr>
            <p:cNvSpPr txBox="1"/>
            <p:nvPr/>
          </p:nvSpPr>
          <p:spPr>
            <a:xfrm>
              <a:off x="5688441" y="5604986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5.  </a:t>
              </a:r>
              <a:r>
                <a:rPr lang="ko-KR" altLang="en-US" sz="3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테이블 토론</a:t>
              </a:r>
              <a:endPara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07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BFF970-B0DF-450B-9624-F7ADF404CAED}"/>
              </a:ext>
            </a:extLst>
          </p:cNvPr>
          <p:cNvSpPr txBox="1"/>
          <p:nvPr/>
        </p:nvSpPr>
        <p:spPr>
          <a:xfrm>
            <a:off x="515938" y="577209"/>
            <a:ext cx="4031873" cy="14790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5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뉴모피즘으로</a:t>
            </a:r>
            <a:endParaRPr lang="en-US" altLang="ko-KR" sz="5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5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낱말퀴즈</a:t>
            </a:r>
            <a:endParaRPr lang="en-US" altLang="ko-KR" sz="5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515938" y="2056268"/>
            <a:ext cx="2818400" cy="5539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Neumorphism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89230C-2057-4AF5-B681-17772A0FB38A}"/>
              </a:ext>
            </a:extLst>
          </p:cNvPr>
          <p:cNvGrpSpPr/>
          <p:nvPr/>
        </p:nvGrpSpPr>
        <p:grpSpPr>
          <a:xfrm>
            <a:off x="7928833" y="520231"/>
            <a:ext cx="1717964" cy="1717964"/>
            <a:chOff x="7928833" y="520231"/>
            <a:chExt cx="1717964" cy="171796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7EDE39-73B3-4242-B5C6-D5739325D50D}"/>
                </a:ext>
              </a:extLst>
            </p:cNvPr>
            <p:cNvSpPr/>
            <p:nvPr/>
          </p:nvSpPr>
          <p:spPr>
            <a:xfrm>
              <a:off x="7928833" y="520231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FE33A43-C42C-478E-B064-00ECB46CE644}"/>
                </a:ext>
              </a:extLst>
            </p:cNvPr>
            <p:cNvSpPr/>
            <p:nvPr/>
          </p:nvSpPr>
          <p:spPr>
            <a:xfrm>
              <a:off x="7928833" y="520231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CFE1D6-F8CC-4CC7-AD25-9B51BCEE3883}"/>
                </a:ext>
              </a:extLst>
            </p:cNvPr>
            <p:cNvSpPr txBox="1"/>
            <p:nvPr/>
          </p:nvSpPr>
          <p:spPr>
            <a:xfrm>
              <a:off x="8514342" y="916479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새</a:t>
              </a:r>
              <a:endPara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4FC664-784E-41B3-971B-23BDF990CD87}"/>
              </a:ext>
            </a:extLst>
          </p:cNvPr>
          <p:cNvGrpSpPr/>
          <p:nvPr/>
        </p:nvGrpSpPr>
        <p:grpSpPr>
          <a:xfrm>
            <a:off x="7928833" y="2565023"/>
            <a:ext cx="1717964" cy="1717964"/>
            <a:chOff x="7928833" y="2565023"/>
            <a:chExt cx="1717964" cy="171796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7928833" y="2565023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7928833" y="2565023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8514342" y="2897051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en-US" altLang="ko-KR" sz="6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99CC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?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AD8C23-A32D-4AEE-ABE1-925B39251677}"/>
              </a:ext>
            </a:extLst>
          </p:cNvPr>
          <p:cNvGrpSpPr/>
          <p:nvPr/>
        </p:nvGrpSpPr>
        <p:grpSpPr>
          <a:xfrm>
            <a:off x="9958491" y="2590842"/>
            <a:ext cx="1717964" cy="1717964"/>
            <a:chOff x="9958491" y="2590842"/>
            <a:chExt cx="1717964" cy="171796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2964837-25A8-416B-9A8C-CCF28344345A}"/>
                </a:ext>
              </a:extLst>
            </p:cNvPr>
            <p:cNvSpPr/>
            <p:nvPr/>
          </p:nvSpPr>
          <p:spPr>
            <a:xfrm>
              <a:off x="9958491" y="2590842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0BA18A7-1392-4832-8A61-AF857B70927D}"/>
                </a:ext>
              </a:extLst>
            </p:cNvPr>
            <p:cNvSpPr/>
            <p:nvPr/>
          </p:nvSpPr>
          <p:spPr>
            <a:xfrm>
              <a:off x="9958491" y="2590842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B80808-1CE0-4ABD-911B-0E8F6A1BC7CD}"/>
                </a:ext>
              </a:extLst>
            </p:cNvPr>
            <p:cNvSpPr txBox="1"/>
            <p:nvPr/>
          </p:nvSpPr>
          <p:spPr>
            <a:xfrm>
              <a:off x="10544000" y="2953623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버</a:t>
              </a:r>
              <a:endPara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095C7B-52F1-44D6-98D6-D639840DC24D}"/>
              </a:ext>
            </a:extLst>
          </p:cNvPr>
          <p:cNvGrpSpPr/>
          <p:nvPr/>
        </p:nvGrpSpPr>
        <p:grpSpPr>
          <a:xfrm>
            <a:off x="3887061" y="4609813"/>
            <a:ext cx="1717964" cy="1717964"/>
            <a:chOff x="3887061" y="4609813"/>
            <a:chExt cx="1717964" cy="171796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79EEE77-3010-4D42-98D4-39C3DC6C6A95}"/>
                </a:ext>
              </a:extLst>
            </p:cNvPr>
            <p:cNvSpPr/>
            <p:nvPr/>
          </p:nvSpPr>
          <p:spPr>
            <a:xfrm>
              <a:off x="3887061" y="4609813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D9569D9-90DB-42FD-B1B8-4322CD46E893}"/>
                </a:ext>
              </a:extLst>
            </p:cNvPr>
            <p:cNvSpPr/>
            <p:nvPr/>
          </p:nvSpPr>
          <p:spPr>
            <a:xfrm>
              <a:off x="3887061" y="4609813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005ABB-A9D7-4430-8F2F-6E4C2237A48A}"/>
                </a:ext>
              </a:extLst>
            </p:cNvPr>
            <p:cNvSpPr txBox="1"/>
            <p:nvPr/>
          </p:nvSpPr>
          <p:spPr>
            <a:xfrm>
              <a:off x="4472570" y="4960963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감</a:t>
              </a:r>
              <a:endPara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CEEC7F-5EF3-433F-BACB-4921FFF69D7C}"/>
              </a:ext>
            </a:extLst>
          </p:cNvPr>
          <p:cNvGrpSpPr/>
          <p:nvPr/>
        </p:nvGrpSpPr>
        <p:grpSpPr>
          <a:xfrm>
            <a:off x="5897779" y="4609814"/>
            <a:ext cx="1717964" cy="1717964"/>
            <a:chOff x="5897779" y="4609814"/>
            <a:chExt cx="1717964" cy="171796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4B94AAD-966D-4492-A130-D28C84B782F6}"/>
                </a:ext>
              </a:extLst>
            </p:cNvPr>
            <p:cNvSpPr/>
            <p:nvPr/>
          </p:nvSpPr>
          <p:spPr>
            <a:xfrm>
              <a:off x="5897779" y="4609814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9C26540-9F5F-460B-AEB1-76C97B7AF2F0}"/>
                </a:ext>
              </a:extLst>
            </p:cNvPr>
            <p:cNvSpPr/>
            <p:nvPr/>
          </p:nvSpPr>
          <p:spPr>
            <a:xfrm>
              <a:off x="5897779" y="4609814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415AF8A-E5C1-45B5-BB53-B5180356EBE0}"/>
                </a:ext>
              </a:extLst>
            </p:cNvPr>
            <p:cNvSpPr txBox="1"/>
            <p:nvPr/>
          </p:nvSpPr>
          <p:spPr>
            <a:xfrm>
              <a:off x="6483288" y="4960964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자</a:t>
              </a:r>
              <a:endPara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6F2B61-B16D-4413-B94F-5B0260D28993}"/>
              </a:ext>
            </a:extLst>
          </p:cNvPr>
          <p:cNvGrpSpPr/>
          <p:nvPr/>
        </p:nvGrpSpPr>
        <p:grpSpPr>
          <a:xfrm>
            <a:off x="7928833" y="4609815"/>
            <a:ext cx="1717964" cy="1717964"/>
            <a:chOff x="7928833" y="4609815"/>
            <a:chExt cx="1717964" cy="171796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BC53066-7F57-4816-A129-AD3F0E02DEE5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7DF403A-54C2-47F1-B854-D7D8451561E8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247F93-5722-476E-B9AF-D8DDAB05F874}"/>
                </a:ext>
              </a:extLst>
            </p:cNvPr>
            <p:cNvSpPr txBox="1"/>
            <p:nvPr/>
          </p:nvSpPr>
          <p:spPr>
            <a:xfrm>
              <a:off x="8514342" y="4963415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깡</a:t>
              </a:r>
              <a:endParaRPr lang="en-US" altLang="ko-KR" sz="6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B5683A7-F0C9-444D-9359-C23FFB32A753}"/>
              </a:ext>
            </a:extLst>
          </p:cNvPr>
          <p:cNvSpPr txBox="1"/>
          <p:nvPr/>
        </p:nvSpPr>
        <p:spPr>
          <a:xfrm>
            <a:off x="515938" y="5759184"/>
            <a:ext cx="1404552" cy="5539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Type 1</a:t>
            </a:r>
          </a:p>
        </p:txBody>
      </p:sp>
    </p:spTree>
    <p:extLst>
      <p:ext uri="{BB962C8B-B14F-4D97-AF65-F5344CB8AC3E}">
        <p14:creationId xmlns:p14="http://schemas.microsoft.com/office/powerpoint/2010/main" val="268254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BFF970-B0DF-450B-9624-F7ADF404CAED}"/>
              </a:ext>
            </a:extLst>
          </p:cNvPr>
          <p:cNvSpPr txBox="1"/>
          <p:nvPr/>
        </p:nvSpPr>
        <p:spPr>
          <a:xfrm>
            <a:off x="515938" y="577209"/>
            <a:ext cx="4031873" cy="14790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5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뉴모피즘으로</a:t>
            </a:r>
            <a:endParaRPr lang="en-US" altLang="ko-KR" sz="5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5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그래프를</a:t>
            </a:r>
            <a:r>
              <a:rPr lang="en-US" altLang="ko-KR" sz="5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515938" y="2056268"/>
            <a:ext cx="2818400" cy="5539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Neumorphism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5683A7-F0C9-444D-9359-C23FFB32A753}"/>
              </a:ext>
            </a:extLst>
          </p:cNvPr>
          <p:cNvSpPr txBox="1"/>
          <p:nvPr/>
        </p:nvSpPr>
        <p:spPr>
          <a:xfrm>
            <a:off x="515938" y="5759184"/>
            <a:ext cx="1404552" cy="5539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Type 1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C04888-42A0-4BE7-9391-556E61FD7A49}"/>
              </a:ext>
            </a:extLst>
          </p:cNvPr>
          <p:cNvGrpSpPr/>
          <p:nvPr/>
        </p:nvGrpSpPr>
        <p:grpSpPr>
          <a:xfrm>
            <a:off x="6276140" y="1210060"/>
            <a:ext cx="4775208" cy="4352330"/>
            <a:chOff x="6276140" y="520230"/>
            <a:chExt cx="4775208" cy="579295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B89230C-2057-4AF5-B681-17772A0FB38A}"/>
                </a:ext>
              </a:extLst>
            </p:cNvPr>
            <p:cNvGrpSpPr/>
            <p:nvPr/>
          </p:nvGrpSpPr>
          <p:grpSpPr>
            <a:xfrm>
              <a:off x="10624751" y="2438400"/>
              <a:ext cx="426597" cy="3874781"/>
              <a:chOff x="7928833" y="520231"/>
              <a:chExt cx="1717964" cy="171796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B7EDE39-73B3-4242-B5C6-D5739325D50D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FE33A43-C42C-478E-B064-00ECB46CE644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41000">
                    <a:srgbClr val="DEEBF7"/>
                  </a:gs>
                </a:gsLst>
                <a:lin ang="13500000" scaled="1"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46B0479-09A4-4E58-83B3-82D29E99101B}"/>
                </a:ext>
              </a:extLst>
            </p:cNvPr>
            <p:cNvGrpSpPr/>
            <p:nvPr/>
          </p:nvGrpSpPr>
          <p:grpSpPr>
            <a:xfrm>
              <a:off x="9537599" y="520230"/>
              <a:ext cx="426597" cy="5792951"/>
              <a:chOff x="7928833" y="520231"/>
              <a:chExt cx="1717964" cy="1717964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675757D-983D-4656-9B82-F88E60E2E33D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59C9718-0A1B-43EB-90FD-0B343049342C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gradFill>
                <a:gsLst>
                  <a:gs pos="0">
                    <a:srgbClr val="7DB0DF"/>
                  </a:gs>
                  <a:gs pos="41000">
                    <a:srgbClr val="65A2D9"/>
                  </a:gs>
                </a:gsLst>
                <a:lin ang="13500000" scaled="1"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7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AD349AD-CB90-451D-AE47-13E007EF4C35}"/>
                </a:ext>
              </a:extLst>
            </p:cNvPr>
            <p:cNvGrpSpPr/>
            <p:nvPr/>
          </p:nvGrpSpPr>
          <p:grpSpPr>
            <a:xfrm>
              <a:off x="8450446" y="3058160"/>
              <a:ext cx="426597" cy="3255021"/>
              <a:chOff x="7928833" y="520231"/>
              <a:chExt cx="1717964" cy="1717964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1ACB860E-3434-4756-8DC2-0E472B953F83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9FC500BC-B03A-444E-B4BD-7DBB2D10EE5B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41000">
                    <a:srgbClr val="DEEBF7"/>
                  </a:gs>
                </a:gsLst>
                <a:lin ang="13500000" scaled="1"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8B5C818-C073-4D80-8CE6-42F23F8A3108}"/>
                </a:ext>
              </a:extLst>
            </p:cNvPr>
            <p:cNvGrpSpPr/>
            <p:nvPr/>
          </p:nvGrpSpPr>
          <p:grpSpPr>
            <a:xfrm>
              <a:off x="7363293" y="2182224"/>
              <a:ext cx="426597" cy="4130957"/>
              <a:chOff x="7928833" y="520231"/>
              <a:chExt cx="1717964" cy="1717964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6A2E7EFE-9ACD-487A-91F2-00C5931D9F35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29EE024-888F-4749-AD61-90F9143C495C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41000">
                    <a:srgbClr val="DEEBF7"/>
                  </a:gs>
                </a:gsLst>
                <a:lin ang="13500000" scaled="1"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B7126B0-D903-4876-9948-2D55F73BE06E}"/>
                </a:ext>
              </a:extLst>
            </p:cNvPr>
            <p:cNvGrpSpPr/>
            <p:nvPr/>
          </p:nvGrpSpPr>
          <p:grpSpPr>
            <a:xfrm>
              <a:off x="6276140" y="3830320"/>
              <a:ext cx="426597" cy="2482861"/>
              <a:chOff x="7928833" y="520231"/>
              <a:chExt cx="1717964" cy="1717964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04945CD3-A51F-40E8-840F-1AC75E559903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D2BD387A-C897-4A2A-A64C-647FC1460000}"/>
                  </a:ext>
                </a:extLst>
              </p:cNvPr>
              <p:cNvSpPr/>
              <p:nvPr/>
            </p:nvSpPr>
            <p:spPr>
              <a:xfrm>
                <a:off x="7928833" y="520231"/>
                <a:ext cx="1717964" cy="171796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41000">
                    <a:srgbClr val="DEEBF7"/>
                  </a:gs>
                </a:gsLst>
                <a:lin ang="13500000" scaled="1"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0FA8868-97E5-4292-A757-16E518C9B9DC}"/>
              </a:ext>
            </a:extLst>
          </p:cNvPr>
          <p:cNvSpPr txBox="1"/>
          <p:nvPr/>
        </p:nvSpPr>
        <p:spPr>
          <a:xfrm>
            <a:off x="6118900" y="5807258"/>
            <a:ext cx="720756" cy="4578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459ECC-5DC1-4BAA-9D38-8487EF8C4467}"/>
              </a:ext>
            </a:extLst>
          </p:cNvPr>
          <p:cNvSpPr txBox="1"/>
          <p:nvPr/>
        </p:nvSpPr>
        <p:spPr>
          <a:xfrm>
            <a:off x="7216213" y="5807258"/>
            <a:ext cx="720756" cy="4578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46C7A7-859F-4AA2-BCDE-71E89B1E2E7B}"/>
              </a:ext>
            </a:extLst>
          </p:cNvPr>
          <p:cNvSpPr txBox="1"/>
          <p:nvPr/>
        </p:nvSpPr>
        <p:spPr>
          <a:xfrm>
            <a:off x="8303366" y="5807258"/>
            <a:ext cx="720756" cy="4578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F4BC7F-D126-4C55-9D07-7154509C4C13}"/>
              </a:ext>
            </a:extLst>
          </p:cNvPr>
          <p:cNvSpPr txBox="1"/>
          <p:nvPr/>
        </p:nvSpPr>
        <p:spPr>
          <a:xfrm>
            <a:off x="9390519" y="5807258"/>
            <a:ext cx="720756" cy="4578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1B1F2E-B0E1-48DD-8B11-29E64594EF54}"/>
              </a:ext>
            </a:extLst>
          </p:cNvPr>
          <p:cNvSpPr txBox="1"/>
          <p:nvPr/>
        </p:nvSpPr>
        <p:spPr>
          <a:xfrm>
            <a:off x="10477672" y="5807258"/>
            <a:ext cx="720756" cy="4578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9316D8-2864-4885-A4E6-FE9A9EE1D25A}"/>
              </a:ext>
            </a:extLst>
          </p:cNvPr>
          <p:cNvSpPr txBox="1"/>
          <p:nvPr/>
        </p:nvSpPr>
        <p:spPr>
          <a:xfrm>
            <a:off x="9390519" y="537579"/>
            <a:ext cx="720756" cy="4578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en-US" altLang="ko-KR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543</a:t>
            </a:r>
          </a:p>
        </p:txBody>
      </p:sp>
    </p:spTree>
    <p:extLst>
      <p:ext uri="{BB962C8B-B14F-4D97-AF65-F5344CB8AC3E}">
        <p14:creationId xmlns:p14="http://schemas.microsoft.com/office/powerpoint/2010/main" val="31487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BFF970-B0DF-450B-9624-F7ADF404CAED}"/>
              </a:ext>
            </a:extLst>
          </p:cNvPr>
          <p:cNvSpPr txBox="1"/>
          <p:nvPr/>
        </p:nvSpPr>
        <p:spPr>
          <a:xfrm>
            <a:off x="1900780" y="1029243"/>
            <a:ext cx="8390438" cy="78656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5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박스 안에 아이콘을 넣는다면</a:t>
            </a:r>
            <a:r>
              <a:rPr lang="en-US" altLang="ko-KR" sz="5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2431161" y="5306241"/>
            <a:ext cx="1446285" cy="4578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fontAlgn="auto"/>
            <a:r>
              <a:rPr lang="ko-KR" altLang="en-US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구름</a:t>
            </a:r>
            <a:endParaRPr lang="en-US" altLang="ko-KR" sz="3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11082F-F734-4845-BC3B-BAD673D63556}"/>
              </a:ext>
            </a:extLst>
          </p:cNvPr>
          <p:cNvSpPr txBox="1"/>
          <p:nvPr/>
        </p:nvSpPr>
        <p:spPr>
          <a:xfrm>
            <a:off x="5372857" y="5306241"/>
            <a:ext cx="1446285" cy="4578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fontAlgn="auto"/>
            <a:r>
              <a:rPr lang="ko-KR" altLang="en-US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친구</a:t>
            </a:r>
            <a:endParaRPr lang="en-US" altLang="ko-KR" sz="3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35B37D-34FE-49B8-9052-DC9EA81C4842}"/>
              </a:ext>
            </a:extLst>
          </p:cNvPr>
          <p:cNvSpPr txBox="1"/>
          <p:nvPr/>
        </p:nvSpPr>
        <p:spPr>
          <a:xfrm>
            <a:off x="8333479" y="5306241"/>
            <a:ext cx="1446285" cy="4578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fontAlgn="auto"/>
            <a:r>
              <a:rPr lang="ko-KR" altLang="en-US" sz="3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빵</a:t>
            </a:r>
            <a:endParaRPr lang="en-US" altLang="ko-KR" sz="3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8F2BB7-8CB4-470A-A0BB-C19751B2DA6A}"/>
              </a:ext>
            </a:extLst>
          </p:cNvPr>
          <p:cNvGrpSpPr/>
          <p:nvPr/>
        </p:nvGrpSpPr>
        <p:grpSpPr>
          <a:xfrm>
            <a:off x="1881428" y="2428079"/>
            <a:ext cx="2515271" cy="2515271"/>
            <a:chOff x="1881428" y="2428079"/>
            <a:chExt cx="2515271" cy="25152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79EEE77-3010-4D42-98D4-39C3DC6C6A95}"/>
                </a:ext>
              </a:extLst>
            </p:cNvPr>
            <p:cNvSpPr/>
            <p:nvPr/>
          </p:nvSpPr>
          <p:spPr>
            <a:xfrm>
              <a:off x="1881428" y="2428079"/>
              <a:ext cx="2515271" cy="2515271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D9569D9-90DB-42FD-B1B8-4322CD46E893}"/>
                </a:ext>
              </a:extLst>
            </p:cNvPr>
            <p:cNvSpPr/>
            <p:nvPr/>
          </p:nvSpPr>
          <p:spPr>
            <a:xfrm>
              <a:off x="1881428" y="2428079"/>
              <a:ext cx="2515271" cy="251527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1" name="그래픽 9" descr="구름 단색으로 채워진">
              <a:extLst>
                <a:ext uri="{FF2B5EF4-FFF2-40B4-BE49-F238E27FC236}">
                  <a16:creationId xmlns:a16="http://schemas.microsoft.com/office/drawing/2014/main" id="{5B911B8A-FC9E-4D2B-8384-7232C1A2DC63}"/>
                </a:ext>
              </a:extLst>
            </p:cNvPr>
            <p:cNvSpPr/>
            <p:nvPr/>
          </p:nvSpPr>
          <p:spPr>
            <a:xfrm>
              <a:off x="2427981" y="3280859"/>
              <a:ext cx="1422163" cy="80970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7DB0DF"/>
            </a:soli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439749-3863-4101-BEE3-163EF8B5CB7A}"/>
              </a:ext>
            </a:extLst>
          </p:cNvPr>
          <p:cNvGrpSpPr/>
          <p:nvPr/>
        </p:nvGrpSpPr>
        <p:grpSpPr>
          <a:xfrm>
            <a:off x="4840207" y="2428080"/>
            <a:ext cx="2515271" cy="2515271"/>
            <a:chOff x="4840207" y="2428080"/>
            <a:chExt cx="2515271" cy="251527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4B94AAD-966D-4492-A130-D28C84B782F6}"/>
                </a:ext>
              </a:extLst>
            </p:cNvPr>
            <p:cNvSpPr/>
            <p:nvPr/>
          </p:nvSpPr>
          <p:spPr>
            <a:xfrm>
              <a:off x="4840207" y="2428080"/>
              <a:ext cx="2515271" cy="2515271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9C26540-9F5F-460B-AEB1-76C97B7AF2F0}"/>
                </a:ext>
              </a:extLst>
            </p:cNvPr>
            <p:cNvSpPr/>
            <p:nvPr/>
          </p:nvSpPr>
          <p:spPr>
            <a:xfrm>
              <a:off x="4840207" y="2428080"/>
              <a:ext cx="2515271" cy="251527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4" name="그래픽 12" descr="외계인 얼굴 단색으로 채워진">
              <a:extLst>
                <a:ext uri="{FF2B5EF4-FFF2-40B4-BE49-F238E27FC236}">
                  <a16:creationId xmlns:a16="http://schemas.microsoft.com/office/drawing/2014/main" id="{27863F51-2DAA-4B2F-93E4-2A312B4B1C92}"/>
                </a:ext>
              </a:extLst>
            </p:cNvPr>
            <p:cNvSpPr/>
            <p:nvPr/>
          </p:nvSpPr>
          <p:spPr>
            <a:xfrm>
              <a:off x="5591699" y="3083820"/>
              <a:ext cx="1012288" cy="1203785"/>
            </a:xfrm>
            <a:custGeom>
              <a:avLst/>
              <a:gdLst>
                <a:gd name="connsiteX0" fmla="*/ 294608 w 571410"/>
                <a:gd name="connsiteY0" fmla="*/ 140 h 679505"/>
                <a:gd name="connsiteX1" fmla="*/ 137 w 571410"/>
                <a:gd name="connsiteY1" fmla="*/ 276895 h 679505"/>
                <a:gd name="connsiteX2" fmla="*/ 0 w 571410"/>
                <a:gd name="connsiteY2" fmla="*/ 285757 h 679505"/>
                <a:gd name="connsiteX3" fmla="*/ 265662 w 571410"/>
                <a:gd name="connsiteY3" fmla="*/ 673424 h 679505"/>
                <a:gd name="connsiteX4" fmla="*/ 306257 w 571410"/>
                <a:gd name="connsiteY4" fmla="*/ 673796 h 679505"/>
                <a:gd name="connsiteX5" fmla="*/ 570633 w 571410"/>
                <a:gd name="connsiteY5" fmla="*/ 309331 h 679505"/>
                <a:gd name="connsiteX6" fmla="*/ 294608 w 571410"/>
                <a:gd name="connsiteY6" fmla="*/ 140 h 679505"/>
                <a:gd name="connsiteX7" fmla="*/ 76200 w 571410"/>
                <a:gd name="connsiteY7" fmla="*/ 311007 h 679505"/>
                <a:gd name="connsiteX8" fmla="*/ 76200 w 571410"/>
                <a:gd name="connsiteY8" fmla="*/ 257182 h 679505"/>
                <a:gd name="connsiteX9" fmla="*/ 139551 w 571410"/>
                <a:gd name="connsiteY9" fmla="*/ 257182 h 679505"/>
                <a:gd name="connsiteX10" fmla="*/ 238125 w 571410"/>
                <a:gd name="connsiteY10" fmla="*/ 355756 h 679505"/>
                <a:gd name="connsiteX11" fmla="*/ 238125 w 571410"/>
                <a:gd name="connsiteY11" fmla="*/ 409582 h 679505"/>
                <a:gd name="connsiteX12" fmla="*/ 174774 w 571410"/>
                <a:gd name="connsiteY12" fmla="*/ 409582 h 679505"/>
                <a:gd name="connsiteX13" fmla="*/ 76200 w 571410"/>
                <a:gd name="connsiteY13" fmla="*/ 311007 h 679505"/>
                <a:gd name="connsiteX14" fmla="*/ 314325 w 571410"/>
                <a:gd name="connsiteY14" fmla="*/ 561982 h 679505"/>
                <a:gd name="connsiteX15" fmla="*/ 257175 w 571410"/>
                <a:gd name="connsiteY15" fmla="*/ 561982 h 679505"/>
                <a:gd name="connsiteX16" fmla="*/ 238125 w 571410"/>
                <a:gd name="connsiteY16" fmla="*/ 542932 h 679505"/>
                <a:gd name="connsiteX17" fmla="*/ 257175 w 571410"/>
                <a:gd name="connsiteY17" fmla="*/ 523882 h 679505"/>
                <a:gd name="connsiteX18" fmla="*/ 314325 w 571410"/>
                <a:gd name="connsiteY18" fmla="*/ 523882 h 679505"/>
                <a:gd name="connsiteX19" fmla="*/ 333375 w 571410"/>
                <a:gd name="connsiteY19" fmla="*/ 542932 h 679505"/>
                <a:gd name="connsiteX20" fmla="*/ 314325 w 571410"/>
                <a:gd name="connsiteY20" fmla="*/ 561982 h 679505"/>
                <a:gd name="connsiteX21" fmla="*/ 495300 w 571410"/>
                <a:gd name="connsiteY21" fmla="*/ 311007 h 679505"/>
                <a:gd name="connsiteX22" fmla="*/ 396726 w 571410"/>
                <a:gd name="connsiteY22" fmla="*/ 409582 h 679505"/>
                <a:gd name="connsiteX23" fmla="*/ 333375 w 571410"/>
                <a:gd name="connsiteY23" fmla="*/ 409582 h 679505"/>
                <a:gd name="connsiteX24" fmla="*/ 333375 w 571410"/>
                <a:gd name="connsiteY24" fmla="*/ 355756 h 679505"/>
                <a:gd name="connsiteX25" fmla="*/ 431949 w 571410"/>
                <a:gd name="connsiteY25" fmla="*/ 257182 h 679505"/>
                <a:gd name="connsiteX26" fmla="*/ 495300 w 571410"/>
                <a:gd name="connsiteY26" fmla="*/ 257182 h 67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1410" h="679505">
                  <a:moveTo>
                    <a:pt x="294608" y="140"/>
                  </a:moveTo>
                  <a:cubicBezTo>
                    <a:pt x="136869" y="-4752"/>
                    <a:pt x="5029" y="119155"/>
                    <a:pt x="137" y="276895"/>
                  </a:cubicBezTo>
                  <a:cubicBezTo>
                    <a:pt x="46" y="279847"/>
                    <a:pt x="0" y="282802"/>
                    <a:pt x="0" y="285757"/>
                  </a:cubicBezTo>
                  <a:cubicBezTo>
                    <a:pt x="0" y="485286"/>
                    <a:pt x="200635" y="631324"/>
                    <a:pt x="265662" y="673424"/>
                  </a:cubicBezTo>
                  <a:cubicBezTo>
                    <a:pt x="277980" y="681396"/>
                    <a:pt x="293795" y="681540"/>
                    <a:pt x="306257" y="673796"/>
                  </a:cubicBezTo>
                  <a:cubicBezTo>
                    <a:pt x="369208" y="634867"/>
                    <a:pt x="556346" y="503479"/>
                    <a:pt x="570633" y="309331"/>
                  </a:cubicBezTo>
                  <a:cubicBezTo>
                    <a:pt x="582520" y="147739"/>
                    <a:pt x="456562" y="5036"/>
                    <a:pt x="294608" y="140"/>
                  </a:cubicBezTo>
                  <a:close/>
                  <a:moveTo>
                    <a:pt x="76200" y="311007"/>
                  </a:moveTo>
                  <a:lnTo>
                    <a:pt x="76200" y="257182"/>
                  </a:lnTo>
                  <a:lnTo>
                    <a:pt x="139551" y="257182"/>
                  </a:lnTo>
                  <a:cubicBezTo>
                    <a:pt x="193966" y="257245"/>
                    <a:pt x="238062" y="301341"/>
                    <a:pt x="238125" y="355756"/>
                  </a:cubicBezTo>
                  <a:lnTo>
                    <a:pt x="238125" y="409582"/>
                  </a:lnTo>
                  <a:lnTo>
                    <a:pt x="174774" y="409582"/>
                  </a:lnTo>
                  <a:cubicBezTo>
                    <a:pt x="120359" y="409519"/>
                    <a:pt x="76263" y="365423"/>
                    <a:pt x="76200" y="311007"/>
                  </a:cubicBezTo>
                  <a:close/>
                  <a:moveTo>
                    <a:pt x="314325" y="561982"/>
                  </a:moveTo>
                  <a:lnTo>
                    <a:pt x="257175" y="561982"/>
                  </a:lnTo>
                  <a:cubicBezTo>
                    <a:pt x="246654" y="561982"/>
                    <a:pt x="238125" y="553453"/>
                    <a:pt x="238125" y="542932"/>
                  </a:cubicBezTo>
                  <a:cubicBezTo>
                    <a:pt x="238125" y="532410"/>
                    <a:pt x="246654" y="523882"/>
                    <a:pt x="257175" y="523882"/>
                  </a:cubicBezTo>
                  <a:lnTo>
                    <a:pt x="314325" y="523882"/>
                  </a:lnTo>
                  <a:cubicBezTo>
                    <a:pt x="324846" y="523882"/>
                    <a:pt x="333375" y="532410"/>
                    <a:pt x="333375" y="542932"/>
                  </a:cubicBezTo>
                  <a:cubicBezTo>
                    <a:pt x="333375" y="553453"/>
                    <a:pt x="324846" y="561982"/>
                    <a:pt x="314325" y="561982"/>
                  </a:cubicBezTo>
                  <a:close/>
                  <a:moveTo>
                    <a:pt x="495300" y="311007"/>
                  </a:moveTo>
                  <a:cubicBezTo>
                    <a:pt x="495237" y="365423"/>
                    <a:pt x="451141" y="409519"/>
                    <a:pt x="396726" y="409582"/>
                  </a:cubicBezTo>
                  <a:lnTo>
                    <a:pt x="333375" y="409582"/>
                  </a:lnTo>
                  <a:lnTo>
                    <a:pt x="333375" y="355756"/>
                  </a:lnTo>
                  <a:cubicBezTo>
                    <a:pt x="333438" y="301341"/>
                    <a:pt x="377534" y="257245"/>
                    <a:pt x="431949" y="257182"/>
                  </a:cubicBezTo>
                  <a:lnTo>
                    <a:pt x="495300" y="257182"/>
                  </a:lnTo>
                  <a:close/>
                </a:path>
              </a:pathLst>
            </a:custGeom>
            <a:solidFill>
              <a:srgbClr val="7DB0DF"/>
            </a:soli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BA0FA6F-99C0-46C6-A49E-AA4A97E88A5D}"/>
              </a:ext>
            </a:extLst>
          </p:cNvPr>
          <p:cNvGrpSpPr/>
          <p:nvPr/>
        </p:nvGrpSpPr>
        <p:grpSpPr>
          <a:xfrm>
            <a:off x="7798987" y="2428082"/>
            <a:ext cx="2515271" cy="2515271"/>
            <a:chOff x="7798987" y="2428082"/>
            <a:chExt cx="2515271" cy="251527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BC53066-7F57-4816-A129-AD3F0E02DEE5}"/>
                </a:ext>
              </a:extLst>
            </p:cNvPr>
            <p:cNvSpPr/>
            <p:nvPr/>
          </p:nvSpPr>
          <p:spPr>
            <a:xfrm>
              <a:off x="7798987" y="2428082"/>
              <a:ext cx="2515271" cy="2515271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7DF403A-54C2-47F1-B854-D7D8451561E8}"/>
                </a:ext>
              </a:extLst>
            </p:cNvPr>
            <p:cNvSpPr/>
            <p:nvPr/>
          </p:nvSpPr>
          <p:spPr>
            <a:xfrm>
              <a:off x="7798987" y="2428082"/>
              <a:ext cx="2515271" cy="251527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4D6A85A-6254-4DC1-838A-37CFC703D03B}"/>
                </a:ext>
              </a:extLst>
            </p:cNvPr>
            <p:cNvGrpSpPr/>
            <p:nvPr/>
          </p:nvGrpSpPr>
          <p:grpSpPr>
            <a:xfrm>
              <a:off x="8498799" y="3183672"/>
              <a:ext cx="1115644" cy="1004079"/>
              <a:chOff x="8675621" y="3372383"/>
              <a:chExt cx="762000" cy="685799"/>
            </a:xfrm>
            <a:solidFill>
              <a:srgbClr val="7DB0DF"/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BC33BD3-7614-49E1-B66B-9E3DF8A75FFC}"/>
                  </a:ext>
                </a:extLst>
              </p:cNvPr>
              <p:cNvSpPr/>
              <p:nvPr/>
            </p:nvSpPr>
            <p:spPr>
              <a:xfrm>
                <a:off x="8752773" y="3780052"/>
                <a:ext cx="607695" cy="278130"/>
              </a:xfrm>
              <a:custGeom>
                <a:avLst/>
                <a:gdLst>
                  <a:gd name="connsiteX0" fmla="*/ 494348 w 607695"/>
                  <a:gd name="connsiteY0" fmla="*/ 0 h 278130"/>
                  <a:gd name="connsiteX1" fmla="*/ 399098 w 607695"/>
                  <a:gd name="connsiteY1" fmla="*/ 40005 h 278130"/>
                  <a:gd name="connsiteX2" fmla="*/ 303848 w 607695"/>
                  <a:gd name="connsiteY2" fmla="*/ 0 h 278130"/>
                  <a:gd name="connsiteX3" fmla="*/ 208598 w 607695"/>
                  <a:gd name="connsiteY3" fmla="*/ 40005 h 278130"/>
                  <a:gd name="connsiteX4" fmla="*/ 113348 w 607695"/>
                  <a:gd name="connsiteY4" fmla="*/ 0 h 278130"/>
                  <a:gd name="connsiteX5" fmla="*/ 18097 w 607695"/>
                  <a:gd name="connsiteY5" fmla="*/ 40005 h 278130"/>
                  <a:gd name="connsiteX6" fmla="*/ 0 w 607695"/>
                  <a:gd name="connsiteY6" fmla="*/ 39053 h 278130"/>
                  <a:gd name="connsiteX7" fmla="*/ 75248 w 607695"/>
                  <a:gd name="connsiteY7" fmla="*/ 278130 h 278130"/>
                  <a:gd name="connsiteX8" fmla="*/ 532448 w 607695"/>
                  <a:gd name="connsiteY8" fmla="*/ 278130 h 278130"/>
                  <a:gd name="connsiteX9" fmla="*/ 607695 w 607695"/>
                  <a:gd name="connsiteY9" fmla="*/ 39053 h 278130"/>
                  <a:gd name="connsiteX10" fmla="*/ 589598 w 607695"/>
                  <a:gd name="connsiteY10" fmla="*/ 40005 h 278130"/>
                  <a:gd name="connsiteX11" fmla="*/ 494348 w 607695"/>
                  <a:gd name="connsiteY11" fmla="*/ 0 h 27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7695" h="278130">
                    <a:moveTo>
                      <a:pt x="494348" y="0"/>
                    </a:moveTo>
                    <a:cubicBezTo>
                      <a:pt x="470535" y="24765"/>
                      <a:pt x="436245" y="40005"/>
                      <a:pt x="399098" y="40005"/>
                    </a:cubicBezTo>
                    <a:cubicBezTo>
                      <a:pt x="361950" y="40005"/>
                      <a:pt x="327660" y="24765"/>
                      <a:pt x="303848" y="0"/>
                    </a:cubicBezTo>
                    <a:cubicBezTo>
                      <a:pt x="280035" y="24765"/>
                      <a:pt x="245745" y="40005"/>
                      <a:pt x="208598" y="40005"/>
                    </a:cubicBezTo>
                    <a:cubicBezTo>
                      <a:pt x="171450" y="40005"/>
                      <a:pt x="137160" y="24765"/>
                      <a:pt x="113348" y="0"/>
                    </a:cubicBezTo>
                    <a:cubicBezTo>
                      <a:pt x="89535" y="24765"/>
                      <a:pt x="55245" y="40005"/>
                      <a:pt x="18097" y="40005"/>
                    </a:cubicBezTo>
                    <a:cubicBezTo>
                      <a:pt x="12382" y="40005"/>
                      <a:pt x="6667" y="39053"/>
                      <a:pt x="0" y="39053"/>
                    </a:cubicBezTo>
                    <a:lnTo>
                      <a:pt x="75248" y="278130"/>
                    </a:lnTo>
                    <a:lnTo>
                      <a:pt x="532448" y="278130"/>
                    </a:lnTo>
                    <a:lnTo>
                      <a:pt x="607695" y="39053"/>
                    </a:lnTo>
                    <a:cubicBezTo>
                      <a:pt x="601027" y="39053"/>
                      <a:pt x="595313" y="40005"/>
                      <a:pt x="589598" y="40005"/>
                    </a:cubicBezTo>
                    <a:cubicBezTo>
                      <a:pt x="552450" y="40005"/>
                      <a:pt x="518160" y="24765"/>
                      <a:pt x="4943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lt1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84A925A-DAA0-4B2D-9ADE-B27A5E115845}"/>
                  </a:ext>
                </a:extLst>
              </p:cNvPr>
              <p:cNvSpPr/>
              <p:nvPr/>
            </p:nvSpPr>
            <p:spPr>
              <a:xfrm>
                <a:off x="8675621" y="3372383"/>
                <a:ext cx="762000" cy="409575"/>
              </a:xfrm>
              <a:custGeom>
                <a:avLst/>
                <a:gdLst>
                  <a:gd name="connsiteX0" fmla="*/ 575310 w 762000"/>
                  <a:gd name="connsiteY0" fmla="*/ 214313 h 409575"/>
                  <a:gd name="connsiteX1" fmla="*/ 535305 w 762000"/>
                  <a:gd name="connsiteY1" fmla="*/ 252413 h 409575"/>
                  <a:gd name="connsiteX2" fmla="*/ 508635 w 762000"/>
                  <a:gd name="connsiteY2" fmla="*/ 251460 h 409575"/>
                  <a:gd name="connsiteX3" fmla="*/ 503873 w 762000"/>
                  <a:gd name="connsiteY3" fmla="*/ 238125 h 409575"/>
                  <a:gd name="connsiteX4" fmla="*/ 509588 w 762000"/>
                  <a:gd name="connsiteY4" fmla="*/ 223838 h 409575"/>
                  <a:gd name="connsiteX5" fmla="*/ 549593 w 762000"/>
                  <a:gd name="connsiteY5" fmla="*/ 185738 h 409575"/>
                  <a:gd name="connsiteX6" fmla="*/ 576263 w 762000"/>
                  <a:gd name="connsiteY6" fmla="*/ 186690 h 409575"/>
                  <a:gd name="connsiteX7" fmla="*/ 575310 w 762000"/>
                  <a:gd name="connsiteY7" fmla="*/ 214313 h 409575"/>
                  <a:gd name="connsiteX8" fmla="*/ 441960 w 762000"/>
                  <a:gd name="connsiteY8" fmla="*/ 130493 h 409575"/>
                  <a:gd name="connsiteX9" fmla="*/ 428625 w 762000"/>
                  <a:gd name="connsiteY9" fmla="*/ 135255 h 409575"/>
                  <a:gd name="connsiteX10" fmla="*/ 414338 w 762000"/>
                  <a:gd name="connsiteY10" fmla="*/ 129540 h 409575"/>
                  <a:gd name="connsiteX11" fmla="*/ 376238 w 762000"/>
                  <a:gd name="connsiteY11" fmla="*/ 89535 h 409575"/>
                  <a:gd name="connsiteX12" fmla="*/ 377190 w 762000"/>
                  <a:gd name="connsiteY12" fmla="*/ 62865 h 409575"/>
                  <a:gd name="connsiteX13" fmla="*/ 403860 w 762000"/>
                  <a:gd name="connsiteY13" fmla="*/ 63818 h 409575"/>
                  <a:gd name="connsiteX14" fmla="*/ 441960 w 762000"/>
                  <a:gd name="connsiteY14" fmla="*/ 103823 h 409575"/>
                  <a:gd name="connsiteX15" fmla="*/ 441960 w 762000"/>
                  <a:gd name="connsiteY15" fmla="*/ 130493 h 409575"/>
                  <a:gd name="connsiteX16" fmla="*/ 337185 w 762000"/>
                  <a:gd name="connsiteY16" fmla="*/ 280988 h 409575"/>
                  <a:gd name="connsiteX17" fmla="*/ 310515 w 762000"/>
                  <a:gd name="connsiteY17" fmla="*/ 280035 h 409575"/>
                  <a:gd name="connsiteX18" fmla="*/ 272415 w 762000"/>
                  <a:gd name="connsiteY18" fmla="*/ 240030 h 409575"/>
                  <a:gd name="connsiteX19" fmla="*/ 273368 w 762000"/>
                  <a:gd name="connsiteY19" fmla="*/ 213360 h 409575"/>
                  <a:gd name="connsiteX20" fmla="*/ 286703 w 762000"/>
                  <a:gd name="connsiteY20" fmla="*/ 208598 h 409575"/>
                  <a:gd name="connsiteX21" fmla="*/ 300990 w 762000"/>
                  <a:gd name="connsiteY21" fmla="*/ 214313 h 409575"/>
                  <a:gd name="connsiteX22" fmla="*/ 339090 w 762000"/>
                  <a:gd name="connsiteY22" fmla="*/ 254318 h 409575"/>
                  <a:gd name="connsiteX23" fmla="*/ 337185 w 762000"/>
                  <a:gd name="connsiteY23" fmla="*/ 280988 h 409575"/>
                  <a:gd name="connsiteX24" fmla="*/ 234315 w 762000"/>
                  <a:gd name="connsiteY24" fmla="*/ 147638 h 409575"/>
                  <a:gd name="connsiteX25" fmla="*/ 194310 w 762000"/>
                  <a:gd name="connsiteY25" fmla="*/ 185738 h 409575"/>
                  <a:gd name="connsiteX26" fmla="*/ 167640 w 762000"/>
                  <a:gd name="connsiteY26" fmla="*/ 184785 h 409575"/>
                  <a:gd name="connsiteX27" fmla="*/ 168593 w 762000"/>
                  <a:gd name="connsiteY27" fmla="*/ 158115 h 409575"/>
                  <a:gd name="connsiteX28" fmla="*/ 208598 w 762000"/>
                  <a:gd name="connsiteY28" fmla="*/ 120015 h 409575"/>
                  <a:gd name="connsiteX29" fmla="*/ 235268 w 762000"/>
                  <a:gd name="connsiteY29" fmla="*/ 120968 h 409575"/>
                  <a:gd name="connsiteX30" fmla="*/ 240030 w 762000"/>
                  <a:gd name="connsiteY30" fmla="*/ 134303 h 409575"/>
                  <a:gd name="connsiteX31" fmla="*/ 234315 w 762000"/>
                  <a:gd name="connsiteY31" fmla="*/ 147638 h 409575"/>
                  <a:gd name="connsiteX32" fmla="*/ 690563 w 762000"/>
                  <a:gd name="connsiteY32" fmla="*/ 221933 h 409575"/>
                  <a:gd name="connsiteX33" fmla="*/ 381000 w 762000"/>
                  <a:gd name="connsiteY33" fmla="*/ 0 h 409575"/>
                  <a:gd name="connsiteX34" fmla="*/ 71438 w 762000"/>
                  <a:gd name="connsiteY34" fmla="*/ 221933 h 409575"/>
                  <a:gd name="connsiteX35" fmla="*/ 0 w 762000"/>
                  <a:gd name="connsiteY35" fmla="*/ 314325 h 409575"/>
                  <a:gd name="connsiteX36" fmla="*/ 95250 w 762000"/>
                  <a:gd name="connsiteY36" fmla="*/ 409575 h 409575"/>
                  <a:gd name="connsiteX37" fmla="*/ 190500 w 762000"/>
                  <a:gd name="connsiteY37" fmla="*/ 314325 h 409575"/>
                  <a:gd name="connsiteX38" fmla="*/ 285750 w 762000"/>
                  <a:gd name="connsiteY38" fmla="*/ 409575 h 409575"/>
                  <a:gd name="connsiteX39" fmla="*/ 381000 w 762000"/>
                  <a:gd name="connsiteY39" fmla="*/ 314325 h 409575"/>
                  <a:gd name="connsiteX40" fmla="*/ 476250 w 762000"/>
                  <a:gd name="connsiteY40" fmla="*/ 409575 h 409575"/>
                  <a:gd name="connsiteX41" fmla="*/ 571500 w 762000"/>
                  <a:gd name="connsiteY41" fmla="*/ 314325 h 409575"/>
                  <a:gd name="connsiteX42" fmla="*/ 666750 w 762000"/>
                  <a:gd name="connsiteY42" fmla="*/ 409575 h 409575"/>
                  <a:gd name="connsiteX43" fmla="*/ 762000 w 762000"/>
                  <a:gd name="connsiteY43" fmla="*/ 314325 h 409575"/>
                  <a:gd name="connsiteX44" fmla="*/ 690563 w 762000"/>
                  <a:gd name="connsiteY44" fmla="*/ 221933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62000" h="409575">
                    <a:moveTo>
                      <a:pt x="575310" y="214313"/>
                    </a:moveTo>
                    <a:lnTo>
                      <a:pt x="535305" y="252413"/>
                    </a:lnTo>
                    <a:cubicBezTo>
                      <a:pt x="527685" y="260033"/>
                      <a:pt x="515303" y="259080"/>
                      <a:pt x="508635" y="251460"/>
                    </a:cubicBezTo>
                    <a:cubicBezTo>
                      <a:pt x="504825" y="247650"/>
                      <a:pt x="503873" y="242888"/>
                      <a:pt x="503873" y="238125"/>
                    </a:cubicBezTo>
                    <a:cubicBezTo>
                      <a:pt x="503873" y="233363"/>
                      <a:pt x="505778" y="227648"/>
                      <a:pt x="509588" y="223838"/>
                    </a:cubicBezTo>
                    <a:lnTo>
                      <a:pt x="549593" y="185738"/>
                    </a:lnTo>
                    <a:cubicBezTo>
                      <a:pt x="557213" y="178118"/>
                      <a:pt x="569595" y="179070"/>
                      <a:pt x="576263" y="186690"/>
                    </a:cubicBezTo>
                    <a:cubicBezTo>
                      <a:pt x="582930" y="194310"/>
                      <a:pt x="582930" y="206693"/>
                      <a:pt x="575310" y="214313"/>
                    </a:cubicBezTo>
                    <a:close/>
                    <a:moveTo>
                      <a:pt x="441960" y="130493"/>
                    </a:moveTo>
                    <a:cubicBezTo>
                      <a:pt x="438150" y="134303"/>
                      <a:pt x="433388" y="135255"/>
                      <a:pt x="428625" y="135255"/>
                    </a:cubicBezTo>
                    <a:cubicBezTo>
                      <a:pt x="423863" y="135255"/>
                      <a:pt x="418148" y="133350"/>
                      <a:pt x="414338" y="129540"/>
                    </a:cubicBezTo>
                    <a:lnTo>
                      <a:pt x="376238" y="89535"/>
                    </a:lnTo>
                    <a:cubicBezTo>
                      <a:pt x="368618" y="81915"/>
                      <a:pt x="369570" y="69532"/>
                      <a:pt x="377190" y="62865"/>
                    </a:cubicBezTo>
                    <a:cubicBezTo>
                      <a:pt x="384810" y="55245"/>
                      <a:pt x="397193" y="56197"/>
                      <a:pt x="403860" y="63818"/>
                    </a:cubicBezTo>
                    <a:lnTo>
                      <a:pt x="441960" y="103823"/>
                    </a:lnTo>
                    <a:cubicBezTo>
                      <a:pt x="449580" y="111443"/>
                      <a:pt x="449580" y="122873"/>
                      <a:pt x="441960" y="130493"/>
                    </a:cubicBezTo>
                    <a:close/>
                    <a:moveTo>
                      <a:pt x="337185" y="280988"/>
                    </a:moveTo>
                    <a:cubicBezTo>
                      <a:pt x="329565" y="288608"/>
                      <a:pt x="317183" y="287655"/>
                      <a:pt x="310515" y="280035"/>
                    </a:cubicBezTo>
                    <a:lnTo>
                      <a:pt x="272415" y="240030"/>
                    </a:lnTo>
                    <a:cubicBezTo>
                      <a:pt x="264795" y="232410"/>
                      <a:pt x="265748" y="220027"/>
                      <a:pt x="273368" y="213360"/>
                    </a:cubicBezTo>
                    <a:cubicBezTo>
                      <a:pt x="277178" y="209550"/>
                      <a:pt x="281940" y="208598"/>
                      <a:pt x="286703" y="208598"/>
                    </a:cubicBezTo>
                    <a:cubicBezTo>
                      <a:pt x="291465" y="208598"/>
                      <a:pt x="297180" y="210502"/>
                      <a:pt x="300990" y="214313"/>
                    </a:cubicBezTo>
                    <a:lnTo>
                      <a:pt x="339090" y="254318"/>
                    </a:lnTo>
                    <a:cubicBezTo>
                      <a:pt x="344805" y="260985"/>
                      <a:pt x="344805" y="273368"/>
                      <a:pt x="337185" y="280988"/>
                    </a:cubicBezTo>
                    <a:close/>
                    <a:moveTo>
                      <a:pt x="234315" y="147638"/>
                    </a:moveTo>
                    <a:lnTo>
                      <a:pt x="194310" y="185738"/>
                    </a:lnTo>
                    <a:cubicBezTo>
                      <a:pt x="186690" y="193358"/>
                      <a:pt x="174308" y="192405"/>
                      <a:pt x="167640" y="184785"/>
                    </a:cubicBezTo>
                    <a:cubicBezTo>
                      <a:pt x="160020" y="177165"/>
                      <a:pt x="160973" y="164783"/>
                      <a:pt x="168593" y="158115"/>
                    </a:cubicBezTo>
                    <a:lnTo>
                      <a:pt x="208598" y="120015"/>
                    </a:lnTo>
                    <a:cubicBezTo>
                      <a:pt x="216218" y="112395"/>
                      <a:pt x="228600" y="113348"/>
                      <a:pt x="235268" y="120968"/>
                    </a:cubicBezTo>
                    <a:cubicBezTo>
                      <a:pt x="239077" y="124778"/>
                      <a:pt x="240030" y="129540"/>
                      <a:pt x="240030" y="134303"/>
                    </a:cubicBezTo>
                    <a:cubicBezTo>
                      <a:pt x="240030" y="138113"/>
                      <a:pt x="238125" y="143828"/>
                      <a:pt x="234315" y="147638"/>
                    </a:cubicBezTo>
                    <a:close/>
                    <a:moveTo>
                      <a:pt x="690563" y="221933"/>
                    </a:moveTo>
                    <a:cubicBezTo>
                      <a:pt x="650558" y="93345"/>
                      <a:pt x="526733" y="0"/>
                      <a:pt x="381000" y="0"/>
                    </a:cubicBezTo>
                    <a:cubicBezTo>
                      <a:pt x="235268" y="0"/>
                      <a:pt x="111443" y="93345"/>
                      <a:pt x="71438" y="221933"/>
                    </a:cubicBezTo>
                    <a:cubicBezTo>
                      <a:pt x="30480" y="232410"/>
                      <a:pt x="0" y="269558"/>
                      <a:pt x="0" y="314325"/>
                    </a:cubicBezTo>
                    <a:cubicBezTo>
                      <a:pt x="0" y="366713"/>
                      <a:pt x="42863" y="409575"/>
                      <a:pt x="95250" y="409575"/>
                    </a:cubicBezTo>
                    <a:cubicBezTo>
                      <a:pt x="147638" y="409575"/>
                      <a:pt x="190500" y="366713"/>
                      <a:pt x="190500" y="314325"/>
                    </a:cubicBezTo>
                    <a:cubicBezTo>
                      <a:pt x="190500" y="366713"/>
                      <a:pt x="233363" y="409575"/>
                      <a:pt x="285750" y="409575"/>
                    </a:cubicBezTo>
                    <a:cubicBezTo>
                      <a:pt x="338138" y="409575"/>
                      <a:pt x="381000" y="366713"/>
                      <a:pt x="381000" y="314325"/>
                    </a:cubicBezTo>
                    <a:cubicBezTo>
                      <a:pt x="381000" y="366713"/>
                      <a:pt x="423863" y="409575"/>
                      <a:pt x="476250" y="409575"/>
                    </a:cubicBezTo>
                    <a:cubicBezTo>
                      <a:pt x="528638" y="409575"/>
                      <a:pt x="571500" y="366713"/>
                      <a:pt x="571500" y="314325"/>
                    </a:cubicBezTo>
                    <a:cubicBezTo>
                      <a:pt x="571500" y="366713"/>
                      <a:pt x="614363" y="409575"/>
                      <a:pt x="666750" y="409575"/>
                    </a:cubicBezTo>
                    <a:cubicBezTo>
                      <a:pt x="719138" y="409575"/>
                      <a:pt x="762000" y="366713"/>
                      <a:pt x="762000" y="314325"/>
                    </a:cubicBezTo>
                    <a:cubicBezTo>
                      <a:pt x="762000" y="269558"/>
                      <a:pt x="731520" y="232410"/>
                      <a:pt x="690563" y="22193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lt1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BE2907-8D95-46F3-B892-8F12691F8DC5}"/>
              </a:ext>
            </a:extLst>
          </p:cNvPr>
          <p:cNvGrpSpPr/>
          <p:nvPr/>
        </p:nvGrpSpPr>
        <p:grpSpPr>
          <a:xfrm>
            <a:off x="1700961" y="1058892"/>
            <a:ext cx="1717964" cy="1717964"/>
            <a:chOff x="1881428" y="2428079"/>
            <a:chExt cx="2515271" cy="251527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68C1225-3F22-426A-8E6A-92387E07EA26}"/>
                </a:ext>
              </a:extLst>
            </p:cNvPr>
            <p:cNvSpPr/>
            <p:nvPr/>
          </p:nvSpPr>
          <p:spPr>
            <a:xfrm>
              <a:off x="1881428" y="2428079"/>
              <a:ext cx="2515271" cy="2515271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3B9219C-0692-4B00-A93D-3D465EB8E237}"/>
                </a:ext>
              </a:extLst>
            </p:cNvPr>
            <p:cNvSpPr/>
            <p:nvPr/>
          </p:nvSpPr>
          <p:spPr>
            <a:xfrm>
              <a:off x="1881428" y="2428079"/>
              <a:ext cx="2515271" cy="251527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4" name="그래픽 9" descr="구름 단색으로 채워진">
              <a:extLst>
                <a:ext uri="{FF2B5EF4-FFF2-40B4-BE49-F238E27FC236}">
                  <a16:creationId xmlns:a16="http://schemas.microsoft.com/office/drawing/2014/main" id="{7431F9AC-0877-4A6B-9639-9A5A90F7C2EE}"/>
                </a:ext>
              </a:extLst>
            </p:cNvPr>
            <p:cNvSpPr/>
            <p:nvPr/>
          </p:nvSpPr>
          <p:spPr>
            <a:xfrm>
              <a:off x="2427981" y="3280859"/>
              <a:ext cx="1422163" cy="80970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7DB0DF"/>
            </a:soli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F3A33B5-6D62-404F-B89E-0F27F9478B97}"/>
              </a:ext>
            </a:extLst>
          </p:cNvPr>
          <p:cNvSpPr txBox="1"/>
          <p:nvPr/>
        </p:nvSpPr>
        <p:spPr>
          <a:xfrm>
            <a:off x="3792228" y="1058892"/>
            <a:ext cx="1446285" cy="4578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fontAlgn="auto"/>
            <a:r>
              <a:rPr lang="ko-KR" altLang="en-US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구름</a:t>
            </a:r>
            <a:endParaRPr lang="en-US" altLang="ko-KR" sz="3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D6D5A0-5BBC-455A-A129-B7EF32C5AFDE}"/>
              </a:ext>
            </a:extLst>
          </p:cNvPr>
          <p:cNvSpPr txBox="1"/>
          <p:nvPr/>
        </p:nvSpPr>
        <p:spPr>
          <a:xfrm>
            <a:off x="3792228" y="1641352"/>
            <a:ext cx="6868076" cy="11355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fontAlgn="auto">
              <a:lnSpc>
                <a:spcPct val="110000"/>
              </a:lnSpc>
            </a:pPr>
            <a:r>
              <a:rPr lang="ko-KR" altLang="en-US" sz="2000" u="none" strike="noStrik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구름은 대기 중의 수증기가 상공에서 응결하거나 승화하여 매우 작은 물방울이나 얼음의 결정으로 변한 것들 중 무리지어 공기 중에 떠 있어 우리 눈에 보이는 것을 의미한다</a:t>
            </a:r>
            <a:r>
              <a:rPr lang="en-US" altLang="ko-KR" sz="2000" u="none" strike="noStrik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E4698-430E-49CC-A170-AEF9D4F64EBC}"/>
              </a:ext>
            </a:extLst>
          </p:cNvPr>
          <p:cNvGrpSpPr/>
          <p:nvPr/>
        </p:nvGrpSpPr>
        <p:grpSpPr>
          <a:xfrm>
            <a:off x="1683831" y="3254317"/>
            <a:ext cx="1717964" cy="1717964"/>
            <a:chOff x="4840207" y="2428080"/>
            <a:chExt cx="2515271" cy="251527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CFC776F-8600-4146-89EF-04AFC03DED54}"/>
                </a:ext>
              </a:extLst>
            </p:cNvPr>
            <p:cNvSpPr/>
            <p:nvPr/>
          </p:nvSpPr>
          <p:spPr>
            <a:xfrm>
              <a:off x="4840207" y="2428080"/>
              <a:ext cx="2515271" cy="2515271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BB9FF7B-0E51-4902-BFDC-CE7F863CD94E}"/>
                </a:ext>
              </a:extLst>
            </p:cNvPr>
            <p:cNvSpPr/>
            <p:nvPr/>
          </p:nvSpPr>
          <p:spPr>
            <a:xfrm>
              <a:off x="4840207" y="2428080"/>
              <a:ext cx="2515271" cy="251527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2" name="그래픽 12" descr="외계인 얼굴 단색으로 채워진">
              <a:extLst>
                <a:ext uri="{FF2B5EF4-FFF2-40B4-BE49-F238E27FC236}">
                  <a16:creationId xmlns:a16="http://schemas.microsoft.com/office/drawing/2014/main" id="{2C4D9D7D-4E30-483F-BD03-83871F7CCEE2}"/>
                </a:ext>
              </a:extLst>
            </p:cNvPr>
            <p:cNvSpPr/>
            <p:nvPr/>
          </p:nvSpPr>
          <p:spPr>
            <a:xfrm>
              <a:off x="5591699" y="3083820"/>
              <a:ext cx="1012288" cy="1203785"/>
            </a:xfrm>
            <a:custGeom>
              <a:avLst/>
              <a:gdLst>
                <a:gd name="connsiteX0" fmla="*/ 294608 w 571410"/>
                <a:gd name="connsiteY0" fmla="*/ 140 h 679505"/>
                <a:gd name="connsiteX1" fmla="*/ 137 w 571410"/>
                <a:gd name="connsiteY1" fmla="*/ 276895 h 679505"/>
                <a:gd name="connsiteX2" fmla="*/ 0 w 571410"/>
                <a:gd name="connsiteY2" fmla="*/ 285757 h 679505"/>
                <a:gd name="connsiteX3" fmla="*/ 265662 w 571410"/>
                <a:gd name="connsiteY3" fmla="*/ 673424 h 679505"/>
                <a:gd name="connsiteX4" fmla="*/ 306257 w 571410"/>
                <a:gd name="connsiteY4" fmla="*/ 673796 h 679505"/>
                <a:gd name="connsiteX5" fmla="*/ 570633 w 571410"/>
                <a:gd name="connsiteY5" fmla="*/ 309331 h 679505"/>
                <a:gd name="connsiteX6" fmla="*/ 294608 w 571410"/>
                <a:gd name="connsiteY6" fmla="*/ 140 h 679505"/>
                <a:gd name="connsiteX7" fmla="*/ 76200 w 571410"/>
                <a:gd name="connsiteY7" fmla="*/ 311007 h 679505"/>
                <a:gd name="connsiteX8" fmla="*/ 76200 w 571410"/>
                <a:gd name="connsiteY8" fmla="*/ 257182 h 679505"/>
                <a:gd name="connsiteX9" fmla="*/ 139551 w 571410"/>
                <a:gd name="connsiteY9" fmla="*/ 257182 h 679505"/>
                <a:gd name="connsiteX10" fmla="*/ 238125 w 571410"/>
                <a:gd name="connsiteY10" fmla="*/ 355756 h 679505"/>
                <a:gd name="connsiteX11" fmla="*/ 238125 w 571410"/>
                <a:gd name="connsiteY11" fmla="*/ 409582 h 679505"/>
                <a:gd name="connsiteX12" fmla="*/ 174774 w 571410"/>
                <a:gd name="connsiteY12" fmla="*/ 409582 h 679505"/>
                <a:gd name="connsiteX13" fmla="*/ 76200 w 571410"/>
                <a:gd name="connsiteY13" fmla="*/ 311007 h 679505"/>
                <a:gd name="connsiteX14" fmla="*/ 314325 w 571410"/>
                <a:gd name="connsiteY14" fmla="*/ 561982 h 679505"/>
                <a:gd name="connsiteX15" fmla="*/ 257175 w 571410"/>
                <a:gd name="connsiteY15" fmla="*/ 561982 h 679505"/>
                <a:gd name="connsiteX16" fmla="*/ 238125 w 571410"/>
                <a:gd name="connsiteY16" fmla="*/ 542932 h 679505"/>
                <a:gd name="connsiteX17" fmla="*/ 257175 w 571410"/>
                <a:gd name="connsiteY17" fmla="*/ 523882 h 679505"/>
                <a:gd name="connsiteX18" fmla="*/ 314325 w 571410"/>
                <a:gd name="connsiteY18" fmla="*/ 523882 h 679505"/>
                <a:gd name="connsiteX19" fmla="*/ 333375 w 571410"/>
                <a:gd name="connsiteY19" fmla="*/ 542932 h 679505"/>
                <a:gd name="connsiteX20" fmla="*/ 314325 w 571410"/>
                <a:gd name="connsiteY20" fmla="*/ 561982 h 679505"/>
                <a:gd name="connsiteX21" fmla="*/ 495300 w 571410"/>
                <a:gd name="connsiteY21" fmla="*/ 311007 h 679505"/>
                <a:gd name="connsiteX22" fmla="*/ 396726 w 571410"/>
                <a:gd name="connsiteY22" fmla="*/ 409582 h 679505"/>
                <a:gd name="connsiteX23" fmla="*/ 333375 w 571410"/>
                <a:gd name="connsiteY23" fmla="*/ 409582 h 679505"/>
                <a:gd name="connsiteX24" fmla="*/ 333375 w 571410"/>
                <a:gd name="connsiteY24" fmla="*/ 355756 h 679505"/>
                <a:gd name="connsiteX25" fmla="*/ 431949 w 571410"/>
                <a:gd name="connsiteY25" fmla="*/ 257182 h 679505"/>
                <a:gd name="connsiteX26" fmla="*/ 495300 w 571410"/>
                <a:gd name="connsiteY26" fmla="*/ 257182 h 67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1410" h="679505">
                  <a:moveTo>
                    <a:pt x="294608" y="140"/>
                  </a:moveTo>
                  <a:cubicBezTo>
                    <a:pt x="136869" y="-4752"/>
                    <a:pt x="5029" y="119155"/>
                    <a:pt x="137" y="276895"/>
                  </a:cubicBezTo>
                  <a:cubicBezTo>
                    <a:pt x="46" y="279847"/>
                    <a:pt x="0" y="282802"/>
                    <a:pt x="0" y="285757"/>
                  </a:cubicBezTo>
                  <a:cubicBezTo>
                    <a:pt x="0" y="485286"/>
                    <a:pt x="200635" y="631324"/>
                    <a:pt x="265662" y="673424"/>
                  </a:cubicBezTo>
                  <a:cubicBezTo>
                    <a:pt x="277980" y="681396"/>
                    <a:pt x="293795" y="681540"/>
                    <a:pt x="306257" y="673796"/>
                  </a:cubicBezTo>
                  <a:cubicBezTo>
                    <a:pt x="369208" y="634867"/>
                    <a:pt x="556346" y="503479"/>
                    <a:pt x="570633" y="309331"/>
                  </a:cubicBezTo>
                  <a:cubicBezTo>
                    <a:pt x="582520" y="147739"/>
                    <a:pt x="456562" y="5036"/>
                    <a:pt x="294608" y="140"/>
                  </a:cubicBezTo>
                  <a:close/>
                  <a:moveTo>
                    <a:pt x="76200" y="311007"/>
                  </a:moveTo>
                  <a:lnTo>
                    <a:pt x="76200" y="257182"/>
                  </a:lnTo>
                  <a:lnTo>
                    <a:pt x="139551" y="257182"/>
                  </a:lnTo>
                  <a:cubicBezTo>
                    <a:pt x="193966" y="257245"/>
                    <a:pt x="238062" y="301341"/>
                    <a:pt x="238125" y="355756"/>
                  </a:cubicBezTo>
                  <a:lnTo>
                    <a:pt x="238125" y="409582"/>
                  </a:lnTo>
                  <a:lnTo>
                    <a:pt x="174774" y="409582"/>
                  </a:lnTo>
                  <a:cubicBezTo>
                    <a:pt x="120359" y="409519"/>
                    <a:pt x="76263" y="365423"/>
                    <a:pt x="76200" y="311007"/>
                  </a:cubicBezTo>
                  <a:close/>
                  <a:moveTo>
                    <a:pt x="314325" y="561982"/>
                  </a:moveTo>
                  <a:lnTo>
                    <a:pt x="257175" y="561982"/>
                  </a:lnTo>
                  <a:cubicBezTo>
                    <a:pt x="246654" y="561982"/>
                    <a:pt x="238125" y="553453"/>
                    <a:pt x="238125" y="542932"/>
                  </a:cubicBezTo>
                  <a:cubicBezTo>
                    <a:pt x="238125" y="532410"/>
                    <a:pt x="246654" y="523882"/>
                    <a:pt x="257175" y="523882"/>
                  </a:cubicBezTo>
                  <a:lnTo>
                    <a:pt x="314325" y="523882"/>
                  </a:lnTo>
                  <a:cubicBezTo>
                    <a:pt x="324846" y="523882"/>
                    <a:pt x="333375" y="532410"/>
                    <a:pt x="333375" y="542932"/>
                  </a:cubicBezTo>
                  <a:cubicBezTo>
                    <a:pt x="333375" y="553453"/>
                    <a:pt x="324846" y="561982"/>
                    <a:pt x="314325" y="561982"/>
                  </a:cubicBezTo>
                  <a:close/>
                  <a:moveTo>
                    <a:pt x="495300" y="311007"/>
                  </a:moveTo>
                  <a:cubicBezTo>
                    <a:pt x="495237" y="365423"/>
                    <a:pt x="451141" y="409519"/>
                    <a:pt x="396726" y="409582"/>
                  </a:cubicBezTo>
                  <a:lnTo>
                    <a:pt x="333375" y="409582"/>
                  </a:lnTo>
                  <a:lnTo>
                    <a:pt x="333375" y="355756"/>
                  </a:lnTo>
                  <a:cubicBezTo>
                    <a:pt x="333438" y="301341"/>
                    <a:pt x="377534" y="257245"/>
                    <a:pt x="431949" y="257182"/>
                  </a:cubicBezTo>
                  <a:lnTo>
                    <a:pt x="495300" y="257182"/>
                  </a:lnTo>
                  <a:close/>
                </a:path>
              </a:pathLst>
            </a:custGeom>
            <a:solidFill>
              <a:srgbClr val="7DB0DF"/>
            </a:soli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DE1FF4-7DB6-45B6-99CC-DD92C39F2F01}"/>
              </a:ext>
            </a:extLst>
          </p:cNvPr>
          <p:cNvGrpSpPr/>
          <p:nvPr/>
        </p:nvGrpSpPr>
        <p:grpSpPr>
          <a:xfrm>
            <a:off x="1683831" y="5449743"/>
            <a:ext cx="1717964" cy="1717964"/>
            <a:chOff x="7798987" y="2428082"/>
            <a:chExt cx="2515271" cy="251527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956FC0-B443-4E4E-9A4A-85CCBE90C7D0}"/>
                </a:ext>
              </a:extLst>
            </p:cNvPr>
            <p:cNvSpPr/>
            <p:nvPr/>
          </p:nvSpPr>
          <p:spPr>
            <a:xfrm>
              <a:off x="7798987" y="2428082"/>
              <a:ext cx="2515271" cy="2515271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0D54ACB-558D-42F4-A310-0DBF7ED14420}"/>
                </a:ext>
              </a:extLst>
            </p:cNvPr>
            <p:cNvSpPr/>
            <p:nvPr/>
          </p:nvSpPr>
          <p:spPr>
            <a:xfrm>
              <a:off x="7798987" y="2428082"/>
              <a:ext cx="2515271" cy="251527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BE8E5B7-254C-4368-822B-39D82095A769}"/>
                </a:ext>
              </a:extLst>
            </p:cNvPr>
            <p:cNvGrpSpPr/>
            <p:nvPr/>
          </p:nvGrpSpPr>
          <p:grpSpPr>
            <a:xfrm>
              <a:off x="8498799" y="3183672"/>
              <a:ext cx="1115644" cy="1004079"/>
              <a:chOff x="8675621" y="3372383"/>
              <a:chExt cx="762000" cy="685799"/>
            </a:xfrm>
            <a:solidFill>
              <a:srgbClr val="7DB0DF"/>
            </a:solidFill>
          </p:grpSpPr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F7324581-3184-48FC-9DFD-A823EA6C21C5}"/>
                  </a:ext>
                </a:extLst>
              </p:cNvPr>
              <p:cNvSpPr/>
              <p:nvPr/>
            </p:nvSpPr>
            <p:spPr>
              <a:xfrm>
                <a:off x="8752773" y="3780052"/>
                <a:ext cx="607695" cy="278130"/>
              </a:xfrm>
              <a:custGeom>
                <a:avLst/>
                <a:gdLst>
                  <a:gd name="connsiteX0" fmla="*/ 494348 w 607695"/>
                  <a:gd name="connsiteY0" fmla="*/ 0 h 278130"/>
                  <a:gd name="connsiteX1" fmla="*/ 399098 w 607695"/>
                  <a:gd name="connsiteY1" fmla="*/ 40005 h 278130"/>
                  <a:gd name="connsiteX2" fmla="*/ 303848 w 607695"/>
                  <a:gd name="connsiteY2" fmla="*/ 0 h 278130"/>
                  <a:gd name="connsiteX3" fmla="*/ 208598 w 607695"/>
                  <a:gd name="connsiteY3" fmla="*/ 40005 h 278130"/>
                  <a:gd name="connsiteX4" fmla="*/ 113348 w 607695"/>
                  <a:gd name="connsiteY4" fmla="*/ 0 h 278130"/>
                  <a:gd name="connsiteX5" fmla="*/ 18097 w 607695"/>
                  <a:gd name="connsiteY5" fmla="*/ 40005 h 278130"/>
                  <a:gd name="connsiteX6" fmla="*/ 0 w 607695"/>
                  <a:gd name="connsiteY6" fmla="*/ 39053 h 278130"/>
                  <a:gd name="connsiteX7" fmla="*/ 75248 w 607695"/>
                  <a:gd name="connsiteY7" fmla="*/ 278130 h 278130"/>
                  <a:gd name="connsiteX8" fmla="*/ 532448 w 607695"/>
                  <a:gd name="connsiteY8" fmla="*/ 278130 h 278130"/>
                  <a:gd name="connsiteX9" fmla="*/ 607695 w 607695"/>
                  <a:gd name="connsiteY9" fmla="*/ 39053 h 278130"/>
                  <a:gd name="connsiteX10" fmla="*/ 589598 w 607695"/>
                  <a:gd name="connsiteY10" fmla="*/ 40005 h 278130"/>
                  <a:gd name="connsiteX11" fmla="*/ 494348 w 607695"/>
                  <a:gd name="connsiteY11" fmla="*/ 0 h 27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7695" h="278130">
                    <a:moveTo>
                      <a:pt x="494348" y="0"/>
                    </a:moveTo>
                    <a:cubicBezTo>
                      <a:pt x="470535" y="24765"/>
                      <a:pt x="436245" y="40005"/>
                      <a:pt x="399098" y="40005"/>
                    </a:cubicBezTo>
                    <a:cubicBezTo>
                      <a:pt x="361950" y="40005"/>
                      <a:pt x="327660" y="24765"/>
                      <a:pt x="303848" y="0"/>
                    </a:cubicBezTo>
                    <a:cubicBezTo>
                      <a:pt x="280035" y="24765"/>
                      <a:pt x="245745" y="40005"/>
                      <a:pt x="208598" y="40005"/>
                    </a:cubicBezTo>
                    <a:cubicBezTo>
                      <a:pt x="171450" y="40005"/>
                      <a:pt x="137160" y="24765"/>
                      <a:pt x="113348" y="0"/>
                    </a:cubicBezTo>
                    <a:cubicBezTo>
                      <a:pt x="89535" y="24765"/>
                      <a:pt x="55245" y="40005"/>
                      <a:pt x="18097" y="40005"/>
                    </a:cubicBezTo>
                    <a:cubicBezTo>
                      <a:pt x="12382" y="40005"/>
                      <a:pt x="6667" y="39053"/>
                      <a:pt x="0" y="39053"/>
                    </a:cubicBezTo>
                    <a:lnTo>
                      <a:pt x="75248" y="278130"/>
                    </a:lnTo>
                    <a:lnTo>
                      <a:pt x="532448" y="278130"/>
                    </a:lnTo>
                    <a:lnTo>
                      <a:pt x="607695" y="39053"/>
                    </a:lnTo>
                    <a:cubicBezTo>
                      <a:pt x="601027" y="39053"/>
                      <a:pt x="595313" y="40005"/>
                      <a:pt x="589598" y="40005"/>
                    </a:cubicBezTo>
                    <a:cubicBezTo>
                      <a:pt x="552450" y="40005"/>
                      <a:pt x="518160" y="24765"/>
                      <a:pt x="49434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lt1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11E6C497-20D0-4102-992C-2E335F9AAAEB}"/>
                  </a:ext>
                </a:extLst>
              </p:cNvPr>
              <p:cNvSpPr/>
              <p:nvPr/>
            </p:nvSpPr>
            <p:spPr>
              <a:xfrm>
                <a:off x="8675621" y="3372383"/>
                <a:ext cx="762000" cy="409575"/>
              </a:xfrm>
              <a:custGeom>
                <a:avLst/>
                <a:gdLst>
                  <a:gd name="connsiteX0" fmla="*/ 575310 w 762000"/>
                  <a:gd name="connsiteY0" fmla="*/ 214313 h 409575"/>
                  <a:gd name="connsiteX1" fmla="*/ 535305 w 762000"/>
                  <a:gd name="connsiteY1" fmla="*/ 252413 h 409575"/>
                  <a:gd name="connsiteX2" fmla="*/ 508635 w 762000"/>
                  <a:gd name="connsiteY2" fmla="*/ 251460 h 409575"/>
                  <a:gd name="connsiteX3" fmla="*/ 503873 w 762000"/>
                  <a:gd name="connsiteY3" fmla="*/ 238125 h 409575"/>
                  <a:gd name="connsiteX4" fmla="*/ 509588 w 762000"/>
                  <a:gd name="connsiteY4" fmla="*/ 223838 h 409575"/>
                  <a:gd name="connsiteX5" fmla="*/ 549593 w 762000"/>
                  <a:gd name="connsiteY5" fmla="*/ 185738 h 409575"/>
                  <a:gd name="connsiteX6" fmla="*/ 576263 w 762000"/>
                  <a:gd name="connsiteY6" fmla="*/ 186690 h 409575"/>
                  <a:gd name="connsiteX7" fmla="*/ 575310 w 762000"/>
                  <a:gd name="connsiteY7" fmla="*/ 214313 h 409575"/>
                  <a:gd name="connsiteX8" fmla="*/ 441960 w 762000"/>
                  <a:gd name="connsiteY8" fmla="*/ 130493 h 409575"/>
                  <a:gd name="connsiteX9" fmla="*/ 428625 w 762000"/>
                  <a:gd name="connsiteY9" fmla="*/ 135255 h 409575"/>
                  <a:gd name="connsiteX10" fmla="*/ 414338 w 762000"/>
                  <a:gd name="connsiteY10" fmla="*/ 129540 h 409575"/>
                  <a:gd name="connsiteX11" fmla="*/ 376238 w 762000"/>
                  <a:gd name="connsiteY11" fmla="*/ 89535 h 409575"/>
                  <a:gd name="connsiteX12" fmla="*/ 377190 w 762000"/>
                  <a:gd name="connsiteY12" fmla="*/ 62865 h 409575"/>
                  <a:gd name="connsiteX13" fmla="*/ 403860 w 762000"/>
                  <a:gd name="connsiteY13" fmla="*/ 63818 h 409575"/>
                  <a:gd name="connsiteX14" fmla="*/ 441960 w 762000"/>
                  <a:gd name="connsiteY14" fmla="*/ 103823 h 409575"/>
                  <a:gd name="connsiteX15" fmla="*/ 441960 w 762000"/>
                  <a:gd name="connsiteY15" fmla="*/ 130493 h 409575"/>
                  <a:gd name="connsiteX16" fmla="*/ 337185 w 762000"/>
                  <a:gd name="connsiteY16" fmla="*/ 280988 h 409575"/>
                  <a:gd name="connsiteX17" fmla="*/ 310515 w 762000"/>
                  <a:gd name="connsiteY17" fmla="*/ 280035 h 409575"/>
                  <a:gd name="connsiteX18" fmla="*/ 272415 w 762000"/>
                  <a:gd name="connsiteY18" fmla="*/ 240030 h 409575"/>
                  <a:gd name="connsiteX19" fmla="*/ 273368 w 762000"/>
                  <a:gd name="connsiteY19" fmla="*/ 213360 h 409575"/>
                  <a:gd name="connsiteX20" fmla="*/ 286703 w 762000"/>
                  <a:gd name="connsiteY20" fmla="*/ 208598 h 409575"/>
                  <a:gd name="connsiteX21" fmla="*/ 300990 w 762000"/>
                  <a:gd name="connsiteY21" fmla="*/ 214313 h 409575"/>
                  <a:gd name="connsiteX22" fmla="*/ 339090 w 762000"/>
                  <a:gd name="connsiteY22" fmla="*/ 254318 h 409575"/>
                  <a:gd name="connsiteX23" fmla="*/ 337185 w 762000"/>
                  <a:gd name="connsiteY23" fmla="*/ 280988 h 409575"/>
                  <a:gd name="connsiteX24" fmla="*/ 234315 w 762000"/>
                  <a:gd name="connsiteY24" fmla="*/ 147638 h 409575"/>
                  <a:gd name="connsiteX25" fmla="*/ 194310 w 762000"/>
                  <a:gd name="connsiteY25" fmla="*/ 185738 h 409575"/>
                  <a:gd name="connsiteX26" fmla="*/ 167640 w 762000"/>
                  <a:gd name="connsiteY26" fmla="*/ 184785 h 409575"/>
                  <a:gd name="connsiteX27" fmla="*/ 168593 w 762000"/>
                  <a:gd name="connsiteY27" fmla="*/ 158115 h 409575"/>
                  <a:gd name="connsiteX28" fmla="*/ 208598 w 762000"/>
                  <a:gd name="connsiteY28" fmla="*/ 120015 h 409575"/>
                  <a:gd name="connsiteX29" fmla="*/ 235268 w 762000"/>
                  <a:gd name="connsiteY29" fmla="*/ 120968 h 409575"/>
                  <a:gd name="connsiteX30" fmla="*/ 240030 w 762000"/>
                  <a:gd name="connsiteY30" fmla="*/ 134303 h 409575"/>
                  <a:gd name="connsiteX31" fmla="*/ 234315 w 762000"/>
                  <a:gd name="connsiteY31" fmla="*/ 147638 h 409575"/>
                  <a:gd name="connsiteX32" fmla="*/ 690563 w 762000"/>
                  <a:gd name="connsiteY32" fmla="*/ 221933 h 409575"/>
                  <a:gd name="connsiteX33" fmla="*/ 381000 w 762000"/>
                  <a:gd name="connsiteY33" fmla="*/ 0 h 409575"/>
                  <a:gd name="connsiteX34" fmla="*/ 71438 w 762000"/>
                  <a:gd name="connsiteY34" fmla="*/ 221933 h 409575"/>
                  <a:gd name="connsiteX35" fmla="*/ 0 w 762000"/>
                  <a:gd name="connsiteY35" fmla="*/ 314325 h 409575"/>
                  <a:gd name="connsiteX36" fmla="*/ 95250 w 762000"/>
                  <a:gd name="connsiteY36" fmla="*/ 409575 h 409575"/>
                  <a:gd name="connsiteX37" fmla="*/ 190500 w 762000"/>
                  <a:gd name="connsiteY37" fmla="*/ 314325 h 409575"/>
                  <a:gd name="connsiteX38" fmla="*/ 285750 w 762000"/>
                  <a:gd name="connsiteY38" fmla="*/ 409575 h 409575"/>
                  <a:gd name="connsiteX39" fmla="*/ 381000 w 762000"/>
                  <a:gd name="connsiteY39" fmla="*/ 314325 h 409575"/>
                  <a:gd name="connsiteX40" fmla="*/ 476250 w 762000"/>
                  <a:gd name="connsiteY40" fmla="*/ 409575 h 409575"/>
                  <a:gd name="connsiteX41" fmla="*/ 571500 w 762000"/>
                  <a:gd name="connsiteY41" fmla="*/ 314325 h 409575"/>
                  <a:gd name="connsiteX42" fmla="*/ 666750 w 762000"/>
                  <a:gd name="connsiteY42" fmla="*/ 409575 h 409575"/>
                  <a:gd name="connsiteX43" fmla="*/ 762000 w 762000"/>
                  <a:gd name="connsiteY43" fmla="*/ 314325 h 409575"/>
                  <a:gd name="connsiteX44" fmla="*/ 690563 w 762000"/>
                  <a:gd name="connsiteY44" fmla="*/ 221933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62000" h="409575">
                    <a:moveTo>
                      <a:pt x="575310" y="214313"/>
                    </a:moveTo>
                    <a:lnTo>
                      <a:pt x="535305" y="252413"/>
                    </a:lnTo>
                    <a:cubicBezTo>
                      <a:pt x="527685" y="260033"/>
                      <a:pt x="515303" y="259080"/>
                      <a:pt x="508635" y="251460"/>
                    </a:cubicBezTo>
                    <a:cubicBezTo>
                      <a:pt x="504825" y="247650"/>
                      <a:pt x="503873" y="242888"/>
                      <a:pt x="503873" y="238125"/>
                    </a:cubicBezTo>
                    <a:cubicBezTo>
                      <a:pt x="503873" y="233363"/>
                      <a:pt x="505778" y="227648"/>
                      <a:pt x="509588" y="223838"/>
                    </a:cubicBezTo>
                    <a:lnTo>
                      <a:pt x="549593" y="185738"/>
                    </a:lnTo>
                    <a:cubicBezTo>
                      <a:pt x="557213" y="178118"/>
                      <a:pt x="569595" y="179070"/>
                      <a:pt x="576263" y="186690"/>
                    </a:cubicBezTo>
                    <a:cubicBezTo>
                      <a:pt x="582930" y="194310"/>
                      <a:pt x="582930" y="206693"/>
                      <a:pt x="575310" y="214313"/>
                    </a:cubicBezTo>
                    <a:close/>
                    <a:moveTo>
                      <a:pt x="441960" y="130493"/>
                    </a:moveTo>
                    <a:cubicBezTo>
                      <a:pt x="438150" y="134303"/>
                      <a:pt x="433388" y="135255"/>
                      <a:pt x="428625" y="135255"/>
                    </a:cubicBezTo>
                    <a:cubicBezTo>
                      <a:pt x="423863" y="135255"/>
                      <a:pt x="418148" y="133350"/>
                      <a:pt x="414338" y="129540"/>
                    </a:cubicBezTo>
                    <a:lnTo>
                      <a:pt x="376238" y="89535"/>
                    </a:lnTo>
                    <a:cubicBezTo>
                      <a:pt x="368618" y="81915"/>
                      <a:pt x="369570" y="69532"/>
                      <a:pt x="377190" y="62865"/>
                    </a:cubicBezTo>
                    <a:cubicBezTo>
                      <a:pt x="384810" y="55245"/>
                      <a:pt x="397193" y="56197"/>
                      <a:pt x="403860" y="63818"/>
                    </a:cubicBezTo>
                    <a:lnTo>
                      <a:pt x="441960" y="103823"/>
                    </a:lnTo>
                    <a:cubicBezTo>
                      <a:pt x="449580" y="111443"/>
                      <a:pt x="449580" y="122873"/>
                      <a:pt x="441960" y="130493"/>
                    </a:cubicBezTo>
                    <a:close/>
                    <a:moveTo>
                      <a:pt x="337185" y="280988"/>
                    </a:moveTo>
                    <a:cubicBezTo>
                      <a:pt x="329565" y="288608"/>
                      <a:pt x="317183" y="287655"/>
                      <a:pt x="310515" y="280035"/>
                    </a:cubicBezTo>
                    <a:lnTo>
                      <a:pt x="272415" y="240030"/>
                    </a:lnTo>
                    <a:cubicBezTo>
                      <a:pt x="264795" y="232410"/>
                      <a:pt x="265748" y="220027"/>
                      <a:pt x="273368" y="213360"/>
                    </a:cubicBezTo>
                    <a:cubicBezTo>
                      <a:pt x="277178" y="209550"/>
                      <a:pt x="281940" y="208598"/>
                      <a:pt x="286703" y="208598"/>
                    </a:cubicBezTo>
                    <a:cubicBezTo>
                      <a:pt x="291465" y="208598"/>
                      <a:pt x="297180" y="210502"/>
                      <a:pt x="300990" y="214313"/>
                    </a:cubicBezTo>
                    <a:lnTo>
                      <a:pt x="339090" y="254318"/>
                    </a:lnTo>
                    <a:cubicBezTo>
                      <a:pt x="344805" y="260985"/>
                      <a:pt x="344805" y="273368"/>
                      <a:pt x="337185" y="280988"/>
                    </a:cubicBezTo>
                    <a:close/>
                    <a:moveTo>
                      <a:pt x="234315" y="147638"/>
                    </a:moveTo>
                    <a:lnTo>
                      <a:pt x="194310" y="185738"/>
                    </a:lnTo>
                    <a:cubicBezTo>
                      <a:pt x="186690" y="193358"/>
                      <a:pt x="174308" y="192405"/>
                      <a:pt x="167640" y="184785"/>
                    </a:cubicBezTo>
                    <a:cubicBezTo>
                      <a:pt x="160020" y="177165"/>
                      <a:pt x="160973" y="164783"/>
                      <a:pt x="168593" y="158115"/>
                    </a:cubicBezTo>
                    <a:lnTo>
                      <a:pt x="208598" y="120015"/>
                    </a:lnTo>
                    <a:cubicBezTo>
                      <a:pt x="216218" y="112395"/>
                      <a:pt x="228600" y="113348"/>
                      <a:pt x="235268" y="120968"/>
                    </a:cubicBezTo>
                    <a:cubicBezTo>
                      <a:pt x="239077" y="124778"/>
                      <a:pt x="240030" y="129540"/>
                      <a:pt x="240030" y="134303"/>
                    </a:cubicBezTo>
                    <a:cubicBezTo>
                      <a:pt x="240030" y="138113"/>
                      <a:pt x="238125" y="143828"/>
                      <a:pt x="234315" y="147638"/>
                    </a:cubicBezTo>
                    <a:close/>
                    <a:moveTo>
                      <a:pt x="690563" y="221933"/>
                    </a:moveTo>
                    <a:cubicBezTo>
                      <a:pt x="650558" y="93345"/>
                      <a:pt x="526733" y="0"/>
                      <a:pt x="381000" y="0"/>
                    </a:cubicBezTo>
                    <a:cubicBezTo>
                      <a:pt x="235268" y="0"/>
                      <a:pt x="111443" y="93345"/>
                      <a:pt x="71438" y="221933"/>
                    </a:cubicBezTo>
                    <a:cubicBezTo>
                      <a:pt x="30480" y="232410"/>
                      <a:pt x="0" y="269558"/>
                      <a:pt x="0" y="314325"/>
                    </a:cubicBezTo>
                    <a:cubicBezTo>
                      <a:pt x="0" y="366713"/>
                      <a:pt x="42863" y="409575"/>
                      <a:pt x="95250" y="409575"/>
                    </a:cubicBezTo>
                    <a:cubicBezTo>
                      <a:pt x="147638" y="409575"/>
                      <a:pt x="190500" y="366713"/>
                      <a:pt x="190500" y="314325"/>
                    </a:cubicBezTo>
                    <a:cubicBezTo>
                      <a:pt x="190500" y="366713"/>
                      <a:pt x="233363" y="409575"/>
                      <a:pt x="285750" y="409575"/>
                    </a:cubicBezTo>
                    <a:cubicBezTo>
                      <a:pt x="338138" y="409575"/>
                      <a:pt x="381000" y="366713"/>
                      <a:pt x="381000" y="314325"/>
                    </a:cubicBezTo>
                    <a:cubicBezTo>
                      <a:pt x="381000" y="366713"/>
                      <a:pt x="423863" y="409575"/>
                      <a:pt x="476250" y="409575"/>
                    </a:cubicBezTo>
                    <a:cubicBezTo>
                      <a:pt x="528638" y="409575"/>
                      <a:pt x="571500" y="366713"/>
                      <a:pt x="571500" y="314325"/>
                    </a:cubicBezTo>
                    <a:cubicBezTo>
                      <a:pt x="571500" y="366713"/>
                      <a:pt x="614363" y="409575"/>
                      <a:pt x="666750" y="409575"/>
                    </a:cubicBezTo>
                    <a:cubicBezTo>
                      <a:pt x="719138" y="409575"/>
                      <a:pt x="762000" y="366713"/>
                      <a:pt x="762000" y="314325"/>
                    </a:cubicBezTo>
                    <a:cubicBezTo>
                      <a:pt x="762000" y="269558"/>
                      <a:pt x="731520" y="232410"/>
                      <a:pt x="690563" y="22193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lt1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7429EDF-2A5B-4737-A419-F1BC287B06C2}"/>
              </a:ext>
            </a:extLst>
          </p:cNvPr>
          <p:cNvSpPr txBox="1"/>
          <p:nvPr/>
        </p:nvSpPr>
        <p:spPr>
          <a:xfrm>
            <a:off x="3792228" y="3254317"/>
            <a:ext cx="1446285" cy="4578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fontAlgn="auto"/>
            <a:r>
              <a:rPr lang="ko-KR" altLang="en-US" sz="30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친구</a:t>
            </a:r>
            <a:endParaRPr lang="en-US" altLang="ko-KR" sz="3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19F9AC-CCFF-4A2F-AD55-D362D1A787A6}"/>
              </a:ext>
            </a:extLst>
          </p:cNvPr>
          <p:cNvSpPr txBox="1"/>
          <p:nvPr/>
        </p:nvSpPr>
        <p:spPr>
          <a:xfrm>
            <a:off x="3792228" y="3836777"/>
            <a:ext cx="6868076" cy="11355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fontAlgn="auto">
              <a:lnSpc>
                <a:spcPct val="110000"/>
              </a:lnSpc>
            </a:pPr>
            <a:r>
              <a:rPr lang="ko-KR" altLang="en-US" sz="2000" u="none" strike="noStrik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구름은 대기 중의 수증기가 상공에서 응결하거나 승화하여 매우 작은 물방울이나 얼음의 결정으로 변한 것들 중 무리지어 공기 중에 떠 있어 우리 눈에 보이는 것을 의미한다</a:t>
            </a:r>
            <a:r>
              <a:rPr lang="en-US" altLang="ko-KR" sz="2000" u="none" strike="noStrik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B7609B-7598-492C-A060-EB9A1096BADC}"/>
              </a:ext>
            </a:extLst>
          </p:cNvPr>
          <p:cNvSpPr txBox="1"/>
          <p:nvPr/>
        </p:nvSpPr>
        <p:spPr>
          <a:xfrm>
            <a:off x="3792228" y="5501408"/>
            <a:ext cx="1446285" cy="4578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fontAlgn="auto"/>
            <a:r>
              <a:rPr lang="ko-KR" altLang="en-US" sz="3000" u="none" strike="noStrike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>
                    <a:alpha val="20000"/>
                  </a:srgb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구름</a:t>
            </a:r>
            <a:endParaRPr lang="en-US" altLang="ko-KR" sz="30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>
                  <a:alpha val="20000"/>
                </a:srgbClr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865A8F-2B13-4F18-8245-9CC53CA75F77}"/>
              </a:ext>
            </a:extLst>
          </p:cNvPr>
          <p:cNvSpPr txBox="1"/>
          <p:nvPr/>
        </p:nvSpPr>
        <p:spPr>
          <a:xfrm>
            <a:off x="3792228" y="6083868"/>
            <a:ext cx="6868076" cy="11355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fontAlgn="auto">
              <a:lnSpc>
                <a:spcPct val="110000"/>
              </a:lnSpc>
            </a:pPr>
            <a:r>
              <a:rPr lang="ko-KR" altLang="en-US" sz="2000" u="none" strike="noStrik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>
                    <a:alpha val="20000"/>
                  </a:srgb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구름은 대기 중의 수증기가 상공에서 응결하거나 승화하여 매우 작은 물방울이나 얼음의 결정으로 변한 것들 중 무리지어 공기 중에 떠 있어 우리 눈에 보이는 것을 의미한다</a:t>
            </a:r>
            <a:r>
              <a:rPr lang="en-US" altLang="ko-KR" sz="2000" u="none" strike="noStrike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>
                    <a:alpha val="20000"/>
                  </a:srgb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70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A93D1-E927-41B5-9FEA-BA425A065336}"/>
              </a:ext>
            </a:extLst>
          </p:cNvPr>
          <p:cNvSpPr txBox="1"/>
          <p:nvPr/>
        </p:nvSpPr>
        <p:spPr>
          <a:xfrm>
            <a:off x="4013539" y="3947214"/>
            <a:ext cx="4164923" cy="4996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뉴모피즘</a:t>
            </a:r>
            <a:r>
              <a:rPr lang="en-US" altLang="ko-KR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 PPT </a:t>
            </a:r>
            <a:r>
              <a:rPr lang="ko-KR" altLang="en-US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템플릿</a:t>
            </a:r>
            <a:endParaRPr lang="en-US" altLang="ko-KR" sz="3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DB0DF"/>
              </a:solidFill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1E078-BEFF-49D3-93D9-1AA1BBA52147}"/>
              </a:ext>
            </a:extLst>
          </p:cNvPr>
          <p:cNvSpPr txBox="1"/>
          <p:nvPr/>
        </p:nvSpPr>
        <p:spPr>
          <a:xfrm>
            <a:off x="3022082" y="2745595"/>
            <a:ext cx="6147837" cy="1107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r>
              <a:rPr lang="ko-KR" altLang="en-US" sz="66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A6C9E9"/>
                    </a:gs>
                    <a:gs pos="100000">
                      <a:srgbClr val="65A2D9"/>
                    </a:gs>
                    <a:gs pos="53000">
                      <a:srgbClr val="7DB0DF"/>
                    </a:gs>
                  </a:gsLst>
                  <a:lin ang="13500000" scaled="1"/>
                </a:gra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선택의 순간</a:t>
            </a:r>
            <a:endParaRPr lang="en-US" altLang="ko-KR" sz="6600" u="none" strike="noStrike" spc="-1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rgbClr val="A6C9E9"/>
                  </a:gs>
                  <a:gs pos="100000">
                    <a:srgbClr val="65A2D9"/>
                  </a:gs>
                  <a:gs pos="53000">
                    <a:srgbClr val="7DB0DF"/>
                  </a:gs>
                </a:gsLst>
                <a:lin ang="13500000" scaled="1"/>
              </a:gra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99D547-EFE7-4D8F-9030-60FB4507B2DF}"/>
              </a:ext>
            </a:extLst>
          </p:cNvPr>
          <p:cNvGrpSpPr/>
          <p:nvPr/>
        </p:nvGrpSpPr>
        <p:grpSpPr>
          <a:xfrm>
            <a:off x="-634936" y="1907261"/>
            <a:ext cx="3043478" cy="3043478"/>
            <a:chOff x="6946781" y="699631"/>
            <a:chExt cx="1717964" cy="17179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1D729D9-988D-4055-85CF-52618018E059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F35A5D44-A9AD-4DA8-9B6C-D8FC96846C34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1B17725-C890-4325-9CDD-976B984BAC77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041C4F-39BE-4467-AF48-726BE336CA10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115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Y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722DCF-E22E-43C1-AD21-A2F8D861C822}"/>
              </a:ext>
            </a:extLst>
          </p:cNvPr>
          <p:cNvGrpSpPr/>
          <p:nvPr/>
        </p:nvGrpSpPr>
        <p:grpSpPr>
          <a:xfrm>
            <a:off x="9758744" y="1907261"/>
            <a:ext cx="3043478" cy="3043478"/>
            <a:chOff x="6946781" y="699631"/>
            <a:chExt cx="1717964" cy="17179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9DED2EA-2501-424F-AFF6-15816D05DAD8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C064319-5025-4E46-B4E5-4F592C34D82D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BE8A42A-195B-464A-AA29-F2A131FE11CF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30C76D-73AF-4A71-9EC4-58403F0D7549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11500" u="none" strike="noStrike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FFCCCC"/>
                      </a:gs>
                      <a:gs pos="53000">
                        <a:srgbClr val="FF8B8B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20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171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스스로넷 설립체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라 용</cp:lastModifiedBy>
  <cp:revision>12</cp:revision>
  <dcterms:created xsi:type="dcterms:W3CDTF">2021-12-28T05:47:15Z</dcterms:created>
  <dcterms:modified xsi:type="dcterms:W3CDTF">2021-12-30T01:33:48Z</dcterms:modified>
</cp:coreProperties>
</file>