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64" r:id="rId6"/>
    <p:sldId id="270" r:id="rId7"/>
    <p:sldId id="281" r:id="rId8"/>
    <p:sldId id="276" r:id="rId9"/>
    <p:sldId id="277" r:id="rId10"/>
    <p:sldId id="279" r:id="rId11"/>
    <p:sldId id="278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68" r:id="rId20"/>
    <p:sldId id="289" r:id="rId21"/>
    <p:sldId id="288" r:id="rId22"/>
    <p:sldId id="290" r:id="rId23"/>
    <p:sldId id="291" r:id="rId24"/>
    <p:sldId id="26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66607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MAKE IT SIMPLE</a:t>
            </a:r>
          </a:p>
          <a:p>
            <a:r>
              <a:rPr lang="ko-KR" altLang="en-US" sz="6000" spc="-150" dirty="0">
                <a:solidFill>
                  <a:schemeClr val="bg1"/>
                </a:solidFill>
              </a:rPr>
              <a:t>프레젠테이션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새별의</a:t>
            </a:r>
            <a:r>
              <a:rPr lang="ko-KR" altLang="en-US" sz="1400" dirty="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524099" y="2672718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</a:rPr>
              <a:t>Simple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283369" y="4096357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758</Words>
  <Application>Microsoft Office PowerPoint</Application>
  <PresentationFormat>와이드스크린</PresentationFormat>
  <Paragraphs>180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40</cp:revision>
  <dcterms:created xsi:type="dcterms:W3CDTF">2022-08-03T01:14:38Z</dcterms:created>
  <dcterms:modified xsi:type="dcterms:W3CDTF">2022-08-17T05:17:31Z</dcterms:modified>
</cp:coreProperties>
</file>