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346E-8716-EE46-9E29-0401FE4414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F79711-C7E8-324E-B70A-0E16FBD09B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92C985-9CB9-E448-84C5-442B230B9C14}"/>
              </a:ext>
            </a:extLst>
          </p:cNvPr>
          <p:cNvSpPr>
            <a:spLocks noGrp="1"/>
          </p:cNvSpPr>
          <p:nvPr>
            <p:ph type="dt" sz="half" idx="10"/>
          </p:nvPr>
        </p:nvSpPr>
        <p:spPr/>
        <p:txBody>
          <a:bodyPr/>
          <a:lstStyle/>
          <a:p>
            <a:fld id="{263E7770-D26B-DD44-A91D-EB7EF96CE9D0}" type="datetimeFigureOut">
              <a:rPr lang="en-US" smtClean="0"/>
              <a:t>11/18/21</a:t>
            </a:fld>
            <a:endParaRPr lang="en-US"/>
          </a:p>
        </p:txBody>
      </p:sp>
      <p:sp>
        <p:nvSpPr>
          <p:cNvPr id="5" name="Footer Placeholder 4">
            <a:extLst>
              <a:ext uri="{FF2B5EF4-FFF2-40B4-BE49-F238E27FC236}">
                <a16:creationId xmlns:a16="http://schemas.microsoft.com/office/drawing/2014/main" id="{CAF3D8F9-E755-634F-A2AC-8AF746A26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E1DD4-DF7E-104F-B69A-317E6C18FA06}"/>
              </a:ext>
            </a:extLst>
          </p:cNvPr>
          <p:cNvSpPr>
            <a:spLocks noGrp="1"/>
          </p:cNvSpPr>
          <p:nvPr>
            <p:ph type="sldNum" sz="quarter" idx="12"/>
          </p:nvPr>
        </p:nvSpPr>
        <p:spPr/>
        <p:txBody>
          <a:bodyPr/>
          <a:lstStyle/>
          <a:p>
            <a:fld id="{7742E44C-5072-3740-AC56-0CA469876091}" type="slidenum">
              <a:rPr lang="en-US" smtClean="0"/>
              <a:t>‹#›</a:t>
            </a:fld>
            <a:endParaRPr lang="en-US"/>
          </a:p>
        </p:txBody>
      </p:sp>
    </p:spTree>
    <p:extLst>
      <p:ext uri="{BB962C8B-B14F-4D97-AF65-F5344CB8AC3E}">
        <p14:creationId xmlns:p14="http://schemas.microsoft.com/office/powerpoint/2010/main" val="1841297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6295-61F9-024F-BD75-CE730CDDC8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0ED23-C092-2440-811E-76002BBA8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197AE-28CD-2C41-BEB0-8B21E1154061}"/>
              </a:ext>
            </a:extLst>
          </p:cNvPr>
          <p:cNvSpPr>
            <a:spLocks noGrp="1"/>
          </p:cNvSpPr>
          <p:nvPr>
            <p:ph type="dt" sz="half" idx="10"/>
          </p:nvPr>
        </p:nvSpPr>
        <p:spPr/>
        <p:txBody>
          <a:bodyPr/>
          <a:lstStyle/>
          <a:p>
            <a:fld id="{263E7770-D26B-DD44-A91D-EB7EF96CE9D0}" type="datetimeFigureOut">
              <a:rPr lang="en-US" smtClean="0"/>
              <a:t>11/18/21</a:t>
            </a:fld>
            <a:endParaRPr lang="en-US"/>
          </a:p>
        </p:txBody>
      </p:sp>
      <p:sp>
        <p:nvSpPr>
          <p:cNvPr id="5" name="Footer Placeholder 4">
            <a:extLst>
              <a:ext uri="{FF2B5EF4-FFF2-40B4-BE49-F238E27FC236}">
                <a16:creationId xmlns:a16="http://schemas.microsoft.com/office/drawing/2014/main" id="{F2E3FD98-9AA0-8849-93A2-7D6BD81CB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ECD1F-6619-1F49-AA54-58F2673CA70F}"/>
              </a:ext>
            </a:extLst>
          </p:cNvPr>
          <p:cNvSpPr>
            <a:spLocks noGrp="1"/>
          </p:cNvSpPr>
          <p:nvPr>
            <p:ph type="sldNum" sz="quarter" idx="12"/>
          </p:nvPr>
        </p:nvSpPr>
        <p:spPr/>
        <p:txBody>
          <a:bodyPr/>
          <a:lstStyle/>
          <a:p>
            <a:fld id="{7742E44C-5072-3740-AC56-0CA469876091}" type="slidenum">
              <a:rPr lang="en-US" smtClean="0"/>
              <a:t>‹#›</a:t>
            </a:fld>
            <a:endParaRPr lang="en-US"/>
          </a:p>
        </p:txBody>
      </p:sp>
    </p:spTree>
    <p:extLst>
      <p:ext uri="{BB962C8B-B14F-4D97-AF65-F5344CB8AC3E}">
        <p14:creationId xmlns:p14="http://schemas.microsoft.com/office/powerpoint/2010/main" val="171395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04924-7A8F-9C4A-A04D-DE56EA6FAF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601025-CDF3-724A-8ACA-11B3A51E2F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223B09-93AC-074B-92EF-95DBF384FB5A}"/>
              </a:ext>
            </a:extLst>
          </p:cNvPr>
          <p:cNvSpPr>
            <a:spLocks noGrp="1"/>
          </p:cNvSpPr>
          <p:nvPr>
            <p:ph type="dt" sz="half" idx="10"/>
          </p:nvPr>
        </p:nvSpPr>
        <p:spPr/>
        <p:txBody>
          <a:bodyPr/>
          <a:lstStyle/>
          <a:p>
            <a:fld id="{263E7770-D26B-DD44-A91D-EB7EF96CE9D0}" type="datetimeFigureOut">
              <a:rPr lang="en-US" smtClean="0"/>
              <a:t>11/18/21</a:t>
            </a:fld>
            <a:endParaRPr lang="en-US"/>
          </a:p>
        </p:txBody>
      </p:sp>
      <p:sp>
        <p:nvSpPr>
          <p:cNvPr id="5" name="Footer Placeholder 4">
            <a:extLst>
              <a:ext uri="{FF2B5EF4-FFF2-40B4-BE49-F238E27FC236}">
                <a16:creationId xmlns:a16="http://schemas.microsoft.com/office/drawing/2014/main" id="{386D34AC-FFBF-DF4D-B92E-C8F42DABA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BA4C7-1B9A-A642-9A51-7CE62D64C067}"/>
              </a:ext>
            </a:extLst>
          </p:cNvPr>
          <p:cNvSpPr>
            <a:spLocks noGrp="1"/>
          </p:cNvSpPr>
          <p:nvPr>
            <p:ph type="sldNum" sz="quarter" idx="12"/>
          </p:nvPr>
        </p:nvSpPr>
        <p:spPr/>
        <p:txBody>
          <a:bodyPr/>
          <a:lstStyle/>
          <a:p>
            <a:fld id="{7742E44C-5072-3740-AC56-0CA469876091}" type="slidenum">
              <a:rPr lang="en-US" smtClean="0"/>
              <a:t>‹#›</a:t>
            </a:fld>
            <a:endParaRPr lang="en-US"/>
          </a:p>
        </p:txBody>
      </p:sp>
    </p:spTree>
    <p:extLst>
      <p:ext uri="{BB962C8B-B14F-4D97-AF65-F5344CB8AC3E}">
        <p14:creationId xmlns:p14="http://schemas.microsoft.com/office/powerpoint/2010/main" val="332162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FA61-7E87-B24A-B497-AB32ECF36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9CA62-D9EA-5C4A-A693-EC4A2BBD76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E4247-21C6-0848-A441-7D2B813A5326}"/>
              </a:ext>
            </a:extLst>
          </p:cNvPr>
          <p:cNvSpPr>
            <a:spLocks noGrp="1"/>
          </p:cNvSpPr>
          <p:nvPr>
            <p:ph type="dt" sz="half" idx="10"/>
          </p:nvPr>
        </p:nvSpPr>
        <p:spPr/>
        <p:txBody>
          <a:bodyPr/>
          <a:lstStyle/>
          <a:p>
            <a:fld id="{263E7770-D26B-DD44-A91D-EB7EF96CE9D0}" type="datetimeFigureOut">
              <a:rPr lang="en-US" smtClean="0"/>
              <a:t>11/18/21</a:t>
            </a:fld>
            <a:endParaRPr lang="en-US"/>
          </a:p>
        </p:txBody>
      </p:sp>
      <p:sp>
        <p:nvSpPr>
          <p:cNvPr id="5" name="Footer Placeholder 4">
            <a:extLst>
              <a:ext uri="{FF2B5EF4-FFF2-40B4-BE49-F238E27FC236}">
                <a16:creationId xmlns:a16="http://schemas.microsoft.com/office/drawing/2014/main" id="{F15C5D71-41B4-6842-8BF1-5EF47A3C8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C4795-8FED-584A-983A-6E40BAE32DAF}"/>
              </a:ext>
            </a:extLst>
          </p:cNvPr>
          <p:cNvSpPr>
            <a:spLocks noGrp="1"/>
          </p:cNvSpPr>
          <p:nvPr>
            <p:ph type="sldNum" sz="quarter" idx="12"/>
          </p:nvPr>
        </p:nvSpPr>
        <p:spPr/>
        <p:txBody>
          <a:bodyPr/>
          <a:lstStyle/>
          <a:p>
            <a:fld id="{7742E44C-5072-3740-AC56-0CA469876091}" type="slidenum">
              <a:rPr lang="en-US" smtClean="0"/>
              <a:t>‹#›</a:t>
            </a:fld>
            <a:endParaRPr lang="en-US"/>
          </a:p>
        </p:txBody>
      </p:sp>
    </p:spTree>
    <p:extLst>
      <p:ext uri="{BB962C8B-B14F-4D97-AF65-F5344CB8AC3E}">
        <p14:creationId xmlns:p14="http://schemas.microsoft.com/office/powerpoint/2010/main" val="32109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84B3-C460-304E-ADFB-5615919DA0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9B83D2-F527-D74A-9CCD-8F55B4F7D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8EB082-C6C7-7F45-83B4-69FBF9AE7BBE}"/>
              </a:ext>
            </a:extLst>
          </p:cNvPr>
          <p:cNvSpPr>
            <a:spLocks noGrp="1"/>
          </p:cNvSpPr>
          <p:nvPr>
            <p:ph type="dt" sz="half" idx="10"/>
          </p:nvPr>
        </p:nvSpPr>
        <p:spPr/>
        <p:txBody>
          <a:bodyPr/>
          <a:lstStyle/>
          <a:p>
            <a:fld id="{263E7770-D26B-DD44-A91D-EB7EF96CE9D0}" type="datetimeFigureOut">
              <a:rPr lang="en-US" smtClean="0"/>
              <a:t>11/18/21</a:t>
            </a:fld>
            <a:endParaRPr lang="en-US"/>
          </a:p>
        </p:txBody>
      </p:sp>
      <p:sp>
        <p:nvSpPr>
          <p:cNvPr id="5" name="Footer Placeholder 4">
            <a:extLst>
              <a:ext uri="{FF2B5EF4-FFF2-40B4-BE49-F238E27FC236}">
                <a16:creationId xmlns:a16="http://schemas.microsoft.com/office/drawing/2014/main" id="{7706D50B-19DB-E74C-B1F9-6AE464EF7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6B206-2922-174D-BB74-4593F8F5F359}"/>
              </a:ext>
            </a:extLst>
          </p:cNvPr>
          <p:cNvSpPr>
            <a:spLocks noGrp="1"/>
          </p:cNvSpPr>
          <p:nvPr>
            <p:ph type="sldNum" sz="quarter" idx="12"/>
          </p:nvPr>
        </p:nvSpPr>
        <p:spPr/>
        <p:txBody>
          <a:bodyPr/>
          <a:lstStyle/>
          <a:p>
            <a:fld id="{7742E44C-5072-3740-AC56-0CA469876091}" type="slidenum">
              <a:rPr lang="en-US" smtClean="0"/>
              <a:t>‹#›</a:t>
            </a:fld>
            <a:endParaRPr lang="en-US"/>
          </a:p>
        </p:txBody>
      </p:sp>
    </p:spTree>
    <p:extLst>
      <p:ext uri="{BB962C8B-B14F-4D97-AF65-F5344CB8AC3E}">
        <p14:creationId xmlns:p14="http://schemas.microsoft.com/office/powerpoint/2010/main" val="61118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4C75-C714-3D4A-A7B5-3BCA3BF718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AE00B-919F-C04B-9FFC-240893FB8F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A110B0-BB2E-1641-9068-2603D178F4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BE32B5-8C3F-974D-8AFA-FD524F077250}"/>
              </a:ext>
            </a:extLst>
          </p:cNvPr>
          <p:cNvSpPr>
            <a:spLocks noGrp="1"/>
          </p:cNvSpPr>
          <p:nvPr>
            <p:ph type="dt" sz="half" idx="10"/>
          </p:nvPr>
        </p:nvSpPr>
        <p:spPr/>
        <p:txBody>
          <a:bodyPr/>
          <a:lstStyle/>
          <a:p>
            <a:fld id="{263E7770-D26B-DD44-A91D-EB7EF96CE9D0}" type="datetimeFigureOut">
              <a:rPr lang="en-US" smtClean="0"/>
              <a:t>11/18/21</a:t>
            </a:fld>
            <a:endParaRPr lang="en-US"/>
          </a:p>
        </p:txBody>
      </p:sp>
      <p:sp>
        <p:nvSpPr>
          <p:cNvPr id="6" name="Footer Placeholder 5">
            <a:extLst>
              <a:ext uri="{FF2B5EF4-FFF2-40B4-BE49-F238E27FC236}">
                <a16:creationId xmlns:a16="http://schemas.microsoft.com/office/drawing/2014/main" id="{D0D32625-628B-DD47-AFEA-A7CA5F9C3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B2BC9-C594-A747-96BC-694EA294D735}"/>
              </a:ext>
            </a:extLst>
          </p:cNvPr>
          <p:cNvSpPr>
            <a:spLocks noGrp="1"/>
          </p:cNvSpPr>
          <p:nvPr>
            <p:ph type="sldNum" sz="quarter" idx="12"/>
          </p:nvPr>
        </p:nvSpPr>
        <p:spPr/>
        <p:txBody>
          <a:bodyPr/>
          <a:lstStyle/>
          <a:p>
            <a:fld id="{7742E44C-5072-3740-AC56-0CA469876091}" type="slidenum">
              <a:rPr lang="en-US" smtClean="0"/>
              <a:t>‹#›</a:t>
            </a:fld>
            <a:endParaRPr lang="en-US"/>
          </a:p>
        </p:txBody>
      </p:sp>
    </p:spTree>
    <p:extLst>
      <p:ext uri="{BB962C8B-B14F-4D97-AF65-F5344CB8AC3E}">
        <p14:creationId xmlns:p14="http://schemas.microsoft.com/office/powerpoint/2010/main" val="109283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A6C1-5CF3-B34D-A22A-0FE9233174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02096-51C8-D846-BDB4-665707B45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BBD85-15BB-274F-833E-748210727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50AFE6-48E3-FF4D-BD11-2BD90DA30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D59C7-B61B-0F4A-A1B2-C340A774DE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1AF707-8A9D-3F4C-BFBB-851A60C6CEBE}"/>
              </a:ext>
            </a:extLst>
          </p:cNvPr>
          <p:cNvSpPr>
            <a:spLocks noGrp="1"/>
          </p:cNvSpPr>
          <p:nvPr>
            <p:ph type="dt" sz="half" idx="10"/>
          </p:nvPr>
        </p:nvSpPr>
        <p:spPr/>
        <p:txBody>
          <a:bodyPr/>
          <a:lstStyle/>
          <a:p>
            <a:fld id="{263E7770-D26B-DD44-A91D-EB7EF96CE9D0}" type="datetimeFigureOut">
              <a:rPr lang="en-US" smtClean="0"/>
              <a:t>11/18/21</a:t>
            </a:fld>
            <a:endParaRPr lang="en-US"/>
          </a:p>
        </p:txBody>
      </p:sp>
      <p:sp>
        <p:nvSpPr>
          <p:cNvPr id="8" name="Footer Placeholder 7">
            <a:extLst>
              <a:ext uri="{FF2B5EF4-FFF2-40B4-BE49-F238E27FC236}">
                <a16:creationId xmlns:a16="http://schemas.microsoft.com/office/drawing/2014/main" id="{76C2EAAD-495C-1949-B187-075FFFB862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73AF04-1A8C-8644-9D29-FC27C89CF512}"/>
              </a:ext>
            </a:extLst>
          </p:cNvPr>
          <p:cNvSpPr>
            <a:spLocks noGrp="1"/>
          </p:cNvSpPr>
          <p:nvPr>
            <p:ph type="sldNum" sz="quarter" idx="12"/>
          </p:nvPr>
        </p:nvSpPr>
        <p:spPr/>
        <p:txBody>
          <a:bodyPr/>
          <a:lstStyle/>
          <a:p>
            <a:fld id="{7742E44C-5072-3740-AC56-0CA469876091}" type="slidenum">
              <a:rPr lang="en-US" smtClean="0"/>
              <a:t>‹#›</a:t>
            </a:fld>
            <a:endParaRPr lang="en-US"/>
          </a:p>
        </p:txBody>
      </p:sp>
    </p:spTree>
    <p:extLst>
      <p:ext uri="{BB962C8B-B14F-4D97-AF65-F5344CB8AC3E}">
        <p14:creationId xmlns:p14="http://schemas.microsoft.com/office/powerpoint/2010/main" val="268853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054A-9430-314C-8233-991DB1BB56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0D41F6-7ABB-5D47-800F-9927ADB0253E}"/>
              </a:ext>
            </a:extLst>
          </p:cNvPr>
          <p:cNvSpPr>
            <a:spLocks noGrp="1"/>
          </p:cNvSpPr>
          <p:nvPr>
            <p:ph type="dt" sz="half" idx="10"/>
          </p:nvPr>
        </p:nvSpPr>
        <p:spPr/>
        <p:txBody>
          <a:bodyPr/>
          <a:lstStyle/>
          <a:p>
            <a:fld id="{263E7770-D26B-DD44-A91D-EB7EF96CE9D0}" type="datetimeFigureOut">
              <a:rPr lang="en-US" smtClean="0"/>
              <a:t>11/18/21</a:t>
            </a:fld>
            <a:endParaRPr lang="en-US"/>
          </a:p>
        </p:txBody>
      </p:sp>
      <p:sp>
        <p:nvSpPr>
          <p:cNvPr id="4" name="Footer Placeholder 3">
            <a:extLst>
              <a:ext uri="{FF2B5EF4-FFF2-40B4-BE49-F238E27FC236}">
                <a16:creationId xmlns:a16="http://schemas.microsoft.com/office/drawing/2014/main" id="{D96C1BA9-DEA7-E945-B34D-FA7D3CC0D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608B71-2F58-5747-ACAA-D4CC93D8AD19}"/>
              </a:ext>
            </a:extLst>
          </p:cNvPr>
          <p:cNvSpPr>
            <a:spLocks noGrp="1"/>
          </p:cNvSpPr>
          <p:nvPr>
            <p:ph type="sldNum" sz="quarter" idx="12"/>
          </p:nvPr>
        </p:nvSpPr>
        <p:spPr/>
        <p:txBody>
          <a:bodyPr/>
          <a:lstStyle/>
          <a:p>
            <a:fld id="{7742E44C-5072-3740-AC56-0CA469876091}" type="slidenum">
              <a:rPr lang="en-US" smtClean="0"/>
              <a:t>‹#›</a:t>
            </a:fld>
            <a:endParaRPr lang="en-US"/>
          </a:p>
        </p:txBody>
      </p:sp>
    </p:spTree>
    <p:extLst>
      <p:ext uri="{BB962C8B-B14F-4D97-AF65-F5344CB8AC3E}">
        <p14:creationId xmlns:p14="http://schemas.microsoft.com/office/powerpoint/2010/main" val="46325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256C79-898D-F340-A653-A2A9DDF9F070}"/>
              </a:ext>
            </a:extLst>
          </p:cNvPr>
          <p:cNvSpPr>
            <a:spLocks noGrp="1"/>
          </p:cNvSpPr>
          <p:nvPr>
            <p:ph type="dt" sz="half" idx="10"/>
          </p:nvPr>
        </p:nvSpPr>
        <p:spPr/>
        <p:txBody>
          <a:bodyPr/>
          <a:lstStyle/>
          <a:p>
            <a:fld id="{263E7770-D26B-DD44-A91D-EB7EF96CE9D0}" type="datetimeFigureOut">
              <a:rPr lang="en-US" smtClean="0"/>
              <a:t>11/18/21</a:t>
            </a:fld>
            <a:endParaRPr lang="en-US"/>
          </a:p>
        </p:txBody>
      </p:sp>
      <p:sp>
        <p:nvSpPr>
          <p:cNvPr id="3" name="Footer Placeholder 2">
            <a:extLst>
              <a:ext uri="{FF2B5EF4-FFF2-40B4-BE49-F238E27FC236}">
                <a16:creationId xmlns:a16="http://schemas.microsoft.com/office/drawing/2014/main" id="{FCF51331-E4AE-0849-AA17-DBBF8B840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30D09B-C73B-434E-A6BF-7D797E65E744}"/>
              </a:ext>
            </a:extLst>
          </p:cNvPr>
          <p:cNvSpPr>
            <a:spLocks noGrp="1"/>
          </p:cNvSpPr>
          <p:nvPr>
            <p:ph type="sldNum" sz="quarter" idx="12"/>
          </p:nvPr>
        </p:nvSpPr>
        <p:spPr/>
        <p:txBody>
          <a:bodyPr/>
          <a:lstStyle/>
          <a:p>
            <a:fld id="{7742E44C-5072-3740-AC56-0CA469876091}" type="slidenum">
              <a:rPr lang="en-US" smtClean="0"/>
              <a:t>‹#›</a:t>
            </a:fld>
            <a:endParaRPr lang="en-US"/>
          </a:p>
        </p:txBody>
      </p:sp>
    </p:spTree>
    <p:extLst>
      <p:ext uri="{BB962C8B-B14F-4D97-AF65-F5344CB8AC3E}">
        <p14:creationId xmlns:p14="http://schemas.microsoft.com/office/powerpoint/2010/main" val="20426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1445-5C0D-534F-B19F-771E771A1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886905-B1C5-954F-94B2-0E60F6991B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3725F-B3F8-CE47-920C-A658EE773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E56DE-F858-3140-B3FA-872F3D8E7767}"/>
              </a:ext>
            </a:extLst>
          </p:cNvPr>
          <p:cNvSpPr>
            <a:spLocks noGrp="1"/>
          </p:cNvSpPr>
          <p:nvPr>
            <p:ph type="dt" sz="half" idx="10"/>
          </p:nvPr>
        </p:nvSpPr>
        <p:spPr/>
        <p:txBody>
          <a:bodyPr/>
          <a:lstStyle/>
          <a:p>
            <a:fld id="{263E7770-D26B-DD44-A91D-EB7EF96CE9D0}" type="datetimeFigureOut">
              <a:rPr lang="en-US" smtClean="0"/>
              <a:t>11/18/21</a:t>
            </a:fld>
            <a:endParaRPr lang="en-US"/>
          </a:p>
        </p:txBody>
      </p:sp>
      <p:sp>
        <p:nvSpPr>
          <p:cNvPr id="6" name="Footer Placeholder 5">
            <a:extLst>
              <a:ext uri="{FF2B5EF4-FFF2-40B4-BE49-F238E27FC236}">
                <a16:creationId xmlns:a16="http://schemas.microsoft.com/office/drawing/2014/main" id="{16A1F270-AF71-524B-80D3-695FF7A46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FFF34-5C85-D947-B657-6F32CEC9B502}"/>
              </a:ext>
            </a:extLst>
          </p:cNvPr>
          <p:cNvSpPr>
            <a:spLocks noGrp="1"/>
          </p:cNvSpPr>
          <p:nvPr>
            <p:ph type="sldNum" sz="quarter" idx="12"/>
          </p:nvPr>
        </p:nvSpPr>
        <p:spPr/>
        <p:txBody>
          <a:bodyPr/>
          <a:lstStyle/>
          <a:p>
            <a:fld id="{7742E44C-5072-3740-AC56-0CA469876091}" type="slidenum">
              <a:rPr lang="en-US" smtClean="0"/>
              <a:t>‹#›</a:t>
            </a:fld>
            <a:endParaRPr lang="en-US"/>
          </a:p>
        </p:txBody>
      </p:sp>
    </p:spTree>
    <p:extLst>
      <p:ext uri="{BB962C8B-B14F-4D97-AF65-F5344CB8AC3E}">
        <p14:creationId xmlns:p14="http://schemas.microsoft.com/office/powerpoint/2010/main" val="34736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287B-29D6-B141-956B-EAC4C4607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777C6F-BF81-3644-9140-096CF50F9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045067-27CB-5E45-84FD-7C4067B9A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A3D6B-36C3-3843-BD1D-F3AF0C26F63B}"/>
              </a:ext>
            </a:extLst>
          </p:cNvPr>
          <p:cNvSpPr>
            <a:spLocks noGrp="1"/>
          </p:cNvSpPr>
          <p:nvPr>
            <p:ph type="dt" sz="half" idx="10"/>
          </p:nvPr>
        </p:nvSpPr>
        <p:spPr/>
        <p:txBody>
          <a:bodyPr/>
          <a:lstStyle/>
          <a:p>
            <a:fld id="{263E7770-D26B-DD44-A91D-EB7EF96CE9D0}" type="datetimeFigureOut">
              <a:rPr lang="en-US" smtClean="0"/>
              <a:t>11/18/21</a:t>
            </a:fld>
            <a:endParaRPr lang="en-US"/>
          </a:p>
        </p:txBody>
      </p:sp>
      <p:sp>
        <p:nvSpPr>
          <p:cNvPr id="6" name="Footer Placeholder 5">
            <a:extLst>
              <a:ext uri="{FF2B5EF4-FFF2-40B4-BE49-F238E27FC236}">
                <a16:creationId xmlns:a16="http://schemas.microsoft.com/office/drawing/2014/main" id="{3BF93E4F-3DE6-0245-8BD0-556E74ADD4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8D4FD-E89F-A546-A1DE-22CFBC2666F6}"/>
              </a:ext>
            </a:extLst>
          </p:cNvPr>
          <p:cNvSpPr>
            <a:spLocks noGrp="1"/>
          </p:cNvSpPr>
          <p:nvPr>
            <p:ph type="sldNum" sz="quarter" idx="12"/>
          </p:nvPr>
        </p:nvSpPr>
        <p:spPr/>
        <p:txBody>
          <a:bodyPr/>
          <a:lstStyle/>
          <a:p>
            <a:fld id="{7742E44C-5072-3740-AC56-0CA469876091}" type="slidenum">
              <a:rPr lang="en-US" smtClean="0"/>
              <a:t>‹#›</a:t>
            </a:fld>
            <a:endParaRPr lang="en-US"/>
          </a:p>
        </p:txBody>
      </p:sp>
    </p:spTree>
    <p:extLst>
      <p:ext uri="{BB962C8B-B14F-4D97-AF65-F5344CB8AC3E}">
        <p14:creationId xmlns:p14="http://schemas.microsoft.com/office/powerpoint/2010/main" val="227933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415521-C3BB-1D42-B385-D8BF06FB9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F193A6-1B72-234B-B7A0-8CF4372CA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44DAD-4FF2-B64B-9E5F-1BEA990C8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E7770-D26B-DD44-A91D-EB7EF96CE9D0}" type="datetimeFigureOut">
              <a:rPr lang="en-US" smtClean="0"/>
              <a:t>11/18/21</a:t>
            </a:fld>
            <a:endParaRPr lang="en-US"/>
          </a:p>
        </p:txBody>
      </p:sp>
      <p:sp>
        <p:nvSpPr>
          <p:cNvPr id="5" name="Footer Placeholder 4">
            <a:extLst>
              <a:ext uri="{FF2B5EF4-FFF2-40B4-BE49-F238E27FC236}">
                <a16:creationId xmlns:a16="http://schemas.microsoft.com/office/drawing/2014/main" id="{97F79648-0E53-9541-AAE3-76DF7F5EC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54A9E1-B371-B04A-8736-BFCCAF5D9A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42E44C-5072-3740-AC56-0CA469876091}" type="slidenum">
              <a:rPr lang="en-US" smtClean="0"/>
              <a:t>‹#›</a:t>
            </a:fld>
            <a:endParaRPr lang="en-US"/>
          </a:p>
        </p:txBody>
      </p:sp>
    </p:spTree>
    <p:extLst>
      <p:ext uri="{BB962C8B-B14F-4D97-AF65-F5344CB8AC3E}">
        <p14:creationId xmlns:p14="http://schemas.microsoft.com/office/powerpoint/2010/main" val="2918808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TX5u2x-ZRsM?start=15&amp;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EF08-1343-5946-B0AD-3098382421D2}"/>
              </a:ext>
            </a:extLst>
          </p:cNvPr>
          <p:cNvSpPr>
            <a:spLocks noGrp="1"/>
          </p:cNvSpPr>
          <p:nvPr>
            <p:ph type="ctrTitle"/>
          </p:nvPr>
        </p:nvSpPr>
        <p:spPr/>
        <p:txBody>
          <a:bodyPr/>
          <a:lstStyle/>
          <a:p>
            <a:r>
              <a:rPr lang="en-US" dirty="0"/>
              <a:t>Deliverables 3</a:t>
            </a:r>
          </a:p>
        </p:txBody>
      </p:sp>
      <p:sp>
        <p:nvSpPr>
          <p:cNvPr id="3" name="Subtitle 2">
            <a:extLst>
              <a:ext uri="{FF2B5EF4-FFF2-40B4-BE49-F238E27FC236}">
                <a16:creationId xmlns:a16="http://schemas.microsoft.com/office/drawing/2014/main" id="{CC384EEC-9824-234B-B66F-A22585438A2F}"/>
              </a:ext>
            </a:extLst>
          </p:cNvPr>
          <p:cNvSpPr>
            <a:spLocks noGrp="1"/>
          </p:cNvSpPr>
          <p:nvPr>
            <p:ph type="subTitle" idx="1"/>
          </p:nvPr>
        </p:nvSpPr>
        <p:spPr/>
        <p:txBody>
          <a:bodyPr/>
          <a:lstStyle/>
          <a:p>
            <a:r>
              <a:rPr lang="en-US" dirty="0"/>
              <a:t>Nafisa</a:t>
            </a:r>
          </a:p>
        </p:txBody>
      </p:sp>
    </p:spTree>
    <p:extLst>
      <p:ext uri="{BB962C8B-B14F-4D97-AF65-F5344CB8AC3E}">
        <p14:creationId xmlns:p14="http://schemas.microsoft.com/office/powerpoint/2010/main" val="1966385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9BFF-B6B9-F441-996E-8ABF2E65DAF2}"/>
              </a:ext>
            </a:extLst>
          </p:cNvPr>
          <p:cNvSpPr>
            <a:spLocks noGrp="1"/>
          </p:cNvSpPr>
          <p:nvPr>
            <p:ph type="title"/>
          </p:nvPr>
        </p:nvSpPr>
        <p:spPr/>
        <p:txBody>
          <a:bodyPr/>
          <a:lstStyle/>
          <a:p>
            <a:r>
              <a:rPr lang="en-US" dirty="0"/>
              <a:t>Demo Video Example</a:t>
            </a:r>
          </a:p>
        </p:txBody>
      </p:sp>
      <p:sp>
        <p:nvSpPr>
          <p:cNvPr id="5" name="TextBox 4">
            <a:extLst>
              <a:ext uri="{FF2B5EF4-FFF2-40B4-BE49-F238E27FC236}">
                <a16:creationId xmlns:a16="http://schemas.microsoft.com/office/drawing/2014/main" id="{5C379839-3CC1-FD47-AAA9-E1273E421B46}"/>
              </a:ext>
            </a:extLst>
          </p:cNvPr>
          <p:cNvSpPr txBox="1"/>
          <p:nvPr/>
        </p:nvSpPr>
        <p:spPr>
          <a:xfrm>
            <a:off x="3040655" y="1498294"/>
            <a:ext cx="5605252" cy="369332"/>
          </a:xfrm>
          <a:prstGeom prst="rect">
            <a:avLst/>
          </a:prstGeom>
          <a:noFill/>
        </p:spPr>
        <p:txBody>
          <a:bodyPr wrap="none" rtlCol="0">
            <a:spAutoFit/>
          </a:bodyPr>
          <a:lstStyle/>
          <a:p>
            <a:r>
              <a:rPr lang="en-US" dirty="0"/>
              <a:t>https://</a:t>
            </a:r>
            <a:r>
              <a:rPr lang="en-US" dirty="0" err="1"/>
              <a:t>www.youtube.com</a:t>
            </a:r>
            <a:r>
              <a:rPr lang="en-US" dirty="0"/>
              <a:t>/</a:t>
            </a:r>
            <a:r>
              <a:rPr lang="en-US" dirty="0" err="1"/>
              <a:t>watch?v</a:t>
            </a:r>
            <a:r>
              <a:rPr lang="en-US" dirty="0"/>
              <a:t>=TX5u2x-ZRsM&amp;t=15s</a:t>
            </a:r>
          </a:p>
        </p:txBody>
      </p:sp>
      <p:pic>
        <p:nvPicPr>
          <p:cNvPr id="8" name="Online Media 7" descr="Escape: The Multiverse Project Demo">
            <a:hlinkClick r:id="" action="ppaction://media"/>
            <a:extLst>
              <a:ext uri="{FF2B5EF4-FFF2-40B4-BE49-F238E27FC236}">
                <a16:creationId xmlns:a16="http://schemas.microsoft.com/office/drawing/2014/main" id="{295A37F5-F870-3C4D-B2AC-4CDAD2927951}"/>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330284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B9AA-9ED1-714D-957A-090971AC17C0}"/>
              </a:ext>
            </a:extLst>
          </p:cNvPr>
          <p:cNvSpPr>
            <a:spLocks noGrp="1"/>
          </p:cNvSpPr>
          <p:nvPr>
            <p:ph type="title"/>
          </p:nvPr>
        </p:nvSpPr>
        <p:spPr/>
        <p:txBody>
          <a:bodyPr/>
          <a:lstStyle/>
          <a:p>
            <a:r>
              <a:rPr lang="en-US" dirty="0"/>
              <a:t>Demo Requirements Document Submission</a:t>
            </a:r>
          </a:p>
        </p:txBody>
      </p:sp>
      <p:sp>
        <p:nvSpPr>
          <p:cNvPr id="3" name="Content Placeholder 2">
            <a:extLst>
              <a:ext uri="{FF2B5EF4-FFF2-40B4-BE49-F238E27FC236}">
                <a16:creationId xmlns:a16="http://schemas.microsoft.com/office/drawing/2014/main" id="{87D1C81D-993B-C146-B767-759241F3312A}"/>
              </a:ext>
            </a:extLst>
          </p:cNvPr>
          <p:cNvSpPr>
            <a:spLocks noGrp="1"/>
          </p:cNvSpPr>
          <p:nvPr>
            <p:ph idx="1"/>
          </p:nvPr>
        </p:nvSpPr>
        <p:spPr/>
        <p:txBody>
          <a:bodyPr/>
          <a:lstStyle/>
          <a:p>
            <a:r>
              <a:rPr lang="en-US" dirty="0"/>
              <a:t>Upload a document that lists out all your “must-have” requirements</a:t>
            </a:r>
          </a:p>
          <a:p>
            <a:r>
              <a:rPr lang="en-US" dirty="0"/>
              <a:t>Use the shall statement of the requirements when creating this list</a:t>
            </a:r>
          </a:p>
          <a:p>
            <a:r>
              <a:rPr lang="en-US" dirty="0"/>
              <a:t>We will be using this document to review your demo to check </a:t>
            </a:r>
            <a:r>
              <a:rPr lang="en-US"/>
              <a:t>if you </a:t>
            </a:r>
            <a:r>
              <a:rPr lang="en-US" dirty="0"/>
              <a:t>covered your “must-have” requirements.</a:t>
            </a:r>
          </a:p>
        </p:txBody>
      </p:sp>
    </p:spTree>
    <p:extLst>
      <p:ext uri="{BB962C8B-B14F-4D97-AF65-F5344CB8AC3E}">
        <p14:creationId xmlns:p14="http://schemas.microsoft.com/office/powerpoint/2010/main" val="245677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DD00-9461-5A4A-8A33-6C066E272B85}"/>
              </a:ext>
            </a:extLst>
          </p:cNvPr>
          <p:cNvSpPr>
            <a:spLocks noGrp="1"/>
          </p:cNvSpPr>
          <p:nvPr>
            <p:ph type="title"/>
          </p:nvPr>
        </p:nvSpPr>
        <p:spPr/>
        <p:txBody>
          <a:bodyPr/>
          <a:lstStyle/>
          <a:p>
            <a:r>
              <a:rPr lang="en-US" dirty="0"/>
              <a:t>Things to Remember</a:t>
            </a:r>
          </a:p>
        </p:txBody>
      </p:sp>
      <p:sp>
        <p:nvSpPr>
          <p:cNvPr id="3" name="Content Placeholder 2">
            <a:extLst>
              <a:ext uri="{FF2B5EF4-FFF2-40B4-BE49-F238E27FC236}">
                <a16:creationId xmlns:a16="http://schemas.microsoft.com/office/drawing/2014/main" id="{055A7F12-4E61-E34E-B090-0E51B77A75DA}"/>
              </a:ext>
            </a:extLst>
          </p:cNvPr>
          <p:cNvSpPr>
            <a:spLocks noGrp="1"/>
          </p:cNvSpPr>
          <p:nvPr>
            <p:ph idx="1"/>
          </p:nvPr>
        </p:nvSpPr>
        <p:spPr/>
        <p:txBody>
          <a:bodyPr>
            <a:normAutofit fontScale="92500" lnSpcReduction="20000"/>
          </a:bodyPr>
          <a:lstStyle/>
          <a:p>
            <a:r>
              <a:rPr lang="en-US" dirty="0"/>
              <a:t>Test Results and Build Instructions should be combined into one document and submitted to the Deliverables 3 Assignment on </a:t>
            </a:r>
            <a:r>
              <a:rPr lang="en-US" dirty="0" err="1"/>
              <a:t>Webcourses</a:t>
            </a:r>
            <a:r>
              <a:rPr lang="en-US" dirty="0"/>
              <a:t>. </a:t>
            </a:r>
            <a:r>
              <a:rPr lang="en-US" b="1" dirty="0"/>
              <a:t>Group Submission</a:t>
            </a:r>
          </a:p>
          <a:p>
            <a:r>
              <a:rPr lang="en-US" dirty="0"/>
              <a:t>Individual Lessons Learn should be submitted under Individual Lessons Learned Submission on </a:t>
            </a:r>
            <a:r>
              <a:rPr lang="en-US" dirty="0" err="1"/>
              <a:t>Webcourses</a:t>
            </a:r>
            <a:r>
              <a:rPr lang="en-US" dirty="0"/>
              <a:t>. </a:t>
            </a:r>
            <a:r>
              <a:rPr lang="en-US" b="1" dirty="0"/>
              <a:t>Individual Submission</a:t>
            </a:r>
          </a:p>
          <a:p>
            <a:r>
              <a:rPr lang="en-US" dirty="0"/>
              <a:t>Demo video link should be submitted under Project Demo Video Link Submission on </a:t>
            </a:r>
            <a:r>
              <a:rPr lang="en-US" dirty="0" err="1"/>
              <a:t>Webcourses</a:t>
            </a:r>
            <a:r>
              <a:rPr lang="en-US" dirty="0"/>
              <a:t>. </a:t>
            </a:r>
            <a:r>
              <a:rPr lang="en-US" b="1" dirty="0"/>
              <a:t>Group Submission</a:t>
            </a:r>
            <a:endParaRPr lang="en-US" dirty="0"/>
          </a:p>
          <a:p>
            <a:r>
              <a:rPr lang="en-US" dirty="0"/>
              <a:t>Source code link should be submitted under Source Code Submission. </a:t>
            </a:r>
            <a:r>
              <a:rPr lang="en-US" b="1" dirty="0"/>
              <a:t>Group Submission</a:t>
            </a:r>
            <a:r>
              <a:rPr lang="en-US" dirty="0"/>
              <a:t> </a:t>
            </a:r>
          </a:p>
          <a:p>
            <a:r>
              <a:rPr lang="en-US" dirty="0"/>
              <a:t>Demo Requirements Document should be submitted under Demo Requirements Document Submission. </a:t>
            </a:r>
            <a:r>
              <a:rPr lang="en-US" b="1" dirty="0"/>
              <a:t>Group Submission</a:t>
            </a:r>
            <a:endParaRPr lang="en-US" dirty="0"/>
          </a:p>
          <a:p>
            <a:r>
              <a:rPr lang="en-US" dirty="0"/>
              <a:t>Create the demo requirements document first and then create your demo video so that it covers all those requirements. </a:t>
            </a:r>
            <a:r>
              <a:rPr lang="en-US" b="1" dirty="0"/>
              <a:t>Group Submission</a:t>
            </a:r>
          </a:p>
        </p:txBody>
      </p:sp>
    </p:spTree>
    <p:extLst>
      <p:ext uri="{BB962C8B-B14F-4D97-AF65-F5344CB8AC3E}">
        <p14:creationId xmlns:p14="http://schemas.microsoft.com/office/powerpoint/2010/main" val="253456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FE79-BF95-AB48-8775-4AFA6E21032C}"/>
              </a:ext>
            </a:extLst>
          </p:cNvPr>
          <p:cNvSpPr>
            <a:spLocks noGrp="1"/>
          </p:cNvSpPr>
          <p:nvPr>
            <p:ph type="title"/>
          </p:nvPr>
        </p:nvSpPr>
        <p:spPr/>
        <p:txBody>
          <a:bodyPr/>
          <a:lstStyle/>
          <a:p>
            <a:r>
              <a:rPr lang="en-US" dirty="0"/>
              <a:t>Deliverables 3 Submission</a:t>
            </a:r>
          </a:p>
        </p:txBody>
      </p:sp>
      <p:sp>
        <p:nvSpPr>
          <p:cNvPr id="3" name="Content Placeholder 2">
            <a:extLst>
              <a:ext uri="{FF2B5EF4-FFF2-40B4-BE49-F238E27FC236}">
                <a16:creationId xmlns:a16="http://schemas.microsoft.com/office/drawing/2014/main" id="{78CADADE-A744-914E-81E4-C2B6948CEE3E}"/>
              </a:ext>
            </a:extLst>
          </p:cNvPr>
          <p:cNvSpPr>
            <a:spLocks noGrp="1"/>
          </p:cNvSpPr>
          <p:nvPr>
            <p:ph idx="1"/>
          </p:nvPr>
        </p:nvSpPr>
        <p:spPr/>
        <p:txBody>
          <a:bodyPr/>
          <a:lstStyle/>
          <a:p>
            <a:r>
              <a:rPr lang="en-US" dirty="0"/>
              <a:t>Test Results</a:t>
            </a:r>
          </a:p>
          <a:p>
            <a:r>
              <a:rPr lang="en-US" dirty="0"/>
              <a:t>Build Instructions</a:t>
            </a:r>
          </a:p>
          <a:p>
            <a:r>
              <a:rPr lang="en-US" dirty="0"/>
              <a:t>Individual Lessons Learned</a:t>
            </a:r>
          </a:p>
          <a:p>
            <a:r>
              <a:rPr lang="en-US" dirty="0"/>
              <a:t>Source Code</a:t>
            </a:r>
          </a:p>
          <a:p>
            <a:r>
              <a:rPr lang="en-US" dirty="0"/>
              <a:t>Demo Video Link</a:t>
            </a:r>
          </a:p>
          <a:p>
            <a:r>
              <a:rPr lang="en-US" dirty="0"/>
              <a:t>Demo Requirements Document Submission</a:t>
            </a:r>
          </a:p>
        </p:txBody>
      </p:sp>
    </p:spTree>
    <p:extLst>
      <p:ext uri="{BB962C8B-B14F-4D97-AF65-F5344CB8AC3E}">
        <p14:creationId xmlns:p14="http://schemas.microsoft.com/office/powerpoint/2010/main" val="235471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5D71-917D-A54C-94A1-53378BF4E1C4}"/>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BFD1F949-86DA-F949-9E78-AA4DB729CB48}"/>
              </a:ext>
            </a:extLst>
          </p:cNvPr>
          <p:cNvSpPr>
            <a:spLocks noGrp="1"/>
          </p:cNvSpPr>
          <p:nvPr>
            <p:ph idx="1"/>
          </p:nvPr>
        </p:nvSpPr>
        <p:spPr/>
        <p:txBody>
          <a:bodyPr/>
          <a:lstStyle/>
          <a:p>
            <a:r>
              <a:rPr lang="en-US" dirty="0"/>
              <a:t>Description of Test Environment</a:t>
            </a:r>
          </a:p>
          <a:p>
            <a:pPr lvl="1"/>
            <a:r>
              <a:rPr lang="en-US" dirty="0"/>
              <a:t>Describe how the actual testing differed from the planned testing, if at all.</a:t>
            </a:r>
          </a:p>
          <a:p>
            <a:pPr lvl="1"/>
            <a:endParaRPr lang="en-US" dirty="0"/>
          </a:p>
          <a:p>
            <a:r>
              <a:rPr lang="en-US" dirty="0"/>
              <a:t>If there is no difference, just write a sentence about there not being any difference</a:t>
            </a:r>
          </a:p>
        </p:txBody>
      </p:sp>
    </p:spTree>
    <p:extLst>
      <p:ext uri="{BB962C8B-B14F-4D97-AF65-F5344CB8AC3E}">
        <p14:creationId xmlns:p14="http://schemas.microsoft.com/office/powerpoint/2010/main" val="410540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8D3-BF89-5C44-9932-76C10013FAC4}"/>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BB74A194-C949-5240-BF49-02C869FA3A9B}"/>
              </a:ext>
            </a:extLst>
          </p:cNvPr>
          <p:cNvSpPr>
            <a:spLocks noGrp="1"/>
          </p:cNvSpPr>
          <p:nvPr>
            <p:ph idx="1"/>
          </p:nvPr>
        </p:nvSpPr>
        <p:spPr/>
        <p:txBody>
          <a:bodyPr/>
          <a:lstStyle/>
          <a:p>
            <a:r>
              <a:rPr lang="en-US" dirty="0"/>
              <a:t>Results of Individuals Test Cases</a:t>
            </a:r>
          </a:p>
          <a:p>
            <a:pPr lvl="1"/>
            <a:r>
              <a:rPr lang="en-US" dirty="0"/>
              <a:t>For each test case: who ran this test case, when was it run, in what environment, and the result: "pass" or "fail" (and if "fail", precisely what was observed).</a:t>
            </a:r>
          </a:p>
          <a:p>
            <a:pPr lvl="1"/>
            <a:endParaRPr lang="en-US" dirty="0"/>
          </a:p>
          <a:p>
            <a:r>
              <a:rPr lang="en-US" dirty="0"/>
              <a:t>Copy and Paste your Trace of Individual Test Cases to Requirements table from your Test Plan</a:t>
            </a:r>
          </a:p>
          <a:p>
            <a:r>
              <a:rPr lang="en-US" dirty="0"/>
              <a:t>Add a column indicating if that test passed or failed</a:t>
            </a:r>
          </a:p>
          <a:p>
            <a:r>
              <a:rPr lang="en-US" dirty="0"/>
              <a:t>Remember to write what happened if the test failed</a:t>
            </a:r>
          </a:p>
        </p:txBody>
      </p:sp>
    </p:spTree>
    <p:extLst>
      <p:ext uri="{BB962C8B-B14F-4D97-AF65-F5344CB8AC3E}">
        <p14:creationId xmlns:p14="http://schemas.microsoft.com/office/powerpoint/2010/main" val="206357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E54E-E2AA-3C4B-9C13-8A4E9103B5F6}"/>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00F2BC54-98CB-F84E-800E-6222FE76481B}"/>
              </a:ext>
            </a:extLst>
          </p:cNvPr>
          <p:cNvSpPr>
            <a:spLocks noGrp="1"/>
          </p:cNvSpPr>
          <p:nvPr>
            <p:ph idx="1"/>
          </p:nvPr>
        </p:nvSpPr>
        <p:spPr/>
        <p:txBody>
          <a:bodyPr/>
          <a:lstStyle/>
          <a:p>
            <a:r>
              <a:rPr lang="en-US" dirty="0"/>
              <a:t>Conclusion</a:t>
            </a:r>
          </a:p>
          <a:p>
            <a:pPr lvl="1"/>
            <a:r>
              <a:rPr lang="en-US" dirty="0"/>
              <a:t>What are your final conclusions from the tests? Is more testing required? What additional tests should be performed? Is the software ready to be delivered? Do you have any maintenance concerns? What remains to be done for the software?</a:t>
            </a:r>
          </a:p>
          <a:p>
            <a:pPr lvl="1"/>
            <a:endParaRPr lang="en-US" dirty="0"/>
          </a:p>
          <a:p>
            <a:r>
              <a:rPr lang="en-US" dirty="0"/>
              <a:t>No more than a full page</a:t>
            </a:r>
          </a:p>
        </p:txBody>
      </p:sp>
    </p:spTree>
    <p:extLst>
      <p:ext uri="{BB962C8B-B14F-4D97-AF65-F5344CB8AC3E}">
        <p14:creationId xmlns:p14="http://schemas.microsoft.com/office/powerpoint/2010/main" val="331307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2FA0-D45A-6643-8BA3-F000BB1B8CF0}"/>
              </a:ext>
            </a:extLst>
          </p:cNvPr>
          <p:cNvSpPr>
            <a:spLocks noGrp="1"/>
          </p:cNvSpPr>
          <p:nvPr>
            <p:ph type="title"/>
          </p:nvPr>
        </p:nvSpPr>
        <p:spPr/>
        <p:txBody>
          <a:bodyPr/>
          <a:lstStyle/>
          <a:p>
            <a:r>
              <a:rPr lang="en-US" dirty="0"/>
              <a:t>Build Instructions</a:t>
            </a:r>
          </a:p>
        </p:txBody>
      </p:sp>
      <p:sp>
        <p:nvSpPr>
          <p:cNvPr id="3" name="Content Placeholder 2">
            <a:extLst>
              <a:ext uri="{FF2B5EF4-FFF2-40B4-BE49-F238E27FC236}">
                <a16:creationId xmlns:a16="http://schemas.microsoft.com/office/drawing/2014/main" id="{F1C23B70-B021-C747-901F-72E2DA244FF1}"/>
              </a:ext>
            </a:extLst>
          </p:cNvPr>
          <p:cNvSpPr>
            <a:spLocks noGrp="1"/>
          </p:cNvSpPr>
          <p:nvPr>
            <p:ph idx="1"/>
          </p:nvPr>
        </p:nvSpPr>
        <p:spPr/>
        <p:txBody>
          <a:bodyPr/>
          <a:lstStyle/>
          <a:p>
            <a:r>
              <a:rPr lang="en-US" dirty="0"/>
              <a:t>Materials Required</a:t>
            </a:r>
          </a:p>
          <a:p>
            <a:pPr lvl="1"/>
            <a:r>
              <a:rPr lang="en-US" dirty="0"/>
              <a:t>What will a new user need to install and run your system? Include necessary hardware, system requirements, and the source code (link to source code will be fine)</a:t>
            </a:r>
          </a:p>
          <a:p>
            <a:pPr lvl="1"/>
            <a:endParaRPr lang="en-US" dirty="0"/>
          </a:p>
          <a:p>
            <a:r>
              <a:rPr lang="en-US" dirty="0"/>
              <a:t>Build Instructions</a:t>
            </a:r>
          </a:p>
          <a:p>
            <a:pPr lvl="1"/>
            <a:r>
              <a:rPr lang="en-US" dirty="0"/>
              <a:t>Provide step by step instructions for a new user to install and start running your system.</a:t>
            </a:r>
          </a:p>
        </p:txBody>
      </p:sp>
    </p:spTree>
    <p:extLst>
      <p:ext uri="{BB962C8B-B14F-4D97-AF65-F5344CB8AC3E}">
        <p14:creationId xmlns:p14="http://schemas.microsoft.com/office/powerpoint/2010/main" val="44850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1539-218F-8A45-AB70-58AF00528ED2}"/>
              </a:ext>
            </a:extLst>
          </p:cNvPr>
          <p:cNvSpPr>
            <a:spLocks noGrp="1"/>
          </p:cNvSpPr>
          <p:nvPr>
            <p:ph type="title"/>
          </p:nvPr>
        </p:nvSpPr>
        <p:spPr/>
        <p:txBody>
          <a:bodyPr/>
          <a:lstStyle/>
          <a:p>
            <a:r>
              <a:rPr lang="en-US" dirty="0"/>
              <a:t>Individual Lessons Learned</a:t>
            </a:r>
          </a:p>
        </p:txBody>
      </p:sp>
      <p:sp>
        <p:nvSpPr>
          <p:cNvPr id="3" name="Content Placeholder 2">
            <a:extLst>
              <a:ext uri="{FF2B5EF4-FFF2-40B4-BE49-F238E27FC236}">
                <a16:creationId xmlns:a16="http://schemas.microsoft.com/office/drawing/2014/main" id="{D6C97AD9-505C-B74C-B1FB-568A27054C5C}"/>
              </a:ext>
            </a:extLst>
          </p:cNvPr>
          <p:cNvSpPr>
            <a:spLocks noGrp="1"/>
          </p:cNvSpPr>
          <p:nvPr>
            <p:ph idx="1"/>
          </p:nvPr>
        </p:nvSpPr>
        <p:spPr/>
        <p:txBody>
          <a:bodyPr>
            <a:normAutofit/>
          </a:bodyPr>
          <a:lstStyle/>
          <a:p>
            <a:r>
              <a:rPr lang="en-US" dirty="0"/>
              <a:t>No more than 1 Page </a:t>
            </a:r>
          </a:p>
          <a:p>
            <a:r>
              <a:rPr lang="en-US" dirty="0"/>
              <a:t>In your opinion, what was the hardest part of this project? What was the easiest part of the project?</a:t>
            </a:r>
          </a:p>
          <a:p>
            <a:r>
              <a:rPr lang="en-US" dirty="0"/>
              <a:t>What technical and non-technical lessons did you learn on this project (positive or negative) that you may be able to use in the future? </a:t>
            </a:r>
          </a:p>
          <a:p>
            <a:r>
              <a:rPr lang="en-US" dirty="0"/>
              <a:t>What suggestions do you have for future students who take this course?</a:t>
            </a:r>
          </a:p>
          <a:p>
            <a:endParaRPr lang="en-US" dirty="0"/>
          </a:p>
          <a:p>
            <a:pPr marL="0" indent="0">
              <a:buNone/>
            </a:pPr>
            <a:endParaRPr lang="en-US" dirty="0"/>
          </a:p>
        </p:txBody>
      </p:sp>
    </p:spTree>
    <p:extLst>
      <p:ext uri="{BB962C8B-B14F-4D97-AF65-F5344CB8AC3E}">
        <p14:creationId xmlns:p14="http://schemas.microsoft.com/office/powerpoint/2010/main" val="327123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762D-1B8E-CC49-8C91-04A3813ECDB8}"/>
              </a:ext>
            </a:extLst>
          </p:cNvPr>
          <p:cNvSpPr>
            <a:spLocks noGrp="1"/>
          </p:cNvSpPr>
          <p:nvPr>
            <p:ph type="title"/>
          </p:nvPr>
        </p:nvSpPr>
        <p:spPr/>
        <p:txBody>
          <a:bodyPr/>
          <a:lstStyle/>
          <a:p>
            <a:r>
              <a:rPr lang="en-US" dirty="0"/>
              <a:t>Source Code Submission</a:t>
            </a:r>
          </a:p>
        </p:txBody>
      </p:sp>
      <p:sp>
        <p:nvSpPr>
          <p:cNvPr id="3" name="Content Placeholder 2">
            <a:extLst>
              <a:ext uri="{FF2B5EF4-FFF2-40B4-BE49-F238E27FC236}">
                <a16:creationId xmlns:a16="http://schemas.microsoft.com/office/drawing/2014/main" id="{5FB41900-0503-5147-A2AC-01AD71D6A121}"/>
              </a:ext>
            </a:extLst>
          </p:cNvPr>
          <p:cNvSpPr>
            <a:spLocks noGrp="1"/>
          </p:cNvSpPr>
          <p:nvPr>
            <p:ph idx="1"/>
          </p:nvPr>
        </p:nvSpPr>
        <p:spPr/>
        <p:txBody>
          <a:bodyPr/>
          <a:lstStyle/>
          <a:p>
            <a:r>
              <a:rPr lang="en-US" dirty="0"/>
              <a:t>Link to your source code (GitHub)</a:t>
            </a:r>
          </a:p>
        </p:txBody>
      </p:sp>
    </p:spTree>
    <p:extLst>
      <p:ext uri="{BB962C8B-B14F-4D97-AF65-F5344CB8AC3E}">
        <p14:creationId xmlns:p14="http://schemas.microsoft.com/office/powerpoint/2010/main" val="178567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5D40-77C3-9D44-BB0C-7B9A399CCBB4}"/>
              </a:ext>
            </a:extLst>
          </p:cNvPr>
          <p:cNvSpPr>
            <a:spLocks noGrp="1"/>
          </p:cNvSpPr>
          <p:nvPr>
            <p:ph type="title"/>
          </p:nvPr>
        </p:nvSpPr>
        <p:spPr/>
        <p:txBody>
          <a:bodyPr/>
          <a:lstStyle/>
          <a:p>
            <a:r>
              <a:rPr lang="en-US" dirty="0"/>
              <a:t>Demo Video Link</a:t>
            </a:r>
          </a:p>
        </p:txBody>
      </p:sp>
      <p:sp>
        <p:nvSpPr>
          <p:cNvPr id="3" name="Content Placeholder 2">
            <a:extLst>
              <a:ext uri="{FF2B5EF4-FFF2-40B4-BE49-F238E27FC236}">
                <a16:creationId xmlns:a16="http://schemas.microsoft.com/office/drawing/2014/main" id="{49A2EA40-4991-EC46-83F9-32E3475CE518}"/>
              </a:ext>
            </a:extLst>
          </p:cNvPr>
          <p:cNvSpPr>
            <a:spLocks noGrp="1"/>
          </p:cNvSpPr>
          <p:nvPr>
            <p:ph idx="1"/>
          </p:nvPr>
        </p:nvSpPr>
        <p:spPr/>
        <p:txBody>
          <a:bodyPr>
            <a:normAutofit lnSpcReduction="10000"/>
          </a:bodyPr>
          <a:lstStyle/>
          <a:p>
            <a:r>
              <a:rPr lang="en-US" dirty="0"/>
              <a:t>Record a video that goes through your project and demonstrates how it fulfils your must-have requirements.</a:t>
            </a:r>
          </a:p>
          <a:p>
            <a:r>
              <a:rPr lang="en-US" dirty="0"/>
              <a:t>You can either talk throughout the video or have text that explains how your project completes a certain requirement.</a:t>
            </a:r>
          </a:p>
          <a:p>
            <a:pPr lvl="1"/>
            <a:r>
              <a:rPr lang="en-US" dirty="0"/>
              <a:t>You could narrate: “Here’s how you can login in to my webapp, which satisfies the requirement of there being a login screen”</a:t>
            </a:r>
          </a:p>
          <a:p>
            <a:pPr lvl="1"/>
            <a:r>
              <a:rPr lang="en-US" dirty="0"/>
              <a:t>When you show the login page, have text at the bottom of the screen that says “Requirement 1: User shall be able to login with a username and password”</a:t>
            </a:r>
          </a:p>
          <a:p>
            <a:r>
              <a:rPr lang="en-US" dirty="0"/>
              <a:t>Submit the link to the video to </a:t>
            </a:r>
            <a:r>
              <a:rPr lang="en-US" dirty="0" err="1"/>
              <a:t>Webcourses</a:t>
            </a:r>
            <a:r>
              <a:rPr lang="en-US" dirty="0"/>
              <a:t> (YouTube will be the easiest option)</a:t>
            </a:r>
          </a:p>
          <a:p>
            <a:pPr marL="0" indent="0">
              <a:buNone/>
            </a:pPr>
            <a:endParaRPr lang="en-US" dirty="0"/>
          </a:p>
        </p:txBody>
      </p:sp>
    </p:spTree>
    <p:extLst>
      <p:ext uri="{BB962C8B-B14F-4D97-AF65-F5344CB8AC3E}">
        <p14:creationId xmlns:p14="http://schemas.microsoft.com/office/powerpoint/2010/main" val="1555295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625</Words>
  <Application>Microsoft Macintosh PowerPoint</Application>
  <PresentationFormat>Widescreen</PresentationFormat>
  <Paragraphs>58</Paragraphs>
  <Slides>12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Deliverables 3</vt:lpstr>
      <vt:lpstr>Deliverables 3 Submission</vt:lpstr>
      <vt:lpstr>Test Results</vt:lpstr>
      <vt:lpstr>Test Results</vt:lpstr>
      <vt:lpstr>Test Results</vt:lpstr>
      <vt:lpstr>Build Instructions</vt:lpstr>
      <vt:lpstr>Individual Lessons Learned</vt:lpstr>
      <vt:lpstr>Source Code Submission</vt:lpstr>
      <vt:lpstr>Demo Video Link</vt:lpstr>
      <vt:lpstr>Demo Video Example</vt:lpstr>
      <vt:lpstr>Demo Requirements Document Submission</vt:lpstr>
      <vt:lpstr>Things to Remember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Deliverables 3</dc:title>
  <dc:creator>Nafisa Mostofa</dc:creator>
  <cp:lastModifiedBy>Nafisa Mostofa</cp:lastModifiedBy>
  <cp:revision>13</cp:revision>
  <dcterms:created xsi:type="dcterms:W3CDTF">2020-11-19T07:25:12Z</dcterms:created>
  <dcterms:modified xsi:type="dcterms:W3CDTF">2021-11-18T22:46:50Z</dcterms:modified>
</cp:coreProperties>
</file>