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46" d="100"/>
          <a:sy n="46" d="100"/>
        </p:scale>
        <p:origin x="4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田中 涼雅" userId="2b4e30c24fb9b23a" providerId="LiveId" clId="{C3130CFF-93EC-4E1C-9AFF-415C43D69355}"/>
    <pc:docChg chg="undo custSel addSld modSld">
      <pc:chgData name="田中 涼雅" userId="2b4e30c24fb9b23a" providerId="LiveId" clId="{C3130CFF-93EC-4E1C-9AFF-415C43D69355}" dt="2021-07-15T05:46:09.567" v="2260" actId="20577"/>
      <pc:docMkLst>
        <pc:docMk/>
      </pc:docMkLst>
      <pc:sldChg chg="modSp mod">
        <pc:chgData name="田中 涼雅" userId="2b4e30c24fb9b23a" providerId="LiveId" clId="{C3130CFF-93EC-4E1C-9AFF-415C43D69355}" dt="2021-07-15T05:45:05.207" v="2188" actId="1076"/>
        <pc:sldMkLst>
          <pc:docMk/>
          <pc:sldMk cId="3040499825" sldId="257"/>
        </pc:sldMkLst>
        <pc:spChg chg="mod">
          <ac:chgData name="田中 涼雅" userId="2b4e30c24fb9b23a" providerId="LiveId" clId="{C3130CFF-93EC-4E1C-9AFF-415C43D69355}" dt="2021-07-15T04:52:59.051" v="2119"/>
          <ac:spMkLst>
            <pc:docMk/>
            <pc:sldMk cId="3040499825" sldId="257"/>
            <ac:spMk id="2" creationId="{502DB3C7-2B96-42B1-80F8-326D9A7AD6BE}"/>
          </ac:spMkLst>
        </pc:spChg>
        <pc:spChg chg="mod">
          <ac:chgData name="田中 涼雅" userId="2b4e30c24fb9b23a" providerId="LiveId" clId="{C3130CFF-93EC-4E1C-9AFF-415C43D69355}" dt="2021-07-15T05:45:05.207" v="2188" actId="1076"/>
          <ac:spMkLst>
            <pc:docMk/>
            <pc:sldMk cId="3040499825" sldId="257"/>
            <ac:spMk id="3" creationId="{6CD81517-9F8E-4F16-BD90-F1D831B6FB66}"/>
          </ac:spMkLst>
        </pc:spChg>
      </pc:sldChg>
      <pc:sldChg chg="modSp new mod">
        <pc:chgData name="田中 涼雅" userId="2b4e30c24fb9b23a" providerId="LiveId" clId="{C3130CFF-93EC-4E1C-9AFF-415C43D69355}" dt="2021-07-15T04:52:59.051" v="2119"/>
        <pc:sldMkLst>
          <pc:docMk/>
          <pc:sldMk cId="1250966153" sldId="258"/>
        </pc:sldMkLst>
        <pc:spChg chg="mod">
          <ac:chgData name="田中 涼雅" userId="2b4e30c24fb9b23a" providerId="LiveId" clId="{C3130CFF-93EC-4E1C-9AFF-415C43D69355}" dt="2021-07-15T04:52:59.051" v="2119"/>
          <ac:spMkLst>
            <pc:docMk/>
            <pc:sldMk cId="1250966153" sldId="258"/>
            <ac:spMk id="2" creationId="{9DC6962D-EF10-4C9D-BB56-BE62BE250828}"/>
          </ac:spMkLst>
        </pc:spChg>
        <pc:spChg chg="mod">
          <ac:chgData name="田中 涼雅" userId="2b4e30c24fb9b23a" providerId="LiveId" clId="{C3130CFF-93EC-4E1C-9AFF-415C43D69355}" dt="2021-07-15T04:52:59.051" v="2119"/>
          <ac:spMkLst>
            <pc:docMk/>
            <pc:sldMk cId="1250966153" sldId="258"/>
            <ac:spMk id="3" creationId="{CB8B8869-AA9F-491D-A3F9-18AD85899256}"/>
          </ac:spMkLst>
        </pc:spChg>
      </pc:sldChg>
      <pc:sldChg chg="modSp new mod">
        <pc:chgData name="田中 涼雅" userId="2b4e30c24fb9b23a" providerId="LiveId" clId="{C3130CFF-93EC-4E1C-9AFF-415C43D69355}" dt="2021-07-15T05:10:26.911" v="2134" actId="27636"/>
        <pc:sldMkLst>
          <pc:docMk/>
          <pc:sldMk cId="2176866825" sldId="259"/>
        </pc:sldMkLst>
        <pc:spChg chg="mod">
          <ac:chgData name="田中 涼雅" userId="2b4e30c24fb9b23a" providerId="LiveId" clId="{C3130CFF-93EC-4E1C-9AFF-415C43D69355}" dt="2021-07-15T04:52:59.051" v="2119"/>
          <ac:spMkLst>
            <pc:docMk/>
            <pc:sldMk cId="2176866825" sldId="259"/>
            <ac:spMk id="2" creationId="{D181937A-B754-4579-B51A-83470E983FBC}"/>
          </ac:spMkLst>
        </pc:spChg>
        <pc:spChg chg="mod">
          <ac:chgData name="田中 涼雅" userId="2b4e30c24fb9b23a" providerId="LiveId" clId="{C3130CFF-93EC-4E1C-9AFF-415C43D69355}" dt="2021-07-15T05:10:26.911" v="2134" actId="27636"/>
          <ac:spMkLst>
            <pc:docMk/>
            <pc:sldMk cId="2176866825" sldId="259"/>
            <ac:spMk id="3" creationId="{FEC96E06-1157-4CE2-823B-A80658939545}"/>
          </ac:spMkLst>
        </pc:spChg>
      </pc:sldChg>
      <pc:sldChg chg="modSp new mod">
        <pc:chgData name="田中 涼雅" userId="2b4e30c24fb9b23a" providerId="LiveId" clId="{C3130CFF-93EC-4E1C-9AFF-415C43D69355}" dt="2021-07-15T04:52:59.051" v="2119"/>
        <pc:sldMkLst>
          <pc:docMk/>
          <pc:sldMk cId="3486358352" sldId="260"/>
        </pc:sldMkLst>
        <pc:spChg chg="mod">
          <ac:chgData name="田中 涼雅" userId="2b4e30c24fb9b23a" providerId="LiveId" clId="{C3130CFF-93EC-4E1C-9AFF-415C43D69355}" dt="2021-07-15T04:52:59.051" v="2119"/>
          <ac:spMkLst>
            <pc:docMk/>
            <pc:sldMk cId="3486358352" sldId="260"/>
            <ac:spMk id="2" creationId="{9ECF8DB3-4153-4877-92EC-EDC8C68D857D}"/>
          </ac:spMkLst>
        </pc:spChg>
        <pc:spChg chg="mod">
          <ac:chgData name="田中 涼雅" userId="2b4e30c24fb9b23a" providerId="LiveId" clId="{C3130CFF-93EC-4E1C-9AFF-415C43D69355}" dt="2021-07-15T04:52:59.051" v="2119"/>
          <ac:spMkLst>
            <pc:docMk/>
            <pc:sldMk cId="3486358352" sldId="260"/>
            <ac:spMk id="3" creationId="{A0DD01A2-F39D-4036-91B6-68DFA57641DC}"/>
          </ac:spMkLst>
        </pc:spChg>
      </pc:sldChg>
      <pc:sldChg chg="modSp new mod">
        <pc:chgData name="田中 涼雅" userId="2b4e30c24fb9b23a" providerId="LiveId" clId="{C3130CFF-93EC-4E1C-9AFF-415C43D69355}" dt="2021-07-15T05:46:09.567" v="2260" actId="20577"/>
        <pc:sldMkLst>
          <pc:docMk/>
          <pc:sldMk cId="615103160" sldId="261"/>
        </pc:sldMkLst>
        <pc:spChg chg="mod">
          <ac:chgData name="田中 涼雅" userId="2b4e30c24fb9b23a" providerId="LiveId" clId="{C3130CFF-93EC-4E1C-9AFF-415C43D69355}" dt="2021-07-15T04:52:59.051" v="2119"/>
          <ac:spMkLst>
            <pc:docMk/>
            <pc:sldMk cId="615103160" sldId="261"/>
            <ac:spMk id="2" creationId="{E52456E3-E63F-46B7-9494-81B5D311EAEE}"/>
          </ac:spMkLst>
        </pc:spChg>
        <pc:spChg chg="mod">
          <ac:chgData name="田中 涼雅" userId="2b4e30c24fb9b23a" providerId="LiveId" clId="{C3130CFF-93EC-4E1C-9AFF-415C43D69355}" dt="2021-07-15T05:46:09.567" v="2260" actId="20577"/>
          <ac:spMkLst>
            <pc:docMk/>
            <pc:sldMk cId="615103160" sldId="261"/>
            <ac:spMk id="3" creationId="{590D07C4-224F-460A-A06E-BEDAB3619CF2}"/>
          </ac:spMkLst>
        </pc:spChg>
      </pc:sldChg>
      <pc:sldChg chg="modSp new mod">
        <pc:chgData name="田中 涼雅" userId="2b4e30c24fb9b23a" providerId="LiveId" clId="{C3130CFF-93EC-4E1C-9AFF-415C43D69355}" dt="2021-07-15T04:52:59.280" v="2122" actId="27636"/>
        <pc:sldMkLst>
          <pc:docMk/>
          <pc:sldMk cId="439410705" sldId="262"/>
        </pc:sldMkLst>
        <pc:spChg chg="mod">
          <ac:chgData name="田中 涼雅" userId="2b4e30c24fb9b23a" providerId="LiveId" clId="{C3130CFF-93EC-4E1C-9AFF-415C43D69355}" dt="2021-07-15T04:52:59.051" v="2119"/>
          <ac:spMkLst>
            <pc:docMk/>
            <pc:sldMk cId="439410705" sldId="262"/>
            <ac:spMk id="2" creationId="{2C2ABD69-D30A-4C80-A0AF-1F89EB6B622F}"/>
          </ac:spMkLst>
        </pc:spChg>
        <pc:spChg chg="mod">
          <ac:chgData name="田中 涼雅" userId="2b4e30c24fb9b23a" providerId="LiveId" clId="{C3130CFF-93EC-4E1C-9AFF-415C43D69355}" dt="2021-07-15T04:52:59.280" v="2122" actId="27636"/>
          <ac:spMkLst>
            <pc:docMk/>
            <pc:sldMk cId="439410705" sldId="262"/>
            <ac:spMk id="3" creationId="{A6BAFDB3-41BD-441C-AB4A-BED30C771D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4480C-E3AC-4144-9CD3-E646D7073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DD6E3A-ED90-4638-ADC8-893C2192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F49A42-1306-4E3F-BC35-7C24645D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5090-57AC-49F8-8496-24D331AE3FFB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0BDDE-5DB3-4258-8210-71B6A9BC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A1094F-F7C8-4B31-92FD-6B4C0514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1970-29F5-475B-BE8B-F562E01B4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8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21A00-874E-437D-9BA6-61692956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08AF98-608C-4551-B34B-DF264769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C7A553-5FD9-4888-A247-8534E5B9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5090-57AC-49F8-8496-24D331AE3FFB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3E3B18-96DA-4F0E-B818-79C5B43E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8705A-E0DC-4F4C-9B69-5C123E0E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1970-29F5-475B-BE8B-F562E01B4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34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DCEFA2-416F-4122-A64F-A6B733F00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7FA3DB-7874-492D-B4B4-B648AB734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8124D5-46CB-4870-9740-A35F4ADD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5090-57AC-49F8-8496-24D331AE3FFB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F1DBFA-2290-439F-AE12-B6AFFCAB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AA63E3-C590-46E8-A028-38AE759B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1970-29F5-475B-BE8B-F562E01B4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42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DB558-97A7-4FD4-AD08-65F731D1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3E95B-E4FB-458E-A09C-13640C1B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1ECDCA-F38A-402E-8470-E59C9256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5090-57AC-49F8-8496-24D331AE3FFB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20BED-2A37-4580-ACAA-442CFF49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8F148D-F10C-4953-B2ED-5BA90854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1970-29F5-475B-BE8B-F562E01B4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11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E4EF8-C90D-41E1-9DAD-8BECD189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17F759-4919-4DBC-9134-63F0FD7B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BEFABA-51E5-4380-A217-2CB35048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5090-57AC-49F8-8496-24D331AE3FFB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CBB2A3-2753-445D-A8AF-F6CF3B76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2C7322-6991-4DE5-A971-084A0292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1970-29F5-475B-BE8B-F562E01B4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96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8E313-C62D-4D5C-B803-B2B6B079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3D0E4-91CD-4005-AA27-C3C6E5729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8DD5A0-B08B-4BC6-BB29-6481E0CA1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0FFCB5-D3F5-48C5-AB00-255D0240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5090-57AC-49F8-8496-24D331AE3FFB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FDA8E3-13B9-4883-96ED-3FCD8295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91574B-BDB0-4825-9CE9-6D6F842E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1970-29F5-475B-BE8B-F562E01B4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52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525A68-C2FA-4852-9E4A-A140D04F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EB543F-DD94-4CAA-B15C-098358E96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BCC8A4-A399-4BB6-ABFC-873048440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A83061-8E51-42B4-9C1E-86A9AE7EE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0BFE7A-D4F9-4400-B05F-D7527BFC2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AA2113-E0E1-446A-9D58-C572B59D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5090-57AC-49F8-8496-24D331AE3FFB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66C3C3-B79E-465F-B87A-CFFD6BBE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BA030A-DC34-474C-99DA-41904AEE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1970-29F5-475B-BE8B-F562E01B4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72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B08E3-877C-4F80-9A73-5A92CE7F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1862D7-5B3F-4C6F-8ABA-8672C7B4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5090-57AC-49F8-8496-24D331AE3FFB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D27D36-0F7A-482E-AEC3-8AFCC73B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1FC54E-0CAC-48F8-BE0C-75AC9C8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1970-29F5-475B-BE8B-F562E01B4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1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A2FC42-8A36-425C-9A55-90528419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5090-57AC-49F8-8496-24D331AE3FFB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C5A121-C1BB-437A-9976-94AA2855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DDFE56-2ACE-4D6C-9B21-A646E932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1970-29F5-475B-BE8B-F562E01B4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6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F36B0-A1FD-4810-A922-445A22FF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E3186-C268-4794-85B8-4CDA959C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D69A9B-9B0F-4670-83EF-83C710EC6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DF7F17-4D91-478D-AD25-C79A45AC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5090-57AC-49F8-8496-24D331AE3FFB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A436AE-1A32-4734-B65C-F5AB0B30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7FED17-212D-474A-8E76-8D57D2F6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1970-29F5-475B-BE8B-F562E01B4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42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CF04B-D152-41E7-AC5F-2CDE67F8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FC76C0-FED4-411B-B55C-0C81EE03E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22A305-7A45-4AF4-B0AF-7EB77464B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393398-B976-4AA3-AE08-1B45F514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5090-57AC-49F8-8496-24D331AE3FFB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D3564B-7C98-446A-9431-C18610B3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5624C6-3091-4726-AFAF-07BD6C98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1970-29F5-475B-BE8B-F562E01B4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75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AB8B04-07E7-4BEE-BDC0-A147ED05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B45DAD-88B4-4E97-9181-7F5DB197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B4C8C3-A45C-427C-AFEE-DE05A8425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C5090-57AC-49F8-8496-24D331AE3FFB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85E9EB-DA9F-448E-8271-67EA43D8C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22F1A8-CB01-4EED-890F-3F364457B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41970-29F5-475B-BE8B-F562E01B4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7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B635D-A48B-423B-9A0A-FC35DE56C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849" y="0"/>
            <a:ext cx="9144000" cy="2387600"/>
          </a:xfrm>
        </p:spPr>
        <p:txBody>
          <a:bodyPr/>
          <a:lstStyle/>
          <a:p>
            <a:r>
              <a:rPr kumimoji="1" lang="ja-JP" altLang="en-US" dirty="0"/>
              <a:t>自分の将来の為に</a:t>
            </a:r>
            <a:br>
              <a:rPr kumimoji="1" lang="en-US" altLang="ja-JP" dirty="0"/>
            </a:br>
            <a:r>
              <a:rPr kumimoji="1" lang="ja-JP" altLang="en-US" dirty="0"/>
              <a:t>大学でやりたい事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F439FE-4D28-4EA6-AB9D-5CA2E094B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6920"/>
            <a:ext cx="9144000" cy="1390880"/>
          </a:xfrm>
        </p:spPr>
        <p:txBody>
          <a:bodyPr/>
          <a:lstStyle/>
          <a:p>
            <a:r>
              <a:rPr kumimoji="1" lang="en-US" altLang="ja-JP" dirty="0"/>
              <a:t>EP21060</a:t>
            </a:r>
          </a:p>
          <a:p>
            <a:r>
              <a:rPr lang="ja-JP" altLang="en-US" dirty="0"/>
              <a:t>田中涼雅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028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DB3C7-2B96-42B1-80F8-326D9A7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将来の理想像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D81517-9F8E-4F16-BD90-F1D831B6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9" y="1816027"/>
            <a:ext cx="10515600" cy="3225945"/>
          </a:xfrm>
        </p:spPr>
        <p:txBody>
          <a:bodyPr>
            <a:normAutofit fontScale="25000" lnSpcReduction="20000"/>
          </a:bodyPr>
          <a:lstStyle/>
          <a:p>
            <a:r>
              <a:rPr kumimoji="1" lang="ja-JP" altLang="en-US" sz="9600" dirty="0"/>
              <a:t>お金に困らない</a:t>
            </a:r>
            <a:endParaRPr kumimoji="1" lang="en-US" altLang="ja-JP" sz="9600" dirty="0"/>
          </a:p>
          <a:p>
            <a:endParaRPr lang="en-US" altLang="ja-JP" sz="9600" dirty="0"/>
          </a:p>
          <a:p>
            <a:r>
              <a:rPr kumimoji="1" lang="ja-JP" altLang="en-US" sz="9600" dirty="0"/>
              <a:t>嫌な人間関係（上司、お客様など）に悩まない</a:t>
            </a:r>
            <a:endParaRPr kumimoji="1" lang="en-US" altLang="ja-JP" sz="9600" dirty="0"/>
          </a:p>
          <a:p>
            <a:endParaRPr lang="en-US" altLang="ja-JP" sz="9600" dirty="0"/>
          </a:p>
          <a:p>
            <a:r>
              <a:rPr kumimoji="1" lang="ja-JP" altLang="en-US" sz="9600" dirty="0"/>
              <a:t>いつでも自分のやりたい事ができる。</a:t>
            </a:r>
            <a:endParaRPr kumimoji="1" lang="en-US" altLang="ja-JP" sz="9600" dirty="0"/>
          </a:p>
          <a:p>
            <a:endParaRPr lang="en-US" altLang="ja-JP" sz="9600" dirty="0"/>
          </a:p>
          <a:p>
            <a:r>
              <a:rPr lang="ja-JP" altLang="en-US" sz="9600" dirty="0"/>
              <a:t>満員電車に乗らない。</a:t>
            </a:r>
            <a:endParaRPr lang="en-US" altLang="ja-JP" sz="9600" dirty="0"/>
          </a:p>
          <a:p>
            <a:endParaRPr kumimoji="1" lang="en-US" altLang="ja-JP" sz="9600" dirty="0"/>
          </a:p>
          <a:p>
            <a:r>
              <a:rPr kumimoji="1" lang="ja-JP" altLang="en-US" sz="9600" dirty="0"/>
              <a:t>なるべく将来に不安を感じない。</a:t>
            </a:r>
            <a:endParaRPr kumimoji="1" lang="en-US" altLang="ja-JP" sz="9600" dirty="0"/>
          </a:p>
          <a:p>
            <a:pPr marL="0" indent="0">
              <a:buNone/>
            </a:pPr>
            <a:endParaRPr kumimoji="1" lang="en-US" altLang="ja-JP" sz="9600" dirty="0"/>
          </a:p>
          <a:p>
            <a:r>
              <a:rPr lang="ja-JP" altLang="en-US" sz="9600" dirty="0"/>
              <a:t>仕事だけの人生にならない。</a:t>
            </a:r>
            <a:endParaRPr lang="en-US" altLang="ja-JP" sz="96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1300" dirty="0"/>
              <a:t>（なるべく、税金を払いたくない）</a:t>
            </a:r>
            <a:endParaRPr lang="en-US" altLang="ja-JP" sz="13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49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6962D-EF10-4C9D-BB56-BE62BE25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達成するには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8B8869-AA9F-491D-A3F9-18AD8589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 dirty="0"/>
              <a:t>エンジニア（在宅ワーク）になる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自分のやりたい事（趣味）を見つける</a:t>
            </a:r>
          </a:p>
        </p:txBody>
      </p:sp>
    </p:spTree>
    <p:extLst>
      <p:ext uri="{BB962C8B-B14F-4D97-AF65-F5344CB8AC3E}">
        <p14:creationId xmlns:p14="http://schemas.microsoft.com/office/powerpoint/2010/main" val="125096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1937A-B754-4579-B51A-83470E98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何故、エンジニアになるのか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96E06-1157-4CE2-823B-A80658939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エンジニアの需要が増えている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→就職に困らない、リストラされる可能性が低い。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リストラされても再就職先が見つかりやすい。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コロナの影響で在宅ワークが増えている。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→満員電車に乗らずに済む。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家にいる時間が多くなり、プライベートと両立しやすくする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686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F8DB3-4153-4877-92EC-EDC8C68D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その為に大学でやる事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D01A2-F39D-4036-91B6-68DFA576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プログラミングを出来るようになる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授業だけでは、自分の思い通りにコードを書けるとは限らない。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→アルバイトやインターンを通して</a:t>
            </a:r>
            <a:r>
              <a:rPr lang="ja-JP" altLang="en-US" dirty="0"/>
              <a:t>プログラミングに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携わって行きたい。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3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2456E3-E63F-46B7-9494-81B5D311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自分のやりたい事を見つける為にする事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0D07C4-224F-460A-A06E-BEDAB361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少しでも興味を持った事はとりあえずやってみる。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→続けるかどうかは、後で判断する。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510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ABD69-D30A-4C80-A0AF-1F89EB6B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中部大学にある様々な施設を利用する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AFDB3-41BD-441C-AB4A-BED30C771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・国際センター、パセオ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→お金が無くても留学を疑似体験できる。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・ピアノ（現代教育学部の人しか使えないかもしれない。）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→予約をすれば先生に教えて貰える。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・副専攻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→自分の学科以外に興味ある事を勉強できる。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941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294</Words>
  <Application>Microsoft Office PowerPoint</Application>
  <PresentationFormat>ワイド画面</PresentationFormat>
  <Paragraphs>61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自分の将来の為に 大学でやりたい事</vt:lpstr>
      <vt:lpstr>将来の理想像</vt:lpstr>
      <vt:lpstr>達成するには</vt:lpstr>
      <vt:lpstr>何故、エンジニアになるのか</vt:lpstr>
      <vt:lpstr>その為に大学でやる事</vt:lpstr>
      <vt:lpstr>自分のやりたい事を見つける為にする事 </vt:lpstr>
      <vt:lpstr>中部大学にある様々な施設を利用する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自分の将来の為に 大学でやりたい事</dc:title>
  <dc:creator>田中 涼雅</dc:creator>
  <cp:lastModifiedBy>田中 涼雅</cp:lastModifiedBy>
  <cp:revision>5</cp:revision>
  <dcterms:created xsi:type="dcterms:W3CDTF">2021-07-08T05:20:05Z</dcterms:created>
  <dcterms:modified xsi:type="dcterms:W3CDTF">2021-07-15T05:46:11Z</dcterms:modified>
</cp:coreProperties>
</file>