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20"/>
  </p:handoutMasterIdLst>
  <p:sldIdLst>
    <p:sldId id="1519" r:id="rId4"/>
    <p:sldId id="1583" r:id="rId6"/>
    <p:sldId id="1563" r:id="rId7"/>
    <p:sldId id="1584" r:id="rId8"/>
    <p:sldId id="1585" r:id="rId9"/>
    <p:sldId id="1586" r:id="rId10"/>
    <p:sldId id="1596" r:id="rId11"/>
    <p:sldId id="1593" r:id="rId12"/>
    <p:sldId id="1587" r:id="rId13"/>
    <p:sldId id="1588" r:id="rId14"/>
    <p:sldId id="1594" r:id="rId15"/>
    <p:sldId id="1590" r:id="rId16"/>
    <p:sldId id="1591" r:id="rId17"/>
    <p:sldId id="1595" r:id="rId18"/>
    <p:sldId id="1545" r:id="rId19"/>
  </p:sldIdLst>
  <p:sldSz cx="9144000" cy="6858000" type="screen4x3"/>
  <p:notesSz cx="7099300" cy="10234295"/>
  <p:kinsoku lang="zh-CN"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00"/>
    <a:srgbClr val="00CC00"/>
    <a:srgbClr val="99CCFF"/>
    <a:srgbClr val="FFFFCC"/>
    <a:srgbClr val="15411E"/>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783" autoAdjust="0"/>
  </p:normalViewPr>
  <p:slideViewPr>
    <p:cSldViewPr>
      <p:cViewPr varScale="1">
        <p:scale>
          <a:sx n="63" d="100"/>
          <a:sy n="63" d="100"/>
        </p:scale>
        <p:origin x="1380"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6640"/>
    </p:cViewPr>
  </p:sorterViewPr>
  <p:notesViewPr>
    <p:cSldViewPr>
      <p:cViewPr>
        <p:scale>
          <a:sx n="75" d="100"/>
          <a:sy n="75" d="100"/>
        </p:scale>
        <p:origin x="-1350" y="127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idx="2"/>
          </p:nvPr>
        </p:nvSpPr>
        <p:spPr bwMode="auto">
          <a:xfrm>
            <a:off x="1011238" y="781050"/>
            <a:ext cx="5075237" cy="3806825"/>
          </a:xfrm>
          <a:prstGeom prst="rect">
            <a:avLst/>
          </a:prstGeom>
          <a:noFill/>
          <a:ln w="9525">
            <a:noFill/>
            <a:miter lim="800000"/>
          </a:ln>
        </p:spPr>
      </p:sp>
      <p:sp>
        <p:nvSpPr>
          <p:cNvPr id="2051" name="Line 3"/>
          <p:cNvSpPr>
            <a:spLocks noChangeShapeType="1"/>
          </p:cNvSpPr>
          <p:nvPr/>
        </p:nvSpPr>
        <p:spPr bwMode="auto">
          <a:xfrm>
            <a:off x="766763" y="608013"/>
            <a:ext cx="5692775" cy="0"/>
          </a:xfrm>
          <a:prstGeom prst="line">
            <a:avLst/>
          </a:prstGeom>
          <a:noFill/>
          <a:ln w="12700">
            <a:solidFill>
              <a:schemeClr val="tx1"/>
            </a:solidFill>
            <a:round/>
          </a:ln>
          <a:effectLst/>
        </p:spPr>
        <p:txBody>
          <a:bodyPr wrap="none" anchor="ctr"/>
          <a:lstStyle/>
          <a:p>
            <a:pPr eaLnBrk="0" hangingPunct="0">
              <a:defRPr/>
            </a:pPr>
            <a:endParaRPr lang="zh-CN" altLang="en-US"/>
          </a:p>
        </p:txBody>
      </p:sp>
      <p:sp>
        <p:nvSpPr>
          <p:cNvPr id="2052" name="Line 4"/>
          <p:cNvSpPr>
            <a:spLocks noChangeShapeType="1"/>
          </p:cNvSpPr>
          <p:nvPr/>
        </p:nvSpPr>
        <p:spPr bwMode="auto">
          <a:xfrm>
            <a:off x="806450" y="9666288"/>
            <a:ext cx="5640388" cy="0"/>
          </a:xfrm>
          <a:prstGeom prst="line">
            <a:avLst/>
          </a:prstGeom>
          <a:noFill/>
          <a:ln w="38100" cmpd="dbl">
            <a:solidFill>
              <a:schemeClr val="tx1"/>
            </a:solidFill>
            <a:round/>
          </a:ln>
          <a:effectLst/>
        </p:spPr>
        <p:txBody>
          <a:bodyPr wrap="none" anchor="ctr"/>
          <a:lstStyle/>
          <a:p>
            <a:pPr eaLnBrk="0" hangingPunct="0">
              <a:defRPr/>
            </a:pPr>
            <a:endParaRPr lang="zh-CN" altLang="en-US"/>
          </a:p>
        </p:txBody>
      </p:sp>
      <p:sp>
        <p:nvSpPr>
          <p:cNvPr id="2053" name="Rectangle 5"/>
          <p:cNvSpPr>
            <a:spLocks noChangeArrowheads="1"/>
          </p:cNvSpPr>
          <p:nvPr/>
        </p:nvSpPr>
        <p:spPr bwMode="auto">
          <a:xfrm>
            <a:off x="3460750" y="9705975"/>
            <a:ext cx="306388" cy="222250"/>
          </a:xfrm>
          <a:prstGeom prst="rect">
            <a:avLst/>
          </a:prstGeom>
          <a:noFill/>
          <a:ln w="12700">
            <a:noFill/>
            <a:miter lim="800000"/>
          </a:ln>
          <a:effectLst/>
        </p:spPr>
        <p:txBody>
          <a:bodyPr wrap="none" lIns="68783" tIns="27513" rIns="68783" bIns="27513">
            <a:spAutoFit/>
          </a:bodyPr>
          <a:lstStyle/>
          <a:p>
            <a:pPr algn="ctr" defTabSz="990600" eaLnBrk="0" hangingPunct="0">
              <a:defRPr/>
            </a:pPr>
            <a:fld id="{31565C4F-30FA-464B-A5BD-452CB43D52A4}" type="slidenum">
              <a:rPr lang="zh-CN" altLang="en-US" sz="1100" b="1">
                <a:solidFill>
                  <a:schemeClr val="tx2"/>
                </a:solidFill>
              </a:rPr>
            </a:fld>
            <a:endParaRPr lang="en-US" altLang="zh-CN" sz="1100" b="1">
              <a:solidFill>
                <a:schemeClr val="tx2"/>
              </a:solidFill>
            </a:endParaRPr>
          </a:p>
        </p:txBody>
      </p:sp>
      <p:sp>
        <p:nvSpPr>
          <p:cNvPr id="2054" name="Rectangle 6"/>
          <p:cNvSpPr>
            <a:spLocks noChangeArrowheads="1"/>
          </p:cNvSpPr>
          <p:nvPr/>
        </p:nvSpPr>
        <p:spPr bwMode="auto">
          <a:xfrm>
            <a:off x="712788" y="9720263"/>
            <a:ext cx="2203450" cy="209550"/>
          </a:xfrm>
          <a:prstGeom prst="rect">
            <a:avLst/>
          </a:prstGeom>
          <a:noFill/>
          <a:ln w="12700">
            <a:noFill/>
            <a:miter lim="800000"/>
          </a:ln>
          <a:effectLst/>
        </p:spPr>
        <p:txBody>
          <a:bodyPr wrap="none" lIns="68783" tIns="27513" rIns="68783" bIns="27513">
            <a:spAutoFit/>
          </a:bodyPr>
          <a:lstStyle/>
          <a:p>
            <a:pPr defTabSz="990600" eaLnBrk="0" hangingPunct="0">
              <a:lnSpc>
                <a:spcPct val="102000"/>
              </a:lnSpc>
              <a:defRPr/>
            </a:pPr>
            <a:r>
              <a:rPr lang="zh-CN" altLang="en-US" sz="1000" b="1">
                <a:solidFill>
                  <a:schemeClr val="tx2"/>
                </a:solidFill>
              </a:rPr>
              <a:t>© 1998 </a:t>
            </a:r>
            <a:r>
              <a:rPr lang="en-US" altLang="zh-CN" sz="1000" b="1">
                <a:solidFill>
                  <a:schemeClr val="tx2"/>
                </a:solidFill>
              </a:rPr>
              <a:t>Carnegie Mellon University</a:t>
            </a:r>
            <a:endParaRPr lang="en-US" altLang="zh-CN" sz="1000" b="1">
              <a:solidFill>
                <a:schemeClr val="tx2"/>
              </a:solidFill>
            </a:endParaRPr>
          </a:p>
        </p:txBody>
      </p:sp>
      <p:sp>
        <p:nvSpPr>
          <p:cNvPr id="2055" name="Line 7"/>
          <p:cNvSpPr>
            <a:spLocks noChangeShapeType="1"/>
          </p:cNvSpPr>
          <p:nvPr/>
        </p:nvSpPr>
        <p:spPr bwMode="auto">
          <a:xfrm>
            <a:off x="779463" y="652463"/>
            <a:ext cx="5667375" cy="0"/>
          </a:xfrm>
          <a:prstGeom prst="line">
            <a:avLst/>
          </a:prstGeom>
          <a:noFill/>
          <a:ln w="25400">
            <a:solidFill>
              <a:schemeClr val="tx1"/>
            </a:solidFill>
            <a:round/>
          </a:ln>
          <a:effectLst/>
        </p:spPr>
        <p:txBody>
          <a:bodyPr wrap="none" anchor="ctr"/>
          <a:lstStyle/>
          <a:p>
            <a:pPr eaLnBrk="0" hangingPunct="0">
              <a:defRPr/>
            </a:pPr>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lnSpc>
        <a:spcPct val="89000"/>
      </a:lnSpc>
      <a:spcBef>
        <a:spcPct val="4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lnSpc>
        <a:spcPct val="89000"/>
      </a:lnSpc>
      <a:spcBef>
        <a:spcPct val="4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lnSpc>
        <a:spcPct val="89000"/>
      </a:lnSpc>
      <a:spcBef>
        <a:spcPct val="4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lnSpc>
        <a:spcPct val="89000"/>
      </a:lnSpc>
      <a:spcBef>
        <a:spcPct val="4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lnSpc>
        <a:spcPct val="89000"/>
      </a:lnSpc>
      <a:spcBef>
        <a:spcPct val="4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xfrm>
            <a:off x="995363" y="769938"/>
            <a:ext cx="5111750" cy="3833812"/>
          </a:xfrm>
          <a:ln w="12700" cap="flat">
            <a:solidFill>
              <a:srgbClr val="000000"/>
            </a:solidFill>
          </a:ln>
        </p:spPr>
      </p:sp>
      <p:sp>
        <p:nvSpPr>
          <p:cNvPr id="86018" name="Rectangle 3"/>
          <p:cNvSpPr>
            <a:spLocks noGrp="1" noChangeArrowheads="1"/>
          </p:cNvSpPr>
          <p:nvPr>
            <p:ph type="body" idx="1"/>
          </p:nvPr>
        </p:nvSpPr>
        <p:spPr bwMode="auto">
          <a:xfrm>
            <a:off x="947738" y="4860925"/>
            <a:ext cx="5203825" cy="4605338"/>
          </a:xfrm>
          <a:prstGeom prst="rect">
            <a:avLst/>
          </a:prstGeom>
          <a:noFill/>
          <a:ln>
            <a:miter lim="800000"/>
          </a:ln>
        </p:spPr>
        <p:txBody>
          <a:bodyPr wrap="none" lIns="99720" tIns="49860" rIns="99720" bIns="49860" anchor="ct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4294967295"/>
          </p:nvPr>
        </p:nvSpPr>
        <p:spPr bwMode="auto">
          <a:xfrm>
            <a:off x="4021138" y="9721850"/>
            <a:ext cx="3076575" cy="511175"/>
          </a:xfrm>
          <a:prstGeom prst="rect">
            <a:avLst/>
          </a:prstGeom>
          <a:noFill/>
          <a:ln>
            <a:miter lim="800000"/>
          </a:ln>
        </p:spPr>
        <p:txBody>
          <a:bodyPr/>
          <a:lstStyle/>
          <a:p>
            <a:pPr defTabSz="990600"/>
            <a:fld id="{36B1A0E8-9FE0-4498-A577-A75AF03C984C}" type="slidenum">
              <a:rPr lang="en-US" altLang="zh-CN" sz="1300">
                <a:solidFill>
                  <a:srgbClr val="000000"/>
                </a:solidFill>
              </a:rPr>
            </a:fld>
            <a:endParaRPr lang="en-US" altLang="zh-CN" sz="1300">
              <a:solidFill>
                <a:srgbClr val="000000"/>
              </a:solidFill>
            </a:endParaRPr>
          </a:p>
        </p:txBody>
      </p:sp>
      <p:sp>
        <p:nvSpPr>
          <p:cNvPr id="88066" name="Rectangle 2"/>
          <p:cNvSpPr>
            <a:spLocks noGrp="1" noRot="1" noChangeAspect="1" noChangeArrowheads="1" noTextEdit="1"/>
          </p:cNvSpPr>
          <p:nvPr>
            <p:ph type="sldImg"/>
          </p:nvPr>
        </p:nvSpPr>
        <p:spPr>
          <a:xfrm>
            <a:off x="992188" y="768350"/>
            <a:ext cx="5114925" cy="3836988"/>
          </a:xfrm>
        </p:spPr>
      </p:sp>
      <p:sp>
        <p:nvSpPr>
          <p:cNvPr id="88067" name="Rectangle 3"/>
          <p:cNvSpPr>
            <a:spLocks noGrp="1" noChangeArrowheads="1"/>
          </p:cNvSpPr>
          <p:nvPr>
            <p:ph type="body" idx="1"/>
          </p:nvPr>
        </p:nvSpPr>
        <p:spPr bwMode="auto">
          <a:xfrm>
            <a:off x="709613" y="4860925"/>
            <a:ext cx="5680075" cy="4605338"/>
          </a:xfrm>
          <a:prstGeom prst="rect">
            <a:avLst/>
          </a:prstGeom>
          <a:noFill/>
          <a:ln>
            <a:miter lim="800000"/>
          </a:ln>
        </p:spPr>
        <p:txBody>
          <a:bodyPr/>
          <a:lstStyle/>
          <a:p>
            <a:pPr eaLnBrk="1" hangingPunct="1"/>
            <a:r>
              <a:rPr lang="zh-CN" altLang="en-US"/>
              <a:t>什么是风险，与问题的区别。</a:t>
            </a:r>
            <a:endParaRPr lang="zh-CN" altLang="en-US"/>
          </a:p>
          <a:p>
            <a:pPr eaLnBrk="1" hangingPunct="1"/>
            <a:r>
              <a:rPr lang="zh-CN" altLang="en-US"/>
              <a:t>为什么要处理风险</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4294967295"/>
          </p:nvPr>
        </p:nvSpPr>
        <p:spPr bwMode="auto">
          <a:xfrm>
            <a:off x="4021138" y="9721850"/>
            <a:ext cx="3076575" cy="511175"/>
          </a:xfrm>
          <a:prstGeom prst="rect">
            <a:avLst/>
          </a:prstGeom>
          <a:noFill/>
          <a:ln>
            <a:miter lim="800000"/>
          </a:ln>
        </p:spPr>
        <p:txBody>
          <a:bodyPr/>
          <a:lstStyle/>
          <a:p>
            <a:pPr eaLnBrk="0" hangingPunct="0"/>
            <a:fld id="{45BCE021-BF9C-45C8-9E59-0031E2875244}" type="slidenum">
              <a:rPr lang="en-US" altLang="zh-CN"/>
            </a:fld>
            <a:endParaRPr lang="en-US" altLang="zh-CN"/>
          </a:p>
        </p:txBody>
      </p:sp>
      <p:sp>
        <p:nvSpPr>
          <p:cNvPr id="90114" name="Rectangle 2"/>
          <p:cNvSpPr>
            <a:spLocks noGrp="1" noRot="1" noChangeAspect="1" noChangeArrowheads="1" noTextEdit="1"/>
          </p:cNvSpPr>
          <p:nvPr>
            <p:ph type="sldImg"/>
          </p:nvPr>
        </p:nvSpPr>
        <p:spPr>
          <a:xfrm>
            <a:off x="992188" y="768350"/>
            <a:ext cx="5114925" cy="3836988"/>
          </a:xfrm>
        </p:spPr>
      </p:sp>
      <p:sp>
        <p:nvSpPr>
          <p:cNvPr id="90115" name="Rectangle 3"/>
          <p:cNvSpPr>
            <a:spLocks noGrp="1" noChangeArrowheads="1"/>
          </p:cNvSpPr>
          <p:nvPr>
            <p:ph type="body" idx="1"/>
          </p:nvPr>
        </p:nvSpPr>
        <p:spPr bwMode="auto">
          <a:xfrm>
            <a:off x="709613" y="4860925"/>
            <a:ext cx="5680075" cy="4605338"/>
          </a:xfrm>
          <a:prstGeom prst="rect">
            <a:avLst/>
          </a:prstGeom>
          <a:noFill/>
          <a:ln>
            <a:miter lim="800000"/>
          </a:ln>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4294967295"/>
          </p:nvPr>
        </p:nvSpPr>
        <p:spPr bwMode="auto">
          <a:xfrm>
            <a:off x="4021138" y="9721850"/>
            <a:ext cx="3076575" cy="511175"/>
          </a:xfrm>
          <a:prstGeom prst="rect">
            <a:avLst/>
          </a:prstGeom>
          <a:noFill/>
          <a:ln>
            <a:miter lim="800000"/>
          </a:ln>
        </p:spPr>
        <p:txBody>
          <a:bodyPr/>
          <a:lstStyle/>
          <a:p>
            <a:pPr eaLnBrk="0" hangingPunct="0"/>
            <a:fld id="{AC7C1B4C-A059-4BFC-89E7-D40F4A99A190}" type="slidenum">
              <a:rPr lang="en-US" altLang="zh-CN"/>
            </a:fld>
            <a:endParaRPr lang="en-US" altLang="zh-CN"/>
          </a:p>
        </p:txBody>
      </p:sp>
      <p:sp>
        <p:nvSpPr>
          <p:cNvPr id="95234" name="Rectangle 2"/>
          <p:cNvSpPr>
            <a:spLocks noGrp="1" noRot="1" noChangeAspect="1" noChangeArrowheads="1" noTextEdit="1"/>
          </p:cNvSpPr>
          <p:nvPr>
            <p:ph type="sldImg"/>
          </p:nvPr>
        </p:nvSpPr>
        <p:spPr>
          <a:xfrm>
            <a:off x="992188" y="768350"/>
            <a:ext cx="5114925" cy="3836988"/>
          </a:xfrm>
        </p:spPr>
      </p:sp>
      <p:sp>
        <p:nvSpPr>
          <p:cNvPr id="95235" name="Rectangle 3"/>
          <p:cNvSpPr>
            <a:spLocks noGrp="1" noChangeArrowheads="1"/>
          </p:cNvSpPr>
          <p:nvPr>
            <p:ph type="body" idx="1"/>
          </p:nvPr>
        </p:nvSpPr>
        <p:spPr bwMode="auto">
          <a:xfrm>
            <a:off x="709613" y="4860925"/>
            <a:ext cx="5680075" cy="4605338"/>
          </a:xfrm>
          <a:prstGeom prst="rect">
            <a:avLst/>
          </a:prstGeom>
          <a:noFill/>
          <a:ln>
            <a:miter lim="800000"/>
          </a:ln>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4294967295"/>
          </p:nvPr>
        </p:nvSpPr>
        <p:spPr bwMode="auto">
          <a:xfrm>
            <a:off x="4021138" y="9721850"/>
            <a:ext cx="3076575" cy="511175"/>
          </a:xfrm>
          <a:prstGeom prst="rect">
            <a:avLst/>
          </a:prstGeom>
          <a:noFill/>
          <a:ln>
            <a:miter lim="800000"/>
          </a:ln>
        </p:spPr>
        <p:txBody>
          <a:bodyPr/>
          <a:lstStyle/>
          <a:p>
            <a:pPr eaLnBrk="0" hangingPunct="0"/>
            <a:fld id="{94A93748-C359-4562-9861-1A698A064233}" type="slidenum">
              <a:rPr lang="en-US" altLang="zh-CN"/>
            </a:fld>
            <a:endParaRPr lang="en-US" altLang="zh-CN"/>
          </a:p>
        </p:txBody>
      </p:sp>
      <p:sp>
        <p:nvSpPr>
          <p:cNvPr id="99330" name="Rectangle 2"/>
          <p:cNvSpPr>
            <a:spLocks noGrp="1" noRot="1" noChangeAspect="1" noChangeArrowheads="1" noTextEdit="1"/>
          </p:cNvSpPr>
          <p:nvPr>
            <p:ph type="sldImg"/>
          </p:nvPr>
        </p:nvSpPr>
        <p:spPr>
          <a:xfrm>
            <a:off x="992188" y="768350"/>
            <a:ext cx="5114925" cy="3836988"/>
          </a:xfrm>
        </p:spPr>
      </p:sp>
      <p:sp>
        <p:nvSpPr>
          <p:cNvPr id="99331" name="Rectangle 3"/>
          <p:cNvSpPr>
            <a:spLocks noGrp="1" noChangeArrowheads="1"/>
          </p:cNvSpPr>
          <p:nvPr>
            <p:ph type="body" idx="1"/>
          </p:nvPr>
        </p:nvSpPr>
        <p:spPr bwMode="auto">
          <a:xfrm>
            <a:off x="709613" y="4860925"/>
            <a:ext cx="5680075" cy="4605338"/>
          </a:xfrm>
          <a:prstGeom prst="rect">
            <a:avLst/>
          </a:prstGeom>
          <a:noFill/>
          <a:ln>
            <a:miter lim="800000"/>
          </a:ln>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image" Target="../media/image2.png"/><Relationship Id="rId2" Type="http://schemas.openxmlformats.org/officeDocument/2006/relationships/oleObject" Target="../embeddings/oleObject2.bin"/><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Line 3"/>
          <p:cNvSpPr>
            <a:spLocks noChangeShapeType="1"/>
          </p:cNvSpPr>
          <p:nvPr/>
        </p:nvSpPr>
        <p:spPr bwMode="auto">
          <a:xfrm>
            <a:off x="990600" y="6248400"/>
            <a:ext cx="7413625" cy="0"/>
          </a:xfrm>
          <a:prstGeom prst="line">
            <a:avLst/>
          </a:prstGeom>
          <a:noFill/>
          <a:ln w="12700">
            <a:solidFill>
              <a:schemeClr val="tx1"/>
            </a:solidFill>
            <a:round/>
            <a:headEnd type="none" w="sm" len="sm"/>
            <a:tailEnd type="none" w="sm" len="sm"/>
          </a:ln>
          <a:effectLst/>
        </p:spPr>
        <p:txBody>
          <a:bodyPr wrap="none" anchor="ctr"/>
          <a:lstStyle/>
          <a:p>
            <a:pPr eaLnBrk="0" hangingPunct="0">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890588"/>
            <a:ext cx="1855788" cy="52054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006475" y="890588"/>
            <a:ext cx="5416550" cy="52054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006475" y="890588"/>
            <a:ext cx="7421563" cy="5619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017588" y="1709738"/>
            <a:ext cx="3630612" cy="43862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4800600" y="1709738"/>
            <a:ext cx="3630613" cy="4386262"/>
          </a:xfr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Line 2"/>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p:spPr>
        <p:txBody>
          <a:bodyPr wrap="none" anchor="ctr"/>
          <a:lstStyle/>
          <a:p>
            <a:pPr>
              <a:defRPr/>
            </a:pPr>
            <a:endParaRPr lang="zh-CN" altLang="en-US" sz="2400" b="1">
              <a:solidFill>
                <a:srgbClr val="080C10"/>
              </a:solidFill>
              <a:latin typeface="宋体" panose="02010600030101010101" pitchFamily="2" charset="-122"/>
            </a:endParaRPr>
          </a:p>
        </p:txBody>
      </p:sp>
      <p:sp>
        <p:nvSpPr>
          <p:cNvPr id="3" name="Line 3"/>
          <p:cNvSpPr>
            <a:spLocks noChangeShapeType="1"/>
          </p:cNvSpPr>
          <p:nvPr/>
        </p:nvSpPr>
        <p:spPr bwMode="auto">
          <a:xfrm>
            <a:off x="990600" y="6248400"/>
            <a:ext cx="7413625" cy="0"/>
          </a:xfrm>
          <a:prstGeom prst="line">
            <a:avLst/>
          </a:prstGeom>
          <a:noFill/>
          <a:ln w="12700">
            <a:solidFill>
              <a:schemeClr val="tx1"/>
            </a:solidFill>
            <a:round/>
            <a:headEnd type="none" w="sm" len="sm"/>
            <a:tailEnd type="none" w="sm" len="sm"/>
          </a:ln>
        </p:spPr>
        <p:txBody>
          <a:bodyPr wrap="none" anchor="ctr"/>
          <a:lstStyle/>
          <a:p>
            <a:pPr>
              <a:defRPr/>
            </a:pPr>
            <a:endParaRPr lang="zh-CN" altLang="en-US" sz="2400" b="1">
              <a:solidFill>
                <a:srgbClr val="080C10"/>
              </a:solidFill>
              <a:latin typeface="宋体" panose="02010600030101010101" pitchFamily="2" charset="-122"/>
            </a:endParaRPr>
          </a:p>
        </p:txBody>
      </p:sp>
      <p:graphicFrame>
        <p:nvGraphicFramePr>
          <p:cNvPr id="4" name="Object 2"/>
          <p:cNvGraphicFramePr>
            <a:graphicFrameLocks noChangeAspect="1"/>
          </p:cNvGraphicFramePr>
          <p:nvPr/>
        </p:nvGraphicFramePr>
        <p:xfrm>
          <a:off x="8305800" y="6305550"/>
          <a:ext cx="609600" cy="528638"/>
        </p:xfrm>
        <a:graphic>
          <a:graphicData uri="http://schemas.openxmlformats.org/presentationml/2006/ole">
            <mc:AlternateContent xmlns:mc="http://schemas.openxmlformats.org/markup-compatibility/2006">
              <mc:Choice xmlns:v="urn:schemas-microsoft-com:vml" Requires="v">
                <p:oleObj spid="_x0000_s131074" name="" r:id="rId2" imgW="2505075" imgH="3019425" progId="PBrush">
                  <p:embed/>
                </p:oleObj>
              </mc:Choice>
              <mc:Fallback>
                <p:oleObj name="" r:id="rId2" imgW="2505075" imgH="3019425" progId="PBrush">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305550"/>
                        <a:ext cx="60960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5"/>
          <p:cNvSpPr>
            <a:spLocks noChangeArrowheads="1"/>
          </p:cNvSpPr>
          <p:nvPr/>
        </p:nvSpPr>
        <p:spPr bwMode="auto">
          <a:xfrm>
            <a:off x="957263" y="6324600"/>
            <a:ext cx="4148137" cy="427038"/>
          </a:xfrm>
          <a:prstGeom prst="rect">
            <a:avLst/>
          </a:prstGeom>
          <a:noFill/>
          <a:ln>
            <a:noFill/>
          </a:ln>
        </p:spPr>
        <p:txBody>
          <a:bodyPr wrap="none">
            <a:spAutoFit/>
          </a:bodyPr>
          <a:lstStyle/>
          <a:p>
            <a:pPr>
              <a:defRPr/>
            </a:pPr>
            <a:r>
              <a:rPr lang="en-US" altLang="zh-CN" sz="2200" b="1" i="1">
                <a:solidFill>
                  <a:srgbClr val="FF0000"/>
                </a:solidFill>
                <a:ea typeface="隶书" panose="02010509060101010101" pitchFamily="49" charset="-122"/>
              </a:rPr>
              <a:t>Share-Win CMMI Training C-B</a:t>
            </a:r>
            <a:endParaRPr lang="en-US" altLang="zh-CN">
              <a:solidFill>
                <a:srgbClr val="39536B"/>
              </a:solidFill>
            </a:endParaRPr>
          </a:p>
        </p:txBody>
      </p:sp>
      <p:sp>
        <p:nvSpPr>
          <p:cNvPr id="6" name="Rectangle 6"/>
          <p:cNvSpPr>
            <a:spLocks noChangeArrowheads="1"/>
          </p:cNvSpPr>
          <p:nvPr userDrawn="1"/>
        </p:nvSpPr>
        <p:spPr bwMode="auto">
          <a:xfrm>
            <a:off x="957263" y="6324600"/>
            <a:ext cx="4148137" cy="427038"/>
          </a:xfrm>
          <a:prstGeom prst="rect">
            <a:avLst/>
          </a:prstGeom>
          <a:noFill/>
          <a:ln>
            <a:noFill/>
          </a:ln>
        </p:spPr>
        <p:txBody>
          <a:bodyPr wrap="none">
            <a:spAutoFit/>
          </a:bodyPr>
          <a:lstStyle/>
          <a:p>
            <a:pPr>
              <a:defRPr/>
            </a:pPr>
            <a:r>
              <a:rPr lang="en-US" altLang="zh-CN" sz="2200" b="1" i="1">
                <a:solidFill>
                  <a:srgbClr val="FF0000"/>
                </a:solidFill>
                <a:ea typeface="隶书" panose="02010509060101010101" pitchFamily="49" charset="-122"/>
              </a:rPr>
              <a:t>Share-Win CMMI Training C-B</a:t>
            </a:r>
            <a:endParaRPr lang="en-US" altLang="zh-CN">
              <a:solidFill>
                <a:srgbClr val="39536B"/>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2192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62500" y="12192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381000"/>
            <a:ext cx="2000250"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381000"/>
            <a:ext cx="5848350"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381000"/>
            <a:ext cx="8001000" cy="5619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5800" y="1219200"/>
            <a:ext cx="8001000" cy="4876800"/>
          </a:xfrm>
        </p:spPr>
        <p:txBody>
          <a:bodyPr/>
          <a:lstStyle/>
          <a:p>
            <a:pPr lvl="0"/>
            <a:endParaRPr lang="zh-CN" alt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81000"/>
            <a:ext cx="8001000" cy="5619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219200"/>
            <a:ext cx="3924300" cy="4876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62500" y="1219200"/>
            <a:ext cx="3924300" cy="4876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381000"/>
            <a:ext cx="8001000" cy="5619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219200"/>
            <a:ext cx="3924300" cy="4876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4762500" y="1219200"/>
            <a:ext cx="3924300" cy="4876800"/>
          </a:xfrm>
        </p:spPr>
        <p:txBody>
          <a:bodyPr/>
          <a:lstStyle/>
          <a:p>
            <a:pPr lvl="0"/>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017588" y="1709738"/>
            <a:ext cx="3630612"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00600" y="1709738"/>
            <a:ext cx="363061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vmlDrawing" Target="../drawings/vmlDrawing1.vml"/><Relationship Id="rId14" Type="http://schemas.openxmlformats.org/officeDocument/2006/relationships/image" Target="../media/image1.wmf"/><Relationship Id="rId13" Type="http://schemas.openxmlformats.org/officeDocument/2006/relationships/oleObject" Target="../embeddings/oleObject1.bin"/><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6" name="Rectangle 2"/>
          <p:cNvSpPr>
            <a:spLocks noGrp="1" noChangeArrowheads="1"/>
          </p:cNvSpPr>
          <p:nvPr>
            <p:ph type="body" idx="1"/>
          </p:nvPr>
        </p:nvSpPr>
        <p:spPr bwMode="auto">
          <a:xfrm>
            <a:off x="1017588" y="1709738"/>
            <a:ext cx="7413625" cy="4386262"/>
          </a:xfrm>
          <a:prstGeom prst="rect">
            <a:avLst/>
          </a:prstGeom>
          <a:noFill/>
          <a:ln w="9525">
            <a:noFill/>
            <a:miter lim="800000"/>
          </a:ln>
        </p:spPr>
        <p:txBody>
          <a:bodyPr vert="horz" wrap="square" lIns="0" tIns="0" rIns="0" bIns="0" numCol="1" anchor="t" anchorCtr="0" compatLnSpc="1"/>
          <a:lstStyle/>
          <a:p>
            <a:pPr lvl="0"/>
            <a:r>
              <a:rPr lang="en-US" altLang="zh-CN"/>
              <a:t>This is first level text.</a:t>
            </a:r>
            <a:endParaRPr lang="en-US" altLang="zh-CN"/>
          </a:p>
        </p:txBody>
      </p:sp>
      <p:sp>
        <p:nvSpPr>
          <p:cNvPr id="1077" name="Rectangle 3"/>
          <p:cNvSpPr>
            <a:spLocks noGrp="1" noChangeArrowheads="1"/>
          </p:cNvSpPr>
          <p:nvPr>
            <p:ph type="title"/>
          </p:nvPr>
        </p:nvSpPr>
        <p:spPr bwMode="auto">
          <a:xfrm>
            <a:off x="1006475" y="890588"/>
            <a:ext cx="7421563" cy="561975"/>
          </a:xfrm>
          <a:prstGeom prst="rect">
            <a:avLst/>
          </a:prstGeom>
          <a:noFill/>
          <a:ln w="9525">
            <a:noFill/>
            <a:miter lim="800000"/>
          </a:ln>
        </p:spPr>
        <p:txBody>
          <a:bodyPr vert="horz" wrap="square" lIns="0" tIns="0" rIns="0" bIns="0" numCol="1" anchor="t" anchorCtr="0" compatLnSpc="1"/>
          <a:lstStyle/>
          <a:p>
            <a:pPr lvl="0"/>
            <a:r>
              <a:rPr lang="en-US" altLang="zh-CN"/>
              <a:t>Master Page</a:t>
            </a:r>
            <a:endParaRPr lang="en-US" altLang="zh-CN"/>
          </a:p>
        </p:txBody>
      </p:sp>
      <p:sp>
        <p:nvSpPr>
          <p:cNvPr id="2001924" name="Line 4"/>
          <p:cNvSpPr>
            <a:spLocks noChangeShapeType="1"/>
          </p:cNvSpPr>
          <p:nvPr/>
        </p:nvSpPr>
        <p:spPr bwMode="auto">
          <a:xfrm>
            <a:off x="990600" y="6248400"/>
            <a:ext cx="7413625" cy="0"/>
          </a:xfrm>
          <a:prstGeom prst="line">
            <a:avLst/>
          </a:prstGeom>
          <a:noFill/>
          <a:ln w="12700">
            <a:solidFill>
              <a:schemeClr val="tx1"/>
            </a:solidFill>
            <a:round/>
            <a:headEnd type="none" w="sm" len="sm"/>
            <a:tailEnd type="none" w="sm" len="sm"/>
          </a:ln>
          <a:effectLst/>
        </p:spPr>
        <p:txBody>
          <a:bodyPr wrap="none" anchor="ctr"/>
          <a:lstStyle/>
          <a:p>
            <a:pPr eaLnBrk="0" hangingPunct="0">
              <a:defRPr/>
            </a:pPr>
            <a:endParaRPr lang="zh-CN" altLang="en-US"/>
          </a:p>
        </p:txBody>
      </p:sp>
      <p:graphicFrame>
        <p:nvGraphicFramePr>
          <p:cNvPr id="1074" name="Object 50">
            <a:hlinkClick r:id="" action="ppaction://ole?verb=0"/>
          </p:cNvPr>
          <p:cNvGraphicFramePr/>
          <p:nvPr/>
        </p:nvGraphicFramePr>
        <p:xfrm>
          <a:off x="1042988" y="1341438"/>
          <a:ext cx="7402512" cy="122237"/>
        </p:xfrm>
        <a:graphic>
          <a:graphicData uri="http://schemas.openxmlformats.org/presentationml/2006/ole">
            <mc:AlternateContent xmlns:mc="http://schemas.openxmlformats.org/markup-compatibility/2006">
              <mc:Choice xmlns:v="urn:schemas-microsoft-com:vml" Requires="v">
                <p:oleObj spid="_x0000_s1075" name="CorelDRAW! Graphic" r:id="rId13" imgW="837565" imgH="16510" progId="">
                  <p:embed/>
                </p:oleObj>
              </mc:Choice>
              <mc:Fallback>
                <p:oleObj name="CorelDRAW! Graphic" r:id="rId13" imgW="837565" imgH="16510" progId="">
                  <p:embed/>
                  <p:pic>
                    <p:nvPicPr>
                      <p:cNvPr id="0" name="Picture 5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1341438"/>
                        <a:ext cx="7402512" cy="122237"/>
                      </a:xfrm>
                      <a:prstGeom prst="rect">
                        <a:avLst/>
                      </a:prstGeom>
                      <a:noFill/>
                      <a:ln>
                        <a:noFill/>
                      </a:ln>
                      <a:effectLst/>
                      <a:extLst>
                        <a:ext uri="{909E8E84-426E-40DD-AFC4-6F175D3DCCD1}">
                          <a14:hiddenFill xmlns:a14="http://schemas.microsoft.com/office/drawing/2010/main">
                            <a:solidFill>
                              <a:srgbClr val="87ABB9"/>
                            </a:solidFill>
                          </a14:hiddenFill>
                        </a:ext>
                        <a:ext uri="{91240B29-F687-4F45-9708-019B960494DF}">
                          <a14:hiddenLine xmlns:a14="http://schemas.microsoft.com/office/drawing/2010/main" w="25400">
                            <a:solidFill>
                              <a:srgbClr val="39536B"/>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811530" rtl="0" eaLnBrk="0" fontAlgn="base" hangingPunct="0">
        <a:lnSpc>
          <a:spcPct val="89000"/>
        </a:lnSpc>
        <a:spcBef>
          <a:spcPct val="0"/>
        </a:spcBef>
        <a:spcAft>
          <a:spcPct val="0"/>
        </a:spcAft>
        <a:defRPr sz="3600" b="1">
          <a:solidFill>
            <a:schemeClr val="hlink"/>
          </a:solidFill>
          <a:latin typeface="+mj-lt"/>
          <a:ea typeface="+mj-ea"/>
          <a:cs typeface="+mj-cs"/>
        </a:defRPr>
      </a:lvl1pPr>
      <a:lvl2pPr algn="l" defTabSz="811530" rtl="0" eaLnBrk="0" fontAlgn="base" hangingPunct="0">
        <a:lnSpc>
          <a:spcPct val="89000"/>
        </a:lnSpc>
        <a:spcBef>
          <a:spcPct val="0"/>
        </a:spcBef>
        <a:spcAft>
          <a:spcPct val="0"/>
        </a:spcAft>
        <a:defRPr sz="3600" b="1">
          <a:solidFill>
            <a:schemeClr val="hlink"/>
          </a:solidFill>
          <a:latin typeface="Arial" panose="020B0604020202020204" pitchFamily="34" charset="0"/>
        </a:defRPr>
      </a:lvl2pPr>
      <a:lvl3pPr algn="l" defTabSz="811530" rtl="0" eaLnBrk="0" fontAlgn="base" hangingPunct="0">
        <a:lnSpc>
          <a:spcPct val="89000"/>
        </a:lnSpc>
        <a:spcBef>
          <a:spcPct val="0"/>
        </a:spcBef>
        <a:spcAft>
          <a:spcPct val="0"/>
        </a:spcAft>
        <a:defRPr sz="3600" b="1">
          <a:solidFill>
            <a:schemeClr val="hlink"/>
          </a:solidFill>
          <a:latin typeface="Arial" panose="020B0604020202020204" pitchFamily="34" charset="0"/>
        </a:defRPr>
      </a:lvl3pPr>
      <a:lvl4pPr algn="l" defTabSz="811530" rtl="0" eaLnBrk="0" fontAlgn="base" hangingPunct="0">
        <a:lnSpc>
          <a:spcPct val="89000"/>
        </a:lnSpc>
        <a:spcBef>
          <a:spcPct val="0"/>
        </a:spcBef>
        <a:spcAft>
          <a:spcPct val="0"/>
        </a:spcAft>
        <a:defRPr sz="3600" b="1">
          <a:solidFill>
            <a:schemeClr val="hlink"/>
          </a:solidFill>
          <a:latin typeface="Arial" panose="020B0604020202020204" pitchFamily="34" charset="0"/>
        </a:defRPr>
      </a:lvl4pPr>
      <a:lvl5pPr algn="l" defTabSz="811530" rtl="0" eaLnBrk="0" fontAlgn="base" hangingPunct="0">
        <a:lnSpc>
          <a:spcPct val="89000"/>
        </a:lnSpc>
        <a:spcBef>
          <a:spcPct val="0"/>
        </a:spcBef>
        <a:spcAft>
          <a:spcPct val="0"/>
        </a:spcAft>
        <a:defRPr sz="3600" b="1">
          <a:solidFill>
            <a:schemeClr val="hlink"/>
          </a:solidFill>
          <a:latin typeface="Arial" panose="020B0604020202020204" pitchFamily="34" charset="0"/>
        </a:defRPr>
      </a:lvl5pPr>
      <a:lvl6pPr marL="457200" algn="l" defTabSz="811530" rtl="0" fontAlgn="base">
        <a:lnSpc>
          <a:spcPct val="89000"/>
        </a:lnSpc>
        <a:spcBef>
          <a:spcPct val="0"/>
        </a:spcBef>
        <a:spcAft>
          <a:spcPct val="0"/>
        </a:spcAft>
        <a:defRPr sz="3600" b="1">
          <a:solidFill>
            <a:schemeClr val="hlink"/>
          </a:solidFill>
          <a:latin typeface="Arial" panose="020B0604020202020204" pitchFamily="34" charset="0"/>
        </a:defRPr>
      </a:lvl6pPr>
      <a:lvl7pPr marL="914400" algn="l" defTabSz="811530" rtl="0" fontAlgn="base">
        <a:lnSpc>
          <a:spcPct val="89000"/>
        </a:lnSpc>
        <a:spcBef>
          <a:spcPct val="0"/>
        </a:spcBef>
        <a:spcAft>
          <a:spcPct val="0"/>
        </a:spcAft>
        <a:defRPr sz="3600" b="1">
          <a:solidFill>
            <a:schemeClr val="hlink"/>
          </a:solidFill>
          <a:latin typeface="Arial" panose="020B0604020202020204" pitchFamily="34" charset="0"/>
        </a:defRPr>
      </a:lvl7pPr>
      <a:lvl8pPr marL="1371600" algn="l" defTabSz="811530" rtl="0" fontAlgn="base">
        <a:lnSpc>
          <a:spcPct val="89000"/>
        </a:lnSpc>
        <a:spcBef>
          <a:spcPct val="0"/>
        </a:spcBef>
        <a:spcAft>
          <a:spcPct val="0"/>
        </a:spcAft>
        <a:defRPr sz="3600" b="1">
          <a:solidFill>
            <a:schemeClr val="hlink"/>
          </a:solidFill>
          <a:latin typeface="Arial" panose="020B0604020202020204" pitchFamily="34" charset="0"/>
        </a:defRPr>
      </a:lvl8pPr>
      <a:lvl9pPr marL="1828800" algn="l" defTabSz="811530" rtl="0" fontAlgn="base">
        <a:lnSpc>
          <a:spcPct val="89000"/>
        </a:lnSpc>
        <a:spcBef>
          <a:spcPct val="0"/>
        </a:spcBef>
        <a:spcAft>
          <a:spcPct val="0"/>
        </a:spcAft>
        <a:defRPr sz="3600" b="1">
          <a:solidFill>
            <a:schemeClr val="hlink"/>
          </a:solidFill>
          <a:latin typeface="Arial" panose="020B0604020202020204" pitchFamily="34" charset="0"/>
        </a:defRPr>
      </a:lvl9pPr>
    </p:titleStyle>
    <p:bodyStyle>
      <a:lvl1pPr marL="342900" indent="-342900" algn="l" defTabSz="811530" rtl="0" eaLnBrk="0" fontAlgn="base" hangingPunct="0">
        <a:spcBef>
          <a:spcPct val="0"/>
        </a:spcBef>
        <a:spcAft>
          <a:spcPct val="0"/>
        </a:spcAft>
        <a:buChar char="•"/>
        <a:defRPr sz="2400" b="1">
          <a:solidFill>
            <a:srgbClr val="15411E"/>
          </a:solidFill>
          <a:latin typeface="+mn-lt"/>
          <a:ea typeface="+mn-ea"/>
          <a:cs typeface="+mn-cs"/>
        </a:defRPr>
      </a:lvl1pPr>
      <a:lvl2pPr marL="336550" indent="-208280" algn="l" defTabSz="811530" rtl="0" eaLnBrk="0" fontAlgn="base" hangingPunct="0">
        <a:spcBef>
          <a:spcPct val="0"/>
        </a:spcBef>
        <a:spcAft>
          <a:spcPct val="0"/>
        </a:spcAft>
        <a:buChar char="•"/>
        <a:defRPr sz="2200">
          <a:solidFill>
            <a:schemeClr val="tx1"/>
          </a:solidFill>
          <a:latin typeface="+mn-lt"/>
          <a:ea typeface="+mn-ea"/>
        </a:defRPr>
      </a:lvl2pPr>
      <a:lvl3pPr marL="692150" indent="-227330" algn="l" defTabSz="811530" rtl="0" eaLnBrk="0" fontAlgn="base" hangingPunct="0">
        <a:spcBef>
          <a:spcPct val="0"/>
        </a:spcBef>
        <a:spcAft>
          <a:spcPct val="0"/>
        </a:spcAft>
        <a:buChar char="-"/>
        <a:defRPr sz="2200">
          <a:solidFill>
            <a:schemeClr val="tx1"/>
          </a:solidFill>
          <a:latin typeface="+mn-lt"/>
          <a:ea typeface="+mn-ea"/>
        </a:defRPr>
      </a:lvl3pPr>
      <a:lvl4pPr marL="1597025" indent="-227330" algn="l" defTabSz="811530" rtl="0" eaLnBrk="0" fontAlgn="base" hangingPunct="0">
        <a:spcBef>
          <a:spcPct val="20000"/>
        </a:spcBef>
        <a:spcAft>
          <a:spcPct val="0"/>
        </a:spcAft>
        <a:buChar char="–"/>
        <a:defRPr sz="2200">
          <a:solidFill>
            <a:schemeClr val="tx1"/>
          </a:solidFill>
          <a:latin typeface="Times New Roman" panose="02020603050405020304" pitchFamily="18" charset="0"/>
          <a:ea typeface="+mn-ea"/>
        </a:defRPr>
      </a:lvl4pPr>
      <a:lvl5pPr marL="2054225" indent="-228600" algn="l" defTabSz="811530" rtl="0" eaLnBrk="0" fontAlgn="base" hangingPunct="0">
        <a:spcBef>
          <a:spcPct val="20000"/>
        </a:spcBef>
        <a:spcAft>
          <a:spcPct val="0"/>
        </a:spcAft>
        <a:buChar char="•"/>
        <a:defRPr sz="2200">
          <a:solidFill>
            <a:schemeClr val="tx1"/>
          </a:solidFill>
          <a:latin typeface="Times New Roman" panose="02020603050405020304" pitchFamily="18" charset="0"/>
          <a:ea typeface="+mn-ea"/>
        </a:defRPr>
      </a:lvl5pPr>
      <a:lvl6pPr marL="2511425" indent="-228600" algn="l" defTabSz="811530" rtl="0" fontAlgn="base">
        <a:spcBef>
          <a:spcPct val="20000"/>
        </a:spcBef>
        <a:spcAft>
          <a:spcPct val="0"/>
        </a:spcAft>
        <a:buChar char="•"/>
        <a:defRPr sz="2200">
          <a:solidFill>
            <a:schemeClr val="tx1"/>
          </a:solidFill>
          <a:latin typeface="Times New Roman" panose="02020603050405020304" pitchFamily="18" charset="0"/>
          <a:ea typeface="+mn-ea"/>
        </a:defRPr>
      </a:lvl6pPr>
      <a:lvl7pPr marL="2968625" indent="-228600" algn="l" defTabSz="811530" rtl="0" fontAlgn="base">
        <a:spcBef>
          <a:spcPct val="20000"/>
        </a:spcBef>
        <a:spcAft>
          <a:spcPct val="0"/>
        </a:spcAft>
        <a:buChar char="•"/>
        <a:defRPr sz="2200">
          <a:solidFill>
            <a:schemeClr val="tx1"/>
          </a:solidFill>
          <a:latin typeface="Times New Roman" panose="02020603050405020304" pitchFamily="18" charset="0"/>
          <a:ea typeface="+mn-ea"/>
        </a:defRPr>
      </a:lvl7pPr>
      <a:lvl8pPr marL="3425825" indent="-228600" algn="l" defTabSz="811530" rtl="0" fontAlgn="base">
        <a:spcBef>
          <a:spcPct val="20000"/>
        </a:spcBef>
        <a:spcAft>
          <a:spcPct val="0"/>
        </a:spcAft>
        <a:buChar char="•"/>
        <a:defRPr sz="2200">
          <a:solidFill>
            <a:schemeClr val="tx1"/>
          </a:solidFill>
          <a:latin typeface="Times New Roman" panose="02020603050405020304" pitchFamily="18" charset="0"/>
          <a:ea typeface="+mn-ea"/>
        </a:defRPr>
      </a:lvl8pPr>
      <a:lvl9pPr marL="3883025" indent="-228600" algn="l" defTabSz="811530" rtl="0" fontAlgn="base">
        <a:spcBef>
          <a:spcPct val="20000"/>
        </a:spcBef>
        <a:spcAft>
          <a:spcPct val="0"/>
        </a:spcAft>
        <a:buChar char="•"/>
        <a:defRPr sz="22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80" name="Rectangle 2"/>
          <p:cNvSpPr>
            <a:spLocks noGrp="1" noChangeArrowheads="1"/>
          </p:cNvSpPr>
          <p:nvPr>
            <p:ph type="body" idx="1"/>
          </p:nvPr>
        </p:nvSpPr>
        <p:spPr bwMode="auto">
          <a:xfrm>
            <a:off x="685800" y="1219200"/>
            <a:ext cx="8001000" cy="4876800"/>
          </a:xfrm>
          <a:prstGeom prst="rect">
            <a:avLst/>
          </a:prstGeom>
          <a:noFill/>
          <a:ln w="9525">
            <a:noFill/>
            <a:miter lim="800000"/>
          </a:ln>
        </p:spPr>
        <p:txBody>
          <a:bodyPr vert="horz" wrap="square" lIns="0" tIns="0" rIns="0" bIns="0" numCol="1" anchor="t" anchorCtr="0" compatLnSpc="1"/>
          <a:lstStyle/>
          <a:p>
            <a:pPr lvl="0"/>
            <a:r>
              <a:rPr lang="en-US" altLang="zh-CN"/>
              <a:t>This is first level text.</a:t>
            </a:r>
            <a:endParaRPr lang="en-US" altLang="zh-CN"/>
          </a:p>
        </p:txBody>
      </p:sp>
      <p:sp>
        <p:nvSpPr>
          <p:cNvPr id="54281" name="Rectangle 3"/>
          <p:cNvSpPr>
            <a:spLocks noGrp="1" noChangeArrowheads="1"/>
          </p:cNvSpPr>
          <p:nvPr>
            <p:ph type="title"/>
          </p:nvPr>
        </p:nvSpPr>
        <p:spPr bwMode="auto">
          <a:xfrm>
            <a:off x="685800" y="381000"/>
            <a:ext cx="8001000" cy="561975"/>
          </a:xfrm>
          <a:prstGeom prst="rect">
            <a:avLst/>
          </a:prstGeom>
          <a:noFill/>
          <a:ln w="9525">
            <a:noFill/>
            <a:miter lim="800000"/>
          </a:ln>
        </p:spPr>
        <p:txBody>
          <a:bodyPr vert="horz" wrap="square" lIns="0" tIns="0" rIns="0" bIns="0" numCol="1" anchor="t" anchorCtr="0" compatLnSpc="1"/>
          <a:lstStyle/>
          <a:p>
            <a:pPr lvl="0"/>
            <a:r>
              <a:rPr lang="en-US" altLang="zh-CN"/>
              <a:t>Master Page</a:t>
            </a:r>
            <a:endParaRPr lang="en-US" altLang="zh-CN"/>
          </a:p>
        </p:txBody>
      </p:sp>
      <p:sp>
        <p:nvSpPr>
          <p:cNvPr id="1028" name="Line 4"/>
          <p:cNvSpPr>
            <a:spLocks noChangeShapeType="1"/>
          </p:cNvSpPr>
          <p:nvPr/>
        </p:nvSpPr>
        <p:spPr bwMode="auto">
          <a:xfrm>
            <a:off x="990600" y="6248400"/>
            <a:ext cx="7413625" cy="0"/>
          </a:xfrm>
          <a:prstGeom prst="line">
            <a:avLst/>
          </a:prstGeom>
          <a:noFill/>
          <a:ln w="12700">
            <a:solidFill>
              <a:schemeClr val="tx1"/>
            </a:solidFill>
            <a:round/>
            <a:headEnd type="none" w="sm" len="sm"/>
            <a:tailEnd type="none" w="sm" len="sm"/>
          </a:ln>
        </p:spPr>
        <p:txBody>
          <a:bodyPr wrap="none" anchor="ctr"/>
          <a:lstStyle/>
          <a:p>
            <a:pPr>
              <a:defRPr/>
            </a:pPr>
            <a:endParaRPr lang="zh-CN" altLang="en-US" sz="2400" b="1">
              <a:solidFill>
                <a:srgbClr val="080C10"/>
              </a:solidFill>
              <a:latin typeface="宋体" panose="02010600030101010101" pitchFamily="2" charset="-122"/>
            </a:endParaRPr>
          </a:p>
        </p:txBody>
      </p:sp>
      <p:sp>
        <p:nvSpPr>
          <p:cNvPr id="1032" name="Line 8"/>
          <p:cNvSpPr>
            <a:spLocks noChangeShapeType="1"/>
          </p:cNvSpPr>
          <p:nvPr userDrawn="1"/>
        </p:nvSpPr>
        <p:spPr bwMode="auto">
          <a:xfrm>
            <a:off x="685800" y="1066800"/>
            <a:ext cx="8001000" cy="0"/>
          </a:xfrm>
          <a:prstGeom prst="line">
            <a:avLst/>
          </a:prstGeom>
          <a:noFill/>
          <a:ln w="28575">
            <a:solidFill>
              <a:schemeClr val="hlink"/>
            </a:solidFill>
            <a:round/>
          </a:ln>
        </p:spPr>
        <p:txBody>
          <a:bodyPr wrap="none" anchor="ctr"/>
          <a:lstStyle/>
          <a:p>
            <a:pPr>
              <a:defRPr/>
            </a:pPr>
            <a:endParaRPr lang="zh-CN" altLang="en-US" sz="2400" b="1">
              <a:solidFill>
                <a:srgbClr val="080C10"/>
              </a:solidFill>
              <a:latin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l" defTabSz="811530" rtl="0" eaLnBrk="0" fontAlgn="base" hangingPunct="0">
        <a:lnSpc>
          <a:spcPct val="89000"/>
        </a:lnSpc>
        <a:spcBef>
          <a:spcPct val="0"/>
        </a:spcBef>
        <a:spcAft>
          <a:spcPct val="0"/>
        </a:spcAft>
        <a:defRPr sz="3600" b="1">
          <a:solidFill>
            <a:schemeClr val="hlink"/>
          </a:solidFill>
          <a:latin typeface="+mj-lt"/>
          <a:ea typeface="+mj-ea"/>
          <a:cs typeface="+mj-cs"/>
        </a:defRPr>
      </a:lvl1pPr>
      <a:lvl2pPr algn="l" defTabSz="811530" rtl="0" eaLnBrk="0" fontAlgn="base" hangingPunct="0">
        <a:lnSpc>
          <a:spcPct val="89000"/>
        </a:lnSpc>
        <a:spcBef>
          <a:spcPct val="0"/>
        </a:spcBef>
        <a:spcAft>
          <a:spcPct val="0"/>
        </a:spcAft>
        <a:defRPr sz="3600" b="1">
          <a:solidFill>
            <a:schemeClr val="hlink"/>
          </a:solidFill>
          <a:latin typeface="宋体" panose="02010600030101010101" pitchFamily="2" charset="-122"/>
          <a:ea typeface="宋体" panose="02010600030101010101" pitchFamily="2" charset="-122"/>
        </a:defRPr>
      </a:lvl2pPr>
      <a:lvl3pPr algn="l" defTabSz="811530" rtl="0" eaLnBrk="0" fontAlgn="base" hangingPunct="0">
        <a:lnSpc>
          <a:spcPct val="89000"/>
        </a:lnSpc>
        <a:spcBef>
          <a:spcPct val="0"/>
        </a:spcBef>
        <a:spcAft>
          <a:spcPct val="0"/>
        </a:spcAft>
        <a:defRPr sz="3600" b="1">
          <a:solidFill>
            <a:schemeClr val="hlink"/>
          </a:solidFill>
          <a:latin typeface="宋体" panose="02010600030101010101" pitchFamily="2" charset="-122"/>
          <a:ea typeface="宋体" panose="02010600030101010101" pitchFamily="2" charset="-122"/>
        </a:defRPr>
      </a:lvl3pPr>
      <a:lvl4pPr algn="l" defTabSz="811530" rtl="0" eaLnBrk="0" fontAlgn="base" hangingPunct="0">
        <a:lnSpc>
          <a:spcPct val="89000"/>
        </a:lnSpc>
        <a:spcBef>
          <a:spcPct val="0"/>
        </a:spcBef>
        <a:spcAft>
          <a:spcPct val="0"/>
        </a:spcAft>
        <a:defRPr sz="3600" b="1">
          <a:solidFill>
            <a:schemeClr val="hlink"/>
          </a:solidFill>
          <a:latin typeface="宋体" panose="02010600030101010101" pitchFamily="2" charset="-122"/>
          <a:ea typeface="宋体" panose="02010600030101010101" pitchFamily="2" charset="-122"/>
        </a:defRPr>
      </a:lvl4pPr>
      <a:lvl5pPr algn="l" defTabSz="811530" rtl="0" eaLnBrk="0" fontAlgn="base" hangingPunct="0">
        <a:lnSpc>
          <a:spcPct val="89000"/>
        </a:lnSpc>
        <a:spcBef>
          <a:spcPct val="0"/>
        </a:spcBef>
        <a:spcAft>
          <a:spcPct val="0"/>
        </a:spcAft>
        <a:defRPr sz="3600" b="1">
          <a:solidFill>
            <a:schemeClr val="hlink"/>
          </a:solidFill>
          <a:latin typeface="宋体" panose="02010600030101010101" pitchFamily="2" charset="-122"/>
          <a:ea typeface="宋体" panose="02010600030101010101" pitchFamily="2" charset="-122"/>
        </a:defRPr>
      </a:lvl5pPr>
      <a:lvl6pPr marL="457200" algn="l" defTabSz="811530" rtl="0" fontAlgn="base">
        <a:lnSpc>
          <a:spcPct val="89000"/>
        </a:lnSpc>
        <a:spcBef>
          <a:spcPct val="0"/>
        </a:spcBef>
        <a:spcAft>
          <a:spcPct val="0"/>
        </a:spcAft>
        <a:defRPr sz="3600" b="1">
          <a:solidFill>
            <a:schemeClr val="hlink"/>
          </a:solidFill>
          <a:latin typeface="宋体" panose="02010600030101010101" pitchFamily="2" charset="-122"/>
          <a:ea typeface="宋体" panose="02010600030101010101" pitchFamily="2" charset="-122"/>
        </a:defRPr>
      </a:lvl6pPr>
      <a:lvl7pPr marL="914400" algn="l" defTabSz="811530" rtl="0" fontAlgn="base">
        <a:lnSpc>
          <a:spcPct val="89000"/>
        </a:lnSpc>
        <a:spcBef>
          <a:spcPct val="0"/>
        </a:spcBef>
        <a:spcAft>
          <a:spcPct val="0"/>
        </a:spcAft>
        <a:defRPr sz="3600" b="1">
          <a:solidFill>
            <a:schemeClr val="hlink"/>
          </a:solidFill>
          <a:latin typeface="宋体" panose="02010600030101010101" pitchFamily="2" charset="-122"/>
          <a:ea typeface="宋体" panose="02010600030101010101" pitchFamily="2" charset="-122"/>
        </a:defRPr>
      </a:lvl7pPr>
      <a:lvl8pPr marL="1371600" algn="l" defTabSz="811530" rtl="0" fontAlgn="base">
        <a:lnSpc>
          <a:spcPct val="89000"/>
        </a:lnSpc>
        <a:spcBef>
          <a:spcPct val="0"/>
        </a:spcBef>
        <a:spcAft>
          <a:spcPct val="0"/>
        </a:spcAft>
        <a:defRPr sz="3600" b="1">
          <a:solidFill>
            <a:schemeClr val="hlink"/>
          </a:solidFill>
          <a:latin typeface="宋体" panose="02010600030101010101" pitchFamily="2" charset="-122"/>
          <a:ea typeface="宋体" panose="02010600030101010101" pitchFamily="2" charset="-122"/>
        </a:defRPr>
      </a:lvl8pPr>
      <a:lvl9pPr marL="1828800" algn="l" defTabSz="811530" rtl="0" fontAlgn="base">
        <a:lnSpc>
          <a:spcPct val="89000"/>
        </a:lnSpc>
        <a:spcBef>
          <a:spcPct val="0"/>
        </a:spcBef>
        <a:spcAft>
          <a:spcPct val="0"/>
        </a:spcAft>
        <a:defRPr sz="3600" b="1">
          <a:solidFill>
            <a:schemeClr val="hlink"/>
          </a:solidFill>
          <a:latin typeface="宋体" panose="02010600030101010101" pitchFamily="2" charset="-122"/>
          <a:ea typeface="宋体" panose="02010600030101010101" pitchFamily="2" charset="-122"/>
        </a:defRPr>
      </a:lvl9pPr>
    </p:titleStyle>
    <p:bodyStyle>
      <a:lvl1pPr marL="342900" indent="-342900" algn="l" defTabSz="811530" rtl="0" eaLnBrk="0" fontAlgn="base" hangingPunct="0">
        <a:spcBef>
          <a:spcPct val="0"/>
        </a:spcBef>
        <a:spcAft>
          <a:spcPct val="0"/>
        </a:spcAft>
        <a:buChar char="•"/>
        <a:defRPr sz="2400" b="1">
          <a:solidFill>
            <a:srgbClr val="080C10"/>
          </a:solidFill>
          <a:latin typeface="+mn-lt"/>
          <a:ea typeface="+mn-ea"/>
          <a:cs typeface="+mn-cs"/>
        </a:defRPr>
      </a:lvl1pPr>
      <a:lvl2pPr marL="336550" indent="-208280" algn="l" defTabSz="811530" rtl="0" eaLnBrk="0" fontAlgn="base" hangingPunct="0">
        <a:spcBef>
          <a:spcPct val="0"/>
        </a:spcBef>
        <a:spcAft>
          <a:spcPct val="0"/>
        </a:spcAft>
        <a:buChar char="•"/>
        <a:defRPr sz="2200">
          <a:solidFill>
            <a:schemeClr val="tx1"/>
          </a:solidFill>
          <a:latin typeface="Arial" panose="020B0604020202020204" pitchFamily="34" charset="0"/>
          <a:ea typeface="+mn-ea"/>
        </a:defRPr>
      </a:lvl2pPr>
      <a:lvl3pPr marL="692150" indent="-227330" algn="l" defTabSz="811530" rtl="0" eaLnBrk="0" fontAlgn="base" hangingPunct="0">
        <a:spcBef>
          <a:spcPct val="0"/>
        </a:spcBef>
        <a:spcAft>
          <a:spcPct val="0"/>
        </a:spcAft>
        <a:buChar char="-"/>
        <a:defRPr sz="2200">
          <a:solidFill>
            <a:schemeClr val="tx1"/>
          </a:solidFill>
          <a:latin typeface="Arial" panose="020B0604020202020204" pitchFamily="34" charset="0"/>
          <a:ea typeface="+mn-ea"/>
        </a:defRPr>
      </a:lvl3pPr>
      <a:lvl4pPr marL="1597025" indent="-227330" algn="l" defTabSz="811530" rtl="0" eaLnBrk="0" fontAlgn="base" hangingPunct="0">
        <a:spcBef>
          <a:spcPct val="20000"/>
        </a:spcBef>
        <a:spcAft>
          <a:spcPct val="0"/>
        </a:spcAft>
        <a:buChar char="–"/>
        <a:defRPr sz="2200">
          <a:solidFill>
            <a:schemeClr val="tx1"/>
          </a:solidFill>
          <a:latin typeface="Times New Roman" panose="02020603050405020304" pitchFamily="18" charset="0"/>
          <a:ea typeface="+mn-ea"/>
        </a:defRPr>
      </a:lvl4pPr>
      <a:lvl5pPr marL="2054225" indent="-228600" algn="l" defTabSz="811530" rtl="0" eaLnBrk="0" fontAlgn="base" hangingPunct="0">
        <a:spcBef>
          <a:spcPct val="20000"/>
        </a:spcBef>
        <a:spcAft>
          <a:spcPct val="0"/>
        </a:spcAft>
        <a:buChar char="•"/>
        <a:defRPr sz="2200">
          <a:solidFill>
            <a:schemeClr val="tx1"/>
          </a:solidFill>
          <a:latin typeface="Times New Roman" panose="02020603050405020304" pitchFamily="18" charset="0"/>
          <a:ea typeface="+mn-ea"/>
        </a:defRPr>
      </a:lvl5pPr>
      <a:lvl6pPr marL="2511425" indent="-228600" algn="l" defTabSz="811530" rtl="0" fontAlgn="base">
        <a:spcBef>
          <a:spcPct val="20000"/>
        </a:spcBef>
        <a:spcAft>
          <a:spcPct val="0"/>
        </a:spcAft>
        <a:buChar char="•"/>
        <a:defRPr sz="2200">
          <a:solidFill>
            <a:schemeClr val="tx1"/>
          </a:solidFill>
          <a:latin typeface="Times New Roman" panose="02020603050405020304" pitchFamily="18" charset="0"/>
          <a:ea typeface="+mn-ea"/>
        </a:defRPr>
      </a:lvl6pPr>
      <a:lvl7pPr marL="2968625" indent="-228600" algn="l" defTabSz="811530" rtl="0" fontAlgn="base">
        <a:spcBef>
          <a:spcPct val="20000"/>
        </a:spcBef>
        <a:spcAft>
          <a:spcPct val="0"/>
        </a:spcAft>
        <a:buChar char="•"/>
        <a:defRPr sz="2200">
          <a:solidFill>
            <a:schemeClr val="tx1"/>
          </a:solidFill>
          <a:latin typeface="Times New Roman" panose="02020603050405020304" pitchFamily="18" charset="0"/>
          <a:ea typeface="+mn-ea"/>
        </a:defRPr>
      </a:lvl7pPr>
      <a:lvl8pPr marL="3425825" indent="-228600" algn="l" defTabSz="811530" rtl="0" fontAlgn="base">
        <a:spcBef>
          <a:spcPct val="20000"/>
        </a:spcBef>
        <a:spcAft>
          <a:spcPct val="0"/>
        </a:spcAft>
        <a:buChar char="•"/>
        <a:defRPr sz="2200">
          <a:solidFill>
            <a:schemeClr val="tx1"/>
          </a:solidFill>
          <a:latin typeface="Times New Roman" panose="02020603050405020304" pitchFamily="18" charset="0"/>
          <a:ea typeface="+mn-ea"/>
        </a:defRPr>
      </a:lvl8pPr>
      <a:lvl9pPr marL="3883025" indent="-228600" algn="l" defTabSz="811530" rtl="0" fontAlgn="base">
        <a:spcBef>
          <a:spcPct val="20000"/>
        </a:spcBef>
        <a:spcAft>
          <a:spcPct val="0"/>
        </a:spcAft>
        <a:buChar char="•"/>
        <a:defRPr sz="22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4.xml"/><Relationship Id="rId2" Type="http://schemas.openxmlformats.org/officeDocument/2006/relationships/image" Target="../media/image3.e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2.xml"/><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image" Target="../media/image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3"/>
          <p:cNvSpPr>
            <a:spLocks noGrp="1" noChangeArrowheads="1"/>
          </p:cNvSpPr>
          <p:nvPr>
            <p:ph type="ctrTitle" idx="4294967295"/>
          </p:nvPr>
        </p:nvSpPr>
        <p:spPr>
          <a:xfrm>
            <a:off x="900113" y="1628775"/>
            <a:ext cx="7324725" cy="2133600"/>
          </a:xfrm>
        </p:spPr>
        <p:txBody>
          <a:bodyPr lIns="92066" tIns="46033" rIns="92066" bIns="46033" anchor="ctr"/>
          <a:lstStyle/>
          <a:p>
            <a:pPr algn="ctr" eaLnBrk="1" hangingPunct="1">
              <a:spcBef>
                <a:spcPct val="60000"/>
              </a:spcBef>
            </a:pPr>
            <a:r>
              <a:rPr lang="zh-CN" altLang="en-US" dirty="0">
                <a:solidFill>
                  <a:schemeClr val="tx2"/>
                </a:solidFill>
                <a:latin typeface="宋体" panose="02010600030101010101" pitchFamily="2" charset="-122"/>
                <a:ea typeface="宋体" panose="02010600030101010101" pitchFamily="2" charset="-122"/>
              </a:rPr>
              <a:t>风险管理过程域</a:t>
            </a:r>
            <a:r>
              <a:rPr lang="en-US" altLang="zh-CN" dirty="0">
                <a:solidFill>
                  <a:schemeClr val="tx2"/>
                </a:solidFill>
                <a:latin typeface="宋体" panose="02010600030101010101" pitchFamily="2" charset="-122"/>
                <a:ea typeface="宋体" panose="02010600030101010101" pitchFamily="2" charset="-122"/>
              </a:rPr>
              <a:t>(RSK)</a:t>
            </a:r>
            <a:br>
              <a:rPr lang="zh-CN" altLang="en-US" dirty="0">
                <a:solidFill>
                  <a:schemeClr val="tx2"/>
                </a:solidFill>
                <a:latin typeface="宋体" panose="02010600030101010101" pitchFamily="2" charset="-122"/>
                <a:ea typeface="宋体" panose="02010600030101010101" pitchFamily="2" charset="-122"/>
              </a:rPr>
            </a:br>
            <a:r>
              <a:rPr lang="en-US" altLang="zh-CN" dirty="0">
                <a:solidFill>
                  <a:schemeClr val="tx2"/>
                </a:solidFill>
                <a:latin typeface="宋体" panose="02010600030101010101" pitchFamily="2" charset="-122"/>
                <a:ea typeface="宋体" panose="02010600030101010101" pitchFamily="2" charset="-122"/>
              </a:rPr>
              <a:t>Risk Management</a:t>
            </a:r>
            <a:br>
              <a:rPr lang="en-US" altLang="zh-CN" sz="4800" dirty="0">
                <a:solidFill>
                  <a:srgbClr val="FF0000"/>
                </a:solidFill>
                <a:latin typeface="华文新魏" panose="02010800040101010101" pitchFamily="2" charset="-122"/>
                <a:ea typeface="华文新魏" panose="02010800040101010101" pitchFamily="2" charset="-122"/>
              </a:rPr>
            </a:br>
            <a:endParaRPr lang="en-US" altLang="zh-CN" sz="4000" dirty="0">
              <a:solidFill>
                <a:srgbClr val="FF0000"/>
              </a:solidFill>
              <a:latin typeface="华文新魏" panose="02010800040101010101" pitchFamily="2" charset="-122"/>
              <a:ea typeface="华文新魏" panose="02010800040101010101" pitchFamily="2" charset="-122"/>
            </a:endParaRPr>
          </a:p>
        </p:txBody>
      </p:sp>
      <p:sp>
        <p:nvSpPr>
          <p:cNvPr id="84994" name="Rectangle 25"/>
          <p:cNvSpPr>
            <a:spLocks noGrp="1" noChangeArrowheads="1"/>
          </p:cNvSpPr>
          <p:nvPr>
            <p:ph type="subTitle" idx="4294967295"/>
          </p:nvPr>
        </p:nvSpPr>
        <p:spPr>
          <a:xfrm>
            <a:off x="1371600" y="3886200"/>
            <a:ext cx="6400800" cy="1752600"/>
          </a:xfrm>
        </p:spPr>
        <p:txBody>
          <a:bodyPr/>
          <a:lstStyle/>
          <a:p>
            <a:pPr marL="0" indent="0" algn="ctr" eaLnBrk="1" hangingPunct="1">
              <a:buFontTx/>
              <a:buNone/>
            </a:pPr>
            <a:endParaRPr lang="en-US" altLang="zh-C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r>
              <a:rPr lang="en-US" altLang="zh-CN">
                <a:solidFill>
                  <a:srgbClr val="C00000"/>
                </a:solidFill>
              </a:rPr>
              <a:t>SP2.2</a:t>
            </a:r>
            <a:r>
              <a:rPr lang="zh-CN" altLang="en-US">
                <a:solidFill>
                  <a:srgbClr val="C00000"/>
                </a:solidFill>
              </a:rPr>
              <a:t>对风险进行评价、分类和排序</a:t>
            </a:r>
            <a:endParaRPr lang="en-US" altLang="zh-CN">
              <a:solidFill>
                <a:srgbClr val="C00000"/>
              </a:solidFill>
            </a:endParaRPr>
          </a:p>
        </p:txBody>
      </p:sp>
      <p:sp>
        <p:nvSpPr>
          <p:cNvPr id="97282" name="Rectangle 3"/>
          <p:cNvSpPr>
            <a:spLocks noGrp="1" noChangeArrowheads="1"/>
          </p:cNvSpPr>
          <p:nvPr>
            <p:ph type="body" idx="1"/>
          </p:nvPr>
        </p:nvSpPr>
        <p:spPr/>
        <p:txBody>
          <a:bodyPr/>
          <a:lstStyle/>
          <a:p>
            <a:pPr marL="0" indent="0" eaLnBrk="1" hangingPunct="1">
              <a:buFontTx/>
              <a:buNone/>
            </a:pPr>
            <a:r>
              <a:rPr lang="zh-CN" altLang="en-US"/>
              <a:t>使用定义的风险分类和评价策略对风险进行分类和评价，并确定风险的相对优先级</a:t>
            </a:r>
            <a:endParaRPr lang="en-US" altLang="zh-CN"/>
          </a:p>
          <a:p>
            <a:pPr lvl="1" indent="-342900" eaLnBrk="1" hangingPunct="1"/>
            <a:endParaRPr lang="en-US" altLang="zh-CN"/>
          </a:p>
          <a:p>
            <a:pPr lvl="1" indent="-342900" eaLnBrk="1" hangingPunct="1"/>
            <a:r>
              <a:rPr lang="zh-CN" altLang="en-US"/>
              <a:t>因为管理风险是需要成本的，所以</a:t>
            </a:r>
            <a:r>
              <a:rPr lang="zh-CN" altLang="en-US">
                <a:solidFill>
                  <a:srgbClr val="FF0000"/>
                </a:solidFill>
              </a:rPr>
              <a:t>选取优先级高的前几个风险进行重点管理</a:t>
            </a:r>
            <a:endParaRPr lang="zh-CN" altLang="en-US">
              <a:solidFill>
                <a:srgbClr val="FF0000"/>
              </a:solidFill>
            </a:endParaRPr>
          </a:p>
          <a:p>
            <a:pPr marL="0" indent="0" eaLnBrk="1" hangingPunct="1">
              <a:buFontTx/>
              <a:buNone/>
            </a:pPr>
            <a:endParaRPr lang="zh-CN" altLang="en-US"/>
          </a:p>
        </p:txBody>
      </p:sp>
      <p:sp>
        <p:nvSpPr>
          <p:cNvPr id="4" name="矩形 3"/>
          <p:cNvSpPr/>
          <p:nvPr/>
        </p:nvSpPr>
        <p:spPr>
          <a:xfrm>
            <a:off x="827584" y="3068960"/>
            <a:ext cx="7776864" cy="3139321"/>
          </a:xfrm>
          <a:prstGeom prst="rect">
            <a:avLst/>
          </a:prstGeom>
        </p:spPr>
        <p:txBody>
          <a:bodyPr wrap="square">
            <a:spAutoFit/>
          </a:bodyPr>
          <a:lstStyle/>
          <a:p>
            <a:r>
              <a:rPr lang="zh-CN" altLang="zh-CN" dirty="0"/>
              <a:t>根据风险管理策略，对识别出来的风险制定出可行的风险处理措施，并明确时间、处理的责任人。风险管理的策略包括：</a:t>
            </a:r>
            <a:endParaRPr lang="zh-CN" altLang="zh-CN" dirty="0"/>
          </a:p>
          <a:p>
            <a:pPr lvl="0"/>
            <a:r>
              <a:rPr lang="zh-CN" altLang="zh-CN" dirty="0"/>
              <a:t>设定每个已识别风险的初始触发条件，触发条件是专业技术人员根据经验或者是以往项目的参考数据制定的，它是风险启动的门限值，是风险处理的一个预警信号。</a:t>
            </a:r>
            <a:endParaRPr lang="zh-CN" altLang="zh-CN" dirty="0"/>
          </a:p>
          <a:p>
            <a:r>
              <a:rPr lang="zh-CN" altLang="zh-CN" dirty="0"/>
              <a:t>当风险的系数超过设定的触发条件时，风险必须进行处理。</a:t>
            </a:r>
            <a:endParaRPr lang="zh-CN" altLang="zh-CN" dirty="0"/>
          </a:p>
          <a:p>
            <a:pPr lvl="0"/>
            <a:r>
              <a:rPr lang="zh-CN" altLang="zh-CN" dirty="0"/>
              <a:t>风险系数在</a:t>
            </a:r>
            <a:r>
              <a:rPr lang="en-US" altLang="zh-CN" dirty="0"/>
              <a:t>20</a:t>
            </a:r>
            <a:r>
              <a:rPr lang="zh-CN" altLang="zh-CN" dirty="0"/>
              <a:t>以上，必须立即最优先处理，采取处理措施并跟踪处理直到解决为止；如果无法解决，则形成项目问题上报高层经理。</a:t>
            </a:r>
            <a:endParaRPr lang="zh-CN" altLang="zh-CN" dirty="0"/>
          </a:p>
          <a:p>
            <a:pPr lvl="0"/>
            <a:r>
              <a:rPr lang="zh-CN" altLang="zh-CN" dirty="0"/>
              <a:t>风险系数为</a:t>
            </a:r>
            <a:r>
              <a:rPr lang="en-US" altLang="zh-CN" dirty="0"/>
              <a:t>10-20</a:t>
            </a:r>
            <a:r>
              <a:rPr lang="zh-CN" altLang="zh-CN" dirty="0"/>
              <a:t>之间，也需要采取缓解措施进行处理，同时进行跟踪；</a:t>
            </a:r>
            <a:endParaRPr lang="zh-CN" altLang="zh-CN" dirty="0"/>
          </a:p>
          <a:p>
            <a:pPr lvl="0"/>
            <a:r>
              <a:rPr lang="zh-CN" altLang="zh-CN" dirty="0"/>
              <a:t>风险系数小于</a:t>
            </a:r>
            <a:r>
              <a:rPr lang="en-US" altLang="zh-CN" dirty="0"/>
              <a:t>10</a:t>
            </a:r>
            <a:r>
              <a:rPr lang="zh-CN" altLang="zh-CN" dirty="0"/>
              <a:t>，此类风险可以酌情确定当前时间是否处理。不处理的，要在以后的风险重复识别中重新评估。</a:t>
            </a:r>
            <a:endParaRPr lang="zh-CN"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pPr eaLnBrk="1" hangingPunct="1"/>
            <a:r>
              <a:rPr lang="en-US" altLang="zh-CN">
                <a:ea typeface="宋体" panose="02010600030101010101" pitchFamily="2" charset="-122"/>
              </a:rPr>
              <a:t>SG3</a:t>
            </a:r>
            <a:r>
              <a:rPr lang="zh-CN" altLang="en-US">
                <a:ea typeface="宋体" panose="02010600030101010101" pitchFamily="2" charset="-122"/>
              </a:rPr>
              <a:t>及其特定实践</a:t>
            </a:r>
            <a:endParaRPr lang="zh-CN" altLang="en-US">
              <a:ea typeface="宋体" panose="02010600030101010101" pitchFamily="2" charset="-122"/>
            </a:endParaRPr>
          </a:p>
        </p:txBody>
      </p:sp>
      <p:sp>
        <p:nvSpPr>
          <p:cNvPr id="98306" name="Rectangle 3"/>
          <p:cNvSpPr>
            <a:spLocks noGrp="1" noChangeArrowheads="1"/>
          </p:cNvSpPr>
          <p:nvPr>
            <p:ph type="body" idx="1"/>
          </p:nvPr>
        </p:nvSpPr>
        <p:spPr>
          <a:xfrm>
            <a:off x="714375" y="1643063"/>
            <a:ext cx="3143250" cy="2001837"/>
          </a:xfrm>
          <a:solidFill>
            <a:schemeClr val="accent1"/>
          </a:solidFill>
        </p:spPr>
        <p:txBody>
          <a:bodyPr/>
          <a:lstStyle/>
          <a:p>
            <a:pPr marL="0" indent="0" eaLnBrk="1" hangingPunct="1">
              <a:buFontTx/>
              <a:buNone/>
            </a:pPr>
            <a:r>
              <a:rPr lang="zh-CN" altLang="en-US"/>
              <a:t>特定目标</a:t>
            </a:r>
            <a:endParaRPr lang="zh-CN" altLang="en-US"/>
          </a:p>
          <a:p>
            <a:pPr marL="0" indent="0" eaLnBrk="1" hangingPunct="1">
              <a:buFontTx/>
              <a:buNone/>
            </a:pPr>
            <a:r>
              <a:rPr lang="en-US" altLang="zh-CN"/>
              <a:t>SG3 </a:t>
            </a:r>
            <a:r>
              <a:rPr lang="zh-CN" altLang="en-US"/>
              <a:t>缓解风险：处理和缓解风险，降低风险对实现目标的消极影响</a:t>
            </a:r>
            <a:endParaRPr lang="zh-CN" altLang="en-US"/>
          </a:p>
        </p:txBody>
      </p:sp>
      <p:sp>
        <p:nvSpPr>
          <p:cNvPr id="370692" name="Rectangle 4"/>
          <p:cNvSpPr>
            <a:spLocks noChangeArrowheads="1"/>
          </p:cNvSpPr>
          <p:nvPr/>
        </p:nvSpPr>
        <p:spPr bwMode="auto">
          <a:xfrm>
            <a:off x="4429125" y="1643063"/>
            <a:ext cx="4186238" cy="4017962"/>
          </a:xfrm>
          <a:prstGeom prst="rect">
            <a:avLst/>
          </a:prstGeom>
          <a:solidFill>
            <a:schemeClr val="accent1"/>
          </a:solidFill>
          <a:ln w="9525">
            <a:noFill/>
            <a:miter lim="800000"/>
          </a:ln>
          <a:effectLst/>
        </p:spPr>
        <p:txBody>
          <a:bodyPr lIns="0" tIns="0" rIns="0" bIns="0"/>
          <a:lstStyle/>
          <a:p>
            <a:pPr defTabSz="811530" eaLnBrk="0" hangingPunct="0">
              <a:defRPr/>
            </a:pPr>
            <a:r>
              <a:rPr lang="zh-CN" altLang="en-US" sz="2400" b="1" dirty="0">
                <a:solidFill>
                  <a:srgbClr val="15411E"/>
                </a:solidFill>
                <a:latin typeface="+mn-lt"/>
                <a:ea typeface="+mn-ea"/>
              </a:rPr>
              <a:t>特定实践</a:t>
            </a:r>
            <a:endParaRPr lang="zh-CN" altLang="en-US" sz="2400" b="1" dirty="0">
              <a:solidFill>
                <a:srgbClr val="15411E"/>
              </a:solidFill>
              <a:latin typeface="+mn-lt"/>
              <a:ea typeface="+mn-ea"/>
            </a:endParaRPr>
          </a:p>
          <a:p>
            <a:pPr defTabSz="811530" eaLnBrk="0" hangingPunct="0">
              <a:defRPr/>
            </a:pPr>
            <a:r>
              <a:rPr lang="en-US" altLang="zh-CN" sz="2400" b="1" dirty="0">
                <a:solidFill>
                  <a:srgbClr val="000000"/>
                </a:solidFill>
              </a:rPr>
              <a:t>SP3.1</a:t>
            </a:r>
            <a:r>
              <a:rPr lang="zh-CN" altLang="en-US" sz="2400" b="1" dirty="0">
                <a:solidFill>
                  <a:srgbClr val="000000"/>
                </a:solidFill>
              </a:rPr>
              <a:t>开发风险缓解计划</a:t>
            </a:r>
            <a:endParaRPr lang="en-US" altLang="zh-CN" sz="2400" b="1" dirty="0">
              <a:solidFill>
                <a:srgbClr val="000000"/>
              </a:solidFill>
            </a:endParaRPr>
          </a:p>
          <a:p>
            <a:pPr defTabSz="811530" eaLnBrk="0" hangingPunct="0">
              <a:defRPr/>
            </a:pPr>
            <a:r>
              <a:rPr lang="en-US" altLang="zh-CN" sz="2400" b="1" dirty="0">
                <a:solidFill>
                  <a:srgbClr val="000000"/>
                </a:solidFill>
              </a:rPr>
              <a:t>SP3.2</a:t>
            </a:r>
            <a:r>
              <a:rPr lang="zh-CN" altLang="en-US" sz="2400" b="1" dirty="0">
                <a:solidFill>
                  <a:srgbClr val="000000"/>
                </a:solidFill>
              </a:rPr>
              <a:t>实施风险缓解计划</a:t>
            </a:r>
            <a:endParaRPr lang="en-US" altLang="zh-CN" sz="2400" b="1"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r>
              <a:rPr lang="en-US" altLang="zh-CN">
                <a:solidFill>
                  <a:srgbClr val="C00000"/>
                </a:solidFill>
              </a:rPr>
              <a:t>SP3.1</a:t>
            </a:r>
            <a:r>
              <a:rPr lang="zh-CN" altLang="en-US">
                <a:solidFill>
                  <a:srgbClr val="C00000"/>
                </a:solidFill>
              </a:rPr>
              <a:t>开发风险缓解计划</a:t>
            </a:r>
            <a:endParaRPr lang="en-US" altLang="zh-CN">
              <a:solidFill>
                <a:srgbClr val="C00000"/>
              </a:solidFill>
            </a:endParaRPr>
          </a:p>
        </p:txBody>
      </p:sp>
      <p:sp>
        <p:nvSpPr>
          <p:cNvPr id="100354" name="Rectangle 3"/>
          <p:cNvSpPr>
            <a:spLocks noGrp="1" noChangeArrowheads="1"/>
          </p:cNvSpPr>
          <p:nvPr>
            <p:ph type="body" idx="1"/>
          </p:nvPr>
        </p:nvSpPr>
        <p:spPr/>
        <p:txBody>
          <a:bodyPr/>
          <a:lstStyle/>
          <a:p>
            <a:pPr marL="0" indent="0" eaLnBrk="1" hangingPunct="1">
              <a:buFontTx/>
              <a:buNone/>
            </a:pPr>
            <a:r>
              <a:rPr lang="zh-CN" altLang="en-US"/>
              <a:t>根据风险管理策略开发风险缓解计划</a:t>
            </a:r>
            <a:endParaRPr lang="zh-CN" altLang="en-US"/>
          </a:p>
          <a:p>
            <a:pPr marL="0" indent="0" eaLnBrk="1" hangingPunct="1">
              <a:buFontTx/>
              <a:buNone/>
            </a:pPr>
            <a:r>
              <a:rPr lang="zh-CN" altLang="en-US"/>
              <a:t>   </a:t>
            </a:r>
            <a:endParaRPr lang="zh-CN" altLang="en-US"/>
          </a:p>
          <a:p>
            <a:pPr marL="0" indent="0" eaLnBrk="1" hangingPunct="1">
              <a:buFontTx/>
              <a:buNone/>
            </a:pPr>
            <a:r>
              <a:rPr lang="zh-CN" altLang="en-US"/>
              <a:t>    </a:t>
            </a:r>
            <a:r>
              <a:rPr lang="en-US" altLang="zh-CN"/>
              <a:t>-  </a:t>
            </a:r>
            <a:r>
              <a:rPr lang="zh-CN" altLang="en-US"/>
              <a:t>风险缓解措施</a:t>
            </a:r>
            <a:endParaRPr lang="zh-CN" altLang="en-US"/>
          </a:p>
          <a:p>
            <a:pPr marL="0" indent="0" eaLnBrk="1" hangingPunct="1">
              <a:buFontTx/>
              <a:buNone/>
            </a:pPr>
            <a:r>
              <a:rPr lang="zh-CN" altLang="en-US"/>
              <a:t>           降低风险参数、防止风险发生</a:t>
            </a:r>
            <a:endParaRPr lang="zh-CN" altLang="en-US"/>
          </a:p>
          <a:p>
            <a:pPr marL="0" indent="0" eaLnBrk="1" hangingPunct="1">
              <a:buFontTx/>
              <a:buNone/>
            </a:pPr>
            <a:r>
              <a:rPr lang="zh-CN" altLang="en-US"/>
              <a:t>    </a:t>
            </a:r>
            <a:r>
              <a:rPr lang="en-US" altLang="zh-CN"/>
              <a:t>-  </a:t>
            </a:r>
            <a:r>
              <a:rPr lang="zh-CN" altLang="en-US"/>
              <a:t>风险应急措施</a:t>
            </a:r>
            <a:endParaRPr lang="zh-CN" altLang="en-US"/>
          </a:p>
          <a:p>
            <a:pPr marL="0" indent="0" eaLnBrk="1" hangingPunct="1">
              <a:buFontTx/>
              <a:buNone/>
            </a:pPr>
            <a:r>
              <a:rPr lang="zh-CN" altLang="en-US"/>
              <a:t>           风险发生后，做为问题处理，实施应急措施</a:t>
            </a:r>
            <a:endParaRPr lang="zh-CN" altLang="en-US"/>
          </a:p>
        </p:txBody>
      </p:sp>
      <p:sp>
        <p:nvSpPr>
          <p:cNvPr id="47108" name="Text Box 4"/>
          <p:cNvSpPr txBox="1">
            <a:spLocks noChangeArrowheads="1"/>
          </p:cNvSpPr>
          <p:nvPr/>
        </p:nvSpPr>
        <p:spPr bwMode="auto">
          <a:xfrm>
            <a:off x="1116013" y="4149725"/>
            <a:ext cx="6911975" cy="860425"/>
          </a:xfrm>
          <a:prstGeom prst="rect">
            <a:avLst/>
          </a:prstGeom>
        </p:spPr>
        <p:style>
          <a:lnRef idx="1">
            <a:schemeClr val="accent4"/>
          </a:lnRef>
          <a:fillRef idx="3">
            <a:schemeClr val="accent4"/>
          </a:fillRef>
          <a:effectRef idx="2">
            <a:schemeClr val="accent4"/>
          </a:effectRef>
          <a:fontRef idx="minor">
            <a:schemeClr val="lt1"/>
          </a:fontRef>
        </p:style>
        <p:txBody>
          <a:bodyPr lIns="0" tIns="0" rIns="0" bIns="0">
            <a:spAutoFit/>
          </a:bodyPr>
          <a:lstStyle>
            <a:lvl1pPr defTabSz="811530" eaLnBrk="0" hangingPunct="0">
              <a:defRPr sz="2400" b="1">
                <a:solidFill>
                  <a:srgbClr val="080C10"/>
                </a:solidFill>
                <a:latin typeface="宋体" panose="02010600030101010101" pitchFamily="2" charset="-122"/>
                <a:ea typeface="宋体" panose="02010600030101010101" pitchFamily="2" charset="-122"/>
              </a:defRPr>
            </a:lvl1pPr>
            <a:lvl2pPr marL="742950" indent="-285750" defTabSz="811530" eaLnBrk="0" hangingPunct="0">
              <a:defRPr sz="2400" b="1">
                <a:solidFill>
                  <a:srgbClr val="080C10"/>
                </a:solidFill>
                <a:latin typeface="宋体" panose="02010600030101010101" pitchFamily="2" charset="-122"/>
                <a:ea typeface="宋体" panose="02010600030101010101" pitchFamily="2" charset="-122"/>
              </a:defRPr>
            </a:lvl2pPr>
            <a:lvl3pPr marL="1143000" indent="-228600" defTabSz="811530" eaLnBrk="0" hangingPunct="0">
              <a:defRPr sz="2400" b="1">
                <a:solidFill>
                  <a:srgbClr val="080C10"/>
                </a:solidFill>
                <a:latin typeface="宋体" panose="02010600030101010101" pitchFamily="2" charset="-122"/>
                <a:ea typeface="宋体" panose="02010600030101010101" pitchFamily="2" charset="-122"/>
              </a:defRPr>
            </a:lvl3pPr>
            <a:lvl4pPr marL="1600200" indent="-228600" defTabSz="811530" eaLnBrk="0" hangingPunct="0">
              <a:defRPr sz="2400" b="1">
                <a:solidFill>
                  <a:srgbClr val="080C10"/>
                </a:solidFill>
                <a:latin typeface="宋体" panose="02010600030101010101" pitchFamily="2" charset="-122"/>
                <a:ea typeface="宋体" panose="02010600030101010101" pitchFamily="2" charset="-122"/>
              </a:defRPr>
            </a:lvl4pPr>
            <a:lvl5pPr marL="2057400" indent="-228600" defTabSz="811530" eaLnBrk="0" hangingPunct="0">
              <a:defRPr sz="2400" b="1">
                <a:solidFill>
                  <a:srgbClr val="080C10"/>
                </a:solidFill>
                <a:latin typeface="宋体" panose="02010600030101010101" pitchFamily="2" charset="-122"/>
                <a:ea typeface="宋体" panose="02010600030101010101" pitchFamily="2" charset="-122"/>
              </a:defRPr>
            </a:lvl5pPr>
            <a:lvl6pPr marL="2514600" indent="-228600" defTabSz="811530" eaLnBrk="0" fontAlgn="base" hangingPunct="0">
              <a:spcBef>
                <a:spcPct val="0"/>
              </a:spcBef>
              <a:spcAft>
                <a:spcPct val="0"/>
              </a:spcAft>
              <a:defRPr sz="2400" b="1">
                <a:solidFill>
                  <a:srgbClr val="080C10"/>
                </a:solidFill>
                <a:latin typeface="宋体" panose="02010600030101010101" pitchFamily="2" charset="-122"/>
                <a:ea typeface="宋体" panose="02010600030101010101" pitchFamily="2" charset="-122"/>
              </a:defRPr>
            </a:lvl6pPr>
            <a:lvl7pPr marL="2971800" indent="-228600" defTabSz="811530" eaLnBrk="0" fontAlgn="base" hangingPunct="0">
              <a:spcBef>
                <a:spcPct val="0"/>
              </a:spcBef>
              <a:spcAft>
                <a:spcPct val="0"/>
              </a:spcAft>
              <a:defRPr sz="2400" b="1">
                <a:solidFill>
                  <a:srgbClr val="080C10"/>
                </a:solidFill>
                <a:latin typeface="宋体" panose="02010600030101010101" pitchFamily="2" charset="-122"/>
                <a:ea typeface="宋体" panose="02010600030101010101" pitchFamily="2" charset="-122"/>
              </a:defRPr>
            </a:lvl7pPr>
            <a:lvl8pPr marL="3429000" indent="-228600" defTabSz="811530" eaLnBrk="0" fontAlgn="base" hangingPunct="0">
              <a:spcBef>
                <a:spcPct val="0"/>
              </a:spcBef>
              <a:spcAft>
                <a:spcPct val="0"/>
              </a:spcAft>
              <a:defRPr sz="2400" b="1">
                <a:solidFill>
                  <a:srgbClr val="080C10"/>
                </a:solidFill>
                <a:latin typeface="宋体" panose="02010600030101010101" pitchFamily="2" charset="-122"/>
                <a:ea typeface="宋体" panose="02010600030101010101" pitchFamily="2" charset="-122"/>
              </a:defRPr>
            </a:lvl8pPr>
            <a:lvl9pPr marL="3886200" indent="-228600" defTabSz="811530" eaLnBrk="0" fontAlgn="base" hangingPunct="0">
              <a:spcBef>
                <a:spcPct val="0"/>
              </a:spcBef>
              <a:spcAft>
                <a:spcPct val="0"/>
              </a:spcAft>
              <a:defRPr sz="2400" b="1">
                <a:solidFill>
                  <a:srgbClr val="080C10"/>
                </a:solidFill>
                <a:latin typeface="宋体" panose="02010600030101010101" pitchFamily="2" charset="-122"/>
                <a:ea typeface="宋体" panose="02010600030101010101" pitchFamily="2" charset="-122"/>
              </a:defRPr>
            </a:lvl9pPr>
          </a:lstStyle>
          <a:p>
            <a:pPr eaLnBrk="1" hangingPunct="1">
              <a:spcBef>
                <a:spcPct val="50000"/>
              </a:spcBef>
              <a:defRPr/>
            </a:pPr>
            <a:r>
              <a:rPr lang="zh-CN" altLang="en-US" sz="2800" dirty="0">
                <a:solidFill>
                  <a:schemeClr val="bg1"/>
                </a:solidFill>
              </a:rPr>
              <a:t>安排专人负责风险跟踪；针对风险在进度计划中安排风险缓解任务，并预留缓冲时间</a:t>
            </a:r>
            <a:endParaRPr lang="zh-CN" altLang="en-US" sz="28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r>
              <a:rPr lang="en-US" altLang="zh-CN">
                <a:solidFill>
                  <a:srgbClr val="C00000"/>
                </a:solidFill>
              </a:rPr>
              <a:t>SP3.2</a:t>
            </a:r>
            <a:r>
              <a:rPr lang="zh-CN" altLang="en-US">
                <a:solidFill>
                  <a:srgbClr val="C00000"/>
                </a:solidFill>
              </a:rPr>
              <a:t>实施风险缓解计划</a:t>
            </a:r>
            <a:endParaRPr lang="en-US" altLang="zh-CN">
              <a:solidFill>
                <a:srgbClr val="C00000"/>
              </a:solidFill>
            </a:endParaRPr>
          </a:p>
        </p:txBody>
      </p:sp>
      <p:sp>
        <p:nvSpPr>
          <p:cNvPr id="101378" name="Rectangle 3"/>
          <p:cNvSpPr>
            <a:spLocks noGrp="1" noChangeArrowheads="1"/>
          </p:cNvSpPr>
          <p:nvPr>
            <p:ph type="body" idx="1"/>
          </p:nvPr>
        </p:nvSpPr>
        <p:spPr/>
        <p:txBody>
          <a:bodyPr/>
          <a:lstStyle/>
          <a:p>
            <a:pPr marL="0" indent="0" eaLnBrk="1" hangingPunct="1">
              <a:buFontTx/>
              <a:buNone/>
            </a:pPr>
            <a:r>
              <a:rPr lang="zh-CN" altLang="en-US" dirty="0"/>
              <a:t>定期监控风险的状态，适时实施风险缓解计划</a:t>
            </a:r>
            <a:endParaRPr lang="zh-CN" altLang="en-US" dirty="0"/>
          </a:p>
          <a:p>
            <a:pPr marL="0" indent="0" eaLnBrk="1" hangingPunct="1">
              <a:buFontTx/>
              <a:buNone/>
            </a:pPr>
            <a:endParaRPr lang="zh-CN" altLang="en-US" dirty="0"/>
          </a:p>
          <a:p>
            <a:pPr marL="0" indent="0" eaLnBrk="1" hangingPunct="1">
              <a:buFontTx/>
              <a:buNone/>
            </a:pPr>
            <a:r>
              <a:rPr lang="zh-CN" altLang="en-US" dirty="0"/>
              <a:t>   </a:t>
            </a:r>
            <a:r>
              <a:rPr lang="en-US" altLang="zh-CN" dirty="0"/>
              <a:t>-  </a:t>
            </a:r>
            <a:r>
              <a:rPr lang="zh-CN" altLang="en-US" dirty="0"/>
              <a:t>已识别风险参数、状态是否变化</a:t>
            </a:r>
            <a:endParaRPr lang="zh-CN" altLang="en-US" dirty="0"/>
          </a:p>
          <a:p>
            <a:pPr marL="0" indent="0" eaLnBrk="1" hangingPunct="1">
              <a:buFontTx/>
              <a:buNone/>
            </a:pPr>
            <a:r>
              <a:rPr lang="zh-CN" altLang="en-US" dirty="0"/>
              <a:t>   </a:t>
            </a:r>
            <a:r>
              <a:rPr lang="en-US" altLang="zh-CN" dirty="0"/>
              <a:t>-  </a:t>
            </a:r>
            <a:r>
              <a:rPr lang="zh-CN" altLang="en-US" dirty="0"/>
              <a:t>有没新风险</a:t>
            </a:r>
            <a:endParaRPr lang="zh-CN" altLang="en-US" dirty="0"/>
          </a:p>
          <a:p>
            <a:pPr marL="0" indent="0" eaLnBrk="1" hangingPunct="1">
              <a:buFontTx/>
              <a:buNone/>
            </a:pPr>
            <a:r>
              <a:rPr lang="zh-CN" altLang="en-US" dirty="0"/>
              <a:t>   </a:t>
            </a:r>
            <a:r>
              <a:rPr lang="en-US" altLang="zh-CN" dirty="0"/>
              <a:t>-  </a:t>
            </a:r>
            <a:r>
              <a:rPr lang="zh-CN" altLang="en-US" dirty="0"/>
              <a:t>风险缓解措施实施是否有效</a:t>
            </a:r>
            <a:endParaRPr lang="zh-CN" altLang="en-US" dirty="0"/>
          </a:p>
          <a:p>
            <a:pPr marL="0" indent="0" eaLnBrk="1" hangingPunct="1">
              <a:buFontTx/>
              <a:buNone/>
            </a:pPr>
            <a:r>
              <a:rPr lang="zh-CN" altLang="en-US" dirty="0"/>
              <a:t>   </a:t>
            </a:r>
            <a:r>
              <a:rPr lang="en-US" altLang="zh-CN" dirty="0"/>
              <a:t>-  </a:t>
            </a:r>
            <a:r>
              <a:rPr lang="zh-CN" altLang="en-US" dirty="0"/>
              <a:t>汇报高层、高层了解风险状态</a:t>
            </a:r>
            <a:endParaRPr lang="zh-CN" altLang="en-US" dirty="0"/>
          </a:p>
        </p:txBody>
      </p:sp>
      <p:sp>
        <p:nvSpPr>
          <p:cNvPr id="2" name="TextBox 1"/>
          <p:cNvSpPr txBox="1"/>
          <p:nvPr/>
        </p:nvSpPr>
        <p:spPr>
          <a:xfrm>
            <a:off x="1116013" y="4221163"/>
            <a:ext cx="6624637" cy="954087"/>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pPr eaLnBrk="0" hangingPunct="0">
              <a:defRPr/>
            </a:pPr>
            <a:r>
              <a:rPr lang="zh-CN" altLang="en-US" sz="2800" dirty="0"/>
              <a:t>一般为每周跟踪、里程碑跟踪风险参数变化情况，缓解措施与应急措施是否有效果</a:t>
            </a:r>
            <a:endParaRPr lang="zh-C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风险管理过程示例</a:t>
            </a:r>
            <a:endParaRPr lang="zh-CN" altLang="en-US" dirty="0"/>
          </a:p>
        </p:txBody>
      </p:sp>
      <p:graphicFrame>
        <p:nvGraphicFramePr>
          <p:cNvPr id="143361" name="Object 5"/>
          <p:cNvGraphicFramePr>
            <a:graphicFrameLocks noChangeAspect="1"/>
          </p:cNvGraphicFramePr>
          <p:nvPr/>
        </p:nvGraphicFramePr>
        <p:xfrm>
          <a:off x="1285875" y="1124744"/>
          <a:ext cx="6572250" cy="5089748"/>
        </p:xfrm>
        <a:graphic>
          <a:graphicData uri="http://schemas.openxmlformats.org/presentationml/2006/ole">
            <mc:AlternateContent xmlns:mc="http://schemas.openxmlformats.org/markup-compatibility/2006">
              <mc:Choice xmlns:v="urn:schemas-microsoft-com:vml" Requires="v">
                <p:oleObj spid="_x0000_s143362" name="Visio" r:id="rId1" imgW="3946525" imgH="3312795" progId="Visio.Drawing.11">
                  <p:embed/>
                </p:oleObj>
              </mc:Choice>
              <mc:Fallback>
                <p:oleObj name="Visio" r:id="rId1" imgW="3946525" imgH="3312795"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124744"/>
                        <a:ext cx="6572250" cy="5089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8" name="Rectangle 2"/>
          <p:cNvSpPr>
            <a:spLocks noGrp="1" noChangeArrowheads="1"/>
          </p:cNvSpPr>
          <p:nvPr>
            <p:ph type="title"/>
          </p:nvPr>
        </p:nvSpPr>
        <p:spPr>
          <a:xfrm>
            <a:off x="1006475" y="850900"/>
            <a:ext cx="7421563" cy="561975"/>
          </a:xfrm>
        </p:spPr>
        <p:txBody>
          <a:bodyPr/>
          <a:lstStyle/>
          <a:p>
            <a:pPr eaLnBrk="1" hangingPunct="1"/>
            <a:r>
              <a:rPr lang="zh-CN" altLang="en-US">
                <a:ea typeface="宋体" panose="02010600030101010101" pitchFamily="2" charset="-122"/>
              </a:rPr>
              <a:t>问题与回答</a:t>
            </a:r>
            <a:endParaRPr lang="zh-CN" altLang="en-US">
              <a:ea typeface="宋体" panose="02010600030101010101" pitchFamily="2" charset="-122"/>
            </a:endParaRPr>
          </a:p>
        </p:txBody>
      </p:sp>
      <p:pic>
        <p:nvPicPr>
          <p:cNvPr id="3099" name="Picture 3" descr="BD00028_"/>
          <p:cNvPicPr>
            <a:picLocks noChangeAspect="1" noChangeArrowheads="1"/>
          </p:cNvPicPr>
          <p:nvPr/>
        </p:nvPicPr>
        <p:blipFill>
          <a:blip r:embed="rId1" cstate="print"/>
          <a:srcRect/>
          <a:stretch>
            <a:fillRect/>
          </a:stretch>
        </p:blipFill>
        <p:spPr bwMode="auto">
          <a:xfrm>
            <a:off x="1524000" y="2438400"/>
            <a:ext cx="3124200" cy="3060700"/>
          </a:xfrm>
          <a:prstGeom prst="rect">
            <a:avLst/>
          </a:prstGeom>
          <a:noFill/>
          <a:ln w="9525">
            <a:noFill/>
            <a:miter lim="800000"/>
            <a:headEnd/>
            <a:tailEnd/>
          </a:ln>
        </p:spPr>
      </p:pic>
      <p:graphicFrame>
        <p:nvGraphicFramePr>
          <p:cNvPr id="3097" name="Object 25"/>
          <p:cNvGraphicFramePr>
            <a:graphicFrameLocks noGrp="1" noChangeAspect="1"/>
          </p:cNvGraphicFramePr>
          <p:nvPr>
            <p:ph sz="half" idx="2"/>
          </p:nvPr>
        </p:nvGraphicFramePr>
        <p:xfrm>
          <a:off x="5934075" y="1916113"/>
          <a:ext cx="1673225" cy="3973512"/>
        </p:xfrm>
        <a:graphic>
          <a:graphicData uri="http://schemas.openxmlformats.org/presentationml/2006/ole">
            <mc:AlternateContent xmlns:mc="http://schemas.openxmlformats.org/markup-compatibility/2006">
              <mc:Choice xmlns:v="urn:schemas-microsoft-com:vml" Requires="v">
                <p:oleObj spid="_x0000_s2" name="Clip" r:id="rId2" imgW="1857375" imgH="3996055" progId="">
                  <p:embed/>
                </p:oleObj>
              </mc:Choice>
              <mc:Fallback>
                <p:oleObj name="Clip" r:id="rId2" imgW="1857375" imgH="3996055" progId="">
                  <p:embed/>
                  <p:pic>
                    <p:nvPicPr>
                      <p:cNvPr id="0" name="Picture 2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4075" y="1916113"/>
                        <a:ext cx="1673225" cy="397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r>
              <a:rPr lang="zh-CN" altLang="en-US"/>
              <a:t>风险管理的目的</a:t>
            </a:r>
            <a:endParaRPr lang="zh-CN" altLang="en-US"/>
          </a:p>
        </p:txBody>
      </p:sp>
      <p:sp>
        <p:nvSpPr>
          <p:cNvPr id="87042" name="Rectangle 3"/>
          <p:cNvSpPr>
            <a:spLocks noGrp="1" noChangeArrowheads="1"/>
          </p:cNvSpPr>
          <p:nvPr>
            <p:ph type="body" idx="1"/>
          </p:nvPr>
        </p:nvSpPr>
        <p:spPr/>
        <p:txBody>
          <a:bodyPr/>
          <a:lstStyle/>
          <a:p>
            <a:pPr marL="0" indent="0" eaLnBrk="1" hangingPunct="1">
              <a:buFontTx/>
              <a:buNone/>
            </a:pPr>
            <a:r>
              <a:rPr lang="zh-CN" altLang="en-US"/>
              <a:t>识别潜在的问题，并制定缓解措施，减少风险对项目的影响，实现目标 </a:t>
            </a:r>
            <a:endParaRPr lang="zh-CN" altLang="en-US"/>
          </a:p>
          <a:p>
            <a:pPr marL="0" indent="0" eaLnBrk="1" hangingPunct="1">
              <a:buFontTx/>
              <a:buNone/>
            </a:pP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eaLnBrk="1" hangingPunct="1"/>
            <a:r>
              <a:rPr lang="en-US" altLang="zh-CN">
                <a:ea typeface="宋体" panose="02010600030101010101" pitchFamily="2" charset="-122"/>
              </a:rPr>
              <a:t>SG1</a:t>
            </a:r>
            <a:r>
              <a:rPr lang="zh-CN" altLang="en-US">
                <a:ea typeface="宋体" panose="02010600030101010101" pitchFamily="2" charset="-122"/>
              </a:rPr>
              <a:t>及其特定实践</a:t>
            </a:r>
            <a:endParaRPr lang="zh-CN" altLang="en-US">
              <a:ea typeface="宋体" panose="02010600030101010101" pitchFamily="2" charset="-122"/>
            </a:endParaRPr>
          </a:p>
        </p:txBody>
      </p:sp>
      <p:sp>
        <p:nvSpPr>
          <p:cNvPr id="89090" name="Rectangle 3"/>
          <p:cNvSpPr>
            <a:spLocks noGrp="1" noChangeArrowheads="1"/>
          </p:cNvSpPr>
          <p:nvPr>
            <p:ph type="body" idx="1"/>
          </p:nvPr>
        </p:nvSpPr>
        <p:spPr>
          <a:xfrm>
            <a:off x="714375" y="1643063"/>
            <a:ext cx="3143250" cy="2001837"/>
          </a:xfrm>
          <a:solidFill>
            <a:schemeClr val="accent1"/>
          </a:solidFill>
        </p:spPr>
        <p:txBody>
          <a:bodyPr/>
          <a:lstStyle/>
          <a:p>
            <a:pPr marL="0" indent="0" eaLnBrk="1" hangingPunct="1">
              <a:buFontTx/>
              <a:buNone/>
            </a:pPr>
            <a:r>
              <a:rPr lang="zh-CN" altLang="en-US"/>
              <a:t>特定目标</a:t>
            </a:r>
            <a:endParaRPr lang="zh-CN" altLang="en-US"/>
          </a:p>
          <a:p>
            <a:pPr marL="0" indent="0" eaLnBrk="1" hangingPunct="1">
              <a:buFontTx/>
              <a:buNone/>
            </a:pPr>
            <a:r>
              <a:rPr lang="en-US" altLang="zh-CN"/>
              <a:t>SG1 </a:t>
            </a:r>
            <a:r>
              <a:rPr lang="zh-CN" altLang="en-US"/>
              <a:t>准备风险管理：为进行风险管理做准备</a:t>
            </a:r>
            <a:endParaRPr lang="zh-CN" altLang="en-US"/>
          </a:p>
        </p:txBody>
      </p:sp>
      <p:sp>
        <p:nvSpPr>
          <p:cNvPr id="370692" name="Rectangle 4"/>
          <p:cNvSpPr>
            <a:spLocks noChangeArrowheads="1"/>
          </p:cNvSpPr>
          <p:nvPr/>
        </p:nvSpPr>
        <p:spPr bwMode="auto">
          <a:xfrm>
            <a:off x="4429125" y="1643063"/>
            <a:ext cx="4186238" cy="4017962"/>
          </a:xfrm>
          <a:prstGeom prst="rect">
            <a:avLst/>
          </a:prstGeom>
          <a:solidFill>
            <a:schemeClr val="accent1"/>
          </a:solidFill>
          <a:ln w="9525">
            <a:noFill/>
            <a:miter lim="800000"/>
          </a:ln>
          <a:effectLst/>
        </p:spPr>
        <p:txBody>
          <a:bodyPr lIns="0" tIns="0" rIns="0" bIns="0"/>
          <a:lstStyle/>
          <a:p>
            <a:pPr defTabSz="811530" eaLnBrk="0" hangingPunct="0">
              <a:defRPr/>
            </a:pPr>
            <a:r>
              <a:rPr lang="zh-CN" altLang="en-US" sz="2400" b="1" dirty="0">
                <a:solidFill>
                  <a:srgbClr val="15411E"/>
                </a:solidFill>
                <a:latin typeface="+mn-lt"/>
                <a:ea typeface="+mn-ea"/>
              </a:rPr>
              <a:t>特定实践</a:t>
            </a:r>
            <a:endParaRPr lang="zh-CN" altLang="en-US" sz="2400" b="1" dirty="0">
              <a:solidFill>
                <a:srgbClr val="15411E"/>
              </a:solidFill>
              <a:latin typeface="+mn-lt"/>
              <a:ea typeface="+mn-ea"/>
            </a:endParaRPr>
          </a:p>
          <a:p>
            <a:pPr defTabSz="811530" eaLnBrk="0" hangingPunct="0">
              <a:defRPr/>
            </a:pPr>
            <a:r>
              <a:rPr lang="en-US" altLang="zh-CN" sz="2400" b="1" dirty="0">
                <a:solidFill>
                  <a:srgbClr val="000000"/>
                </a:solidFill>
              </a:rPr>
              <a:t>SP1.1</a:t>
            </a:r>
            <a:r>
              <a:rPr lang="zh-CN" altLang="en-US" sz="2400" b="1" dirty="0">
                <a:solidFill>
                  <a:srgbClr val="000000"/>
                </a:solidFill>
              </a:rPr>
              <a:t>确定风险来源和分类</a:t>
            </a:r>
            <a:endParaRPr lang="zh-CN" altLang="en-US" sz="2400" b="1" dirty="0">
              <a:solidFill>
                <a:srgbClr val="000000"/>
              </a:solidFill>
            </a:endParaRPr>
          </a:p>
          <a:p>
            <a:pPr defTabSz="811530" eaLnBrk="0" hangingPunct="0">
              <a:defRPr/>
            </a:pPr>
            <a:r>
              <a:rPr lang="en-US" altLang="zh-CN" sz="2400" b="1" dirty="0">
                <a:solidFill>
                  <a:srgbClr val="000000"/>
                </a:solidFill>
              </a:rPr>
              <a:t>SP1.2</a:t>
            </a:r>
            <a:r>
              <a:rPr lang="zh-CN" altLang="en-US" sz="2400" b="1" dirty="0">
                <a:solidFill>
                  <a:srgbClr val="000000"/>
                </a:solidFill>
              </a:rPr>
              <a:t>定义风险参数</a:t>
            </a:r>
            <a:endParaRPr lang="en-US" altLang="zh-CN" sz="2400" b="1" dirty="0">
              <a:solidFill>
                <a:srgbClr val="000000"/>
              </a:solidFill>
            </a:endParaRPr>
          </a:p>
          <a:p>
            <a:pPr defTabSz="811530" eaLnBrk="0" hangingPunct="0">
              <a:defRPr/>
            </a:pPr>
            <a:r>
              <a:rPr lang="en-US" altLang="zh-CN" sz="2400" b="1" dirty="0">
                <a:solidFill>
                  <a:srgbClr val="000000"/>
                </a:solidFill>
              </a:rPr>
              <a:t>SP1.3</a:t>
            </a:r>
            <a:r>
              <a:rPr lang="zh-CN" altLang="en-US" sz="2400" b="1" dirty="0">
                <a:solidFill>
                  <a:srgbClr val="000000"/>
                </a:solidFill>
              </a:rPr>
              <a:t>建立风险管理策略</a:t>
            </a:r>
            <a:endParaRPr lang="en-US" altLang="zh-CN" sz="2400" b="1"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611188" y="404813"/>
            <a:ext cx="8001000" cy="561975"/>
          </a:xfrm>
        </p:spPr>
        <p:txBody>
          <a:bodyPr/>
          <a:lstStyle/>
          <a:p>
            <a:r>
              <a:rPr lang="en-US" altLang="zh-CN">
                <a:solidFill>
                  <a:srgbClr val="C00000"/>
                </a:solidFill>
              </a:rPr>
              <a:t>SP1.1</a:t>
            </a:r>
            <a:r>
              <a:rPr lang="zh-CN" altLang="en-US">
                <a:solidFill>
                  <a:srgbClr val="C00000"/>
                </a:solidFill>
              </a:rPr>
              <a:t>确定风险来源和分类</a:t>
            </a:r>
            <a:endParaRPr lang="zh-CN" altLang="en-US">
              <a:solidFill>
                <a:srgbClr val="C00000"/>
              </a:solidFill>
            </a:endParaRPr>
          </a:p>
        </p:txBody>
      </p:sp>
      <p:sp>
        <p:nvSpPr>
          <p:cNvPr id="91138" name="Rectangle 3"/>
          <p:cNvSpPr>
            <a:spLocks noGrp="1" noChangeArrowheads="1"/>
          </p:cNvSpPr>
          <p:nvPr>
            <p:ph type="body" idx="1"/>
          </p:nvPr>
        </p:nvSpPr>
        <p:spPr/>
        <p:txBody>
          <a:bodyPr/>
          <a:lstStyle/>
          <a:p>
            <a:pPr marL="0" indent="0" eaLnBrk="1" hangingPunct="1">
              <a:buFontTx/>
              <a:buNone/>
            </a:pPr>
            <a:r>
              <a:rPr lang="zh-CN" altLang="en-US"/>
              <a:t>确定风险来源和分类</a:t>
            </a:r>
            <a:endParaRPr lang="zh-CN" altLang="en-US"/>
          </a:p>
          <a:p>
            <a:pPr marL="0" indent="0" eaLnBrk="1" hangingPunct="1">
              <a:buFontTx/>
              <a:buNone/>
            </a:pPr>
            <a:endParaRPr lang="zh-CN" altLang="en-US"/>
          </a:p>
          <a:p>
            <a:pPr marL="0" indent="0" eaLnBrk="1" hangingPunct="1">
              <a:buFontTx/>
              <a:buNone/>
            </a:pPr>
            <a:r>
              <a:rPr lang="zh-CN" altLang="en-US"/>
              <a:t>  </a:t>
            </a:r>
            <a:endParaRPr lang="zh-CN" altLang="en-US"/>
          </a:p>
        </p:txBody>
      </p:sp>
      <p:sp>
        <p:nvSpPr>
          <p:cNvPr id="91139" name="Text Box 5"/>
          <p:cNvSpPr txBox="1">
            <a:spLocks noChangeArrowheads="1"/>
          </p:cNvSpPr>
          <p:nvPr/>
        </p:nvSpPr>
        <p:spPr bwMode="auto">
          <a:xfrm>
            <a:off x="1187450" y="1844675"/>
            <a:ext cx="2286000" cy="4432300"/>
          </a:xfrm>
          <a:prstGeom prst="rect">
            <a:avLst/>
          </a:prstGeom>
          <a:solidFill>
            <a:schemeClr val="accent1"/>
          </a:solidFill>
          <a:ln w="9525" algn="ctr">
            <a:solidFill>
              <a:srgbClr val="080C10"/>
            </a:solidFill>
            <a:miter lim="800000"/>
          </a:ln>
        </p:spPr>
        <p:txBody>
          <a:bodyPr lIns="0" tIns="0" rIns="0" bIns="0">
            <a:spAutoFit/>
          </a:bodyPr>
          <a:lstStyle/>
          <a:p>
            <a:pPr defTabSz="811530"/>
            <a:r>
              <a:rPr lang="zh-CN" altLang="en-US" sz="2400" b="1">
                <a:solidFill>
                  <a:srgbClr val="080C10"/>
                </a:solidFill>
                <a:latin typeface="宋体" panose="02010600030101010101" pitchFamily="2" charset="-122"/>
              </a:rPr>
              <a:t>风险的来源有：</a:t>
            </a:r>
            <a:endParaRPr lang="zh-CN" altLang="en-US" sz="2400" b="1">
              <a:solidFill>
                <a:srgbClr val="080C10"/>
              </a:solidFill>
              <a:latin typeface="宋体" panose="02010600030101010101" pitchFamily="2" charset="-122"/>
            </a:endParaRPr>
          </a:p>
          <a:p>
            <a:pPr defTabSz="811530"/>
            <a:r>
              <a:rPr lang="zh-CN" altLang="en-US" sz="2400" b="1">
                <a:solidFill>
                  <a:srgbClr val="080C10"/>
                </a:solidFill>
                <a:latin typeface="宋体" panose="02010600030101010101" pitchFamily="2" charset="-122"/>
              </a:rPr>
              <a:t>  需求</a:t>
            </a:r>
            <a:endParaRPr lang="en-US" altLang="zh-CN" sz="2400" b="1">
              <a:solidFill>
                <a:srgbClr val="080C10"/>
              </a:solidFill>
              <a:latin typeface="宋体" panose="02010600030101010101" pitchFamily="2" charset="-122"/>
            </a:endParaRPr>
          </a:p>
          <a:p>
            <a:pPr defTabSz="811530"/>
            <a:r>
              <a:rPr lang="en-US" altLang="zh-CN" sz="2400" b="1">
                <a:solidFill>
                  <a:srgbClr val="080C10"/>
                </a:solidFill>
                <a:latin typeface="宋体" panose="02010600030101010101" pitchFamily="2" charset="-122"/>
              </a:rPr>
              <a:t>  </a:t>
            </a:r>
            <a:r>
              <a:rPr lang="zh-CN" altLang="en-US" sz="2400" b="1">
                <a:solidFill>
                  <a:srgbClr val="080C10"/>
                </a:solidFill>
                <a:latin typeface="宋体" panose="02010600030101010101" pitchFamily="2" charset="-122"/>
              </a:rPr>
              <a:t>设计</a:t>
            </a:r>
            <a:endParaRPr lang="en-US" altLang="zh-CN" sz="2400" b="1">
              <a:solidFill>
                <a:srgbClr val="080C10"/>
              </a:solidFill>
              <a:latin typeface="宋体" panose="02010600030101010101" pitchFamily="2" charset="-122"/>
            </a:endParaRPr>
          </a:p>
          <a:p>
            <a:pPr defTabSz="811530"/>
            <a:r>
              <a:rPr lang="en-US" altLang="zh-CN" sz="2400" b="1">
                <a:solidFill>
                  <a:srgbClr val="080C10"/>
                </a:solidFill>
                <a:latin typeface="宋体" panose="02010600030101010101" pitchFamily="2" charset="-122"/>
              </a:rPr>
              <a:t>  </a:t>
            </a:r>
            <a:r>
              <a:rPr lang="zh-CN" altLang="en-US" sz="2400" b="1">
                <a:solidFill>
                  <a:srgbClr val="080C10"/>
                </a:solidFill>
                <a:latin typeface="宋体" panose="02010600030101010101" pitchFamily="2" charset="-122"/>
              </a:rPr>
              <a:t>质量</a:t>
            </a:r>
            <a:endParaRPr lang="en-US" altLang="zh-CN" sz="2400" b="1">
              <a:solidFill>
                <a:srgbClr val="080C10"/>
              </a:solidFill>
              <a:latin typeface="宋体" panose="02010600030101010101" pitchFamily="2" charset="-122"/>
            </a:endParaRPr>
          </a:p>
          <a:p>
            <a:pPr defTabSz="811530"/>
            <a:r>
              <a:rPr lang="en-US" altLang="zh-CN" sz="2400" b="1">
                <a:solidFill>
                  <a:srgbClr val="080C10"/>
                </a:solidFill>
                <a:latin typeface="宋体" panose="02010600030101010101" pitchFamily="2" charset="-122"/>
              </a:rPr>
              <a:t>  </a:t>
            </a:r>
            <a:r>
              <a:rPr lang="zh-CN" altLang="en-US" sz="2400" b="1">
                <a:solidFill>
                  <a:srgbClr val="080C10"/>
                </a:solidFill>
                <a:latin typeface="宋体" panose="02010600030101010101" pitchFamily="2" charset="-122"/>
              </a:rPr>
              <a:t>成本</a:t>
            </a:r>
            <a:endParaRPr lang="en-US" altLang="zh-CN" sz="2400" b="1">
              <a:solidFill>
                <a:srgbClr val="080C10"/>
              </a:solidFill>
              <a:latin typeface="宋体" panose="02010600030101010101" pitchFamily="2" charset="-122"/>
            </a:endParaRPr>
          </a:p>
          <a:p>
            <a:pPr defTabSz="811530"/>
            <a:r>
              <a:rPr lang="en-US" altLang="zh-CN" sz="2400" b="1">
                <a:solidFill>
                  <a:srgbClr val="080C10"/>
                </a:solidFill>
                <a:latin typeface="宋体" panose="02010600030101010101" pitchFamily="2" charset="-122"/>
              </a:rPr>
              <a:t>  </a:t>
            </a:r>
            <a:r>
              <a:rPr lang="zh-CN" altLang="en-US" sz="2400" b="1">
                <a:solidFill>
                  <a:srgbClr val="080C10"/>
                </a:solidFill>
                <a:latin typeface="宋体" panose="02010600030101010101" pitchFamily="2" charset="-122"/>
              </a:rPr>
              <a:t>进度</a:t>
            </a:r>
            <a:endParaRPr lang="en-US" altLang="zh-CN" sz="2400" b="1">
              <a:solidFill>
                <a:srgbClr val="080C10"/>
              </a:solidFill>
              <a:latin typeface="宋体" panose="02010600030101010101" pitchFamily="2" charset="-122"/>
            </a:endParaRPr>
          </a:p>
          <a:p>
            <a:pPr defTabSz="811530"/>
            <a:r>
              <a:rPr lang="en-US" altLang="zh-CN" sz="2400" b="1">
                <a:solidFill>
                  <a:srgbClr val="080C10"/>
                </a:solidFill>
                <a:latin typeface="宋体" panose="02010600030101010101" pitchFamily="2" charset="-122"/>
              </a:rPr>
              <a:t>  </a:t>
            </a:r>
            <a:r>
              <a:rPr lang="zh-CN" altLang="en-US" sz="2400" b="1">
                <a:solidFill>
                  <a:srgbClr val="080C10"/>
                </a:solidFill>
                <a:latin typeface="宋体" panose="02010600030101010101" pitchFamily="2" charset="-122"/>
              </a:rPr>
              <a:t>供应商</a:t>
            </a:r>
            <a:endParaRPr lang="en-US" altLang="zh-CN" sz="2400" b="1">
              <a:solidFill>
                <a:srgbClr val="080C10"/>
              </a:solidFill>
              <a:latin typeface="宋体" panose="02010600030101010101" pitchFamily="2" charset="-122"/>
            </a:endParaRPr>
          </a:p>
          <a:p>
            <a:pPr defTabSz="811530"/>
            <a:r>
              <a:rPr lang="en-US" altLang="zh-CN" sz="2400" b="1">
                <a:solidFill>
                  <a:srgbClr val="080C10"/>
                </a:solidFill>
                <a:latin typeface="宋体" panose="02010600030101010101" pitchFamily="2" charset="-122"/>
              </a:rPr>
              <a:t>  </a:t>
            </a:r>
            <a:r>
              <a:rPr lang="zh-CN" altLang="en-US" sz="2400" b="1">
                <a:solidFill>
                  <a:srgbClr val="080C10"/>
                </a:solidFill>
                <a:latin typeface="宋体" panose="02010600030101010101" pitchFamily="2" charset="-122"/>
              </a:rPr>
              <a:t>资源</a:t>
            </a:r>
            <a:endParaRPr lang="en-US" altLang="zh-CN" sz="2400" b="1">
              <a:solidFill>
                <a:srgbClr val="080C10"/>
              </a:solidFill>
              <a:latin typeface="宋体" panose="02010600030101010101" pitchFamily="2" charset="-122"/>
            </a:endParaRPr>
          </a:p>
          <a:p>
            <a:pPr defTabSz="811530"/>
            <a:r>
              <a:rPr lang="en-US" altLang="zh-CN" sz="2400" b="1">
                <a:solidFill>
                  <a:srgbClr val="080C10"/>
                </a:solidFill>
                <a:latin typeface="宋体" panose="02010600030101010101" pitchFamily="2" charset="-122"/>
              </a:rPr>
              <a:t>  </a:t>
            </a:r>
            <a:r>
              <a:rPr lang="zh-CN" altLang="en-US" sz="2400" b="1">
                <a:solidFill>
                  <a:srgbClr val="080C10"/>
                </a:solidFill>
                <a:latin typeface="宋体" panose="02010600030101010101" pitchFamily="2" charset="-122"/>
              </a:rPr>
              <a:t>沟通</a:t>
            </a:r>
            <a:endParaRPr lang="en-US" altLang="zh-CN" sz="2400" b="1">
              <a:solidFill>
                <a:srgbClr val="080C10"/>
              </a:solidFill>
              <a:latin typeface="宋体" panose="02010600030101010101" pitchFamily="2" charset="-122"/>
            </a:endParaRPr>
          </a:p>
          <a:p>
            <a:pPr defTabSz="811530"/>
            <a:r>
              <a:rPr lang="en-US" altLang="zh-CN" sz="2400" b="1">
                <a:solidFill>
                  <a:srgbClr val="080C10"/>
                </a:solidFill>
                <a:latin typeface="宋体" panose="02010600030101010101" pitchFamily="2" charset="-122"/>
              </a:rPr>
              <a:t>  </a:t>
            </a:r>
            <a:r>
              <a:rPr lang="zh-CN" altLang="en-US" sz="2400" b="1">
                <a:solidFill>
                  <a:srgbClr val="080C10"/>
                </a:solidFill>
                <a:latin typeface="宋体" panose="02010600030101010101" pitchFamily="2" charset="-122"/>
              </a:rPr>
              <a:t>市场</a:t>
            </a:r>
            <a:endParaRPr lang="en-US" altLang="zh-CN" sz="2400" b="1">
              <a:solidFill>
                <a:srgbClr val="080C10"/>
              </a:solidFill>
              <a:latin typeface="宋体" panose="02010600030101010101" pitchFamily="2" charset="-122"/>
            </a:endParaRPr>
          </a:p>
          <a:p>
            <a:pPr defTabSz="811530"/>
            <a:r>
              <a:rPr lang="en-US" altLang="zh-CN" sz="2400" b="1">
                <a:solidFill>
                  <a:srgbClr val="080C10"/>
                </a:solidFill>
                <a:latin typeface="宋体" panose="02010600030101010101" pitchFamily="2" charset="-122"/>
              </a:rPr>
              <a:t>  </a:t>
            </a:r>
            <a:r>
              <a:rPr lang="zh-CN" altLang="en-US" sz="2400" b="1">
                <a:solidFill>
                  <a:srgbClr val="080C10"/>
                </a:solidFill>
                <a:latin typeface="宋体" panose="02010600030101010101" pitchFamily="2" charset="-122"/>
              </a:rPr>
              <a:t>政策</a:t>
            </a:r>
            <a:endParaRPr lang="en-US" altLang="zh-CN" sz="2400" b="1">
              <a:solidFill>
                <a:srgbClr val="080C10"/>
              </a:solidFill>
              <a:latin typeface="宋体" panose="02010600030101010101" pitchFamily="2" charset="-122"/>
            </a:endParaRPr>
          </a:p>
          <a:p>
            <a:pPr defTabSz="811530"/>
            <a:r>
              <a:rPr lang="en-US" altLang="zh-CN" sz="2400" b="1">
                <a:solidFill>
                  <a:srgbClr val="080C10"/>
                </a:solidFill>
                <a:latin typeface="宋体" panose="02010600030101010101" pitchFamily="2" charset="-122"/>
              </a:rPr>
              <a:t>  </a:t>
            </a:r>
            <a:r>
              <a:rPr lang="zh-CN" altLang="en-US" sz="2400" b="1">
                <a:solidFill>
                  <a:srgbClr val="080C10"/>
                </a:solidFill>
                <a:latin typeface="宋体" panose="02010600030101010101" pitchFamily="2" charset="-122"/>
              </a:rPr>
              <a:t>法律等</a:t>
            </a:r>
            <a:endParaRPr lang="en-US" altLang="zh-CN" sz="2400" b="1">
              <a:solidFill>
                <a:srgbClr val="080C10"/>
              </a:solidFill>
              <a:latin typeface="宋体" panose="02010600030101010101" pitchFamily="2" charset="-122"/>
            </a:endParaRPr>
          </a:p>
        </p:txBody>
      </p:sp>
      <p:sp>
        <p:nvSpPr>
          <p:cNvPr id="91140" name="Text Box 5"/>
          <p:cNvSpPr txBox="1">
            <a:spLocks noChangeArrowheads="1"/>
          </p:cNvSpPr>
          <p:nvPr/>
        </p:nvSpPr>
        <p:spPr bwMode="auto">
          <a:xfrm>
            <a:off x="4643438" y="1844675"/>
            <a:ext cx="2286000" cy="1846263"/>
          </a:xfrm>
          <a:prstGeom prst="rect">
            <a:avLst/>
          </a:prstGeom>
          <a:solidFill>
            <a:schemeClr val="accent1"/>
          </a:solidFill>
          <a:ln w="9525" algn="ctr">
            <a:solidFill>
              <a:srgbClr val="080C10"/>
            </a:solidFill>
            <a:miter lim="800000"/>
          </a:ln>
        </p:spPr>
        <p:txBody>
          <a:bodyPr lIns="0" tIns="0" rIns="0" bIns="0">
            <a:spAutoFit/>
          </a:bodyPr>
          <a:lstStyle/>
          <a:p>
            <a:pPr defTabSz="811530"/>
            <a:r>
              <a:rPr lang="zh-CN" altLang="en-US" sz="2400" b="1">
                <a:solidFill>
                  <a:srgbClr val="080C10"/>
                </a:solidFill>
                <a:latin typeface="宋体" panose="02010600030101010101" pitchFamily="2" charset="-122"/>
              </a:rPr>
              <a:t>风险的分类有：</a:t>
            </a:r>
            <a:endParaRPr lang="zh-CN" altLang="en-US" sz="2400" b="1">
              <a:solidFill>
                <a:srgbClr val="080C10"/>
              </a:solidFill>
              <a:latin typeface="宋体" panose="02010600030101010101" pitchFamily="2" charset="-122"/>
            </a:endParaRPr>
          </a:p>
          <a:p>
            <a:pPr defTabSz="811530"/>
            <a:r>
              <a:rPr lang="zh-CN" altLang="en-US" sz="2400" b="1">
                <a:solidFill>
                  <a:srgbClr val="080C10"/>
                </a:solidFill>
                <a:latin typeface="宋体" panose="02010600030101010101" pitchFamily="2" charset="-122"/>
              </a:rPr>
              <a:t>  技术</a:t>
            </a:r>
            <a:endParaRPr lang="en-US" altLang="zh-CN" sz="2400" b="1">
              <a:solidFill>
                <a:srgbClr val="080C10"/>
              </a:solidFill>
              <a:latin typeface="宋体" panose="02010600030101010101" pitchFamily="2" charset="-122"/>
            </a:endParaRPr>
          </a:p>
          <a:p>
            <a:pPr defTabSz="811530"/>
            <a:r>
              <a:rPr lang="en-US" altLang="zh-CN" sz="2400" b="1">
                <a:solidFill>
                  <a:srgbClr val="080C10"/>
                </a:solidFill>
                <a:latin typeface="宋体" panose="02010600030101010101" pitchFamily="2" charset="-122"/>
              </a:rPr>
              <a:t>  </a:t>
            </a:r>
            <a:r>
              <a:rPr lang="zh-CN" altLang="en-US" sz="2400" b="1">
                <a:solidFill>
                  <a:srgbClr val="080C10"/>
                </a:solidFill>
                <a:latin typeface="宋体" panose="02010600030101010101" pitchFamily="2" charset="-122"/>
              </a:rPr>
              <a:t>管理</a:t>
            </a:r>
            <a:endParaRPr lang="en-US" altLang="zh-CN" sz="2400" b="1">
              <a:solidFill>
                <a:srgbClr val="080C10"/>
              </a:solidFill>
              <a:latin typeface="宋体" panose="02010600030101010101" pitchFamily="2" charset="-122"/>
            </a:endParaRPr>
          </a:p>
          <a:p>
            <a:pPr defTabSz="811530"/>
            <a:r>
              <a:rPr lang="en-US" altLang="zh-CN" sz="2400" b="1">
                <a:solidFill>
                  <a:srgbClr val="080C10"/>
                </a:solidFill>
                <a:latin typeface="宋体" panose="02010600030101010101" pitchFamily="2" charset="-122"/>
              </a:rPr>
              <a:t>  </a:t>
            </a:r>
            <a:r>
              <a:rPr lang="zh-CN" altLang="en-US" sz="2400" b="1">
                <a:solidFill>
                  <a:srgbClr val="080C10"/>
                </a:solidFill>
                <a:latin typeface="宋体" panose="02010600030101010101" pitchFamily="2" charset="-122"/>
              </a:rPr>
              <a:t>环境</a:t>
            </a:r>
            <a:endParaRPr lang="en-US" altLang="zh-CN" sz="2400" b="1">
              <a:solidFill>
                <a:srgbClr val="080C10"/>
              </a:solidFill>
              <a:latin typeface="宋体" panose="02010600030101010101" pitchFamily="2" charset="-122"/>
            </a:endParaRPr>
          </a:p>
          <a:p>
            <a:pPr defTabSz="811530"/>
            <a:r>
              <a:rPr lang="en-US" altLang="zh-CN" sz="2400" b="1">
                <a:solidFill>
                  <a:srgbClr val="080C10"/>
                </a:solidFill>
                <a:latin typeface="宋体" panose="02010600030101010101" pitchFamily="2" charset="-122"/>
              </a:rPr>
              <a:t>  </a:t>
            </a:r>
            <a:r>
              <a:rPr lang="zh-CN" altLang="en-US" sz="2400" b="1">
                <a:solidFill>
                  <a:srgbClr val="080C10"/>
                </a:solidFill>
                <a:latin typeface="宋体" panose="02010600030101010101" pitchFamily="2" charset="-122"/>
              </a:rPr>
              <a:t>其它等</a:t>
            </a:r>
            <a:endParaRPr lang="en-US" altLang="zh-CN" sz="2400" b="1">
              <a:solidFill>
                <a:srgbClr val="080C10"/>
              </a:solidFill>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en-US" altLang="zh-CN">
                <a:solidFill>
                  <a:srgbClr val="C00000"/>
                </a:solidFill>
              </a:rPr>
              <a:t>SP1.2</a:t>
            </a:r>
            <a:r>
              <a:rPr lang="zh-CN" altLang="en-US">
                <a:solidFill>
                  <a:srgbClr val="C00000"/>
                </a:solidFill>
              </a:rPr>
              <a:t>定义风险参数</a:t>
            </a:r>
            <a:endParaRPr lang="en-US" altLang="zh-CN">
              <a:solidFill>
                <a:srgbClr val="C00000"/>
              </a:solidFill>
            </a:endParaRPr>
          </a:p>
        </p:txBody>
      </p:sp>
      <p:sp>
        <p:nvSpPr>
          <p:cNvPr id="92162" name="Rectangle 3"/>
          <p:cNvSpPr>
            <a:spLocks noGrp="1" noChangeArrowheads="1"/>
          </p:cNvSpPr>
          <p:nvPr>
            <p:ph type="body" idx="1"/>
          </p:nvPr>
        </p:nvSpPr>
        <p:spPr/>
        <p:txBody>
          <a:bodyPr/>
          <a:lstStyle/>
          <a:p>
            <a:pPr marL="0" indent="0" eaLnBrk="1" hangingPunct="1">
              <a:buFontTx/>
              <a:buNone/>
            </a:pPr>
            <a:r>
              <a:rPr lang="zh-CN" altLang="en-US"/>
              <a:t>定义分析、分类风险，控制风险管理的参数</a:t>
            </a:r>
            <a:endParaRPr lang="en-US" altLang="zh-CN"/>
          </a:p>
          <a:p>
            <a:pPr marL="0" indent="0" eaLnBrk="1" hangingPunct="1">
              <a:buFontTx/>
              <a:buNone/>
            </a:pPr>
            <a:endParaRPr lang="en-US" altLang="zh-CN"/>
          </a:p>
          <a:p>
            <a:pPr marL="0" lvl="1" indent="-6350" eaLnBrk="1" hangingPunct="1">
              <a:buFontTx/>
              <a:buNone/>
            </a:pPr>
            <a:r>
              <a:rPr lang="zh-CN" altLang="en-US"/>
              <a:t>定义风险参数</a:t>
            </a:r>
            <a:endParaRPr lang="zh-CN" altLang="en-US"/>
          </a:p>
          <a:p>
            <a:pPr marL="0" lvl="1" indent="-6350" eaLnBrk="1" hangingPunct="1">
              <a:buFontTx/>
              <a:buNone/>
            </a:pPr>
            <a:r>
              <a:rPr lang="zh-CN" altLang="en-US"/>
              <a:t>   </a:t>
            </a:r>
            <a:r>
              <a:rPr lang="en-US" altLang="zh-CN"/>
              <a:t>- </a:t>
            </a:r>
            <a:r>
              <a:rPr lang="zh-CN" altLang="en-US"/>
              <a:t>发生概率</a:t>
            </a:r>
            <a:endParaRPr lang="zh-CN" altLang="en-US"/>
          </a:p>
          <a:p>
            <a:pPr marL="0" lvl="1" indent="-6350" eaLnBrk="1" hangingPunct="1">
              <a:buFontTx/>
              <a:buNone/>
            </a:pPr>
            <a:r>
              <a:rPr lang="zh-CN" altLang="en-US"/>
              <a:t>   </a:t>
            </a:r>
            <a:r>
              <a:rPr lang="en-US" altLang="zh-CN"/>
              <a:t>- </a:t>
            </a:r>
            <a:r>
              <a:rPr lang="zh-CN" altLang="en-US"/>
              <a:t>影响程度</a:t>
            </a:r>
            <a:endParaRPr lang="zh-CN" altLang="en-US"/>
          </a:p>
          <a:p>
            <a:pPr marL="0" lvl="1" indent="-6350" eaLnBrk="1" hangingPunct="1">
              <a:buFontTx/>
              <a:buNone/>
            </a:pPr>
            <a:r>
              <a:rPr lang="zh-CN" altLang="en-US"/>
              <a:t>   </a:t>
            </a:r>
            <a:r>
              <a:rPr lang="en-US" altLang="zh-CN"/>
              <a:t>- </a:t>
            </a:r>
            <a:r>
              <a:rPr lang="zh-CN" altLang="en-US"/>
              <a:t>发生时间</a:t>
            </a:r>
            <a:endParaRPr lang="zh-CN" altLang="en-US"/>
          </a:p>
          <a:p>
            <a:pPr marL="0" lvl="1" indent="-6350" eaLnBrk="1" hangingPunct="1">
              <a:buFontTx/>
              <a:buNone/>
            </a:pPr>
            <a:r>
              <a:rPr lang="zh-CN" altLang="en-US"/>
              <a:t> </a:t>
            </a:r>
            <a:endParaRPr lang="zh-CN" altLang="en-US"/>
          </a:p>
          <a:p>
            <a:pPr marL="0" lvl="1" indent="-6350" eaLnBrk="1" hangingPunct="1">
              <a:buFontTx/>
              <a:buNone/>
            </a:pPr>
            <a:r>
              <a:rPr lang="zh-CN" altLang="en-US"/>
              <a:t>风险优先级排序</a:t>
            </a:r>
            <a:endParaRPr lang="zh-CN" altLang="en-US"/>
          </a:p>
          <a:p>
            <a:pPr marL="0" lvl="1" indent="-6350" eaLnBrk="1" hangingPunct="1">
              <a:buFontTx/>
              <a:buNone/>
            </a:pPr>
            <a:r>
              <a:rPr lang="zh-CN" altLang="en-US"/>
              <a:t>     量化风险参数，风险排序</a:t>
            </a:r>
            <a:endParaRPr lang="zh-CN" altLang="en-US"/>
          </a:p>
          <a:p>
            <a:pPr marL="0" indent="0" eaLnBrk="1" hangingPunct="1">
              <a:buFontTx/>
              <a:buNone/>
            </a:pPr>
            <a:r>
              <a:rPr lang="zh-CN" altLang="en-US"/>
              <a:t> </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r>
              <a:rPr lang="en-US" altLang="zh-CN">
                <a:solidFill>
                  <a:srgbClr val="C00000"/>
                </a:solidFill>
              </a:rPr>
              <a:t>SP1.3</a:t>
            </a:r>
            <a:r>
              <a:rPr lang="zh-CN" altLang="en-US">
                <a:solidFill>
                  <a:srgbClr val="C00000"/>
                </a:solidFill>
              </a:rPr>
              <a:t>建立风险管理策略</a:t>
            </a:r>
            <a:endParaRPr lang="en-US" altLang="zh-CN">
              <a:solidFill>
                <a:srgbClr val="C00000"/>
              </a:solidFill>
            </a:endParaRPr>
          </a:p>
        </p:txBody>
      </p:sp>
      <p:sp>
        <p:nvSpPr>
          <p:cNvPr id="93186" name="Rectangle 3"/>
          <p:cNvSpPr>
            <a:spLocks noGrp="1" noChangeArrowheads="1"/>
          </p:cNvSpPr>
          <p:nvPr>
            <p:ph type="body" idx="1"/>
          </p:nvPr>
        </p:nvSpPr>
        <p:spPr/>
        <p:txBody>
          <a:bodyPr/>
          <a:lstStyle/>
          <a:p>
            <a:pPr marL="0" indent="0" eaLnBrk="1" hangingPunct="1">
              <a:buFontTx/>
              <a:buNone/>
            </a:pPr>
            <a:r>
              <a:rPr lang="zh-CN" altLang="en-US" dirty="0"/>
              <a:t>建立和维护风险管理策略</a:t>
            </a:r>
            <a:endParaRPr lang="zh-CN" altLang="en-US" dirty="0"/>
          </a:p>
          <a:p>
            <a:pPr marL="0" lvl="1" indent="-6350" eaLnBrk="1" hangingPunct="1">
              <a:buFontTx/>
              <a:buNone/>
            </a:pPr>
            <a:r>
              <a:rPr lang="zh-CN" altLang="en-US" dirty="0"/>
              <a:t>   </a:t>
            </a:r>
            <a:endParaRPr lang="zh-CN" altLang="en-US" dirty="0"/>
          </a:p>
          <a:p>
            <a:pPr marL="0" lvl="1" indent="-6350" eaLnBrk="1" hangingPunct="1">
              <a:buFontTx/>
              <a:buNone/>
            </a:pPr>
            <a:r>
              <a:rPr lang="zh-CN" altLang="en-US" dirty="0">
                <a:solidFill>
                  <a:srgbClr val="FF0000"/>
                </a:solidFill>
              </a:rPr>
              <a:t>组织级建立风险管理的策略</a:t>
            </a:r>
            <a:r>
              <a:rPr lang="zh-CN" altLang="en-US" dirty="0"/>
              <a:t>，包括</a:t>
            </a:r>
            <a:endParaRPr lang="zh-CN" altLang="en-US" dirty="0"/>
          </a:p>
          <a:p>
            <a:pPr marL="355600" lvl="2" indent="-6350" eaLnBrk="1" hangingPunct="1">
              <a:buFontTx/>
              <a:buNone/>
            </a:pPr>
            <a:r>
              <a:rPr lang="en-US" altLang="zh-CN" dirty="0"/>
              <a:t>1.</a:t>
            </a:r>
            <a:r>
              <a:rPr lang="zh-CN" altLang="en-US" dirty="0"/>
              <a:t>风险的来源、分类</a:t>
            </a:r>
            <a:endParaRPr lang="zh-CN" altLang="en-US" dirty="0"/>
          </a:p>
          <a:p>
            <a:pPr marL="355600" lvl="2" indent="-6350" eaLnBrk="1" hangingPunct="1">
              <a:buFontTx/>
              <a:buNone/>
            </a:pPr>
            <a:r>
              <a:rPr lang="en-US" altLang="zh-CN" dirty="0"/>
              <a:t>2.</a:t>
            </a:r>
            <a:r>
              <a:rPr lang="zh-CN" altLang="en-US" dirty="0"/>
              <a:t>风险的参数定义、优先级定义</a:t>
            </a:r>
            <a:endParaRPr lang="zh-CN" altLang="en-US" dirty="0"/>
          </a:p>
          <a:p>
            <a:pPr marL="355600" lvl="2" indent="-6350" eaLnBrk="1" hangingPunct="1">
              <a:buFontTx/>
              <a:buNone/>
            </a:pPr>
            <a:r>
              <a:rPr lang="en-US" altLang="zh-CN" dirty="0"/>
              <a:t>3.</a:t>
            </a:r>
            <a:r>
              <a:rPr lang="zh-CN" altLang="en-US" dirty="0"/>
              <a:t>风险的跟踪策略</a:t>
            </a:r>
            <a:endParaRPr lang="en-US" altLang="zh-CN" dirty="0"/>
          </a:p>
          <a:p>
            <a:pPr marL="355600" lvl="2" indent="-6350" eaLnBrk="1" hangingPunct="1">
              <a:buFontTx/>
              <a:buNone/>
            </a:pPr>
            <a:endParaRPr lang="zh-CN" altLang="en-US" dirty="0"/>
          </a:p>
          <a:p>
            <a:pPr marL="0" lvl="1" indent="-6350" eaLnBrk="1" hangingPunct="1">
              <a:buFontTx/>
              <a:buNone/>
            </a:pPr>
            <a:r>
              <a:rPr lang="zh-CN" altLang="en-US" dirty="0"/>
              <a:t>项目级裁剪组织级的风险管理策略</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r>
              <a:rPr lang="en-US" altLang="zh-CN">
                <a:solidFill>
                  <a:srgbClr val="C00000"/>
                </a:solidFill>
              </a:rPr>
              <a:t>SP1.3</a:t>
            </a:r>
            <a:r>
              <a:rPr lang="zh-CN" altLang="en-US">
                <a:solidFill>
                  <a:srgbClr val="C00000"/>
                </a:solidFill>
              </a:rPr>
              <a:t>建立风险管理策略</a:t>
            </a:r>
            <a:endParaRPr lang="en-US" altLang="zh-CN">
              <a:solidFill>
                <a:srgbClr val="C00000"/>
              </a:solidFill>
            </a:endParaRPr>
          </a:p>
        </p:txBody>
      </p:sp>
      <p:graphicFrame>
        <p:nvGraphicFramePr>
          <p:cNvPr id="5" name="表格 4"/>
          <p:cNvGraphicFramePr>
            <a:graphicFrameLocks noGrp="1"/>
          </p:cNvGraphicFramePr>
          <p:nvPr/>
        </p:nvGraphicFramePr>
        <p:xfrm>
          <a:off x="1547664" y="3717034"/>
          <a:ext cx="6242680" cy="2276850"/>
        </p:xfrm>
        <a:graphic>
          <a:graphicData uri="http://schemas.openxmlformats.org/drawingml/2006/table">
            <a:tbl>
              <a:tblPr/>
              <a:tblGrid>
                <a:gridCol w="1054598"/>
                <a:gridCol w="968343"/>
                <a:gridCol w="869959"/>
                <a:gridCol w="839635"/>
                <a:gridCol w="839635"/>
                <a:gridCol w="839635"/>
                <a:gridCol w="830875"/>
              </a:tblGrid>
              <a:tr h="314049">
                <a:tc rowSpan="2" gridSpan="2">
                  <a:txBody>
                    <a:bodyPr/>
                    <a:lstStyle/>
                    <a:p>
                      <a:pPr algn="ctr">
                        <a:lnSpc>
                          <a:spcPct val="150000"/>
                        </a:lnSpc>
                        <a:spcAft>
                          <a:spcPts val="0"/>
                        </a:spcAft>
                      </a:pPr>
                      <a:r>
                        <a:rPr lang="zh-CN" sz="1200" b="1" kern="100" dirty="0">
                          <a:latin typeface="宋体" panose="02010600030101010101" pitchFamily="2" charset="-122"/>
                          <a:ea typeface="宋体" panose="02010600030101010101" pitchFamily="2" charset="-122"/>
                          <a:cs typeface="Times New Roman" panose="02020603050405020304"/>
                        </a:rPr>
                        <a:t>风险</a:t>
                      </a:r>
                      <a:endParaRPr lang="zh-CN" sz="1050" kern="100" dirty="0">
                        <a:latin typeface="宋体" panose="02010600030101010101" pitchFamily="2" charset="-122"/>
                        <a:ea typeface="宋体" panose="02010600030101010101" pitchFamily="2" charset="-122"/>
                        <a:cs typeface="Times New Roman" panose="02020603050405020304"/>
                      </a:endParaRPr>
                    </a:p>
                    <a:p>
                      <a:pPr algn="ctr">
                        <a:lnSpc>
                          <a:spcPct val="150000"/>
                        </a:lnSpc>
                        <a:spcAft>
                          <a:spcPts val="0"/>
                        </a:spcAft>
                      </a:pPr>
                      <a:r>
                        <a:rPr lang="zh-CN" sz="1200" b="1" kern="100" dirty="0">
                          <a:latin typeface="宋体" panose="02010600030101010101" pitchFamily="2" charset="-122"/>
                          <a:ea typeface="宋体" panose="02010600030101010101" pitchFamily="2" charset="-122"/>
                          <a:cs typeface="Times New Roman" panose="02020603050405020304"/>
                        </a:rPr>
                        <a:t>系数</a:t>
                      </a:r>
                      <a:endParaRPr lang="zh-CN" sz="1050" kern="100" dirty="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hMerge="1">
                  <a:tcPr/>
                </a:tc>
                <a:tc gridSpan="5">
                  <a:txBody>
                    <a:bodyPr/>
                    <a:lstStyle/>
                    <a:p>
                      <a:pPr algn="ctr">
                        <a:lnSpc>
                          <a:spcPct val="150000"/>
                        </a:lnSpc>
                        <a:spcAft>
                          <a:spcPts val="0"/>
                        </a:spcAft>
                      </a:pPr>
                      <a:r>
                        <a:rPr lang="zh-CN" sz="1200" b="1" kern="100">
                          <a:latin typeface="宋体" panose="02010600030101010101" pitchFamily="2" charset="-122"/>
                          <a:ea typeface="宋体" panose="02010600030101010101" pitchFamily="2" charset="-122"/>
                          <a:cs typeface="Times New Roman" panose="02020603050405020304"/>
                        </a:rPr>
                        <a:t>风险可能性</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r>
              <a:tr h="314049">
                <a:tc vMerge="1" gridSpan="2">
                  <a:tcPr/>
                </a:tc>
                <a:tc vMerge="1" hMerge="1">
                  <a:tcPr/>
                </a:tc>
                <a:tc>
                  <a:txBody>
                    <a:bodyPr/>
                    <a:lstStyle/>
                    <a:p>
                      <a:pPr algn="l">
                        <a:lnSpc>
                          <a:spcPct val="150000"/>
                        </a:lnSpc>
                        <a:spcAft>
                          <a:spcPts val="0"/>
                        </a:spcAft>
                      </a:pPr>
                      <a:r>
                        <a:rPr lang="zh-CN" sz="1050" kern="100">
                          <a:latin typeface="宋体" panose="02010600030101010101" pitchFamily="2" charset="-122"/>
                          <a:ea typeface="宋体" panose="02010600030101010101" pitchFamily="2" charset="-122"/>
                          <a:cs typeface="Times New Roman" panose="02020603050405020304"/>
                        </a:rPr>
                        <a:t>很高</a:t>
                      </a:r>
                      <a:r>
                        <a:rPr lang="en-US" sz="1050" kern="100">
                          <a:latin typeface="宋体" panose="02010600030101010101" pitchFamily="2" charset="-122"/>
                          <a:ea typeface="宋体" panose="02010600030101010101" pitchFamily="2" charset="-122"/>
                          <a:cs typeface="Times New Roman" panose="02020603050405020304"/>
                        </a:rPr>
                        <a:t> 5</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050" kern="100">
                          <a:latin typeface="宋体" panose="02010600030101010101" pitchFamily="2" charset="-122"/>
                          <a:ea typeface="宋体" panose="02010600030101010101" pitchFamily="2" charset="-122"/>
                          <a:cs typeface="Times New Roman" panose="02020603050405020304"/>
                        </a:rPr>
                        <a:t>比较高</a:t>
                      </a:r>
                      <a:r>
                        <a:rPr lang="en-US" sz="1050" kern="100">
                          <a:latin typeface="宋体" panose="02010600030101010101" pitchFamily="2" charset="-122"/>
                          <a:ea typeface="宋体" panose="02010600030101010101" pitchFamily="2" charset="-122"/>
                          <a:cs typeface="Times New Roman" panose="02020603050405020304"/>
                        </a:rPr>
                        <a:t> 4</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050" kern="100">
                          <a:latin typeface="宋体" panose="02010600030101010101" pitchFamily="2" charset="-122"/>
                          <a:ea typeface="宋体" panose="02010600030101010101" pitchFamily="2" charset="-122"/>
                          <a:cs typeface="Times New Roman" panose="02020603050405020304"/>
                        </a:rPr>
                        <a:t>中等</a:t>
                      </a:r>
                      <a:r>
                        <a:rPr lang="en-US" sz="1050" kern="100">
                          <a:latin typeface="宋体" panose="02010600030101010101" pitchFamily="2" charset="-122"/>
                          <a:ea typeface="宋体" panose="02010600030101010101" pitchFamily="2" charset="-122"/>
                          <a:cs typeface="Times New Roman" panose="02020603050405020304"/>
                        </a:rPr>
                        <a:t> 3</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050" kern="100">
                          <a:latin typeface="宋体" panose="02010600030101010101" pitchFamily="2" charset="-122"/>
                          <a:ea typeface="宋体" panose="02010600030101010101" pitchFamily="2" charset="-122"/>
                          <a:cs typeface="Times New Roman" panose="02020603050405020304"/>
                        </a:rPr>
                        <a:t>比较低</a:t>
                      </a:r>
                      <a:r>
                        <a:rPr lang="en-US" sz="1050" kern="100">
                          <a:latin typeface="宋体" panose="02010600030101010101" pitchFamily="2" charset="-122"/>
                          <a:ea typeface="宋体" panose="02010600030101010101" pitchFamily="2" charset="-122"/>
                          <a:cs typeface="Times New Roman" panose="02020603050405020304"/>
                        </a:rPr>
                        <a:t> 2</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050" kern="100">
                          <a:latin typeface="宋体" panose="02010600030101010101" pitchFamily="2" charset="-122"/>
                          <a:ea typeface="宋体" panose="02010600030101010101" pitchFamily="2" charset="-122"/>
                          <a:cs typeface="Times New Roman" panose="02020603050405020304"/>
                        </a:rPr>
                        <a:t>很低</a:t>
                      </a:r>
                      <a:r>
                        <a:rPr lang="en-US" sz="1050" kern="100">
                          <a:latin typeface="宋体" panose="02010600030101010101" pitchFamily="2" charset="-122"/>
                          <a:ea typeface="宋体" panose="02010600030101010101" pitchFamily="2" charset="-122"/>
                          <a:cs typeface="Times New Roman" panose="02020603050405020304"/>
                        </a:rPr>
                        <a:t> 1</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92">
                <a:tc rowSpan="5">
                  <a:txBody>
                    <a:bodyPr/>
                    <a:lstStyle/>
                    <a:p>
                      <a:pPr algn="ctr">
                        <a:lnSpc>
                          <a:spcPct val="150000"/>
                        </a:lnSpc>
                        <a:spcAft>
                          <a:spcPts val="0"/>
                        </a:spcAft>
                      </a:pPr>
                      <a:r>
                        <a:rPr lang="zh-CN" sz="1050" b="1" kern="100">
                          <a:latin typeface="宋体" panose="02010600030101010101" pitchFamily="2" charset="-122"/>
                          <a:ea typeface="宋体" panose="02010600030101010101" pitchFamily="2" charset="-122"/>
                          <a:cs typeface="Times New Roman" panose="02020603050405020304"/>
                        </a:rPr>
                        <a:t>风险</a:t>
                      </a:r>
                      <a:endParaRPr lang="zh-CN" sz="1050" kern="100">
                        <a:latin typeface="宋体" panose="02010600030101010101" pitchFamily="2" charset="-122"/>
                        <a:ea typeface="宋体" panose="02010600030101010101" pitchFamily="2" charset="-122"/>
                        <a:cs typeface="Times New Roman" panose="02020603050405020304"/>
                      </a:endParaRPr>
                    </a:p>
                    <a:p>
                      <a:pPr algn="ctr">
                        <a:lnSpc>
                          <a:spcPct val="150000"/>
                        </a:lnSpc>
                        <a:spcAft>
                          <a:spcPts val="0"/>
                        </a:spcAft>
                      </a:pPr>
                      <a:r>
                        <a:rPr lang="zh-CN" sz="1050" b="1" kern="100">
                          <a:latin typeface="宋体" panose="02010600030101010101" pitchFamily="2" charset="-122"/>
                          <a:ea typeface="宋体" panose="02010600030101010101" pitchFamily="2" charset="-122"/>
                          <a:cs typeface="Times New Roman" panose="02020603050405020304"/>
                        </a:rPr>
                        <a:t>严重性</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050" kern="100">
                          <a:latin typeface="宋体" panose="02010600030101010101" pitchFamily="2" charset="-122"/>
                          <a:ea typeface="宋体" panose="02010600030101010101" pitchFamily="2" charset="-122"/>
                          <a:cs typeface="Times New Roman" panose="02020603050405020304"/>
                        </a:rPr>
                        <a:t>很高</a:t>
                      </a:r>
                      <a:r>
                        <a:rPr lang="en-US" sz="1050" kern="100">
                          <a:latin typeface="宋体" panose="02010600030101010101" pitchFamily="2" charset="-122"/>
                          <a:ea typeface="宋体" panose="02010600030101010101" pitchFamily="2" charset="-122"/>
                          <a:cs typeface="Times New Roman" panose="02020603050405020304"/>
                        </a:rPr>
                        <a:t>   5</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25</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06060"/>
                    </a:solidFill>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20</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06060"/>
                    </a:solidFill>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15</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10</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5</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92">
                <a:tc vMerge="1">
                  <a:tcPr/>
                </a:tc>
                <a:tc>
                  <a:txBody>
                    <a:bodyPr/>
                    <a:lstStyle/>
                    <a:p>
                      <a:pPr algn="l">
                        <a:lnSpc>
                          <a:spcPct val="150000"/>
                        </a:lnSpc>
                        <a:spcAft>
                          <a:spcPts val="0"/>
                        </a:spcAft>
                      </a:pPr>
                      <a:r>
                        <a:rPr lang="zh-CN" sz="1050" kern="100">
                          <a:latin typeface="宋体" panose="02010600030101010101" pitchFamily="2" charset="-122"/>
                          <a:ea typeface="宋体" panose="02010600030101010101" pitchFamily="2" charset="-122"/>
                          <a:cs typeface="Times New Roman" panose="02020603050405020304"/>
                        </a:rPr>
                        <a:t>比较高</a:t>
                      </a:r>
                      <a:r>
                        <a:rPr lang="en-US" sz="1050" kern="100">
                          <a:latin typeface="宋体" panose="02010600030101010101" pitchFamily="2" charset="-122"/>
                          <a:ea typeface="宋体" panose="02010600030101010101" pitchFamily="2" charset="-122"/>
                          <a:cs typeface="Times New Roman" panose="02020603050405020304"/>
                        </a:rPr>
                        <a:t> 4</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20</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06060"/>
                    </a:solidFill>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16</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12</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8</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4</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92">
                <a:tc vMerge="1">
                  <a:tcPr/>
                </a:tc>
                <a:tc>
                  <a:txBody>
                    <a:bodyPr/>
                    <a:lstStyle/>
                    <a:p>
                      <a:pPr algn="l">
                        <a:lnSpc>
                          <a:spcPct val="150000"/>
                        </a:lnSpc>
                        <a:spcAft>
                          <a:spcPts val="0"/>
                        </a:spcAft>
                      </a:pPr>
                      <a:r>
                        <a:rPr lang="zh-CN" sz="1050" kern="100">
                          <a:latin typeface="宋体" panose="02010600030101010101" pitchFamily="2" charset="-122"/>
                          <a:ea typeface="宋体" panose="02010600030101010101" pitchFamily="2" charset="-122"/>
                          <a:cs typeface="Times New Roman" panose="02020603050405020304"/>
                        </a:rPr>
                        <a:t>中等</a:t>
                      </a:r>
                      <a:r>
                        <a:rPr lang="en-US" sz="1050" kern="100">
                          <a:latin typeface="宋体" panose="02010600030101010101" pitchFamily="2" charset="-122"/>
                          <a:ea typeface="宋体" panose="02010600030101010101" pitchFamily="2" charset="-122"/>
                          <a:cs typeface="Times New Roman" panose="02020603050405020304"/>
                        </a:rPr>
                        <a:t>   3</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15</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12</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9</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6</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3</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92">
                <a:tc vMerge="1">
                  <a:tcPr/>
                </a:tc>
                <a:tc>
                  <a:txBody>
                    <a:bodyPr/>
                    <a:lstStyle/>
                    <a:p>
                      <a:pPr algn="l">
                        <a:lnSpc>
                          <a:spcPct val="150000"/>
                        </a:lnSpc>
                        <a:spcAft>
                          <a:spcPts val="0"/>
                        </a:spcAft>
                      </a:pPr>
                      <a:r>
                        <a:rPr lang="zh-CN" sz="1050" kern="100">
                          <a:latin typeface="宋体" panose="02010600030101010101" pitchFamily="2" charset="-122"/>
                          <a:ea typeface="宋体" panose="02010600030101010101" pitchFamily="2" charset="-122"/>
                          <a:cs typeface="Times New Roman" panose="02020603050405020304"/>
                        </a:rPr>
                        <a:t>比较低</a:t>
                      </a:r>
                      <a:r>
                        <a:rPr lang="en-US" sz="1050" kern="100">
                          <a:latin typeface="宋体" panose="02010600030101010101" pitchFamily="2" charset="-122"/>
                          <a:ea typeface="宋体" panose="02010600030101010101" pitchFamily="2" charset="-122"/>
                          <a:cs typeface="Times New Roman" panose="02020603050405020304"/>
                        </a:rPr>
                        <a:t> 2</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10</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8</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6</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4</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2</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92">
                <a:tc vMerge="1">
                  <a:tcPr/>
                </a:tc>
                <a:tc>
                  <a:txBody>
                    <a:bodyPr/>
                    <a:lstStyle/>
                    <a:p>
                      <a:pPr algn="l">
                        <a:lnSpc>
                          <a:spcPct val="150000"/>
                        </a:lnSpc>
                        <a:spcAft>
                          <a:spcPts val="0"/>
                        </a:spcAft>
                      </a:pPr>
                      <a:r>
                        <a:rPr lang="zh-CN" sz="1050" kern="100">
                          <a:latin typeface="宋体" panose="02010600030101010101" pitchFamily="2" charset="-122"/>
                          <a:ea typeface="宋体" panose="02010600030101010101" pitchFamily="2" charset="-122"/>
                          <a:cs typeface="Times New Roman" panose="02020603050405020304"/>
                        </a:rPr>
                        <a:t>很低</a:t>
                      </a:r>
                      <a:r>
                        <a:rPr lang="en-US" sz="1050" kern="100">
                          <a:latin typeface="宋体" panose="02010600030101010101" pitchFamily="2" charset="-122"/>
                          <a:ea typeface="宋体" panose="02010600030101010101" pitchFamily="2" charset="-122"/>
                          <a:cs typeface="Times New Roman" panose="02020603050405020304"/>
                        </a:rPr>
                        <a:t>   1</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142240" algn="l"/>
                          <a:tab pos="327025" algn="ctr"/>
                        </a:tabLst>
                      </a:pPr>
                      <a:r>
                        <a:rPr lang="en-US" sz="1050" kern="100">
                          <a:latin typeface="宋体" panose="02010600030101010101" pitchFamily="2" charset="-122"/>
                          <a:ea typeface="宋体" panose="02010600030101010101" pitchFamily="2" charset="-122"/>
                          <a:cs typeface="Times New Roman" panose="02020603050405020304"/>
                        </a:rPr>
                        <a:t>5</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4</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3</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2</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latin typeface="宋体" panose="02010600030101010101" pitchFamily="2" charset="-122"/>
                          <a:ea typeface="宋体" panose="02010600030101010101" pitchFamily="2" charset="-122"/>
                          <a:cs typeface="Times New Roman" panose="02020603050405020304"/>
                        </a:rPr>
                        <a:t>1</a:t>
                      </a:r>
                      <a:endParaRPr lang="zh-CN" sz="1050" kern="10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92">
                <a:tc gridSpan="7">
                  <a:txBody>
                    <a:bodyPr/>
                    <a:lstStyle/>
                    <a:p>
                      <a:pPr algn="ctr">
                        <a:lnSpc>
                          <a:spcPct val="150000"/>
                        </a:lnSpc>
                        <a:spcAft>
                          <a:spcPts val="0"/>
                        </a:spcAft>
                      </a:pPr>
                      <a:r>
                        <a:rPr lang="zh-CN" sz="1050" b="1" kern="100" dirty="0">
                          <a:latin typeface="宋体" panose="02010600030101010101" pitchFamily="2" charset="-122"/>
                          <a:ea typeface="宋体" panose="02010600030101010101" pitchFamily="2" charset="-122"/>
                          <a:cs typeface="Times New Roman" panose="02020603050405020304"/>
                        </a:rPr>
                        <a:t>本表灰色部分的风险系数值为</a:t>
                      </a:r>
                      <a:r>
                        <a:rPr lang="en-US" sz="1050" b="1" kern="100" dirty="0">
                          <a:latin typeface="宋体" panose="02010600030101010101" pitchFamily="2" charset="-122"/>
                          <a:ea typeface="宋体" panose="02010600030101010101" pitchFamily="2" charset="-122"/>
                          <a:cs typeface="Times New Roman" panose="02020603050405020304"/>
                        </a:rPr>
                        <a:t>10~25</a:t>
                      </a:r>
                      <a:r>
                        <a:rPr lang="zh-CN" sz="1050" b="1" kern="100" dirty="0">
                          <a:latin typeface="宋体" panose="02010600030101010101" pitchFamily="2" charset="-122"/>
                          <a:ea typeface="宋体" panose="02010600030101010101" pitchFamily="2" charset="-122"/>
                          <a:cs typeface="Times New Roman" panose="02020603050405020304"/>
                        </a:rPr>
                        <a:t>，应当优先处理。</a:t>
                      </a:r>
                      <a:endParaRPr lang="zh-CN" sz="1050" kern="100" dirty="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r>
            </a:tbl>
          </a:graphicData>
        </a:graphic>
      </p:graphicFrame>
      <p:graphicFrame>
        <p:nvGraphicFramePr>
          <p:cNvPr id="6" name="表格 5"/>
          <p:cNvGraphicFramePr>
            <a:graphicFrameLocks noGrp="1"/>
          </p:cNvGraphicFramePr>
          <p:nvPr/>
        </p:nvGraphicFramePr>
        <p:xfrm>
          <a:off x="323528" y="1700808"/>
          <a:ext cx="4032447" cy="1656186"/>
        </p:xfrm>
        <a:graphic>
          <a:graphicData uri="http://schemas.openxmlformats.org/drawingml/2006/table">
            <a:tbl>
              <a:tblPr/>
              <a:tblGrid>
                <a:gridCol w="459503"/>
                <a:gridCol w="364823"/>
                <a:gridCol w="655939"/>
                <a:gridCol w="2552182"/>
              </a:tblGrid>
              <a:tr h="308126">
                <a:tc>
                  <a:txBody>
                    <a:bodyPr/>
                    <a:lstStyle/>
                    <a:p>
                      <a:pPr algn="ctr">
                        <a:lnSpc>
                          <a:spcPct val="150000"/>
                        </a:lnSpc>
                        <a:spcAft>
                          <a:spcPts val="0"/>
                        </a:spcAft>
                      </a:pPr>
                      <a:r>
                        <a:rPr lang="zh-CN" sz="800" b="1" kern="100" dirty="0">
                          <a:latin typeface="宋体" panose="02010600030101010101" pitchFamily="2" charset="-122"/>
                          <a:ea typeface="宋体" panose="02010600030101010101" pitchFamily="2" charset="-122"/>
                          <a:cs typeface="Times New Roman" panose="02020603050405020304"/>
                        </a:rPr>
                        <a:t>参数</a:t>
                      </a:r>
                      <a:endParaRPr lang="zh-CN" sz="700" kern="100" dirty="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50000"/>
                        </a:lnSpc>
                        <a:spcAft>
                          <a:spcPts val="0"/>
                        </a:spcAft>
                      </a:pPr>
                      <a:r>
                        <a:rPr lang="zh-CN" sz="800" b="1" kern="100">
                          <a:latin typeface="宋体" panose="02010600030101010101" pitchFamily="2" charset="-122"/>
                          <a:ea typeface="宋体" panose="02010600030101010101" pitchFamily="2" charset="-122"/>
                          <a:cs typeface="Times New Roman" panose="02020603050405020304"/>
                        </a:rPr>
                        <a:t>等级</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50000"/>
                        </a:lnSpc>
                        <a:spcAft>
                          <a:spcPts val="0"/>
                        </a:spcAft>
                      </a:pPr>
                      <a:r>
                        <a:rPr lang="zh-CN" sz="800" b="1" kern="100">
                          <a:latin typeface="宋体" panose="02010600030101010101" pitchFamily="2" charset="-122"/>
                          <a:ea typeface="宋体" panose="02010600030101010101" pitchFamily="2" charset="-122"/>
                          <a:cs typeface="Times New Roman" panose="02020603050405020304"/>
                        </a:rPr>
                        <a:t>值</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50000"/>
                        </a:lnSpc>
                        <a:spcAft>
                          <a:spcPts val="0"/>
                        </a:spcAft>
                      </a:pPr>
                      <a:r>
                        <a:rPr lang="zh-CN" sz="800" b="1" kern="100">
                          <a:latin typeface="宋体" panose="02010600030101010101" pitchFamily="2" charset="-122"/>
                          <a:ea typeface="宋体" panose="02010600030101010101" pitchFamily="2" charset="-122"/>
                          <a:cs typeface="Times New Roman" panose="02020603050405020304"/>
                        </a:rPr>
                        <a:t>描述</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269612">
                <a:tc rowSpan="5">
                  <a:txBody>
                    <a:bodyPr/>
                    <a:lstStyle/>
                    <a:p>
                      <a:pPr algn="ctr">
                        <a:lnSpc>
                          <a:spcPct val="150000"/>
                        </a:lnSpc>
                        <a:spcAft>
                          <a:spcPts val="0"/>
                        </a:spcAft>
                      </a:pPr>
                      <a:r>
                        <a:rPr lang="zh-CN" sz="700" b="1" kern="100">
                          <a:latin typeface="宋体" panose="02010600030101010101" pitchFamily="2" charset="-122"/>
                          <a:ea typeface="宋体" panose="02010600030101010101" pitchFamily="2" charset="-122"/>
                          <a:cs typeface="Times New Roman" panose="02020603050405020304"/>
                        </a:rPr>
                        <a:t>风险</a:t>
                      </a:r>
                      <a:endParaRPr lang="zh-CN" sz="700" kern="100">
                        <a:latin typeface="宋体" panose="02010600030101010101" pitchFamily="2" charset="-122"/>
                        <a:ea typeface="宋体" panose="02010600030101010101" pitchFamily="2" charset="-122"/>
                        <a:cs typeface="Times New Roman" panose="02020603050405020304"/>
                      </a:endParaRPr>
                    </a:p>
                    <a:p>
                      <a:pPr algn="ctr">
                        <a:lnSpc>
                          <a:spcPct val="150000"/>
                        </a:lnSpc>
                        <a:spcAft>
                          <a:spcPts val="0"/>
                        </a:spcAft>
                      </a:pPr>
                      <a:r>
                        <a:rPr lang="zh-CN" sz="700" b="1" kern="100">
                          <a:latin typeface="宋体" panose="02010600030101010101" pitchFamily="2" charset="-122"/>
                          <a:ea typeface="宋体" panose="02010600030101010101" pitchFamily="2" charset="-122"/>
                          <a:cs typeface="Times New Roman" panose="02020603050405020304"/>
                        </a:rPr>
                        <a:t>严重性</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50000"/>
                        </a:lnSpc>
                        <a:spcAft>
                          <a:spcPts val="0"/>
                        </a:spcAft>
                      </a:pPr>
                      <a:r>
                        <a:rPr lang="zh-CN" sz="700" kern="100">
                          <a:latin typeface="宋体" panose="02010600030101010101" pitchFamily="2" charset="-122"/>
                          <a:ea typeface="宋体" panose="02010600030101010101" pitchFamily="2" charset="-122"/>
                          <a:cs typeface="Times New Roman" panose="02020603050405020304"/>
                        </a:rPr>
                        <a:t>很高</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700" kern="100">
                          <a:latin typeface="宋体" panose="02010600030101010101" pitchFamily="2" charset="-122"/>
                          <a:ea typeface="宋体" panose="02010600030101010101" pitchFamily="2" charset="-122"/>
                          <a:cs typeface="Times New Roman" panose="02020603050405020304"/>
                        </a:rPr>
                        <a:t>5</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700" kern="100">
                          <a:latin typeface="宋体" panose="02010600030101010101" pitchFamily="2" charset="-122"/>
                          <a:ea typeface="宋体" panose="02010600030101010101" pitchFamily="2" charset="-122"/>
                          <a:cs typeface="Times New Roman" panose="02020603050405020304"/>
                        </a:rPr>
                        <a:t>进度延误高于</a:t>
                      </a:r>
                      <a:r>
                        <a:rPr lang="en-US" sz="700" kern="100">
                          <a:latin typeface="宋体" panose="02010600030101010101" pitchFamily="2" charset="-122"/>
                          <a:ea typeface="宋体" panose="02010600030101010101" pitchFamily="2" charset="-122"/>
                          <a:cs typeface="Times New Roman" panose="02020603050405020304"/>
                        </a:rPr>
                        <a:t>30%</a:t>
                      </a:r>
                      <a:r>
                        <a:rPr lang="zh-CN" sz="700" kern="100">
                          <a:latin typeface="宋体" panose="02010600030101010101" pitchFamily="2" charset="-122"/>
                          <a:ea typeface="宋体" panose="02010600030101010101" pitchFamily="2" charset="-122"/>
                          <a:cs typeface="Times New Roman" panose="02020603050405020304"/>
                        </a:rPr>
                        <a:t>，或者费用超支高于</a:t>
                      </a:r>
                      <a:r>
                        <a:rPr lang="en-US" sz="700" kern="100">
                          <a:latin typeface="宋体" panose="02010600030101010101" pitchFamily="2" charset="-122"/>
                          <a:ea typeface="宋体" panose="02010600030101010101" pitchFamily="2" charset="-122"/>
                          <a:cs typeface="Times New Roman" panose="02020603050405020304"/>
                        </a:rPr>
                        <a:t>30%</a:t>
                      </a:r>
                      <a:r>
                        <a:rPr lang="zh-CN" sz="700" kern="100">
                          <a:latin typeface="宋体" panose="02010600030101010101" pitchFamily="2" charset="-122"/>
                          <a:ea typeface="宋体" panose="02010600030101010101" pitchFamily="2" charset="-122"/>
                          <a:cs typeface="Times New Roman" panose="02020603050405020304"/>
                        </a:rPr>
                        <a:t>。</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12">
                <a:tc vMerge="1">
                  <a:tcPr/>
                </a:tc>
                <a:tc>
                  <a:txBody>
                    <a:bodyPr/>
                    <a:lstStyle/>
                    <a:p>
                      <a:pPr algn="ctr">
                        <a:lnSpc>
                          <a:spcPct val="150000"/>
                        </a:lnSpc>
                        <a:spcAft>
                          <a:spcPts val="0"/>
                        </a:spcAft>
                      </a:pPr>
                      <a:r>
                        <a:rPr lang="zh-CN" sz="700" kern="100">
                          <a:latin typeface="宋体" panose="02010600030101010101" pitchFamily="2" charset="-122"/>
                          <a:ea typeface="宋体" panose="02010600030101010101" pitchFamily="2" charset="-122"/>
                          <a:cs typeface="Times New Roman" panose="02020603050405020304"/>
                        </a:rPr>
                        <a:t>比较高</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700" kern="100">
                          <a:latin typeface="宋体" panose="02010600030101010101" pitchFamily="2" charset="-122"/>
                          <a:ea typeface="宋体" panose="02010600030101010101" pitchFamily="2" charset="-122"/>
                          <a:cs typeface="Times New Roman" panose="02020603050405020304"/>
                        </a:rPr>
                        <a:t>4</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700" kern="100">
                          <a:latin typeface="宋体" panose="02010600030101010101" pitchFamily="2" charset="-122"/>
                          <a:ea typeface="宋体" panose="02010600030101010101" pitchFamily="2" charset="-122"/>
                          <a:cs typeface="Times New Roman" panose="02020603050405020304"/>
                        </a:rPr>
                        <a:t>进度延误</a:t>
                      </a:r>
                      <a:r>
                        <a:rPr lang="en-US" sz="700" kern="100">
                          <a:latin typeface="宋体" panose="02010600030101010101" pitchFamily="2" charset="-122"/>
                          <a:ea typeface="宋体" panose="02010600030101010101" pitchFamily="2" charset="-122"/>
                          <a:cs typeface="Times New Roman" panose="02020603050405020304"/>
                        </a:rPr>
                        <a:t>20%~30%</a:t>
                      </a:r>
                      <a:r>
                        <a:rPr lang="zh-CN" sz="700" kern="100">
                          <a:latin typeface="宋体" panose="02010600030101010101" pitchFamily="2" charset="-122"/>
                          <a:ea typeface="宋体" panose="02010600030101010101" pitchFamily="2" charset="-122"/>
                          <a:cs typeface="Times New Roman" panose="02020603050405020304"/>
                        </a:rPr>
                        <a:t>，或者费用超支</a:t>
                      </a:r>
                      <a:r>
                        <a:rPr lang="en-US" sz="700" kern="100">
                          <a:latin typeface="宋体" panose="02010600030101010101" pitchFamily="2" charset="-122"/>
                          <a:ea typeface="宋体" panose="02010600030101010101" pitchFamily="2" charset="-122"/>
                          <a:cs typeface="Times New Roman" panose="02020603050405020304"/>
                        </a:rPr>
                        <a:t>20%~30%</a:t>
                      </a:r>
                      <a:r>
                        <a:rPr lang="zh-CN" sz="700" kern="100">
                          <a:latin typeface="宋体" panose="02010600030101010101" pitchFamily="2" charset="-122"/>
                          <a:ea typeface="宋体" panose="02010600030101010101" pitchFamily="2" charset="-122"/>
                          <a:cs typeface="Times New Roman" panose="02020603050405020304"/>
                        </a:rPr>
                        <a:t>。</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12">
                <a:tc vMerge="1">
                  <a:tcPr/>
                </a:tc>
                <a:tc>
                  <a:txBody>
                    <a:bodyPr/>
                    <a:lstStyle/>
                    <a:p>
                      <a:pPr algn="ctr">
                        <a:lnSpc>
                          <a:spcPct val="150000"/>
                        </a:lnSpc>
                        <a:spcAft>
                          <a:spcPts val="0"/>
                        </a:spcAft>
                      </a:pPr>
                      <a:r>
                        <a:rPr lang="zh-CN" sz="700" kern="100">
                          <a:latin typeface="宋体" panose="02010600030101010101" pitchFamily="2" charset="-122"/>
                          <a:ea typeface="宋体" panose="02010600030101010101" pitchFamily="2" charset="-122"/>
                          <a:cs typeface="Times New Roman" panose="02020603050405020304"/>
                        </a:rPr>
                        <a:t>中等</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700" kern="100">
                          <a:latin typeface="宋体" panose="02010600030101010101" pitchFamily="2" charset="-122"/>
                          <a:ea typeface="宋体" panose="02010600030101010101" pitchFamily="2" charset="-122"/>
                          <a:cs typeface="Times New Roman" panose="02020603050405020304"/>
                        </a:rPr>
                        <a:t>3</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700" kern="100">
                          <a:latin typeface="宋体" panose="02010600030101010101" pitchFamily="2" charset="-122"/>
                          <a:ea typeface="宋体" panose="02010600030101010101" pitchFamily="2" charset="-122"/>
                          <a:cs typeface="Times New Roman" panose="02020603050405020304"/>
                        </a:rPr>
                        <a:t>进度延误</a:t>
                      </a:r>
                      <a:r>
                        <a:rPr lang="en-US" sz="700" kern="100">
                          <a:latin typeface="宋体" panose="02010600030101010101" pitchFamily="2" charset="-122"/>
                          <a:ea typeface="宋体" panose="02010600030101010101" pitchFamily="2" charset="-122"/>
                          <a:cs typeface="Times New Roman" panose="02020603050405020304"/>
                        </a:rPr>
                        <a:t>10~20%</a:t>
                      </a:r>
                      <a:r>
                        <a:rPr lang="zh-CN" sz="700" kern="100">
                          <a:latin typeface="宋体" panose="02010600030101010101" pitchFamily="2" charset="-122"/>
                          <a:ea typeface="宋体" panose="02010600030101010101" pitchFamily="2" charset="-122"/>
                          <a:cs typeface="Times New Roman" panose="02020603050405020304"/>
                        </a:rPr>
                        <a:t>，或者费用超支</a:t>
                      </a:r>
                      <a:r>
                        <a:rPr lang="en-US" sz="700" kern="100">
                          <a:latin typeface="宋体" panose="02010600030101010101" pitchFamily="2" charset="-122"/>
                          <a:ea typeface="宋体" panose="02010600030101010101" pitchFamily="2" charset="-122"/>
                          <a:cs typeface="Times New Roman" panose="02020603050405020304"/>
                        </a:rPr>
                        <a:t>10~20%</a:t>
                      </a:r>
                      <a:r>
                        <a:rPr lang="zh-CN" sz="700" kern="100">
                          <a:latin typeface="宋体" panose="02010600030101010101" pitchFamily="2" charset="-122"/>
                          <a:ea typeface="宋体" panose="02010600030101010101" pitchFamily="2" charset="-122"/>
                          <a:cs typeface="Times New Roman" panose="02020603050405020304"/>
                        </a:rPr>
                        <a:t>。</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12">
                <a:tc vMerge="1">
                  <a:tcPr/>
                </a:tc>
                <a:tc>
                  <a:txBody>
                    <a:bodyPr/>
                    <a:lstStyle/>
                    <a:p>
                      <a:pPr algn="ctr">
                        <a:lnSpc>
                          <a:spcPct val="150000"/>
                        </a:lnSpc>
                        <a:spcAft>
                          <a:spcPts val="0"/>
                        </a:spcAft>
                      </a:pPr>
                      <a:r>
                        <a:rPr lang="zh-CN" sz="700" kern="100">
                          <a:latin typeface="宋体" panose="02010600030101010101" pitchFamily="2" charset="-122"/>
                          <a:ea typeface="宋体" panose="02010600030101010101" pitchFamily="2" charset="-122"/>
                          <a:cs typeface="Times New Roman" panose="02020603050405020304"/>
                        </a:rPr>
                        <a:t>比较低</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700" kern="100">
                          <a:latin typeface="宋体" panose="02010600030101010101" pitchFamily="2" charset="-122"/>
                          <a:ea typeface="宋体" panose="02010600030101010101" pitchFamily="2" charset="-122"/>
                          <a:cs typeface="Times New Roman" panose="02020603050405020304"/>
                        </a:rPr>
                        <a:t>2</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700" kern="100">
                          <a:latin typeface="宋体" panose="02010600030101010101" pitchFamily="2" charset="-122"/>
                          <a:ea typeface="宋体" panose="02010600030101010101" pitchFamily="2" charset="-122"/>
                          <a:cs typeface="Times New Roman" panose="02020603050405020304"/>
                        </a:rPr>
                        <a:t>进度延误</a:t>
                      </a:r>
                      <a:r>
                        <a:rPr lang="en-US" sz="700" kern="100">
                          <a:latin typeface="宋体" panose="02010600030101010101" pitchFamily="2" charset="-122"/>
                          <a:ea typeface="宋体" panose="02010600030101010101" pitchFamily="2" charset="-122"/>
                          <a:cs typeface="Times New Roman" panose="02020603050405020304"/>
                        </a:rPr>
                        <a:t>5~10%</a:t>
                      </a:r>
                      <a:r>
                        <a:rPr lang="zh-CN" sz="700" kern="100">
                          <a:latin typeface="宋体" panose="02010600030101010101" pitchFamily="2" charset="-122"/>
                          <a:ea typeface="宋体" panose="02010600030101010101" pitchFamily="2" charset="-122"/>
                          <a:cs typeface="Times New Roman" panose="02020603050405020304"/>
                        </a:rPr>
                        <a:t>，或者费用超支</a:t>
                      </a:r>
                      <a:r>
                        <a:rPr lang="en-US" sz="700" kern="100">
                          <a:latin typeface="宋体" panose="02010600030101010101" pitchFamily="2" charset="-122"/>
                          <a:ea typeface="宋体" panose="02010600030101010101" pitchFamily="2" charset="-122"/>
                          <a:cs typeface="Times New Roman" panose="02020603050405020304"/>
                        </a:rPr>
                        <a:t>5~10%</a:t>
                      </a:r>
                      <a:r>
                        <a:rPr lang="zh-CN" sz="700" kern="100">
                          <a:latin typeface="宋体" panose="02010600030101010101" pitchFamily="2" charset="-122"/>
                          <a:ea typeface="宋体" panose="02010600030101010101" pitchFamily="2" charset="-122"/>
                          <a:cs typeface="Times New Roman" panose="02020603050405020304"/>
                        </a:rPr>
                        <a:t>。</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612">
                <a:tc vMerge="1">
                  <a:tcPr/>
                </a:tc>
                <a:tc>
                  <a:txBody>
                    <a:bodyPr/>
                    <a:lstStyle/>
                    <a:p>
                      <a:pPr algn="ctr">
                        <a:lnSpc>
                          <a:spcPct val="150000"/>
                        </a:lnSpc>
                        <a:spcAft>
                          <a:spcPts val="0"/>
                        </a:spcAft>
                      </a:pPr>
                      <a:r>
                        <a:rPr lang="zh-CN" sz="700" kern="100">
                          <a:latin typeface="宋体" panose="02010600030101010101" pitchFamily="2" charset="-122"/>
                          <a:ea typeface="宋体" panose="02010600030101010101" pitchFamily="2" charset="-122"/>
                          <a:cs typeface="Times New Roman" panose="02020603050405020304"/>
                        </a:rPr>
                        <a:t>很低</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700" kern="100">
                          <a:latin typeface="宋体" panose="02010600030101010101" pitchFamily="2" charset="-122"/>
                          <a:ea typeface="宋体" panose="02010600030101010101" pitchFamily="2" charset="-122"/>
                          <a:cs typeface="Times New Roman" panose="02020603050405020304"/>
                        </a:rPr>
                        <a:t>1</a:t>
                      </a:r>
                      <a:endParaRPr lang="zh-CN" sz="700" kern="10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700" kern="100" dirty="0">
                          <a:latin typeface="宋体" panose="02010600030101010101" pitchFamily="2" charset="-122"/>
                          <a:ea typeface="宋体" panose="02010600030101010101" pitchFamily="2" charset="-122"/>
                          <a:cs typeface="Times New Roman" panose="02020603050405020304"/>
                        </a:rPr>
                        <a:t>进度延误低于</a:t>
                      </a:r>
                      <a:r>
                        <a:rPr lang="en-US" sz="700" kern="100" dirty="0">
                          <a:latin typeface="宋体" panose="02010600030101010101" pitchFamily="2" charset="-122"/>
                          <a:ea typeface="宋体" panose="02010600030101010101" pitchFamily="2" charset="-122"/>
                          <a:cs typeface="Times New Roman" panose="02020603050405020304"/>
                        </a:rPr>
                        <a:t>5%</a:t>
                      </a:r>
                      <a:r>
                        <a:rPr lang="zh-CN" sz="700" kern="100" dirty="0">
                          <a:latin typeface="宋体" panose="02010600030101010101" pitchFamily="2" charset="-122"/>
                          <a:ea typeface="宋体" panose="02010600030101010101" pitchFamily="2" charset="-122"/>
                          <a:cs typeface="Times New Roman" panose="02020603050405020304"/>
                        </a:rPr>
                        <a:t>，或者费用超支低于</a:t>
                      </a:r>
                      <a:r>
                        <a:rPr lang="en-US" sz="700" kern="100" dirty="0">
                          <a:latin typeface="宋体" panose="02010600030101010101" pitchFamily="2" charset="-122"/>
                          <a:ea typeface="宋体" panose="02010600030101010101" pitchFamily="2" charset="-122"/>
                          <a:cs typeface="Times New Roman" panose="02020603050405020304"/>
                        </a:rPr>
                        <a:t>5%</a:t>
                      </a:r>
                      <a:r>
                        <a:rPr lang="zh-CN" sz="700" kern="100" dirty="0">
                          <a:latin typeface="宋体" panose="02010600030101010101" pitchFamily="2" charset="-122"/>
                          <a:ea typeface="宋体" panose="02010600030101010101" pitchFamily="2" charset="-122"/>
                          <a:cs typeface="Times New Roman" panose="02020603050405020304"/>
                        </a:rPr>
                        <a:t>。</a:t>
                      </a:r>
                      <a:endParaRPr lang="zh-CN" sz="700" kern="100" dirty="0">
                        <a:latin typeface="宋体" panose="02010600030101010101" pitchFamily="2" charset="-122"/>
                        <a:ea typeface="宋体" panose="02010600030101010101" pitchFamily="2" charset="-122"/>
                        <a:cs typeface="Times New Roman" panose="02020603050405020304"/>
                      </a:endParaRPr>
                    </a:p>
                  </a:txBody>
                  <a:tcPr marL="47273" marR="472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4583832" y="1700809"/>
          <a:ext cx="3876600" cy="1656184"/>
        </p:xfrm>
        <a:graphic>
          <a:graphicData uri="http://schemas.openxmlformats.org/drawingml/2006/table">
            <a:tbl>
              <a:tblPr/>
              <a:tblGrid>
                <a:gridCol w="539847"/>
                <a:gridCol w="423640"/>
                <a:gridCol w="837438"/>
                <a:gridCol w="2075675"/>
              </a:tblGrid>
              <a:tr h="362979">
                <a:tc>
                  <a:txBody>
                    <a:bodyPr/>
                    <a:lstStyle/>
                    <a:p>
                      <a:pPr algn="ctr">
                        <a:lnSpc>
                          <a:spcPct val="150000"/>
                        </a:lnSpc>
                        <a:spcAft>
                          <a:spcPts val="0"/>
                        </a:spcAft>
                      </a:pPr>
                      <a:r>
                        <a:rPr lang="zh-CN" sz="900" b="1" kern="100">
                          <a:latin typeface="宋体" panose="02010600030101010101" pitchFamily="2" charset="-122"/>
                          <a:ea typeface="宋体" panose="02010600030101010101" pitchFamily="2" charset="-122"/>
                          <a:cs typeface="Times New Roman" panose="02020603050405020304"/>
                        </a:rPr>
                        <a:t>参数</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50000"/>
                        </a:lnSpc>
                        <a:spcAft>
                          <a:spcPts val="0"/>
                        </a:spcAft>
                      </a:pPr>
                      <a:r>
                        <a:rPr lang="zh-CN" sz="900" b="1" kern="100">
                          <a:latin typeface="宋体" panose="02010600030101010101" pitchFamily="2" charset="-122"/>
                          <a:ea typeface="宋体" panose="02010600030101010101" pitchFamily="2" charset="-122"/>
                          <a:cs typeface="Times New Roman" panose="02020603050405020304"/>
                        </a:rPr>
                        <a:t>等级</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50000"/>
                        </a:lnSpc>
                        <a:spcAft>
                          <a:spcPts val="0"/>
                        </a:spcAft>
                      </a:pPr>
                      <a:r>
                        <a:rPr lang="zh-CN" sz="900" b="1" kern="100">
                          <a:latin typeface="宋体" panose="02010600030101010101" pitchFamily="2" charset="-122"/>
                          <a:ea typeface="宋体" panose="02010600030101010101" pitchFamily="2" charset="-122"/>
                          <a:cs typeface="Times New Roman" panose="02020603050405020304"/>
                        </a:rPr>
                        <a:t>值</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50000"/>
                        </a:lnSpc>
                        <a:spcAft>
                          <a:spcPts val="0"/>
                        </a:spcAft>
                      </a:pPr>
                      <a:r>
                        <a:rPr lang="zh-CN" sz="900" b="1" kern="100">
                          <a:latin typeface="宋体" panose="02010600030101010101" pitchFamily="2" charset="-122"/>
                          <a:ea typeface="宋体" panose="02010600030101010101" pitchFamily="2" charset="-122"/>
                          <a:cs typeface="Times New Roman" panose="02020603050405020304"/>
                        </a:rPr>
                        <a:t>描述</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258641">
                <a:tc rowSpan="5">
                  <a:txBody>
                    <a:bodyPr/>
                    <a:lstStyle/>
                    <a:p>
                      <a:pPr algn="ctr">
                        <a:lnSpc>
                          <a:spcPct val="150000"/>
                        </a:lnSpc>
                        <a:spcAft>
                          <a:spcPts val="0"/>
                        </a:spcAft>
                      </a:pPr>
                      <a:r>
                        <a:rPr lang="zh-CN" sz="800" b="1" kern="100">
                          <a:latin typeface="宋体" panose="02010600030101010101" pitchFamily="2" charset="-122"/>
                          <a:ea typeface="宋体" panose="02010600030101010101" pitchFamily="2" charset="-122"/>
                          <a:cs typeface="Times New Roman" panose="02020603050405020304"/>
                        </a:rPr>
                        <a:t>风险</a:t>
                      </a:r>
                      <a:endParaRPr lang="zh-CN" sz="800" kern="100">
                        <a:latin typeface="宋体" panose="02010600030101010101" pitchFamily="2" charset="-122"/>
                        <a:ea typeface="宋体" panose="02010600030101010101" pitchFamily="2" charset="-122"/>
                        <a:cs typeface="Times New Roman" panose="02020603050405020304"/>
                      </a:endParaRPr>
                    </a:p>
                    <a:p>
                      <a:pPr algn="ctr">
                        <a:lnSpc>
                          <a:spcPct val="150000"/>
                        </a:lnSpc>
                        <a:spcAft>
                          <a:spcPts val="0"/>
                        </a:spcAft>
                      </a:pPr>
                      <a:r>
                        <a:rPr lang="zh-CN" sz="800" b="1" kern="100">
                          <a:latin typeface="宋体" panose="02010600030101010101" pitchFamily="2" charset="-122"/>
                          <a:ea typeface="宋体" panose="02010600030101010101" pitchFamily="2" charset="-122"/>
                          <a:cs typeface="Times New Roman" panose="02020603050405020304"/>
                        </a:rPr>
                        <a:t>可能性</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50000"/>
                        </a:lnSpc>
                        <a:spcAft>
                          <a:spcPts val="0"/>
                        </a:spcAft>
                      </a:pPr>
                      <a:r>
                        <a:rPr lang="zh-CN" sz="800" kern="100">
                          <a:latin typeface="宋体" panose="02010600030101010101" pitchFamily="2" charset="-122"/>
                          <a:ea typeface="宋体" panose="02010600030101010101" pitchFamily="2" charset="-122"/>
                          <a:cs typeface="Times New Roman" panose="02020603050405020304"/>
                        </a:rPr>
                        <a:t>很高</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800" kern="100">
                          <a:latin typeface="宋体" panose="02010600030101010101" pitchFamily="2" charset="-122"/>
                          <a:ea typeface="宋体" panose="02010600030101010101" pitchFamily="2" charset="-122"/>
                          <a:cs typeface="Times New Roman" panose="02020603050405020304"/>
                        </a:rPr>
                        <a:t>5</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800" kern="100">
                          <a:latin typeface="宋体" panose="02010600030101010101" pitchFamily="2" charset="-122"/>
                          <a:ea typeface="宋体" panose="02010600030101010101" pitchFamily="2" charset="-122"/>
                          <a:cs typeface="Times New Roman" panose="02020603050405020304"/>
                        </a:rPr>
                        <a:t>风险发生的几率为</a:t>
                      </a:r>
                      <a:r>
                        <a:rPr lang="en-US" sz="800" kern="100">
                          <a:latin typeface="宋体" panose="02010600030101010101" pitchFamily="2" charset="-122"/>
                          <a:ea typeface="宋体" panose="02010600030101010101" pitchFamily="2" charset="-122"/>
                          <a:cs typeface="Times New Roman" panose="02020603050405020304"/>
                        </a:rPr>
                        <a:t>1.0 ~ 0.8</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641">
                <a:tc vMerge="1">
                  <a:tcPr/>
                </a:tc>
                <a:tc>
                  <a:txBody>
                    <a:bodyPr/>
                    <a:lstStyle/>
                    <a:p>
                      <a:pPr algn="ctr">
                        <a:lnSpc>
                          <a:spcPct val="150000"/>
                        </a:lnSpc>
                        <a:spcAft>
                          <a:spcPts val="0"/>
                        </a:spcAft>
                      </a:pPr>
                      <a:r>
                        <a:rPr lang="zh-CN" sz="800" kern="100">
                          <a:latin typeface="宋体" panose="02010600030101010101" pitchFamily="2" charset="-122"/>
                          <a:ea typeface="宋体" panose="02010600030101010101" pitchFamily="2" charset="-122"/>
                          <a:cs typeface="Times New Roman" panose="02020603050405020304"/>
                        </a:rPr>
                        <a:t>比较高</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800" kern="100">
                          <a:latin typeface="宋体" panose="02010600030101010101" pitchFamily="2" charset="-122"/>
                          <a:ea typeface="宋体" panose="02010600030101010101" pitchFamily="2" charset="-122"/>
                          <a:cs typeface="Times New Roman" panose="02020603050405020304"/>
                        </a:rPr>
                        <a:t>4</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800" kern="100">
                          <a:latin typeface="宋体" panose="02010600030101010101" pitchFamily="2" charset="-122"/>
                          <a:ea typeface="宋体" panose="02010600030101010101" pitchFamily="2" charset="-122"/>
                          <a:cs typeface="Times New Roman" panose="02020603050405020304"/>
                        </a:rPr>
                        <a:t>风险发生的几率为</a:t>
                      </a:r>
                      <a:r>
                        <a:rPr lang="en-US" sz="800" kern="100">
                          <a:latin typeface="宋体" panose="02010600030101010101" pitchFamily="2" charset="-122"/>
                          <a:ea typeface="宋体" panose="02010600030101010101" pitchFamily="2" charset="-122"/>
                          <a:cs typeface="Times New Roman" panose="02020603050405020304"/>
                        </a:rPr>
                        <a:t>0.8 ~ 0.6</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641">
                <a:tc vMerge="1">
                  <a:tcPr/>
                </a:tc>
                <a:tc>
                  <a:txBody>
                    <a:bodyPr/>
                    <a:lstStyle/>
                    <a:p>
                      <a:pPr algn="ctr">
                        <a:lnSpc>
                          <a:spcPct val="150000"/>
                        </a:lnSpc>
                        <a:spcAft>
                          <a:spcPts val="0"/>
                        </a:spcAft>
                      </a:pPr>
                      <a:r>
                        <a:rPr lang="zh-CN" sz="800" kern="100">
                          <a:latin typeface="宋体" panose="02010600030101010101" pitchFamily="2" charset="-122"/>
                          <a:ea typeface="宋体" panose="02010600030101010101" pitchFamily="2" charset="-122"/>
                          <a:cs typeface="Times New Roman" panose="02020603050405020304"/>
                        </a:rPr>
                        <a:t>中等</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800" kern="100">
                          <a:latin typeface="宋体" panose="02010600030101010101" pitchFamily="2" charset="-122"/>
                          <a:ea typeface="宋体" panose="02010600030101010101" pitchFamily="2" charset="-122"/>
                          <a:cs typeface="Times New Roman" panose="02020603050405020304"/>
                        </a:rPr>
                        <a:t>3</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800" kern="100">
                          <a:latin typeface="宋体" panose="02010600030101010101" pitchFamily="2" charset="-122"/>
                          <a:ea typeface="宋体" panose="02010600030101010101" pitchFamily="2" charset="-122"/>
                          <a:cs typeface="Times New Roman" panose="02020603050405020304"/>
                        </a:rPr>
                        <a:t>风险发生的几率为</a:t>
                      </a:r>
                      <a:r>
                        <a:rPr lang="en-US" sz="800" kern="100">
                          <a:latin typeface="宋体" panose="02010600030101010101" pitchFamily="2" charset="-122"/>
                          <a:ea typeface="宋体" panose="02010600030101010101" pitchFamily="2" charset="-122"/>
                          <a:cs typeface="Times New Roman" panose="02020603050405020304"/>
                        </a:rPr>
                        <a:t>0.6 ~ 0.4</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641">
                <a:tc vMerge="1">
                  <a:tcPr/>
                </a:tc>
                <a:tc>
                  <a:txBody>
                    <a:bodyPr/>
                    <a:lstStyle/>
                    <a:p>
                      <a:pPr algn="ctr">
                        <a:lnSpc>
                          <a:spcPct val="150000"/>
                        </a:lnSpc>
                        <a:spcAft>
                          <a:spcPts val="0"/>
                        </a:spcAft>
                      </a:pPr>
                      <a:r>
                        <a:rPr lang="zh-CN" sz="800" kern="100">
                          <a:latin typeface="宋体" panose="02010600030101010101" pitchFamily="2" charset="-122"/>
                          <a:ea typeface="宋体" panose="02010600030101010101" pitchFamily="2" charset="-122"/>
                          <a:cs typeface="Times New Roman" panose="02020603050405020304"/>
                        </a:rPr>
                        <a:t>比较低</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800" kern="100">
                          <a:latin typeface="宋体" panose="02010600030101010101" pitchFamily="2" charset="-122"/>
                          <a:ea typeface="宋体" panose="02010600030101010101" pitchFamily="2" charset="-122"/>
                          <a:cs typeface="Times New Roman" panose="02020603050405020304"/>
                        </a:rPr>
                        <a:t>2</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800" kern="100">
                          <a:latin typeface="宋体" panose="02010600030101010101" pitchFamily="2" charset="-122"/>
                          <a:ea typeface="宋体" panose="02010600030101010101" pitchFamily="2" charset="-122"/>
                          <a:cs typeface="Times New Roman" panose="02020603050405020304"/>
                        </a:rPr>
                        <a:t>风险发生的几率为</a:t>
                      </a:r>
                      <a:r>
                        <a:rPr lang="en-US" sz="800" kern="100">
                          <a:latin typeface="宋体" panose="02010600030101010101" pitchFamily="2" charset="-122"/>
                          <a:ea typeface="宋体" panose="02010600030101010101" pitchFamily="2" charset="-122"/>
                          <a:cs typeface="Times New Roman" panose="02020603050405020304"/>
                        </a:rPr>
                        <a:t>0.4 ~ 0.2</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641">
                <a:tc vMerge="1">
                  <a:tcPr/>
                </a:tc>
                <a:tc>
                  <a:txBody>
                    <a:bodyPr/>
                    <a:lstStyle/>
                    <a:p>
                      <a:pPr algn="ctr">
                        <a:lnSpc>
                          <a:spcPct val="150000"/>
                        </a:lnSpc>
                        <a:spcAft>
                          <a:spcPts val="0"/>
                        </a:spcAft>
                      </a:pPr>
                      <a:r>
                        <a:rPr lang="zh-CN" sz="800" kern="100">
                          <a:latin typeface="宋体" panose="02010600030101010101" pitchFamily="2" charset="-122"/>
                          <a:ea typeface="宋体" panose="02010600030101010101" pitchFamily="2" charset="-122"/>
                          <a:cs typeface="Times New Roman" panose="02020603050405020304"/>
                        </a:rPr>
                        <a:t>很低</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800" kern="100">
                          <a:latin typeface="宋体" panose="02010600030101010101" pitchFamily="2" charset="-122"/>
                          <a:ea typeface="宋体" panose="02010600030101010101" pitchFamily="2" charset="-122"/>
                          <a:cs typeface="Times New Roman" panose="02020603050405020304"/>
                        </a:rPr>
                        <a:t>1</a:t>
                      </a:r>
                      <a:endParaRPr lang="zh-CN" sz="800" kern="10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800" kern="100" dirty="0">
                          <a:latin typeface="宋体" panose="02010600030101010101" pitchFamily="2" charset="-122"/>
                          <a:ea typeface="宋体" panose="02010600030101010101" pitchFamily="2" charset="-122"/>
                          <a:cs typeface="Times New Roman" panose="02020603050405020304"/>
                        </a:rPr>
                        <a:t>风险发生的几率为</a:t>
                      </a:r>
                      <a:r>
                        <a:rPr lang="en-US" sz="800" kern="100" dirty="0">
                          <a:latin typeface="宋体" panose="02010600030101010101" pitchFamily="2" charset="-122"/>
                          <a:ea typeface="宋体" panose="02010600030101010101" pitchFamily="2" charset="-122"/>
                          <a:cs typeface="Times New Roman" panose="02020603050405020304"/>
                        </a:rPr>
                        <a:t>0.2 ~ 0.0</a:t>
                      </a:r>
                      <a:endParaRPr lang="zh-CN" sz="800" kern="100" dirty="0">
                        <a:latin typeface="宋体" panose="02010600030101010101" pitchFamily="2" charset="-122"/>
                        <a:ea typeface="宋体" panose="02010600030101010101" pitchFamily="2" charset="-122"/>
                        <a:cs typeface="Times New Roman" panose="02020603050405020304"/>
                      </a:endParaRPr>
                    </a:p>
                  </a:txBody>
                  <a:tcPr marL="49963" marR="499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pPr eaLnBrk="1" hangingPunct="1"/>
            <a:r>
              <a:rPr lang="en-US" altLang="zh-CN">
                <a:ea typeface="宋体" panose="02010600030101010101" pitchFamily="2" charset="-122"/>
              </a:rPr>
              <a:t>SG2</a:t>
            </a:r>
            <a:r>
              <a:rPr lang="zh-CN" altLang="en-US">
                <a:ea typeface="宋体" panose="02010600030101010101" pitchFamily="2" charset="-122"/>
              </a:rPr>
              <a:t>及其特定实践</a:t>
            </a:r>
            <a:endParaRPr lang="zh-CN" altLang="en-US">
              <a:ea typeface="宋体" panose="02010600030101010101" pitchFamily="2" charset="-122"/>
            </a:endParaRPr>
          </a:p>
        </p:txBody>
      </p:sp>
      <p:sp>
        <p:nvSpPr>
          <p:cNvPr id="94210" name="Rectangle 3"/>
          <p:cNvSpPr>
            <a:spLocks noGrp="1" noChangeArrowheads="1"/>
          </p:cNvSpPr>
          <p:nvPr>
            <p:ph type="body" idx="1"/>
          </p:nvPr>
        </p:nvSpPr>
        <p:spPr>
          <a:xfrm>
            <a:off x="714375" y="1643063"/>
            <a:ext cx="3143250" cy="2001837"/>
          </a:xfrm>
          <a:solidFill>
            <a:schemeClr val="accent1"/>
          </a:solidFill>
        </p:spPr>
        <p:txBody>
          <a:bodyPr/>
          <a:lstStyle/>
          <a:p>
            <a:pPr marL="0" indent="0" eaLnBrk="1" hangingPunct="1">
              <a:buFontTx/>
              <a:buNone/>
            </a:pPr>
            <a:r>
              <a:rPr lang="zh-CN" altLang="en-US"/>
              <a:t>特定目标</a:t>
            </a:r>
            <a:endParaRPr lang="zh-CN" altLang="en-US"/>
          </a:p>
          <a:p>
            <a:pPr marL="0" indent="0" eaLnBrk="1" hangingPunct="1">
              <a:buFontTx/>
              <a:buNone/>
            </a:pPr>
            <a:r>
              <a:rPr lang="en-US" altLang="zh-CN"/>
              <a:t>SG2 </a:t>
            </a:r>
            <a:r>
              <a:rPr lang="zh-CN" altLang="en-US"/>
              <a:t>标识和分析风险：标识和分析风险并确定风险的相对重要性</a:t>
            </a:r>
            <a:endParaRPr lang="zh-CN" altLang="en-US"/>
          </a:p>
        </p:txBody>
      </p:sp>
      <p:sp>
        <p:nvSpPr>
          <p:cNvPr id="370692" name="Rectangle 4"/>
          <p:cNvSpPr>
            <a:spLocks noChangeArrowheads="1"/>
          </p:cNvSpPr>
          <p:nvPr/>
        </p:nvSpPr>
        <p:spPr bwMode="auto">
          <a:xfrm>
            <a:off x="4429125" y="1643063"/>
            <a:ext cx="4186238" cy="4017962"/>
          </a:xfrm>
          <a:prstGeom prst="rect">
            <a:avLst/>
          </a:prstGeom>
          <a:solidFill>
            <a:schemeClr val="accent1"/>
          </a:solidFill>
          <a:ln w="9525">
            <a:noFill/>
            <a:miter lim="800000"/>
          </a:ln>
          <a:effectLst/>
        </p:spPr>
        <p:txBody>
          <a:bodyPr lIns="0" tIns="0" rIns="0" bIns="0"/>
          <a:lstStyle/>
          <a:p>
            <a:pPr defTabSz="811530" eaLnBrk="0" hangingPunct="0">
              <a:defRPr/>
            </a:pPr>
            <a:r>
              <a:rPr lang="zh-CN" altLang="en-US" sz="2400" b="1" dirty="0">
                <a:solidFill>
                  <a:srgbClr val="15411E"/>
                </a:solidFill>
                <a:latin typeface="+mn-lt"/>
                <a:ea typeface="+mn-ea"/>
              </a:rPr>
              <a:t>特定实践</a:t>
            </a:r>
            <a:endParaRPr lang="zh-CN" altLang="en-US" sz="2400" b="1" dirty="0">
              <a:solidFill>
                <a:srgbClr val="15411E"/>
              </a:solidFill>
              <a:latin typeface="+mn-lt"/>
              <a:ea typeface="+mn-ea"/>
            </a:endParaRPr>
          </a:p>
          <a:p>
            <a:pPr defTabSz="811530" eaLnBrk="0" hangingPunct="0">
              <a:defRPr/>
            </a:pPr>
            <a:r>
              <a:rPr lang="en-US" altLang="zh-CN" sz="2400" b="1" dirty="0">
                <a:solidFill>
                  <a:srgbClr val="000000"/>
                </a:solidFill>
              </a:rPr>
              <a:t>SP2.1</a:t>
            </a:r>
            <a:r>
              <a:rPr lang="zh-CN" altLang="en-US" sz="2400" b="1" dirty="0">
                <a:solidFill>
                  <a:srgbClr val="000000"/>
                </a:solidFill>
              </a:rPr>
              <a:t>识别风险</a:t>
            </a:r>
            <a:endParaRPr lang="en-US" altLang="zh-CN" sz="2400" b="1" dirty="0">
              <a:solidFill>
                <a:srgbClr val="000000"/>
              </a:solidFill>
            </a:endParaRPr>
          </a:p>
          <a:p>
            <a:pPr defTabSz="811530" eaLnBrk="0" hangingPunct="0">
              <a:defRPr/>
            </a:pPr>
            <a:r>
              <a:rPr lang="en-US" altLang="zh-CN" sz="2400" b="1" dirty="0">
                <a:solidFill>
                  <a:srgbClr val="000000"/>
                </a:solidFill>
              </a:rPr>
              <a:t>SP2.2</a:t>
            </a:r>
            <a:r>
              <a:rPr lang="zh-CN" altLang="en-US" sz="2400" b="1" dirty="0">
                <a:solidFill>
                  <a:srgbClr val="000000"/>
                </a:solidFill>
              </a:rPr>
              <a:t>对风险进行评价、分类和排序</a:t>
            </a:r>
            <a:endParaRPr lang="en-US" altLang="zh-CN" sz="2400" b="1"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r>
              <a:rPr lang="en-US" altLang="zh-CN">
                <a:solidFill>
                  <a:srgbClr val="C00000"/>
                </a:solidFill>
              </a:rPr>
              <a:t>SP2.1</a:t>
            </a:r>
            <a:r>
              <a:rPr lang="zh-CN" altLang="en-US">
                <a:solidFill>
                  <a:srgbClr val="C00000"/>
                </a:solidFill>
              </a:rPr>
              <a:t>识别风险</a:t>
            </a:r>
            <a:endParaRPr lang="en-US" altLang="zh-CN">
              <a:solidFill>
                <a:srgbClr val="C00000"/>
              </a:solidFill>
            </a:endParaRPr>
          </a:p>
        </p:txBody>
      </p:sp>
      <p:sp>
        <p:nvSpPr>
          <p:cNvPr id="44035" name="Rectangle 3"/>
          <p:cNvSpPr>
            <a:spLocks noGrp="1" noChangeArrowheads="1"/>
          </p:cNvSpPr>
          <p:nvPr>
            <p:ph type="body" idx="1"/>
          </p:nvPr>
        </p:nvSpPr>
        <p:spPr/>
        <p:txBody>
          <a:bodyPr/>
          <a:lstStyle/>
          <a:p>
            <a:pPr marL="0" indent="0" eaLnBrk="1" hangingPunct="1">
              <a:buFontTx/>
              <a:buNone/>
              <a:defRPr/>
            </a:pPr>
            <a:r>
              <a:rPr lang="zh-CN" altLang="en-US" dirty="0"/>
              <a:t>识别并文档化风险</a:t>
            </a:r>
            <a:endParaRPr lang="zh-CN" altLang="en-US" dirty="0"/>
          </a:p>
          <a:p>
            <a:pPr marL="0" lvl="1" indent="-6350" eaLnBrk="1" hangingPunct="1">
              <a:buFontTx/>
              <a:buNone/>
              <a:defRPr/>
            </a:pPr>
            <a:endParaRPr lang="zh-CN" altLang="en-US" dirty="0"/>
          </a:p>
          <a:p>
            <a:pPr lvl="1" indent="-342900" eaLnBrk="1" hangingPunct="1">
              <a:defRPr/>
            </a:pPr>
            <a:r>
              <a:rPr lang="zh-CN" altLang="en-US" dirty="0"/>
              <a:t>项目整个生命周期都可能识别风险：</a:t>
            </a:r>
            <a:endParaRPr lang="zh-CN" altLang="en-US" dirty="0"/>
          </a:p>
          <a:p>
            <a:pPr lvl="2" indent="-342900" eaLnBrk="1" hangingPunct="1">
              <a:defRPr/>
            </a:pPr>
            <a:r>
              <a:rPr lang="zh-CN" altLang="en-US" dirty="0"/>
              <a:t>根据项目的</a:t>
            </a:r>
            <a:r>
              <a:rPr lang="en-US" altLang="zh-CN" dirty="0">
                <a:solidFill>
                  <a:srgbClr val="FF0000"/>
                </a:solidFill>
              </a:rPr>
              <a:t>WBS</a:t>
            </a:r>
            <a:r>
              <a:rPr lang="zh-CN" altLang="en-US" dirty="0">
                <a:solidFill>
                  <a:srgbClr val="FF0000"/>
                </a:solidFill>
              </a:rPr>
              <a:t>分解</a:t>
            </a:r>
            <a:r>
              <a:rPr lang="zh-CN" altLang="en-US" dirty="0"/>
              <a:t>识别风险</a:t>
            </a:r>
            <a:endParaRPr lang="zh-CN" altLang="en-US" dirty="0"/>
          </a:p>
          <a:p>
            <a:pPr lvl="2" indent="-342900" eaLnBrk="1" hangingPunct="1">
              <a:defRPr/>
            </a:pPr>
            <a:r>
              <a:rPr lang="zh-CN" altLang="en-US" dirty="0"/>
              <a:t>根据组织的</a:t>
            </a:r>
            <a:r>
              <a:rPr lang="zh-CN" altLang="en-US" dirty="0">
                <a:solidFill>
                  <a:srgbClr val="FF0000"/>
                </a:solidFill>
              </a:rPr>
              <a:t>风险库</a:t>
            </a:r>
            <a:r>
              <a:rPr lang="zh-CN" altLang="en-US" dirty="0"/>
              <a:t>识别风险</a:t>
            </a:r>
            <a:endParaRPr lang="zh-CN" altLang="en-US" dirty="0"/>
          </a:p>
          <a:p>
            <a:pPr lvl="2" indent="-342900" eaLnBrk="1" hangingPunct="1">
              <a:defRPr/>
            </a:pPr>
            <a:r>
              <a:rPr lang="zh-CN" altLang="en-US" dirty="0"/>
              <a:t>根据个人的</a:t>
            </a:r>
            <a:r>
              <a:rPr lang="zh-CN" altLang="en-US" dirty="0">
                <a:solidFill>
                  <a:srgbClr val="FF0000"/>
                </a:solidFill>
              </a:rPr>
              <a:t>经验</a:t>
            </a:r>
            <a:r>
              <a:rPr lang="zh-CN" altLang="en-US" dirty="0"/>
              <a:t>识别</a:t>
            </a:r>
            <a:endParaRPr lang="en-US" altLang="zh-CN" dirty="0"/>
          </a:p>
          <a:p>
            <a:pPr lvl="1" indent="-342900" eaLnBrk="1" hangingPunct="1">
              <a:defRPr/>
            </a:pPr>
            <a:r>
              <a:rPr lang="zh-CN" altLang="en-US" dirty="0"/>
              <a:t>注意要描述清楚因果关系，</a:t>
            </a:r>
            <a:r>
              <a:rPr lang="zh-CN" altLang="en-US" dirty="0">
                <a:solidFill>
                  <a:srgbClr val="FF0000"/>
                </a:solidFill>
              </a:rPr>
              <a:t>描述清楚风险的语境</a:t>
            </a:r>
            <a:endParaRPr lang="en-US" altLang="zh-CN" dirty="0">
              <a:solidFill>
                <a:srgbClr val="FF0000"/>
              </a:solidFill>
            </a:endParaRPr>
          </a:p>
          <a:p>
            <a:pPr marL="355600" lvl="2" indent="-6350" eaLnBrk="1" hangingPunct="1">
              <a:buFontTx/>
              <a:buNone/>
              <a:defRPr/>
            </a:pPr>
            <a:r>
              <a:rPr lang="zh-CN" altLang="en-US" dirty="0"/>
              <a:t> </a:t>
            </a:r>
            <a:r>
              <a:rPr lang="en-US" altLang="zh-CN" dirty="0"/>
              <a:t>-  </a:t>
            </a:r>
            <a:r>
              <a:rPr lang="zh-CN" altLang="en-US" dirty="0"/>
              <a:t>由于</a:t>
            </a:r>
            <a:r>
              <a:rPr lang="en-US" altLang="zh-CN" dirty="0"/>
              <a:t>XX</a:t>
            </a:r>
            <a:r>
              <a:rPr lang="zh-CN" altLang="en-US" dirty="0"/>
              <a:t>原因，会发生</a:t>
            </a:r>
            <a:r>
              <a:rPr lang="en-US" altLang="zh-CN" dirty="0"/>
              <a:t>XX</a:t>
            </a:r>
            <a:r>
              <a:rPr lang="zh-CN" altLang="en-US" dirty="0"/>
              <a:t>事情，导致项目</a:t>
            </a:r>
            <a:r>
              <a:rPr lang="en-US" altLang="zh-CN" dirty="0"/>
              <a:t>XX</a:t>
            </a:r>
            <a:r>
              <a:rPr lang="zh-CN" altLang="en-US" dirty="0"/>
              <a:t>影响</a:t>
            </a:r>
            <a:endParaRPr lang="zh-CN" altLang="en-US" dirty="0"/>
          </a:p>
          <a:p>
            <a:pPr marL="355600" lvl="2" indent="-6350" eaLnBrk="1" hangingPunct="1">
              <a:buFontTx/>
              <a:buNone/>
              <a:defRPr/>
            </a:pPr>
            <a:r>
              <a:rPr lang="zh-CN" altLang="en-US" dirty="0"/>
              <a:t>    </a:t>
            </a:r>
            <a:endParaRPr lang="en-US" altLang="zh-CN" dirty="0">
              <a:solidFill>
                <a:srgbClr val="FF0000"/>
              </a:solidFill>
            </a:endParaRPr>
          </a:p>
          <a:p>
            <a:pPr lvl="1" indent="-342900" eaLnBrk="1" hangingPunct="1">
              <a:defRPr/>
            </a:pPr>
            <a:endParaRPr lang="zh-CN" altLang="en-US" dirty="0">
              <a:solidFill>
                <a:srgbClr val="FF0000"/>
              </a:solidFill>
            </a:endParaRPr>
          </a:p>
        </p:txBody>
      </p:sp>
    </p:spTree>
  </p:cSld>
  <p:clrMapOvr>
    <a:masterClrMapping/>
  </p:clrMapOvr>
</p:sld>
</file>

<file path=ppt/theme/theme1.xml><?xml version="1.0" encoding="utf-8"?>
<a:theme xmlns:a="http://schemas.openxmlformats.org/drawingml/2006/main" name="1_sei.new.color.fastprint">
  <a:themeElements>
    <a:clrScheme name="">
      <a:dk1>
        <a:srgbClr val="39536B"/>
      </a:dk1>
      <a:lt1>
        <a:srgbClr val="EFEDE5"/>
      </a:lt1>
      <a:dk2>
        <a:srgbClr val="9C2108"/>
      </a:dk2>
      <a:lt2>
        <a:srgbClr val="969696"/>
      </a:lt2>
      <a:accent1>
        <a:srgbClr val="87ABB9"/>
      </a:accent1>
      <a:accent2>
        <a:srgbClr val="44985A"/>
      </a:accent2>
      <a:accent3>
        <a:srgbClr val="F6F4F0"/>
      </a:accent3>
      <a:accent4>
        <a:srgbClr val="2F465A"/>
      </a:accent4>
      <a:accent5>
        <a:srgbClr val="C3D2D9"/>
      </a:accent5>
      <a:accent6>
        <a:srgbClr val="3D8951"/>
      </a:accent6>
      <a:hlink>
        <a:srgbClr val="9C2108"/>
      </a:hlink>
      <a:folHlink>
        <a:srgbClr val="F7DF31"/>
      </a:folHlink>
    </a:clrScheme>
    <a:fontScheme name="1_sei.new.color.fastprint">
      <a:majorFont>
        <a:latin typeface="Arial"/>
        <a:ea typeface=""/>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spPr>
      <a:bodyPr vert="horz" wrap="square" lIns="108162" tIns="0" rIns="108162" bIns="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spPr>
      <a:bodyPr vert="horz" wrap="square" lIns="108162" tIns="0" rIns="108162" bIns="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sei.new.color.fastprint 1">
        <a:dk1>
          <a:srgbClr val="969696"/>
        </a:dk1>
        <a:lt1>
          <a:srgbClr val="FFFFFF"/>
        </a:lt1>
        <a:dk2>
          <a:srgbClr val="000080"/>
        </a:dk2>
        <a:lt2>
          <a:srgbClr val="FFFFFF"/>
        </a:lt2>
        <a:accent1>
          <a:srgbClr val="3399FF"/>
        </a:accent1>
        <a:accent2>
          <a:srgbClr val="009900"/>
        </a:accent2>
        <a:accent3>
          <a:srgbClr val="AAAAC0"/>
        </a:accent3>
        <a:accent4>
          <a:srgbClr val="DADADA"/>
        </a:accent4>
        <a:accent5>
          <a:srgbClr val="ADCAFF"/>
        </a:accent5>
        <a:accent6>
          <a:srgbClr val="008A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1_sei.new.color.fastprint 2">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ei.new.color.fastprint 3">
        <a:dk1>
          <a:srgbClr val="538299"/>
        </a:dk1>
        <a:lt1>
          <a:srgbClr val="EFEDE5"/>
        </a:lt1>
        <a:dk2>
          <a:srgbClr val="39536B"/>
        </a:dk2>
        <a:lt2>
          <a:srgbClr val="969696"/>
        </a:lt2>
        <a:accent1>
          <a:srgbClr val="628CC4"/>
        </a:accent1>
        <a:accent2>
          <a:srgbClr val="44985A"/>
        </a:accent2>
        <a:accent3>
          <a:srgbClr val="F6F4F0"/>
        </a:accent3>
        <a:accent4>
          <a:srgbClr val="466E82"/>
        </a:accent4>
        <a:accent5>
          <a:srgbClr val="B7C5DE"/>
        </a:accent5>
        <a:accent6>
          <a:srgbClr val="3D8951"/>
        </a:accent6>
        <a:hlink>
          <a:srgbClr val="A50021"/>
        </a:hlink>
        <a:folHlink>
          <a:srgbClr val="F7DF3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i.new.color.fastprint">
  <a:themeElements>
    <a:clrScheme name="">
      <a:dk1>
        <a:srgbClr val="39536B"/>
      </a:dk1>
      <a:lt1>
        <a:srgbClr val="EFEDE5"/>
      </a:lt1>
      <a:dk2>
        <a:srgbClr val="9C2108"/>
      </a:dk2>
      <a:lt2>
        <a:srgbClr val="969696"/>
      </a:lt2>
      <a:accent1>
        <a:srgbClr val="87ABB9"/>
      </a:accent1>
      <a:accent2>
        <a:srgbClr val="44985A"/>
      </a:accent2>
      <a:accent3>
        <a:srgbClr val="F6F4F0"/>
      </a:accent3>
      <a:accent4>
        <a:srgbClr val="2F465A"/>
      </a:accent4>
      <a:accent5>
        <a:srgbClr val="C3D2D9"/>
      </a:accent5>
      <a:accent6>
        <a:srgbClr val="3D8951"/>
      </a:accent6>
      <a:hlink>
        <a:srgbClr val="9C2108"/>
      </a:hlink>
      <a:folHlink>
        <a:srgbClr val="F7DF31"/>
      </a:folHlink>
    </a:clrScheme>
    <a:fontScheme name="sei.new.color.fastprint">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66FF"/>
        </a:solidFill>
        <a:ln w="9525" cap="flat" cmpd="sng" algn="ctr">
          <a:noFill/>
          <a:prstDash val="solid"/>
          <a:round/>
          <a:headEnd type="none" w="med" len="med"/>
          <a:tailEnd type="none" w="med" len="med"/>
        </a:ln>
      </a:spPr>
      <a:bodyPr vert="horz" wrap="square" lIns="0" tIns="0" rIns="0" bIns="0" numCol="1" anchor="t" anchorCtr="0" compatLnSpc="1"/>
      <a:lstStyle>
        <a:defPPr marL="0" marR="0" indent="0" algn="l" defTabSz="81153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080C10"/>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rgbClr val="3366FF"/>
        </a:solidFill>
        <a:ln w="9525" cap="flat" cmpd="sng" algn="ctr">
          <a:noFill/>
          <a:prstDash val="solid"/>
          <a:round/>
          <a:headEnd type="none" w="med" len="med"/>
          <a:tailEnd type="none" w="med" len="med"/>
        </a:ln>
      </a:spPr>
      <a:bodyPr vert="horz" wrap="square" lIns="0" tIns="0" rIns="0" bIns="0" numCol="1" anchor="t" anchorCtr="0" compatLnSpc="1"/>
      <a:lstStyle>
        <a:defPPr marL="0" marR="0" indent="0" algn="l" defTabSz="81153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080C10"/>
            </a:solidFill>
            <a:effectLst/>
            <a:latin typeface="宋体" panose="02010600030101010101" pitchFamily="2" charset="-122"/>
            <a:ea typeface="宋体" panose="02010600030101010101" pitchFamily="2" charset="-122"/>
          </a:defRPr>
        </a:defPPr>
      </a:lstStyle>
    </a:lnDef>
  </a:objectDefaults>
  <a:extraClrSchemeLst>
    <a:extraClrScheme>
      <a:clrScheme name="sei.new.color.fastprint 1">
        <a:dk1>
          <a:srgbClr val="969696"/>
        </a:dk1>
        <a:lt1>
          <a:srgbClr val="FFFFFF"/>
        </a:lt1>
        <a:dk2>
          <a:srgbClr val="000080"/>
        </a:dk2>
        <a:lt2>
          <a:srgbClr val="FFFFFF"/>
        </a:lt2>
        <a:accent1>
          <a:srgbClr val="3399FF"/>
        </a:accent1>
        <a:accent2>
          <a:srgbClr val="009900"/>
        </a:accent2>
        <a:accent3>
          <a:srgbClr val="AAAAC0"/>
        </a:accent3>
        <a:accent4>
          <a:srgbClr val="DADADA"/>
        </a:accent4>
        <a:accent5>
          <a:srgbClr val="ADCAFF"/>
        </a:accent5>
        <a:accent6>
          <a:srgbClr val="008A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ei.new.color.fastprint 2">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ei.new.color.fastprint 3">
        <a:dk1>
          <a:srgbClr val="538299"/>
        </a:dk1>
        <a:lt1>
          <a:srgbClr val="EFEDE5"/>
        </a:lt1>
        <a:dk2>
          <a:srgbClr val="39536B"/>
        </a:dk2>
        <a:lt2>
          <a:srgbClr val="969696"/>
        </a:lt2>
        <a:accent1>
          <a:srgbClr val="628CC4"/>
        </a:accent1>
        <a:accent2>
          <a:srgbClr val="44985A"/>
        </a:accent2>
        <a:accent3>
          <a:srgbClr val="F6F4F0"/>
        </a:accent3>
        <a:accent4>
          <a:srgbClr val="466E82"/>
        </a:accent4>
        <a:accent5>
          <a:srgbClr val="B7C5DE"/>
        </a:accent5>
        <a:accent6>
          <a:srgbClr val="3D8951"/>
        </a:accent6>
        <a:hlink>
          <a:srgbClr val="A50021"/>
        </a:hlink>
        <a:folHlink>
          <a:srgbClr val="F7DF3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fyx</Template>
  <TotalTime>0</TotalTime>
  <Words>2016</Words>
  <Application>WPS 演示</Application>
  <PresentationFormat>全屏显示(4:3)</PresentationFormat>
  <Paragraphs>366</Paragraphs>
  <Slides>15</Slides>
  <Notes>5</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15</vt:i4>
      </vt:variant>
    </vt:vector>
  </HeadingPairs>
  <TitlesOfParts>
    <vt:vector size="28" baseType="lpstr">
      <vt:lpstr>Arial</vt:lpstr>
      <vt:lpstr>宋体</vt:lpstr>
      <vt:lpstr>Wingdings</vt:lpstr>
      <vt:lpstr>Times New Roman</vt:lpstr>
      <vt:lpstr>隶书</vt:lpstr>
      <vt:lpstr>华文新魏</vt:lpstr>
      <vt:lpstr>Times New Roman</vt:lpstr>
      <vt:lpstr>微软雅黑</vt:lpstr>
      <vt:lpstr>Arial Unicode MS</vt:lpstr>
      <vt:lpstr>1_sei.new.color.fastprint</vt:lpstr>
      <vt:lpstr>sei.new.color.fastprint</vt:lpstr>
      <vt:lpstr>PBrush</vt:lpstr>
      <vt:lpstr>Visio.Drawing.11</vt:lpstr>
      <vt:lpstr>风险管理过程域(RSKM) Risk Management </vt:lpstr>
      <vt:lpstr>风险管理的目的</vt:lpstr>
      <vt:lpstr>SG1及其特定实践</vt:lpstr>
      <vt:lpstr>SP1.1确定风险来源和分类</vt:lpstr>
      <vt:lpstr>SP1.2定义风险参数</vt:lpstr>
      <vt:lpstr>SP1.3建立风险管理策略</vt:lpstr>
      <vt:lpstr>SP1.3建立风险管理策略</vt:lpstr>
      <vt:lpstr>SG2及其特定实践</vt:lpstr>
      <vt:lpstr>SP2.1识别风险</vt:lpstr>
      <vt:lpstr>SP2.2对风险进行评价、分类和排序</vt:lpstr>
      <vt:lpstr>SG3及其特定实践</vt:lpstr>
      <vt:lpstr>SP3.1开发风险缓解计划</vt:lpstr>
      <vt:lpstr>SP3.2实施风险缓解计划</vt:lpstr>
      <vt:lpstr>风险管理过程示例</vt:lpstr>
      <vt:lpstr>问题与回答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CMMI L3 技术解决方案TS</dc:title>
  <dc:creator>think</dc:creator>
  <cp:lastModifiedBy>党育凤</cp:lastModifiedBy>
  <cp:revision>1049</cp:revision>
  <cp:lastPrinted>1998-04-21T20:08:00Z</cp:lastPrinted>
  <dcterms:created xsi:type="dcterms:W3CDTF">1998-04-21T20:07:00Z</dcterms:created>
  <dcterms:modified xsi:type="dcterms:W3CDTF">2021-10-26T08:42:31Z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7F972B61509B4240AF16A7FA04CCE16E</vt:lpwstr>
  </property>
</Properties>
</file>