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 id="2147483686" r:id="rId4"/>
    <p:sldMasterId id="2147483705" r:id="rId5"/>
    <p:sldMasterId id="2147483724" r:id="rId6"/>
    <p:sldMasterId id="2147483743" r:id="rId7"/>
  </p:sldMasterIdLst>
  <p:notesMasterIdLst>
    <p:notesMasterId r:id="rId49"/>
  </p:notesMasterIdLst>
  <p:handoutMasterIdLst>
    <p:handoutMasterId r:id="rId58"/>
  </p:handoutMasterIdLst>
  <p:sldIdLst>
    <p:sldId id="423" r:id="rId8"/>
    <p:sldId id="522" r:id="rId9"/>
    <p:sldId id="425" r:id="rId10"/>
    <p:sldId id="426" r:id="rId11"/>
    <p:sldId id="427" r:id="rId12"/>
    <p:sldId id="428" r:id="rId13"/>
    <p:sldId id="429" r:id="rId14"/>
    <p:sldId id="473" r:id="rId15"/>
    <p:sldId id="474" r:id="rId16"/>
    <p:sldId id="475" r:id="rId17"/>
    <p:sldId id="523" r:id="rId18"/>
    <p:sldId id="477" r:id="rId19"/>
    <p:sldId id="478" r:id="rId20"/>
    <p:sldId id="479" r:id="rId21"/>
    <p:sldId id="480" r:id="rId22"/>
    <p:sldId id="481" r:id="rId23"/>
    <p:sldId id="498" r:id="rId24"/>
    <p:sldId id="495" r:id="rId25"/>
    <p:sldId id="497" r:id="rId26"/>
    <p:sldId id="493" r:id="rId27"/>
    <p:sldId id="499" r:id="rId28"/>
    <p:sldId id="492" r:id="rId29"/>
    <p:sldId id="500" r:id="rId30"/>
    <p:sldId id="491" r:id="rId31"/>
    <p:sldId id="501" r:id="rId32"/>
    <p:sldId id="490" r:id="rId33"/>
    <p:sldId id="502" r:id="rId34"/>
    <p:sldId id="489" r:id="rId35"/>
    <p:sldId id="503" r:id="rId36"/>
    <p:sldId id="488" r:id="rId37"/>
    <p:sldId id="505" r:id="rId38"/>
    <p:sldId id="507" r:id="rId39"/>
    <p:sldId id="487" r:id="rId40"/>
    <p:sldId id="508" r:id="rId41"/>
    <p:sldId id="486" r:id="rId42"/>
    <p:sldId id="509" r:id="rId43"/>
    <p:sldId id="485" r:id="rId44"/>
    <p:sldId id="511" r:id="rId45"/>
    <p:sldId id="512" r:id="rId46"/>
    <p:sldId id="484" r:id="rId47"/>
    <p:sldId id="514" r:id="rId48"/>
    <p:sldId id="483" r:id="rId50"/>
    <p:sldId id="515" r:id="rId51"/>
    <p:sldId id="482" r:id="rId52"/>
    <p:sldId id="516" r:id="rId53"/>
    <p:sldId id="517" r:id="rId54"/>
    <p:sldId id="518" r:id="rId55"/>
    <p:sldId id="519" r:id="rId56"/>
    <p:sldId id="570" r:id="rId57"/>
  </p:sldIdLst>
  <p:sldSz cx="9144000" cy="6858000" type="screen4x3"/>
  <p:notesSz cx="7099300" cy="10234930"/>
  <p:custDataLst>
    <p:tags r:id="rId63"/>
  </p:custDataLst>
  <p:defaultTextStyle>
    <a:defPPr>
      <a:defRPr lang="zh-CN"/>
    </a:defPPr>
    <a:lvl1pPr marL="0" lvl="0"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66FF"/>
    <a:srgbClr val="66FF33"/>
    <a:srgbClr val="33CC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787"/>
    <p:restoredTop sz="94575"/>
  </p:normalViewPr>
  <p:slideViewPr>
    <p:cSldViewPr showGuides="1">
      <p:cViewPr varScale="1">
        <p:scale>
          <a:sx n="66" d="100"/>
          <a:sy n="66" d="100"/>
        </p:scale>
        <p:origin x="104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108"/>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3" Type="http://schemas.openxmlformats.org/officeDocument/2006/relationships/tags" Target="tags/tag1397.xml"/><Relationship Id="rId62" Type="http://schemas.openxmlformats.org/officeDocument/2006/relationships/commentAuthors" Target="commentAuthors.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Master" Target="slideMasters/slideMaster5.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notesMaster" Target="notesMasters/notesMaster1.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184525" cy="574675"/>
          </a:xfrm>
          <a:prstGeom prst="rect">
            <a:avLst/>
          </a:prstGeom>
        </p:spPr>
        <p:txBody>
          <a:bodyPr vert="horz" lIns="91440" tIns="45720" rIns="91440" bIns="45720" rtlCol="0"/>
          <a:lstStyle>
            <a:lvl1pPr algn="l">
              <a:defRPr sz="1285"/>
            </a:lvl1pPr>
          </a:lstStyle>
          <a:p>
            <a:pPr fontAlgn="base"/>
            <a:endParaRPr lang="zh-CN" altLang="en-US" strike="noStrike" noProof="1"/>
          </a:p>
        </p:txBody>
      </p:sp>
      <p:sp>
        <p:nvSpPr>
          <p:cNvPr id="3" name="日期占位符 2"/>
          <p:cNvSpPr>
            <a:spLocks noGrp="1"/>
          </p:cNvSpPr>
          <p:nvPr>
            <p:ph type="dt" sz="quarter" idx="1"/>
          </p:nvPr>
        </p:nvSpPr>
        <p:spPr>
          <a:xfrm>
            <a:off x="4162425" y="0"/>
            <a:ext cx="3184525" cy="574675"/>
          </a:xfrm>
          <a:prstGeom prst="rect">
            <a:avLst/>
          </a:prstGeom>
        </p:spPr>
        <p:txBody>
          <a:bodyPr vert="horz" lIns="91440" tIns="45720" rIns="91440" bIns="45720" rtlCol="0"/>
          <a:lstStyle>
            <a:lvl1pPr algn="r">
              <a:defRPr sz="1285"/>
            </a:lvl1pPr>
          </a:lstStyle>
          <a:p>
            <a:pPr fontAlgn="base"/>
            <a:fld id="{0F9B84EA-7D68-4D60-9CB1-D50884785D1C}" type="datetimeFigureOut">
              <a:rPr lang="zh-CN" altLang="en-US" sz="1285"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10880725"/>
            <a:ext cx="3184525" cy="574675"/>
          </a:xfrm>
          <a:prstGeom prst="rect">
            <a:avLst/>
          </a:prstGeom>
        </p:spPr>
        <p:txBody>
          <a:bodyPr vert="horz" lIns="91440" tIns="45720" rIns="91440" bIns="45720" rtlCol="0" anchor="b"/>
          <a:lstStyle>
            <a:lvl1pPr algn="l">
              <a:defRPr sz="1285"/>
            </a:lvl1pPr>
          </a:lstStyle>
          <a:p>
            <a:pPr fontAlgn="base"/>
            <a:endParaRPr lang="zh-CN" altLang="en-US" strike="noStrike" noProof="1"/>
          </a:p>
        </p:txBody>
      </p:sp>
      <p:sp>
        <p:nvSpPr>
          <p:cNvPr id="5" name="灯片编号占位符 4"/>
          <p:cNvSpPr>
            <a:spLocks noGrp="1"/>
          </p:cNvSpPr>
          <p:nvPr>
            <p:ph type="sldNum" sz="quarter" idx="3"/>
          </p:nvPr>
        </p:nvSpPr>
        <p:spPr>
          <a:xfrm>
            <a:off x="4162425" y="10880725"/>
            <a:ext cx="3184525" cy="574675"/>
          </a:xfrm>
          <a:prstGeom prst="rect">
            <a:avLst/>
          </a:prstGeom>
        </p:spPr>
        <p:txBody>
          <a:bodyPr vert="horz" lIns="91440" tIns="45720" rIns="91440" bIns="45720" rtlCol="0" anchor="b"/>
          <a:lstStyle>
            <a:lvl1pPr algn="r">
              <a:defRPr sz="1285"/>
            </a:lvl1pPr>
          </a:lstStyle>
          <a:p>
            <a:pPr fontAlgn="base"/>
            <a:fld id="{8D4E0FC9-F1F8-4FAE-9988-3BA365CFD46F}" type="slidenum">
              <a:rPr lang="zh-CN" altLang="en-US" sz="1285"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66" tIns="49533" rIns="99066" bIns="49533" numCol="1" anchor="t" anchorCtr="0" compatLnSpc="1"/>
          <a:lstStyle>
            <a:lvl1pPr defTabSz="990600" eaLnBrk="1" hangingPunct="1">
              <a:buFontTx/>
              <a:buNone/>
              <a:defRPr sz="1300">
                <a:latin typeface="Arial" panose="020B0604020202020204" pitchFamily="34" charset="0"/>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59"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66" tIns="49533" rIns="99066" bIns="49533" numCol="1" anchor="t" anchorCtr="0" compatLnSpc="1"/>
          <a:lstStyle>
            <a:lvl1pPr algn="r" defTabSz="990600" eaLnBrk="1" hangingPunct="1">
              <a:buFontTx/>
              <a:buNone/>
              <a:defRPr sz="1300">
                <a:latin typeface="Arial" panose="020B0604020202020204" pitchFamily="34" charset="0"/>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Rot="1" noTextEdit="1"/>
          </p:cNvSpPr>
          <p:nvPr>
            <p:ph type="sldImg"/>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19461"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66" tIns="49533" rIns="99066" bIns="49533"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2"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66" tIns="49533" rIns="99066" bIns="49533" numCol="1" anchor="b" anchorCtr="0" compatLnSpc="1"/>
          <a:lstStyle>
            <a:lvl1pPr defTabSz="990600" eaLnBrk="1" hangingPunct="1">
              <a:buFontTx/>
              <a:buNone/>
              <a:defRPr sz="1300">
                <a:latin typeface="Arial" panose="020B0604020202020204" pitchFamily="34" charset="0"/>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3"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66" tIns="49533" rIns="99066" bIns="49533" numCol="1" anchor="b" anchorCtr="0" compatLnSpc="1"/>
          <a:lstStyle>
            <a:lvl1pPr algn="r" defTabSz="990600" eaLnBrk="1" hangingPunct="1">
              <a:buFont typeface="Arial" panose="020B0604020202020204" pitchFamily="34" charset="0"/>
              <a:buNone/>
              <a:defRPr sz="1300" noProof="1">
                <a:latin typeface="Arial" panose="020B0604020202020204" pitchFamily="34" charset="0"/>
                <a:cs typeface="+mn-ea"/>
              </a:defRPr>
            </a:lvl1pPr>
          </a:lstStyle>
          <a:p>
            <a:pPr marL="0" marR="0" lvl="0" indent="0" algn="r" defTabSz="990600" rtl="0" eaLnBrk="1" fontAlgn="base" latinLnBrk="0" hangingPunct="1">
              <a:lnSpc>
                <a:spcPct val="100000"/>
              </a:lnSpc>
              <a:spcBef>
                <a:spcPct val="0"/>
              </a:spcBef>
              <a:spcAft>
                <a:spcPct val="0"/>
              </a:spcAft>
              <a:buClrTx/>
              <a:buSzTx/>
              <a:buFont typeface="Arial" panose="020B0604020202020204" pitchFamily="34" charset="0"/>
              <a:buNone/>
              <a:defRPr/>
            </a:pPr>
            <a:fld id="{4ED36E89-118A-441D-9CFF-016819B40D0A}" type="slidenum">
              <a:rPr kumimoji="0" lang="en-US" altLang="zh-CN"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en-US" altLang="zh-CN"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ChangeAspect="1" noTextEdit="1"/>
          </p:cNvSpPr>
          <p:nvPr>
            <p:ph type="sldImg"/>
          </p:nvPr>
        </p:nvSpPr>
        <p:spPr>
          <a:xfrm>
            <a:off x="992188" y="768350"/>
            <a:ext cx="5114925" cy="3836988"/>
          </a:xfrm>
        </p:spPr>
      </p:sp>
      <p:sp>
        <p:nvSpPr>
          <p:cNvPr id="64514" name="备注占位符 2"/>
          <p:cNvSpPr>
            <a:spLocks noGrp="1"/>
          </p:cNvSpPr>
          <p:nvPr>
            <p:ph type="body"/>
          </p:nvPr>
        </p:nvSpPr>
        <p:spPr/>
        <p:txBody>
          <a:bodyPr wrap="square" lIns="99066" tIns="49533" rIns="99066" bIns="49533" anchor="t" anchorCtr="0"/>
          <a:p>
            <a:pPr lvl="0"/>
            <a:endParaRPr lang="zh-CN" altLang="en-US" dirty="0"/>
          </a:p>
        </p:txBody>
      </p:sp>
      <p:sp>
        <p:nvSpPr>
          <p:cNvPr id="50179" name="灯片编号占位符 3"/>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66" tIns="49533" rIns="99066" bIns="49533" numCol="1" anchor="b" anchorCtr="0" compatLnSpc="1"/>
          <a:lstStyle>
            <a:lvl1pPr defTabSz="990600">
              <a:defRPr sz="2000">
                <a:solidFill>
                  <a:schemeClr val="tx1"/>
                </a:solidFill>
                <a:latin typeface="Arial" panose="020B0604020202020204" pitchFamily="34" charset="0"/>
                <a:ea typeface="宋体" panose="02010600030101010101" pitchFamily="2" charset="-122"/>
              </a:defRPr>
            </a:lvl1pPr>
            <a:lvl2pPr defTabSz="990600">
              <a:defRPr sz="2000">
                <a:solidFill>
                  <a:schemeClr val="tx1"/>
                </a:solidFill>
                <a:latin typeface="Arial" panose="020B0604020202020204" pitchFamily="34" charset="0"/>
                <a:ea typeface="宋体" panose="02010600030101010101" pitchFamily="2" charset="-122"/>
              </a:defRPr>
            </a:lvl2pPr>
            <a:lvl3pPr defTabSz="990600">
              <a:defRPr sz="2000">
                <a:solidFill>
                  <a:schemeClr val="tx1"/>
                </a:solidFill>
                <a:latin typeface="Arial" panose="020B0604020202020204" pitchFamily="34" charset="0"/>
                <a:ea typeface="宋体" panose="02010600030101010101" pitchFamily="2" charset="-122"/>
              </a:defRPr>
            </a:lvl3pPr>
            <a:lvl4pPr defTabSz="990600">
              <a:defRPr sz="2000">
                <a:solidFill>
                  <a:schemeClr val="tx1"/>
                </a:solidFill>
                <a:latin typeface="Arial" panose="020B0604020202020204" pitchFamily="34" charset="0"/>
                <a:ea typeface="宋体" panose="02010600030101010101" pitchFamily="2" charset="-122"/>
              </a:defRPr>
            </a:lvl4pPr>
            <a:lvl5pPr defTabSz="990600">
              <a:defRPr sz="2000">
                <a:solidFill>
                  <a:schemeClr val="tx1"/>
                </a:solidFill>
                <a:latin typeface="Arial" panose="020B0604020202020204" pitchFamily="34" charset="0"/>
                <a:ea typeface="宋体" panose="02010600030101010101" pitchFamily="2" charset="-122"/>
              </a:defRPr>
            </a:lvl5pPr>
            <a:lvl6pPr defTabSz="9906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defTabSz="9906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defTabSz="9906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defTabSz="9906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 typeface="Arial" panose="020B0604020202020204" pitchFamily="34" charset="0"/>
              <a:buNone/>
            </a:pPr>
            <a:fld id="{0BFC8652-D605-420D-8430-207622838EA1}" type="slidenum">
              <a:rPr kumimoji="0" lang="en-US" altLang="zh-CN" sz="1300" b="0" i="0" u="none" strike="noStrike" kern="1200" cap="none" spc="0" normalizeH="0" baseline="0" noProof="1" dirty="0" smtClean="0">
                <a:ln>
                  <a:noFill/>
                </a:ln>
                <a:solidFill>
                  <a:schemeClr val="tx1"/>
                </a:solidFill>
                <a:effectLst/>
                <a:uLnTx/>
                <a:uFillTx/>
                <a:latin typeface="Arial" panose="020B0604020202020204" pitchFamily="34" charset="0"/>
                <a:ea typeface="宋体" panose="02010600030101010101" pitchFamily="2" charset="-122"/>
                <a:cs typeface="+mn-ea"/>
              </a:rPr>
            </a:fld>
            <a:endParaRPr kumimoji="0" lang="en-US" altLang="zh-CN" sz="13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1.xml"/><Relationship Id="rId3" Type="http://schemas.openxmlformats.org/officeDocument/2006/relationships/image" Target="../media/image2.png"/><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9" Type="http://schemas.openxmlformats.org/officeDocument/2006/relationships/tags" Target="../tags/tag709.xml"/><Relationship Id="rId8" Type="http://schemas.openxmlformats.org/officeDocument/2006/relationships/tags" Target="../tags/tag708.xml"/><Relationship Id="rId7" Type="http://schemas.openxmlformats.org/officeDocument/2006/relationships/tags" Target="../tags/tag707.xml"/><Relationship Id="rId6" Type="http://schemas.openxmlformats.org/officeDocument/2006/relationships/tags" Target="../tags/tag706.xml"/><Relationship Id="rId5" Type="http://schemas.openxmlformats.org/officeDocument/2006/relationships/tags" Target="../tags/tag705.xml"/><Relationship Id="rId4" Type="http://schemas.openxmlformats.org/officeDocument/2006/relationships/tags" Target="../tags/tag704.xml"/><Relationship Id="rId3" Type="http://schemas.openxmlformats.org/officeDocument/2006/relationships/tags" Target="../tags/tag703.xml"/><Relationship Id="rId2" Type="http://schemas.openxmlformats.org/officeDocument/2006/relationships/tags" Target="../tags/tag702.xml"/><Relationship Id="rId10" Type="http://schemas.openxmlformats.org/officeDocument/2006/relationships/tags" Target="../tags/tag710.xml"/><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9" Type="http://schemas.openxmlformats.org/officeDocument/2006/relationships/tags" Target="../tags/tag718.xml"/><Relationship Id="rId8" Type="http://schemas.openxmlformats.org/officeDocument/2006/relationships/tags" Target="../tags/tag717.xml"/><Relationship Id="rId7" Type="http://schemas.openxmlformats.org/officeDocument/2006/relationships/tags" Target="../tags/tag716.xml"/><Relationship Id="rId6" Type="http://schemas.openxmlformats.org/officeDocument/2006/relationships/tags" Target="../tags/tag715.xml"/><Relationship Id="rId5" Type="http://schemas.openxmlformats.org/officeDocument/2006/relationships/tags" Target="../tags/tag714.xml"/><Relationship Id="rId4" Type="http://schemas.openxmlformats.org/officeDocument/2006/relationships/tags" Target="../tags/tag713.xml"/><Relationship Id="rId3" Type="http://schemas.openxmlformats.org/officeDocument/2006/relationships/tags" Target="../tags/tag712.xml"/><Relationship Id="rId24" Type="http://schemas.openxmlformats.org/officeDocument/2006/relationships/tags" Target="../tags/tag733.xml"/><Relationship Id="rId23" Type="http://schemas.openxmlformats.org/officeDocument/2006/relationships/tags" Target="../tags/tag732.xml"/><Relationship Id="rId22" Type="http://schemas.openxmlformats.org/officeDocument/2006/relationships/tags" Target="../tags/tag731.xml"/><Relationship Id="rId21" Type="http://schemas.openxmlformats.org/officeDocument/2006/relationships/tags" Target="../tags/tag730.xml"/><Relationship Id="rId20" Type="http://schemas.openxmlformats.org/officeDocument/2006/relationships/tags" Target="../tags/tag729.xml"/><Relationship Id="rId2" Type="http://schemas.openxmlformats.org/officeDocument/2006/relationships/tags" Target="../tags/tag711.xml"/><Relationship Id="rId19" Type="http://schemas.openxmlformats.org/officeDocument/2006/relationships/tags" Target="../tags/tag728.xml"/><Relationship Id="rId18" Type="http://schemas.openxmlformats.org/officeDocument/2006/relationships/tags" Target="../tags/tag727.xml"/><Relationship Id="rId17" Type="http://schemas.openxmlformats.org/officeDocument/2006/relationships/tags" Target="../tags/tag726.xml"/><Relationship Id="rId16" Type="http://schemas.openxmlformats.org/officeDocument/2006/relationships/tags" Target="../tags/tag725.xml"/><Relationship Id="rId15" Type="http://schemas.openxmlformats.org/officeDocument/2006/relationships/tags" Target="../tags/tag724.xml"/><Relationship Id="rId14" Type="http://schemas.openxmlformats.org/officeDocument/2006/relationships/tags" Target="../tags/tag723.xml"/><Relationship Id="rId13" Type="http://schemas.openxmlformats.org/officeDocument/2006/relationships/tags" Target="../tags/tag722.xml"/><Relationship Id="rId12" Type="http://schemas.openxmlformats.org/officeDocument/2006/relationships/tags" Target="../tags/tag721.xml"/><Relationship Id="rId11" Type="http://schemas.openxmlformats.org/officeDocument/2006/relationships/tags" Target="../tags/tag720.xml"/><Relationship Id="rId10" Type="http://schemas.openxmlformats.org/officeDocument/2006/relationships/tags" Target="../tags/tag719.xml"/><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9" Type="http://schemas.openxmlformats.org/officeDocument/2006/relationships/tags" Target="../tags/tag741.xml"/><Relationship Id="rId8" Type="http://schemas.openxmlformats.org/officeDocument/2006/relationships/tags" Target="../tags/tag740.xml"/><Relationship Id="rId7" Type="http://schemas.openxmlformats.org/officeDocument/2006/relationships/tags" Target="../tags/tag739.xml"/><Relationship Id="rId6" Type="http://schemas.openxmlformats.org/officeDocument/2006/relationships/tags" Target="../tags/tag738.xml"/><Relationship Id="rId5" Type="http://schemas.openxmlformats.org/officeDocument/2006/relationships/tags" Target="../tags/tag737.xml"/><Relationship Id="rId4" Type="http://schemas.openxmlformats.org/officeDocument/2006/relationships/tags" Target="../tags/tag736.xml"/><Relationship Id="rId3" Type="http://schemas.openxmlformats.org/officeDocument/2006/relationships/tags" Target="../tags/tag735.xml"/><Relationship Id="rId2" Type="http://schemas.openxmlformats.org/officeDocument/2006/relationships/tags" Target="../tags/tag734.xml"/><Relationship Id="rId10" Type="http://schemas.openxmlformats.org/officeDocument/2006/relationships/tags" Target="../tags/tag742.xml"/><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9" Type="http://schemas.openxmlformats.org/officeDocument/2006/relationships/tags" Target="../tags/tag750.xml"/><Relationship Id="rId8" Type="http://schemas.openxmlformats.org/officeDocument/2006/relationships/tags" Target="../tags/tag749.xml"/><Relationship Id="rId7" Type="http://schemas.openxmlformats.org/officeDocument/2006/relationships/tags" Target="../tags/tag748.xml"/><Relationship Id="rId6" Type="http://schemas.openxmlformats.org/officeDocument/2006/relationships/tags" Target="../tags/tag747.xml"/><Relationship Id="rId5" Type="http://schemas.openxmlformats.org/officeDocument/2006/relationships/tags" Target="../tags/tag746.xml"/><Relationship Id="rId4" Type="http://schemas.openxmlformats.org/officeDocument/2006/relationships/tags" Target="../tags/tag745.xml"/><Relationship Id="rId3" Type="http://schemas.openxmlformats.org/officeDocument/2006/relationships/tags" Target="../tags/tag744.xml"/><Relationship Id="rId2" Type="http://schemas.openxmlformats.org/officeDocument/2006/relationships/tags" Target="../tags/tag743.xml"/><Relationship Id="rId12" Type="http://schemas.openxmlformats.org/officeDocument/2006/relationships/tags" Target="../tags/tag753.xml"/><Relationship Id="rId11" Type="http://schemas.openxmlformats.org/officeDocument/2006/relationships/tags" Target="../tags/tag752.xml"/><Relationship Id="rId10" Type="http://schemas.openxmlformats.org/officeDocument/2006/relationships/tags" Target="../tags/tag751.xml"/><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9" Type="http://schemas.openxmlformats.org/officeDocument/2006/relationships/tags" Target="../tags/tag761.xml"/><Relationship Id="rId8" Type="http://schemas.openxmlformats.org/officeDocument/2006/relationships/tags" Target="../tags/tag760.xml"/><Relationship Id="rId7" Type="http://schemas.openxmlformats.org/officeDocument/2006/relationships/tags" Target="../tags/tag759.xml"/><Relationship Id="rId6" Type="http://schemas.openxmlformats.org/officeDocument/2006/relationships/tags" Target="../tags/tag758.xml"/><Relationship Id="rId5" Type="http://schemas.openxmlformats.org/officeDocument/2006/relationships/tags" Target="../tags/tag757.xml"/><Relationship Id="rId4" Type="http://schemas.openxmlformats.org/officeDocument/2006/relationships/tags" Target="../tags/tag756.xml"/><Relationship Id="rId3" Type="http://schemas.openxmlformats.org/officeDocument/2006/relationships/tags" Target="../tags/tag755.xml"/><Relationship Id="rId2" Type="http://schemas.openxmlformats.org/officeDocument/2006/relationships/tags" Target="../tags/tag754.xml"/><Relationship Id="rId11" Type="http://schemas.openxmlformats.org/officeDocument/2006/relationships/tags" Target="../tags/tag763.xml"/><Relationship Id="rId10" Type="http://schemas.openxmlformats.org/officeDocument/2006/relationships/tags" Target="../tags/tag762.xml"/><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9" Type="http://schemas.openxmlformats.org/officeDocument/2006/relationships/tags" Target="../tags/tag771.xml"/><Relationship Id="rId8" Type="http://schemas.openxmlformats.org/officeDocument/2006/relationships/tags" Target="../tags/tag770.xml"/><Relationship Id="rId7" Type="http://schemas.openxmlformats.org/officeDocument/2006/relationships/tags" Target="../tags/tag769.xml"/><Relationship Id="rId6" Type="http://schemas.openxmlformats.org/officeDocument/2006/relationships/tags" Target="../tags/tag768.xml"/><Relationship Id="rId5" Type="http://schemas.openxmlformats.org/officeDocument/2006/relationships/tags" Target="../tags/tag767.xml"/><Relationship Id="rId4" Type="http://schemas.openxmlformats.org/officeDocument/2006/relationships/tags" Target="../tags/tag766.xml"/><Relationship Id="rId3" Type="http://schemas.openxmlformats.org/officeDocument/2006/relationships/tags" Target="../tags/tag765.xml"/><Relationship Id="rId2" Type="http://schemas.openxmlformats.org/officeDocument/2006/relationships/tags" Target="../tags/tag764.xml"/><Relationship Id="rId13" Type="http://schemas.openxmlformats.org/officeDocument/2006/relationships/tags" Target="../tags/tag775.xml"/><Relationship Id="rId12" Type="http://schemas.openxmlformats.org/officeDocument/2006/relationships/tags" Target="../tags/tag774.xml"/><Relationship Id="rId11" Type="http://schemas.openxmlformats.org/officeDocument/2006/relationships/tags" Target="../tags/tag773.xml"/><Relationship Id="rId10" Type="http://schemas.openxmlformats.org/officeDocument/2006/relationships/tags" Target="../tags/tag772.xml"/><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9" Type="http://schemas.openxmlformats.org/officeDocument/2006/relationships/tags" Target="../tags/tag783.xml"/><Relationship Id="rId8" Type="http://schemas.openxmlformats.org/officeDocument/2006/relationships/tags" Target="../tags/tag782.xml"/><Relationship Id="rId7" Type="http://schemas.openxmlformats.org/officeDocument/2006/relationships/tags" Target="../tags/tag781.xml"/><Relationship Id="rId6" Type="http://schemas.openxmlformats.org/officeDocument/2006/relationships/tags" Target="../tags/tag780.xml"/><Relationship Id="rId5" Type="http://schemas.openxmlformats.org/officeDocument/2006/relationships/tags" Target="../tags/tag779.xml"/><Relationship Id="rId4" Type="http://schemas.openxmlformats.org/officeDocument/2006/relationships/tags" Target="../tags/tag778.xml"/><Relationship Id="rId3" Type="http://schemas.openxmlformats.org/officeDocument/2006/relationships/tags" Target="../tags/tag777.xml"/><Relationship Id="rId2" Type="http://schemas.openxmlformats.org/officeDocument/2006/relationships/tags" Target="../tags/tag776.xml"/><Relationship Id="rId13" Type="http://schemas.openxmlformats.org/officeDocument/2006/relationships/tags" Target="../tags/tag787.xml"/><Relationship Id="rId12" Type="http://schemas.openxmlformats.org/officeDocument/2006/relationships/tags" Target="../tags/tag786.xml"/><Relationship Id="rId11" Type="http://schemas.openxmlformats.org/officeDocument/2006/relationships/tags" Target="../tags/tag785.xml"/><Relationship Id="rId10" Type="http://schemas.openxmlformats.org/officeDocument/2006/relationships/tags" Target="../tags/tag784.xml"/><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9" Type="http://schemas.openxmlformats.org/officeDocument/2006/relationships/tags" Target="../tags/tag795.xml"/><Relationship Id="rId8" Type="http://schemas.openxmlformats.org/officeDocument/2006/relationships/tags" Target="../tags/tag794.xml"/><Relationship Id="rId7" Type="http://schemas.openxmlformats.org/officeDocument/2006/relationships/tags" Target="../tags/tag793.xml"/><Relationship Id="rId6" Type="http://schemas.openxmlformats.org/officeDocument/2006/relationships/tags" Target="../tags/tag792.xml"/><Relationship Id="rId5" Type="http://schemas.openxmlformats.org/officeDocument/2006/relationships/tags" Target="../tags/tag791.xml"/><Relationship Id="rId4" Type="http://schemas.openxmlformats.org/officeDocument/2006/relationships/tags" Target="../tags/tag790.xml"/><Relationship Id="rId3" Type="http://schemas.openxmlformats.org/officeDocument/2006/relationships/tags" Target="../tags/tag789.xml"/><Relationship Id="rId2" Type="http://schemas.openxmlformats.org/officeDocument/2006/relationships/tags" Target="../tags/tag788.xml"/><Relationship Id="rId15" Type="http://schemas.openxmlformats.org/officeDocument/2006/relationships/tags" Target="../tags/tag801.xml"/><Relationship Id="rId14" Type="http://schemas.openxmlformats.org/officeDocument/2006/relationships/tags" Target="../tags/tag800.xml"/><Relationship Id="rId13" Type="http://schemas.openxmlformats.org/officeDocument/2006/relationships/tags" Target="../tags/tag799.xml"/><Relationship Id="rId12" Type="http://schemas.openxmlformats.org/officeDocument/2006/relationships/tags" Target="../tags/tag798.xml"/><Relationship Id="rId11" Type="http://schemas.openxmlformats.org/officeDocument/2006/relationships/tags" Target="../tags/tag797.xml"/><Relationship Id="rId10" Type="http://schemas.openxmlformats.org/officeDocument/2006/relationships/tags" Target="../tags/tag796.xml"/><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9" Type="http://schemas.openxmlformats.org/officeDocument/2006/relationships/tags" Target="../tags/tag809.xml"/><Relationship Id="rId8" Type="http://schemas.openxmlformats.org/officeDocument/2006/relationships/tags" Target="../tags/tag808.xml"/><Relationship Id="rId7" Type="http://schemas.openxmlformats.org/officeDocument/2006/relationships/tags" Target="../tags/tag807.xml"/><Relationship Id="rId6" Type="http://schemas.openxmlformats.org/officeDocument/2006/relationships/tags" Target="../tags/tag806.xml"/><Relationship Id="rId5" Type="http://schemas.openxmlformats.org/officeDocument/2006/relationships/tags" Target="../tags/tag805.xml"/><Relationship Id="rId4" Type="http://schemas.openxmlformats.org/officeDocument/2006/relationships/tags" Target="../tags/tag804.xml"/><Relationship Id="rId3" Type="http://schemas.openxmlformats.org/officeDocument/2006/relationships/tags" Target="../tags/tag803.xml"/><Relationship Id="rId2" Type="http://schemas.openxmlformats.org/officeDocument/2006/relationships/tags" Target="../tags/tag802.xml"/><Relationship Id="rId12" Type="http://schemas.openxmlformats.org/officeDocument/2006/relationships/tags" Target="../tags/tag812.xml"/><Relationship Id="rId11" Type="http://schemas.openxmlformats.org/officeDocument/2006/relationships/tags" Target="../tags/tag811.xml"/><Relationship Id="rId10" Type="http://schemas.openxmlformats.org/officeDocument/2006/relationships/tags" Target="../tags/tag810.xml"/><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image" Target="../media/image1.png"/><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image" Target="../media/image3.png"/><Relationship Id="rId4" Type="http://schemas.openxmlformats.org/officeDocument/2006/relationships/tags" Target="../tags/tag26.xml"/><Relationship Id="rId3" Type="http://schemas.openxmlformats.org/officeDocument/2006/relationships/image" Target="../media/image2.png"/><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3.png"/><Relationship Id="rId5" Type="http://schemas.openxmlformats.org/officeDocument/2006/relationships/tags" Target="../tags/tag33.xml"/><Relationship Id="rId4" Type="http://schemas.openxmlformats.org/officeDocument/2006/relationships/image" Target="../media/image2.png"/><Relationship Id="rId3" Type="http://schemas.openxmlformats.org/officeDocument/2006/relationships/tags" Target="../tags/tag32.xml"/><Relationship Id="rId2" Type="http://schemas.openxmlformats.org/officeDocument/2006/relationships/tags" Target="../tags/tag31.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image" Target="../media/image3.png"/><Relationship Id="rId5" Type="http://schemas.openxmlformats.org/officeDocument/2006/relationships/tags" Target="../tags/tag41.xml"/><Relationship Id="rId4" Type="http://schemas.openxmlformats.org/officeDocument/2006/relationships/image" Target="../media/image2.png"/><Relationship Id="rId3" Type="http://schemas.openxmlformats.org/officeDocument/2006/relationships/tags" Target="../tags/tag40.xml"/><Relationship Id="rId2" Type="http://schemas.openxmlformats.org/officeDocument/2006/relationships/tags" Target="../tags/tag39.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image" Target="../media/image3.png"/><Relationship Id="rId5" Type="http://schemas.openxmlformats.org/officeDocument/2006/relationships/tags" Target="../tags/tag50.xml"/><Relationship Id="rId4" Type="http://schemas.openxmlformats.org/officeDocument/2006/relationships/image" Target="../media/image2.png"/><Relationship Id="rId3" Type="http://schemas.openxmlformats.org/officeDocument/2006/relationships/tags" Target="../tags/tag49.xml"/><Relationship Id="rId2" Type="http://schemas.openxmlformats.org/officeDocument/2006/relationships/tags" Target="../tags/tag48.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image" Target="../media/image3.png"/><Relationship Id="rId5" Type="http://schemas.openxmlformats.org/officeDocument/2006/relationships/tags" Target="../tags/tag59.xml"/><Relationship Id="rId4" Type="http://schemas.openxmlformats.org/officeDocument/2006/relationships/image" Target="../media/image2.png"/><Relationship Id="rId3" Type="http://schemas.openxmlformats.org/officeDocument/2006/relationships/tags" Target="../tags/tag58.xml"/><Relationship Id="rId2" Type="http://schemas.openxmlformats.org/officeDocument/2006/relationships/tags" Target="../tags/tag57.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image" Target="../media/image3.png"/><Relationship Id="rId5" Type="http://schemas.openxmlformats.org/officeDocument/2006/relationships/tags" Target="../tags/tag68.xml"/><Relationship Id="rId4" Type="http://schemas.openxmlformats.org/officeDocument/2006/relationships/image" Target="../media/image2.png"/><Relationship Id="rId3" Type="http://schemas.openxmlformats.org/officeDocument/2006/relationships/tags" Target="../tags/tag67.xml"/><Relationship Id="rId2" Type="http://schemas.openxmlformats.org/officeDocument/2006/relationships/tags" Target="../tags/tag66.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image" Target="../media/image6.png"/><Relationship Id="rId5" Type="http://schemas.openxmlformats.org/officeDocument/2006/relationships/tags" Target="../tags/tag79.xml"/><Relationship Id="rId4" Type="http://schemas.openxmlformats.org/officeDocument/2006/relationships/image" Target="../media/image5.png"/><Relationship Id="rId3" Type="http://schemas.openxmlformats.org/officeDocument/2006/relationships/tags" Target="../tags/tag78.xml"/><Relationship Id="rId2" Type="http://schemas.openxmlformats.org/officeDocument/2006/relationships/tags" Target="../tags/tag77.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4.xml"/><Relationship Id="rId3" Type="http://schemas.openxmlformats.org/officeDocument/2006/relationships/image" Target="../media/image2.png"/><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image" Target="../media/image3.png"/><Relationship Id="rId6" Type="http://schemas.openxmlformats.org/officeDocument/2006/relationships/tags" Target="../tags/tag7.xml"/><Relationship Id="rId5" Type="http://schemas.openxmlformats.org/officeDocument/2006/relationships/image" Target="../media/image2.png"/><Relationship Id="rId4" Type="http://schemas.openxmlformats.org/officeDocument/2006/relationships/tags" Target="../tags/tag6.xml"/><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0" Type="http://schemas.openxmlformats.org/officeDocument/2006/relationships/tags" Target="../tags/tag177.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0" Type="http://schemas.openxmlformats.org/officeDocument/2006/relationships/tags" Target="../tags/tag186.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0" Type="http://schemas.openxmlformats.org/officeDocument/2006/relationships/tags" Target="../tags/tag203.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4" Type="http://schemas.openxmlformats.org/officeDocument/2006/relationships/tags" Target="../tags/tag228.xml"/><Relationship Id="rId13" Type="http://schemas.openxmlformats.org/officeDocument/2006/relationships/tags" Target="../tags/tag227.xml"/><Relationship Id="rId12" Type="http://schemas.openxmlformats.org/officeDocument/2006/relationships/tags" Target="../tags/tag226.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image" Target="../media/image2.png"/><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7" Type="http://schemas.openxmlformats.org/officeDocument/2006/relationships/tags" Target="../tags/tag245.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7" Type="http://schemas.openxmlformats.org/officeDocument/2006/relationships/tags" Target="../tags/tag289.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3.xml"/><Relationship Id="rId3" Type="http://schemas.openxmlformats.org/officeDocument/2006/relationships/image" Target="../media/image2.png"/><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04.xml"/><Relationship Id="rId8" Type="http://schemas.openxmlformats.org/officeDocument/2006/relationships/tags" Target="../tags/tag303.xml"/><Relationship Id="rId7" Type="http://schemas.openxmlformats.org/officeDocument/2006/relationships/tags" Target="../tags/tag302.xml"/><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0" Type="http://schemas.openxmlformats.org/officeDocument/2006/relationships/tags" Target="../tags/tag305.xm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13.xml"/><Relationship Id="rId8" Type="http://schemas.openxmlformats.org/officeDocument/2006/relationships/tags" Target="../tags/tag312.xml"/><Relationship Id="rId7" Type="http://schemas.openxmlformats.org/officeDocument/2006/relationships/tags" Target="../tags/tag311.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 Id="rId3" Type="http://schemas.openxmlformats.org/officeDocument/2006/relationships/tags" Target="../tags/tag307.xml"/><Relationship Id="rId2" Type="http://schemas.openxmlformats.org/officeDocument/2006/relationships/tags" Target="../tags/tag306.xml"/><Relationship Id="rId10" Type="http://schemas.openxmlformats.org/officeDocument/2006/relationships/tags" Target="../tags/tag314.xm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322.xml"/><Relationship Id="rId8" Type="http://schemas.openxmlformats.org/officeDocument/2006/relationships/tags" Target="../tags/tag321.xml"/><Relationship Id="rId7" Type="http://schemas.openxmlformats.org/officeDocument/2006/relationships/tags" Target="../tags/tag320.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330.xml"/><Relationship Id="rId8" Type="http://schemas.openxmlformats.org/officeDocument/2006/relationships/tags" Target="../tags/tag329.xml"/><Relationship Id="rId7" Type="http://schemas.openxmlformats.org/officeDocument/2006/relationships/tags" Target="../tags/tag328.xml"/><Relationship Id="rId6" Type="http://schemas.openxmlformats.org/officeDocument/2006/relationships/tags" Target="../tags/tag327.xml"/><Relationship Id="rId5" Type="http://schemas.openxmlformats.org/officeDocument/2006/relationships/tags" Target="../tags/tag326.xml"/><Relationship Id="rId4" Type="http://schemas.openxmlformats.org/officeDocument/2006/relationships/tags" Target="../tags/tag325.xml"/><Relationship Id="rId3" Type="http://schemas.openxmlformats.org/officeDocument/2006/relationships/tags" Target="../tags/tag324.xml"/><Relationship Id="rId2" Type="http://schemas.openxmlformats.org/officeDocument/2006/relationships/tags" Target="../tags/tag323.xml"/><Relationship Id="rId10" Type="http://schemas.openxmlformats.org/officeDocument/2006/relationships/tags" Target="../tags/tag331.xml"/><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7" Type="http://schemas.openxmlformats.org/officeDocument/2006/relationships/tags" Target="../tags/tag33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tags" Target="../tags/tag349.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tags" Target="../tags/tag345.xml"/><Relationship Id="rId2" Type="http://schemas.openxmlformats.org/officeDocument/2006/relationships/tags" Target="../tags/tag344.xml"/><Relationship Id="rId14" Type="http://schemas.openxmlformats.org/officeDocument/2006/relationships/tags" Target="../tags/tag356.xml"/><Relationship Id="rId13" Type="http://schemas.openxmlformats.org/officeDocument/2006/relationships/tags" Target="../tags/tag355.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tags" Target="../tags/tag359.xml"/><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7" Type="http://schemas.openxmlformats.org/officeDocument/2006/relationships/tags" Target="../tags/tag367.xml"/><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tags" Target="../tags/tag364.xml"/><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7" Type="http://schemas.openxmlformats.org/officeDocument/2006/relationships/tags" Target="../tags/tag373.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tags" Target="../tags/tag37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7" Type="http://schemas.openxmlformats.org/officeDocument/2006/relationships/tags" Target="../tags/tag394.xml"/><Relationship Id="rId6" Type="http://schemas.openxmlformats.org/officeDocument/2006/relationships/tags" Target="../tags/tag393.xml"/><Relationship Id="rId5" Type="http://schemas.openxmlformats.org/officeDocument/2006/relationships/tags" Target="../tags/tag392.xml"/><Relationship Id="rId4" Type="http://schemas.openxmlformats.org/officeDocument/2006/relationships/tags" Target="../tags/tag391.xml"/><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6" Type="http://schemas.openxmlformats.org/officeDocument/2006/relationships/tags" Target="../tags/tag399.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5" Type="http://schemas.openxmlformats.org/officeDocument/2006/relationships/tags" Target="../tags/tag403.xml"/><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tags" Target="../tags/tag400.xml"/><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411.xml"/><Relationship Id="rId8" Type="http://schemas.openxmlformats.org/officeDocument/2006/relationships/tags" Target="../tags/tag410.xml"/><Relationship Id="rId7" Type="http://schemas.openxmlformats.org/officeDocument/2006/relationships/tags" Target="../tags/tag409.xml"/><Relationship Id="rId6" Type="http://schemas.openxmlformats.org/officeDocument/2006/relationships/tags" Target="../tags/tag408.xml"/><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tags" Target="../tags/tag404.xml"/><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7" Type="http://schemas.openxmlformats.org/officeDocument/2006/relationships/tags" Target="../tags/tag417.xml"/><Relationship Id="rId6" Type="http://schemas.openxmlformats.org/officeDocument/2006/relationships/tags" Target="../tags/tag416.xml"/><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8" Type="http://schemas.openxmlformats.org/officeDocument/2006/relationships/tags" Target="../tags/tag424.xml"/><Relationship Id="rId7" Type="http://schemas.openxmlformats.org/officeDocument/2006/relationships/tags" Target="../tags/tag423.xml"/><Relationship Id="rId6" Type="http://schemas.openxmlformats.org/officeDocument/2006/relationships/tags" Target="../tags/tag422.xml"/><Relationship Id="rId5" Type="http://schemas.openxmlformats.org/officeDocument/2006/relationships/tags" Target="../tags/tag421.xml"/><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tags" Target="../tags/tag418.xml"/><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9" Type="http://schemas.openxmlformats.org/officeDocument/2006/relationships/tags" Target="../tags/tag432.xml"/><Relationship Id="rId8" Type="http://schemas.openxmlformats.org/officeDocument/2006/relationships/tags" Target="../tags/tag431.xml"/><Relationship Id="rId7" Type="http://schemas.openxmlformats.org/officeDocument/2006/relationships/tags" Target="../tags/tag430.xml"/><Relationship Id="rId6" Type="http://schemas.openxmlformats.org/officeDocument/2006/relationships/tags" Target="../tags/tag429.xml"/><Relationship Id="rId5" Type="http://schemas.openxmlformats.org/officeDocument/2006/relationships/tags" Target="../tags/tag428.xml"/><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tags" Target="../tags/tag425.xml"/><Relationship Id="rId10" Type="http://schemas.openxmlformats.org/officeDocument/2006/relationships/tags" Target="../tags/tag433.xml"/><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9" Type="http://schemas.openxmlformats.org/officeDocument/2006/relationships/tags" Target="../tags/tag441.xml"/><Relationship Id="rId8" Type="http://schemas.openxmlformats.org/officeDocument/2006/relationships/tags" Target="../tags/tag440.xml"/><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 Type="http://schemas.openxmlformats.org/officeDocument/2006/relationships/tags" Target="../tags/tag434.xml"/><Relationship Id="rId10" Type="http://schemas.openxmlformats.org/officeDocument/2006/relationships/tags" Target="../tags/tag442.xml"/><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9" Type="http://schemas.openxmlformats.org/officeDocument/2006/relationships/tags" Target="../tags/tag450.xml"/><Relationship Id="rId8" Type="http://schemas.openxmlformats.org/officeDocument/2006/relationships/tags" Target="../tags/tag449.xml"/><Relationship Id="rId7" Type="http://schemas.openxmlformats.org/officeDocument/2006/relationships/tags" Target="../tags/tag448.xml"/><Relationship Id="rId6" Type="http://schemas.openxmlformats.org/officeDocument/2006/relationships/tags" Target="../tags/tag447.xml"/><Relationship Id="rId5" Type="http://schemas.openxmlformats.org/officeDocument/2006/relationships/tags" Target="../tags/tag446.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9" Type="http://schemas.openxmlformats.org/officeDocument/2006/relationships/tags" Target="../tags/tag458.xml"/><Relationship Id="rId8" Type="http://schemas.openxmlformats.org/officeDocument/2006/relationships/tags" Target="../tags/tag457.xml"/><Relationship Id="rId7" Type="http://schemas.openxmlformats.org/officeDocument/2006/relationships/tags" Target="../tags/tag456.xml"/><Relationship Id="rId6" Type="http://schemas.openxmlformats.org/officeDocument/2006/relationships/tags" Target="../tags/tag455.xml"/><Relationship Id="rId5" Type="http://schemas.openxmlformats.org/officeDocument/2006/relationships/tags" Target="../tags/tag454.xml"/><Relationship Id="rId4" Type="http://schemas.openxmlformats.org/officeDocument/2006/relationships/tags" Target="../tags/tag453.xml"/><Relationship Id="rId3" Type="http://schemas.openxmlformats.org/officeDocument/2006/relationships/tags" Target="../tags/tag452.xml"/><Relationship Id="rId2" Type="http://schemas.openxmlformats.org/officeDocument/2006/relationships/tags" Target="../tags/tag451.xml"/><Relationship Id="rId10" Type="http://schemas.openxmlformats.org/officeDocument/2006/relationships/tags" Target="../tags/tag459.xml"/><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7" Type="http://schemas.openxmlformats.org/officeDocument/2006/relationships/tags" Target="../tags/tag465.xml"/><Relationship Id="rId6" Type="http://schemas.openxmlformats.org/officeDocument/2006/relationships/tags" Target="../tags/tag464.xml"/><Relationship Id="rId5" Type="http://schemas.openxmlformats.org/officeDocument/2006/relationships/tags" Target="../tags/tag463.xml"/><Relationship Id="rId4" Type="http://schemas.openxmlformats.org/officeDocument/2006/relationships/tags" Target="../tags/tag462.xml"/><Relationship Id="rId3" Type="http://schemas.openxmlformats.org/officeDocument/2006/relationships/tags" Target="../tags/tag461.xml"/><Relationship Id="rId2" Type="http://schemas.openxmlformats.org/officeDocument/2006/relationships/tags" Target="../tags/tag460.xml"/><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9" Type="http://schemas.openxmlformats.org/officeDocument/2006/relationships/tags" Target="../tags/tag479.xml"/><Relationship Id="rId8" Type="http://schemas.openxmlformats.org/officeDocument/2006/relationships/tags" Target="../tags/tag478.xml"/><Relationship Id="rId7" Type="http://schemas.openxmlformats.org/officeDocument/2006/relationships/tags" Target="../tags/tag477.xml"/><Relationship Id="rId6" Type="http://schemas.openxmlformats.org/officeDocument/2006/relationships/tags" Target="../tags/tag476.xml"/><Relationship Id="rId5" Type="http://schemas.openxmlformats.org/officeDocument/2006/relationships/tags" Target="../tags/tag475.xml"/><Relationship Id="rId4" Type="http://schemas.openxmlformats.org/officeDocument/2006/relationships/tags" Target="../tags/tag474.xml"/><Relationship Id="rId3" Type="http://schemas.openxmlformats.org/officeDocument/2006/relationships/tags" Target="../tags/tag473.xml"/><Relationship Id="rId2" Type="http://schemas.openxmlformats.org/officeDocument/2006/relationships/tags" Target="../tags/tag472.xml"/><Relationship Id="rId14" Type="http://schemas.openxmlformats.org/officeDocument/2006/relationships/tags" Target="../tags/tag484.xml"/><Relationship Id="rId13" Type="http://schemas.openxmlformats.org/officeDocument/2006/relationships/tags" Target="../tags/tag483.xml"/><Relationship Id="rId12" Type="http://schemas.openxmlformats.org/officeDocument/2006/relationships/tags" Target="../tags/tag482.xml"/><Relationship Id="rId11" Type="http://schemas.openxmlformats.org/officeDocument/2006/relationships/tags" Target="../tags/tag481.xml"/><Relationship Id="rId10" Type="http://schemas.openxmlformats.org/officeDocument/2006/relationships/tags" Target="../tags/tag480.xml"/><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6" Type="http://schemas.openxmlformats.org/officeDocument/2006/relationships/tags" Target="../tags/tag489.xml"/><Relationship Id="rId5" Type="http://schemas.openxmlformats.org/officeDocument/2006/relationships/tags" Target="../tags/tag488.xml"/><Relationship Id="rId4" Type="http://schemas.openxmlformats.org/officeDocument/2006/relationships/tags" Target="../tags/tag487.xml"/><Relationship Id="rId3" Type="http://schemas.openxmlformats.org/officeDocument/2006/relationships/tags" Target="../tags/tag486.xml"/><Relationship Id="rId2" Type="http://schemas.openxmlformats.org/officeDocument/2006/relationships/tags" Target="../tags/tag485.xml"/><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7" Type="http://schemas.openxmlformats.org/officeDocument/2006/relationships/tags" Target="../tags/tag495.xml"/><Relationship Id="rId6" Type="http://schemas.openxmlformats.org/officeDocument/2006/relationships/tags" Target="../tags/tag494.xml"/><Relationship Id="rId5" Type="http://schemas.openxmlformats.org/officeDocument/2006/relationships/tags" Target="../tags/tag493.xml"/><Relationship Id="rId4" Type="http://schemas.openxmlformats.org/officeDocument/2006/relationships/tags" Target="../tags/tag492.xml"/><Relationship Id="rId3" Type="http://schemas.openxmlformats.org/officeDocument/2006/relationships/tags" Target="../tags/tag491.xml"/><Relationship Id="rId2" Type="http://schemas.openxmlformats.org/officeDocument/2006/relationships/tags" Target="../tags/tag490.xml"/><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7" Type="http://schemas.openxmlformats.org/officeDocument/2006/relationships/tags" Target="../tags/tag501.xml"/><Relationship Id="rId6" Type="http://schemas.openxmlformats.org/officeDocument/2006/relationships/tags" Target="../tags/tag500.xml"/><Relationship Id="rId5" Type="http://schemas.openxmlformats.org/officeDocument/2006/relationships/tags" Target="../tags/tag499.xml"/><Relationship Id="rId4" Type="http://schemas.openxmlformats.org/officeDocument/2006/relationships/tags" Target="../tags/tag498.xml"/><Relationship Id="rId3" Type="http://schemas.openxmlformats.org/officeDocument/2006/relationships/tags" Target="../tags/tag497.xml"/><Relationship Id="rId2" Type="http://schemas.openxmlformats.org/officeDocument/2006/relationships/tags" Target="../tags/tag496.xml"/><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9" Type="http://schemas.openxmlformats.org/officeDocument/2006/relationships/tags" Target="../tags/tag509.xml"/><Relationship Id="rId8" Type="http://schemas.openxmlformats.org/officeDocument/2006/relationships/tags" Target="../tags/tag508.xml"/><Relationship Id="rId7" Type="http://schemas.openxmlformats.org/officeDocument/2006/relationships/tags" Target="../tags/tag507.xml"/><Relationship Id="rId6" Type="http://schemas.openxmlformats.org/officeDocument/2006/relationships/tags" Target="../tags/tag506.xml"/><Relationship Id="rId5" Type="http://schemas.openxmlformats.org/officeDocument/2006/relationships/tags" Target="../tags/tag505.xml"/><Relationship Id="rId4" Type="http://schemas.openxmlformats.org/officeDocument/2006/relationships/tags" Target="../tags/tag504.xml"/><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5" Type="http://schemas.openxmlformats.org/officeDocument/2006/relationships/tags" Target="../tags/tag513.xml"/><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4" Type="http://schemas.openxmlformats.org/officeDocument/2006/relationships/tags" Target="../tags/tag516.xml"/><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7.xml"/><Relationship Id="rId3" Type="http://schemas.openxmlformats.org/officeDocument/2006/relationships/image" Target="../media/image2.png"/><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7" Type="http://schemas.openxmlformats.org/officeDocument/2006/relationships/tags" Target="../tags/tag522.xml"/><Relationship Id="rId6" Type="http://schemas.openxmlformats.org/officeDocument/2006/relationships/tags" Target="../tags/tag521.xml"/><Relationship Id="rId5" Type="http://schemas.openxmlformats.org/officeDocument/2006/relationships/tags" Target="../tags/tag520.xml"/><Relationship Id="rId4" Type="http://schemas.openxmlformats.org/officeDocument/2006/relationships/tags" Target="../tags/tag519.xml"/><Relationship Id="rId3" Type="http://schemas.openxmlformats.org/officeDocument/2006/relationships/tags" Target="../tags/tag518.xml"/><Relationship Id="rId2" Type="http://schemas.openxmlformats.org/officeDocument/2006/relationships/tags" Target="../tags/tag517.xml"/><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6" Type="http://schemas.openxmlformats.org/officeDocument/2006/relationships/tags" Target="../tags/tag527.xml"/><Relationship Id="rId5" Type="http://schemas.openxmlformats.org/officeDocument/2006/relationships/tags" Target="../tags/tag526.xml"/><Relationship Id="rId4" Type="http://schemas.openxmlformats.org/officeDocument/2006/relationships/tags" Target="../tags/tag525.xml"/><Relationship Id="rId3" Type="http://schemas.openxmlformats.org/officeDocument/2006/relationships/tags" Target="../tags/tag524.xml"/><Relationship Id="rId2" Type="http://schemas.openxmlformats.org/officeDocument/2006/relationships/tags" Target="../tags/tag523.xml"/><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5" Type="http://schemas.openxmlformats.org/officeDocument/2006/relationships/tags" Target="../tags/tag531.xml"/><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9" Type="http://schemas.openxmlformats.org/officeDocument/2006/relationships/tags" Target="../tags/tag539.xml"/><Relationship Id="rId8" Type="http://schemas.openxmlformats.org/officeDocument/2006/relationships/tags" Target="../tags/tag538.xml"/><Relationship Id="rId7" Type="http://schemas.openxmlformats.org/officeDocument/2006/relationships/tags" Target="../tags/tag537.xml"/><Relationship Id="rId6" Type="http://schemas.openxmlformats.org/officeDocument/2006/relationships/tags" Target="../tags/tag536.xml"/><Relationship Id="rId5" Type="http://schemas.openxmlformats.org/officeDocument/2006/relationships/tags" Target="../tags/tag535.xml"/><Relationship Id="rId4" Type="http://schemas.openxmlformats.org/officeDocument/2006/relationships/tags" Target="../tags/tag534.xml"/><Relationship Id="rId3" Type="http://schemas.openxmlformats.org/officeDocument/2006/relationships/tags" Target="../tags/tag533.xml"/><Relationship Id="rId2" Type="http://schemas.openxmlformats.org/officeDocument/2006/relationships/tags" Target="../tags/tag532.xml"/><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7" Type="http://schemas.openxmlformats.org/officeDocument/2006/relationships/tags" Target="../tags/tag545.xml"/><Relationship Id="rId6" Type="http://schemas.openxmlformats.org/officeDocument/2006/relationships/tags" Target="../tags/tag544.xml"/><Relationship Id="rId5" Type="http://schemas.openxmlformats.org/officeDocument/2006/relationships/tags" Target="../tags/tag543.xml"/><Relationship Id="rId4" Type="http://schemas.openxmlformats.org/officeDocument/2006/relationships/tags" Target="../tags/tag542.xml"/><Relationship Id="rId3" Type="http://schemas.openxmlformats.org/officeDocument/2006/relationships/tags" Target="../tags/tag541.xml"/><Relationship Id="rId2" Type="http://schemas.openxmlformats.org/officeDocument/2006/relationships/tags" Target="../tags/tag540.xml"/><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8" Type="http://schemas.openxmlformats.org/officeDocument/2006/relationships/tags" Target="../tags/tag552.xml"/><Relationship Id="rId7" Type="http://schemas.openxmlformats.org/officeDocument/2006/relationships/tags" Target="../tags/tag551.xml"/><Relationship Id="rId6" Type="http://schemas.openxmlformats.org/officeDocument/2006/relationships/tags" Target="../tags/tag550.xml"/><Relationship Id="rId5" Type="http://schemas.openxmlformats.org/officeDocument/2006/relationships/tags" Target="../tags/tag549.xml"/><Relationship Id="rId4" Type="http://schemas.openxmlformats.org/officeDocument/2006/relationships/tags" Target="../tags/tag548.xml"/><Relationship Id="rId3" Type="http://schemas.openxmlformats.org/officeDocument/2006/relationships/tags" Target="../tags/tag547.xml"/><Relationship Id="rId2" Type="http://schemas.openxmlformats.org/officeDocument/2006/relationships/tags" Target="../tags/tag546.xml"/><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9" Type="http://schemas.openxmlformats.org/officeDocument/2006/relationships/tags" Target="../tags/tag560.xml"/><Relationship Id="rId8" Type="http://schemas.openxmlformats.org/officeDocument/2006/relationships/tags" Target="../tags/tag559.xml"/><Relationship Id="rId7" Type="http://schemas.openxmlformats.org/officeDocument/2006/relationships/tags" Target="../tags/tag558.xml"/><Relationship Id="rId6" Type="http://schemas.openxmlformats.org/officeDocument/2006/relationships/tags" Target="../tags/tag557.xml"/><Relationship Id="rId5" Type="http://schemas.openxmlformats.org/officeDocument/2006/relationships/tags" Target="../tags/tag556.xml"/><Relationship Id="rId4" Type="http://schemas.openxmlformats.org/officeDocument/2006/relationships/tags" Target="../tags/tag555.xml"/><Relationship Id="rId3" Type="http://schemas.openxmlformats.org/officeDocument/2006/relationships/tags" Target="../tags/tag554.xml"/><Relationship Id="rId2" Type="http://schemas.openxmlformats.org/officeDocument/2006/relationships/tags" Target="../tags/tag553.xml"/><Relationship Id="rId10" Type="http://schemas.openxmlformats.org/officeDocument/2006/relationships/tags" Target="../tags/tag561.xml"/><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9" Type="http://schemas.openxmlformats.org/officeDocument/2006/relationships/tags" Target="../tags/tag569.xml"/><Relationship Id="rId8" Type="http://schemas.openxmlformats.org/officeDocument/2006/relationships/tags" Target="../tags/tag568.xml"/><Relationship Id="rId7" Type="http://schemas.openxmlformats.org/officeDocument/2006/relationships/tags" Target="../tags/tag567.xml"/><Relationship Id="rId6" Type="http://schemas.openxmlformats.org/officeDocument/2006/relationships/tags" Target="../tags/tag566.xml"/><Relationship Id="rId5" Type="http://schemas.openxmlformats.org/officeDocument/2006/relationships/tags" Target="../tags/tag565.xml"/><Relationship Id="rId4" Type="http://schemas.openxmlformats.org/officeDocument/2006/relationships/tags" Target="../tags/tag564.xml"/><Relationship Id="rId3" Type="http://schemas.openxmlformats.org/officeDocument/2006/relationships/tags" Target="../tags/tag563.xml"/><Relationship Id="rId2" Type="http://schemas.openxmlformats.org/officeDocument/2006/relationships/tags" Target="../tags/tag562.xml"/><Relationship Id="rId10" Type="http://schemas.openxmlformats.org/officeDocument/2006/relationships/tags" Target="../tags/tag570.xml"/><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9" Type="http://schemas.openxmlformats.org/officeDocument/2006/relationships/tags" Target="../tags/tag578.xml"/><Relationship Id="rId8" Type="http://schemas.openxmlformats.org/officeDocument/2006/relationships/tags" Target="../tags/tag577.xml"/><Relationship Id="rId7" Type="http://schemas.openxmlformats.org/officeDocument/2006/relationships/tags" Target="../tags/tag576.xml"/><Relationship Id="rId6" Type="http://schemas.openxmlformats.org/officeDocument/2006/relationships/tags" Target="../tags/tag575.xml"/><Relationship Id="rId5" Type="http://schemas.openxmlformats.org/officeDocument/2006/relationships/tags" Target="../tags/tag574.xml"/><Relationship Id="rId4" Type="http://schemas.openxmlformats.org/officeDocument/2006/relationships/tags" Target="../tags/tag573.xml"/><Relationship Id="rId3" Type="http://schemas.openxmlformats.org/officeDocument/2006/relationships/tags" Target="../tags/tag572.xml"/><Relationship Id="rId2" Type="http://schemas.openxmlformats.org/officeDocument/2006/relationships/tags" Target="../tags/tag571.xml"/><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9" Type="http://schemas.openxmlformats.org/officeDocument/2006/relationships/tags" Target="../tags/tag586.xml"/><Relationship Id="rId8" Type="http://schemas.openxmlformats.org/officeDocument/2006/relationships/tags" Target="../tags/tag585.xml"/><Relationship Id="rId7" Type="http://schemas.openxmlformats.org/officeDocument/2006/relationships/tags" Target="../tags/tag584.xml"/><Relationship Id="rId6" Type="http://schemas.openxmlformats.org/officeDocument/2006/relationships/tags" Target="../tags/tag583.xml"/><Relationship Id="rId5" Type="http://schemas.openxmlformats.org/officeDocument/2006/relationships/tags" Target="../tags/tag582.xml"/><Relationship Id="rId4" Type="http://schemas.openxmlformats.org/officeDocument/2006/relationships/tags" Target="../tags/tag581.xml"/><Relationship Id="rId3" Type="http://schemas.openxmlformats.org/officeDocument/2006/relationships/tags" Target="../tags/tag580.xml"/><Relationship Id="rId2" Type="http://schemas.openxmlformats.org/officeDocument/2006/relationships/tags" Target="../tags/tag579.xml"/><Relationship Id="rId10" Type="http://schemas.openxmlformats.org/officeDocument/2006/relationships/tags" Target="../tags/tag587.xml"/><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9.xml"/><Relationship Id="rId3" Type="http://schemas.openxmlformats.org/officeDocument/2006/relationships/image" Target="../media/image2.png"/><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7" Type="http://schemas.openxmlformats.org/officeDocument/2006/relationships/tags" Target="../tags/tag593.xml"/><Relationship Id="rId6" Type="http://schemas.openxmlformats.org/officeDocument/2006/relationships/tags" Target="../tags/tag592.xml"/><Relationship Id="rId5" Type="http://schemas.openxmlformats.org/officeDocument/2006/relationships/tags" Target="../tags/tag591.xml"/><Relationship Id="rId4" Type="http://schemas.openxmlformats.org/officeDocument/2006/relationships/tags" Target="../tags/tag590.xml"/><Relationship Id="rId3" Type="http://schemas.openxmlformats.org/officeDocument/2006/relationships/tags" Target="../tags/tag589.xml"/><Relationship Id="rId2" Type="http://schemas.openxmlformats.org/officeDocument/2006/relationships/tags" Target="../tags/tag588.xml"/><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9" Type="http://schemas.openxmlformats.org/officeDocument/2006/relationships/tags" Target="../tags/tag607.xml"/><Relationship Id="rId8" Type="http://schemas.openxmlformats.org/officeDocument/2006/relationships/tags" Target="../tags/tag606.xml"/><Relationship Id="rId7" Type="http://schemas.openxmlformats.org/officeDocument/2006/relationships/tags" Target="../tags/tag605.xml"/><Relationship Id="rId6" Type="http://schemas.openxmlformats.org/officeDocument/2006/relationships/tags" Target="../tags/tag604.xml"/><Relationship Id="rId5" Type="http://schemas.openxmlformats.org/officeDocument/2006/relationships/tags" Target="../tags/tag603.xml"/><Relationship Id="rId4" Type="http://schemas.openxmlformats.org/officeDocument/2006/relationships/tags" Target="../tags/tag602.xml"/><Relationship Id="rId3" Type="http://schemas.openxmlformats.org/officeDocument/2006/relationships/tags" Target="../tags/tag601.xml"/><Relationship Id="rId25" Type="http://schemas.openxmlformats.org/officeDocument/2006/relationships/tags" Target="../tags/tag623.xml"/><Relationship Id="rId24" Type="http://schemas.openxmlformats.org/officeDocument/2006/relationships/tags" Target="../tags/tag622.xml"/><Relationship Id="rId23" Type="http://schemas.openxmlformats.org/officeDocument/2006/relationships/tags" Target="../tags/tag621.xml"/><Relationship Id="rId22" Type="http://schemas.openxmlformats.org/officeDocument/2006/relationships/tags" Target="../tags/tag620.xml"/><Relationship Id="rId21" Type="http://schemas.openxmlformats.org/officeDocument/2006/relationships/tags" Target="../tags/tag619.xml"/><Relationship Id="rId20" Type="http://schemas.openxmlformats.org/officeDocument/2006/relationships/tags" Target="../tags/tag618.xml"/><Relationship Id="rId2" Type="http://schemas.openxmlformats.org/officeDocument/2006/relationships/tags" Target="../tags/tag600.xml"/><Relationship Id="rId19" Type="http://schemas.openxmlformats.org/officeDocument/2006/relationships/tags" Target="../tags/tag617.xml"/><Relationship Id="rId18" Type="http://schemas.openxmlformats.org/officeDocument/2006/relationships/tags" Target="../tags/tag616.xml"/><Relationship Id="rId17" Type="http://schemas.openxmlformats.org/officeDocument/2006/relationships/tags" Target="../tags/tag615.xml"/><Relationship Id="rId16" Type="http://schemas.openxmlformats.org/officeDocument/2006/relationships/tags" Target="../tags/tag614.xml"/><Relationship Id="rId15" Type="http://schemas.openxmlformats.org/officeDocument/2006/relationships/tags" Target="../tags/tag613.xml"/><Relationship Id="rId14" Type="http://schemas.openxmlformats.org/officeDocument/2006/relationships/tags" Target="../tags/tag612.xml"/><Relationship Id="rId13" Type="http://schemas.openxmlformats.org/officeDocument/2006/relationships/tags" Target="../tags/tag611.xml"/><Relationship Id="rId12" Type="http://schemas.openxmlformats.org/officeDocument/2006/relationships/tags" Target="../tags/tag610.xml"/><Relationship Id="rId11" Type="http://schemas.openxmlformats.org/officeDocument/2006/relationships/tags" Target="../tags/tag609.xml"/><Relationship Id="rId10" Type="http://schemas.openxmlformats.org/officeDocument/2006/relationships/tags" Target="../tags/tag608.xml"/><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9" Type="http://schemas.openxmlformats.org/officeDocument/2006/relationships/tags" Target="../tags/tag631.xml"/><Relationship Id="rId8" Type="http://schemas.openxmlformats.org/officeDocument/2006/relationships/tags" Target="../tags/tag630.xml"/><Relationship Id="rId7" Type="http://schemas.openxmlformats.org/officeDocument/2006/relationships/tags" Target="../tags/tag629.xml"/><Relationship Id="rId6" Type="http://schemas.openxmlformats.org/officeDocument/2006/relationships/tags" Target="../tags/tag628.xml"/><Relationship Id="rId5" Type="http://schemas.openxmlformats.org/officeDocument/2006/relationships/tags" Target="../tags/tag627.xml"/><Relationship Id="rId4" Type="http://schemas.openxmlformats.org/officeDocument/2006/relationships/tags" Target="../tags/tag626.xml"/><Relationship Id="rId3" Type="http://schemas.openxmlformats.org/officeDocument/2006/relationships/tags" Target="../tags/tag625.xml"/><Relationship Id="rId2" Type="http://schemas.openxmlformats.org/officeDocument/2006/relationships/tags" Target="../tags/tag624.xml"/><Relationship Id="rId11" Type="http://schemas.openxmlformats.org/officeDocument/2006/relationships/tags" Target="../tags/tag633.xml"/><Relationship Id="rId10" Type="http://schemas.openxmlformats.org/officeDocument/2006/relationships/tags" Target="../tags/tag632.xml"/><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9" Type="http://schemas.openxmlformats.org/officeDocument/2006/relationships/tags" Target="../tags/tag641.xml"/><Relationship Id="rId8" Type="http://schemas.openxmlformats.org/officeDocument/2006/relationships/tags" Target="../tags/tag640.xml"/><Relationship Id="rId7" Type="http://schemas.openxmlformats.org/officeDocument/2006/relationships/tags" Target="../tags/tag639.xml"/><Relationship Id="rId6" Type="http://schemas.openxmlformats.org/officeDocument/2006/relationships/tags" Target="../tags/tag638.xml"/><Relationship Id="rId5" Type="http://schemas.openxmlformats.org/officeDocument/2006/relationships/tags" Target="../tags/tag637.xml"/><Relationship Id="rId4" Type="http://schemas.openxmlformats.org/officeDocument/2006/relationships/tags" Target="../tags/tag636.xml"/><Relationship Id="rId3" Type="http://schemas.openxmlformats.org/officeDocument/2006/relationships/tags" Target="../tags/tag635.xml"/><Relationship Id="rId2" Type="http://schemas.openxmlformats.org/officeDocument/2006/relationships/tags" Target="../tags/tag634.xml"/><Relationship Id="rId11" Type="http://schemas.openxmlformats.org/officeDocument/2006/relationships/tags" Target="../tags/tag643.xml"/><Relationship Id="rId10" Type="http://schemas.openxmlformats.org/officeDocument/2006/relationships/tags" Target="../tags/tag642.xml"/><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9" Type="http://schemas.openxmlformats.org/officeDocument/2006/relationships/tags" Target="../tags/tag651.xml"/><Relationship Id="rId8" Type="http://schemas.openxmlformats.org/officeDocument/2006/relationships/tags" Target="../tags/tag650.xml"/><Relationship Id="rId7" Type="http://schemas.openxmlformats.org/officeDocument/2006/relationships/tags" Target="../tags/tag649.xml"/><Relationship Id="rId6" Type="http://schemas.openxmlformats.org/officeDocument/2006/relationships/tags" Target="../tags/tag648.xml"/><Relationship Id="rId5" Type="http://schemas.openxmlformats.org/officeDocument/2006/relationships/tags" Target="../tags/tag647.xml"/><Relationship Id="rId4" Type="http://schemas.openxmlformats.org/officeDocument/2006/relationships/tags" Target="../tags/tag646.xml"/><Relationship Id="rId3" Type="http://schemas.openxmlformats.org/officeDocument/2006/relationships/tags" Target="../tags/tag645.xml"/><Relationship Id="rId2" Type="http://schemas.openxmlformats.org/officeDocument/2006/relationships/tags" Target="../tags/tag644.xml"/><Relationship Id="rId12" Type="http://schemas.openxmlformats.org/officeDocument/2006/relationships/tags" Target="../tags/tag654.xml"/><Relationship Id="rId11" Type="http://schemas.openxmlformats.org/officeDocument/2006/relationships/tags" Target="../tags/tag653.xml"/><Relationship Id="rId10" Type="http://schemas.openxmlformats.org/officeDocument/2006/relationships/tags" Target="../tags/tag652.xml"/><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9" Type="http://schemas.openxmlformats.org/officeDocument/2006/relationships/tags" Target="../tags/tag662.xml"/><Relationship Id="rId8" Type="http://schemas.openxmlformats.org/officeDocument/2006/relationships/tags" Target="../tags/tag661.xml"/><Relationship Id="rId7" Type="http://schemas.openxmlformats.org/officeDocument/2006/relationships/tags" Target="../tags/tag660.xml"/><Relationship Id="rId6" Type="http://schemas.openxmlformats.org/officeDocument/2006/relationships/tags" Target="../tags/tag659.xml"/><Relationship Id="rId5" Type="http://schemas.openxmlformats.org/officeDocument/2006/relationships/tags" Target="../tags/tag658.xml"/><Relationship Id="rId4" Type="http://schemas.openxmlformats.org/officeDocument/2006/relationships/tags" Target="../tags/tag657.xml"/><Relationship Id="rId3" Type="http://schemas.openxmlformats.org/officeDocument/2006/relationships/tags" Target="../tags/tag656.xml"/><Relationship Id="rId2" Type="http://schemas.openxmlformats.org/officeDocument/2006/relationships/tags" Target="../tags/tag655.xml"/><Relationship Id="rId14" Type="http://schemas.openxmlformats.org/officeDocument/2006/relationships/tags" Target="../tags/tag667.xml"/><Relationship Id="rId13" Type="http://schemas.openxmlformats.org/officeDocument/2006/relationships/tags" Target="../tags/tag666.xml"/><Relationship Id="rId12" Type="http://schemas.openxmlformats.org/officeDocument/2006/relationships/tags" Target="../tags/tag665.xml"/><Relationship Id="rId11" Type="http://schemas.openxmlformats.org/officeDocument/2006/relationships/tags" Target="../tags/tag664.xml"/><Relationship Id="rId10" Type="http://schemas.openxmlformats.org/officeDocument/2006/relationships/tags" Target="../tags/tag663.xml"/><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9" Type="http://schemas.openxmlformats.org/officeDocument/2006/relationships/tags" Target="../tags/tag675.xml"/><Relationship Id="rId8" Type="http://schemas.openxmlformats.org/officeDocument/2006/relationships/tags" Target="../tags/tag674.xml"/><Relationship Id="rId7" Type="http://schemas.openxmlformats.org/officeDocument/2006/relationships/tags" Target="../tags/tag673.xml"/><Relationship Id="rId6" Type="http://schemas.openxmlformats.org/officeDocument/2006/relationships/tags" Target="../tags/tag672.xml"/><Relationship Id="rId5" Type="http://schemas.openxmlformats.org/officeDocument/2006/relationships/tags" Target="../tags/tag671.xml"/><Relationship Id="rId4" Type="http://schemas.openxmlformats.org/officeDocument/2006/relationships/tags" Target="../tags/tag670.xml"/><Relationship Id="rId3" Type="http://schemas.openxmlformats.org/officeDocument/2006/relationships/tags" Target="../tags/tag669.xml"/><Relationship Id="rId2" Type="http://schemas.openxmlformats.org/officeDocument/2006/relationships/tags" Target="../tags/tag668.xml"/><Relationship Id="rId11" Type="http://schemas.openxmlformats.org/officeDocument/2006/relationships/tags" Target="../tags/tag677.xml"/><Relationship Id="rId10" Type="http://schemas.openxmlformats.org/officeDocument/2006/relationships/tags" Target="../tags/tag676.xml"/><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4" Type="http://schemas.openxmlformats.org/officeDocument/2006/relationships/tags" Target="../tags/tag680.xml"/><Relationship Id="rId3" Type="http://schemas.openxmlformats.org/officeDocument/2006/relationships/tags" Target="../tags/tag679.xml"/><Relationship Id="rId2" Type="http://schemas.openxmlformats.org/officeDocument/2006/relationships/tags" Target="../tags/tag678.xml"/><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9" Type="http://schemas.openxmlformats.org/officeDocument/2006/relationships/tags" Target="../tags/tag688.xml"/><Relationship Id="rId8" Type="http://schemas.openxmlformats.org/officeDocument/2006/relationships/tags" Target="../tags/tag687.xml"/><Relationship Id="rId7" Type="http://schemas.openxmlformats.org/officeDocument/2006/relationships/tags" Target="../tags/tag686.xml"/><Relationship Id="rId6" Type="http://schemas.openxmlformats.org/officeDocument/2006/relationships/tags" Target="../tags/tag685.xml"/><Relationship Id="rId5" Type="http://schemas.openxmlformats.org/officeDocument/2006/relationships/tags" Target="../tags/tag684.xml"/><Relationship Id="rId4" Type="http://schemas.openxmlformats.org/officeDocument/2006/relationships/tags" Target="../tags/tag683.xml"/><Relationship Id="rId3" Type="http://schemas.openxmlformats.org/officeDocument/2006/relationships/tags" Target="../tags/tag682.xml"/><Relationship Id="rId2" Type="http://schemas.openxmlformats.org/officeDocument/2006/relationships/tags" Target="../tags/tag681.xml"/><Relationship Id="rId12" Type="http://schemas.openxmlformats.org/officeDocument/2006/relationships/tags" Target="../tags/tag691.xml"/><Relationship Id="rId11" Type="http://schemas.openxmlformats.org/officeDocument/2006/relationships/tags" Target="../tags/tag690.xml"/><Relationship Id="rId10" Type="http://schemas.openxmlformats.org/officeDocument/2006/relationships/tags" Target="../tags/tag689.xml"/><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9" Type="http://schemas.openxmlformats.org/officeDocument/2006/relationships/tags" Target="../tags/tag699.xml"/><Relationship Id="rId8" Type="http://schemas.openxmlformats.org/officeDocument/2006/relationships/tags" Target="../tags/tag698.xml"/><Relationship Id="rId7" Type="http://schemas.openxmlformats.org/officeDocument/2006/relationships/tags" Target="../tags/tag697.xml"/><Relationship Id="rId6" Type="http://schemas.openxmlformats.org/officeDocument/2006/relationships/tags" Target="../tags/tag696.xml"/><Relationship Id="rId5" Type="http://schemas.openxmlformats.org/officeDocument/2006/relationships/tags" Target="../tags/tag695.xml"/><Relationship Id="rId4" Type="http://schemas.openxmlformats.org/officeDocument/2006/relationships/tags" Target="../tags/tag694.xml"/><Relationship Id="rId3" Type="http://schemas.openxmlformats.org/officeDocument/2006/relationships/tags" Target="../tags/tag693.xml"/><Relationship Id="rId2" Type="http://schemas.openxmlformats.org/officeDocument/2006/relationships/tags" Target="../tags/tag692.xml"/><Relationship Id="rId11" Type="http://schemas.openxmlformats.org/officeDocument/2006/relationships/tags" Target="../tags/tag701.xml"/><Relationship Id="rId10" Type="http://schemas.openxmlformats.org/officeDocument/2006/relationships/tags" Target="../tags/tag700.xml"/><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8" name="图片 7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3549" y="0"/>
            <a:ext cx="9136901" cy="6858000"/>
          </a:xfrm>
          <a:prstGeom prst="rect">
            <a:avLst/>
          </a:prstGeom>
        </p:spPr>
      </p:pic>
      <p:sp>
        <p:nvSpPr>
          <p:cNvPr id="16" name="日期占位符 15"/>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914660" y="2554849"/>
            <a:ext cx="3619024" cy="1384994"/>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3375" b="1" i="0" u="none" strike="noStrike" kern="1200" cap="none" spc="600" normalizeH="0" baseline="0" noProof="0" dirty="0">
                <a:ln>
                  <a:noFill/>
                </a:ln>
                <a:solidFill>
                  <a:schemeClr val="lt1"/>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8" name="图片 57"/>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52" name="图片 51"/>
          <p:cNvPicPr>
            <a:picLocks noChangeAspect="1"/>
          </p:cNvPicPr>
          <p:nvPr>
            <p:custDataLst>
              <p:tags r:id="rId4"/>
            </p:custDataLst>
          </p:nvPr>
        </p:nvPicPr>
        <p:blipFill>
          <a:blip r:embed="rId5"/>
          <a:stretch>
            <a:fillRect/>
          </a:stretch>
        </p:blipFill>
        <p:spPr>
          <a:xfrm>
            <a:off x="8603932" y="6137910"/>
            <a:ext cx="540068" cy="720090"/>
          </a:xfrm>
          <a:prstGeom prst="rect">
            <a:avLst/>
          </a:prstGeom>
        </p:spPr>
      </p:pic>
      <p:sp>
        <p:nvSpPr>
          <p:cNvPr id="3" name="日期占位符 2"/>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502447" y="1626121"/>
            <a:ext cx="8139178" cy="4041680"/>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14620" y="935831"/>
            <a:ext cx="8925795" cy="201335"/>
            <a:chOff x="152827" y="104775"/>
            <a:chExt cx="11901060" cy="268446"/>
          </a:xfrm>
        </p:grpSpPr>
        <p:sp>
          <p:nvSpPr>
            <p:cNvPr id="10" name="等腰三角形 9"/>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等腰三角形 11"/>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3" name="等腰三角形 12"/>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3" name="日期占位符 2"/>
          <p:cNvSpPr>
            <a:spLocks noGrp="1"/>
          </p:cNvSpPr>
          <p:nvPr>
            <p:ph type="dt" sz="half" idx="10"/>
            <p:custDataLst>
              <p:tags r:id="rId7"/>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502448" y="1571631"/>
            <a:ext cx="8139178" cy="4041680"/>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26" name="组合 25"/>
          <p:cNvGrpSpPr/>
          <p:nvPr userDrawn="1">
            <p:custDataLst>
              <p:tags r:id="rId2"/>
            </p:custDataLst>
          </p:nvPr>
        </p:nvGrpSpPr>
        <p:grpSpPr>
          <a:xfrm>
            <a:off x="60766" y="857246"/>
            <a:ext cx="9083234" cy="5143505"/>
            <a:chOff x="81021" y="-6"/>
            <a:chExt cx="12110979" cy="6858006"/>
          </a:xfrm>
        </p:grpSpPr>
        <p:sp>
          <p:nvSpPr>
            <p:cNvPr id="8" name="任意多边形 5"/>
            <p:cNvSpPr/>
            <p:nvPr userDrawn="1">
              <p:custDataLst>
                <p:tags r:id="rId3"/>
              </p:custDataLst>
            </p:nvPr>
          </p:nvSpPr>
          <p:spPr>
            <a:xfrm>
              <a:off x="77470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sp>
          <p:nvSpPr>
            <p:cNvPr id="10" name="等腰三角形 9"/>
            <p:cNvSpPr/>
            <p:nvPr userDrawn="1">
              <p:custDataLst>
                <p:tags r:id="rId4"/>
              </p:custDataLst>
            </p:nvPr>
          </p:nvSpPr>
          <p:spPr>
            <a:xfrm rot="10800000">
              <a:off x="81021" y="-5"/>
              <a:ext cx="2916822" cy="1296370"/>
            </a:xfrm>
            <a:prstGeom prst="triangle">
              <a:avLst>
                <a:gd name="adj" fmla="val 816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userDrawn="1">
              <p:custDataLst>
                <p:tags r:id="rId5"/>
              </p:custDataLst>
            </p:nvPr>
          </p:nvSpPr>
          <p:spPr>
            <a:xfrm rot="10800000">
              <a:off x="81023" y="-6"/>
              <a:ext cx="5694744" cy="1470581"/>
            </a:xfrm>
            <a:prstGeom prst="triangle">
              <a:avLst>
                <a:gd name="adj" fmla="val 6665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等腰三角形 11"/>
            <p:cNvSpPr/>
            <p:nvPr userDrawn="1">
              <p:custDataLst>
                <p:tags r:id="rId6"/>
              </p:custDataLst>
            </p:nvPr>
          </p:nvSpPr>
          <p:spPr>
            <a:xfrm rot="10800000">
              <a:off x="81023" y="-4"/>
              <a:ext cx="4949072" cy="1470581"/>
            </a:xfrm>
            <a:prstGeom prst="triangle">
              <a:avLst>
                <a:gd name="adj" fmla="val 6179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3" name="直接连接符 12"/>
            <p:cNvCxnSpPr/>
            <p:nvPr userDrawn="1">
              <p:custDataLst>
                <p:tags r:id="rId7"/>
              </p:custDataLst>
            </p:nvPr>
          </p:nvCxnSpPr>
          <p:spPr>
            <a:xfrm flipH="1">
              <a:off x="2745581" y="5690396"/>
              <a:ext cx="1235076" cy="1136646"/>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8"/>
              </p:custDataLst>
            </p:nvPr>
          </p:nvCxnSpPr>
          <p:spPr>
            <a:xfrm>
              <a:off x="3981450" y="5690396"/>
              <a:ext cx="1847850" cy="114356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5" name="等腰三角形 14"/>
            <p:cNvSpPr/>
            <p:nvPr userDrawn="1">
              <p:custDataLst>
                <p:tags r:id="rId9"/>
              </p:custDataLst>
            </p:nvPr>
          </p:nvSpPr>
          <p:spPr>
            <a:xfrm>
              <a:off x="3048000" y="5867400"/>
              <a:ext cx="2682240" cy="990600"/>
            </a:xfrm>
            <a:prstGeom prst="triangle">
              <a:avLst>
                <a:gd name="adj" fmla="val 400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userDrawn="1">
              <p:custDataLst>
                <p:tags r:id="rId10"/>
              </p:custDataLst>
            </p:nvPr>
          </p:nvSpPr>
          <p:spPr>
            <a:xfrm>
              <a:off x="975359" y="5928360"/>
              <a:ext cx="2773681" cy="929640"/>
            </a:xfrm>
            <a:prstGeom prst="triangle">
              <a:avLst>
                <a:gd name="adj" fmla="val 618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cxnSp>
          <p:nvCxnSpPr>
            <p:cNvPr id="17" name="直接连接符 16"/>
            <p:cNvCxnSpPr/>
            <p:nvPr userDrawn="1">
              <p:custDataLst>
                <p:tags r:id="rId11"/>
              </p:custDataLst>
            </p:nvPr>
          </p:nvCxnSpPr>
          <p:spPr>
            <a:xfrm flipH="1" flipV="1">
              <a:off x="8577073" y="4187919"/>
              <a:ext cx="2506178" cy="2658525"/>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2"/>
              </p:custDataLst>
            </p:nvPr>
          </p:nvCxnSpPr>
          <p:spPr>
            <a:xfrm flipV="1">
              <a:off x="11083251" y="5522042"/>
              <a:ext cx="1089699" cy="1326432"/>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3"/>
              </p:custDataLst>
            </p:nvPr>
          </p:nvCxnSpPr>
          <p:spPr>
            <a:xfrm flipH="1">
              <a:off x="8596123" y="30956"/>
              <a:ext cx="2506178" cy="415775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4"/>
              </p:custDataLst>
            </p:nvPr>
          </p:nvCxnSpPr>
          <p:spPr>
            <a:xfrm>
              <a:off x="11102301" y="27781"/>
              <a:ext cx="1089699" cy="2074452"/>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5"/>
              </p:custDataLst>
            </p:nvPr>
          </p:nvCxnSpPr>
          <p:spPr>
            <a:xfrm>
              <a:off x="6707981" y="4192278"/>
              <a:ext cx="5484019"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userDrawn="1">
              <p:custDataLst>
                <p:tags r:id="rId16"/>
              </p:custDataLst>
            </p:nvPr>
          </p:nvSpPr>
          <p:spPr>
            <a:xfrm>
              <a:off x="6720840" y="975360"/>
              <a:ext cx="4899660" cy="3187065"/>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等腰三角形 22"/>
            <p:cNvSpPr/>
            <p:nvPr userDrawn="1">
              <p:custDataLst>
                <p:tags r:id="rId17"/>
              </p:custDataLst>
            </p:nvPr>
          </p:nvSpPr>
          <p:spPr>
            <a:xfrm>
              <a:off x="6713583" y="975360"/>
              <a:ext cx="4899660" cy="3187065"/>
            </a:xfrm>
            <a:prstGeom prst="triangle">
              <a:avLst>
                <a:gd name="adj" fmla="val 32263"/>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等腰三角形 23"/>
            <p:cNvSpPr/>
            <p:nvPr userDrawn="1">
              <p:custDataLst>
                <p:tags r:id="rId18"/>
              </p:custDataLst>
            </p:nvPr>
          </p:nvSpPr>
          <p:spPr>
            <a:xfrm flipV="1">
              <a:off x="6713583" y="4226354"/>
              <a:ext cx="4899660" cy="2019664"/>
            </a:xfrm>
            <a:prstGeom prst="triangle">
              <a:avLst>
                <a:gd name="adj" fmla="val 5030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等腰三角形 24"/>
            <p:cNvSpPr/>
            <p:nvPr userDrawn="1">
              <p:custDataLst>
                <p:tags r:id="rId19"/>
              </p:custDataLst>
            </p:nvPr>
          </p:nvSpPr>
          <p:spPr>
            <a:xfrm flipV="1">
              <a:off x="6713583" y="4226354"/>
              <a:ext cx="4899660" cy="2019664"/>
            </a:xfrm>
            <a:prstGeom prst="triangle">
              <a:avLst>
                <a:gd name="adj" fmla="val 32263"/>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 name="日期占位符 2"/>
          <p:cNvSpPr>
            <a:spLocks noGrp="1"/>
          </p:cNvSpPr>
          <p:nvPr>
            <p:ph type="dt" sz="half" idx="10"/>
            <p:custDataLst>
              <p:tags r:id="rId20"/>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1"/>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22"/>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23"/>
            </p:custDataLst>
          </p:nvPr>
        </p:nvSpPr>
        <p:spPr>
          <a:xfrm>
            <a:off x="978218" y="3773567"/>
            <a:ext cx="3269933" cy="379334"/>
          </a:xfrm>
        </p:spPr>
        <p:txBody>
          <a:bodyPr vert="horz" wrap="square" lIns="91440" tIns="45720" rIns="91440" bIns="4572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24"/>
            </p:custDataLst>
          </p:nvPr>
        </p:nvSpPr>
        <p:spPr>
          <a:xfrm>
            <a:off x="911543" y="2779157"/>
            <a:ext cx="3269933" cy="879158"/>
          </a:xfrm>
        </p:spPr>
        <p:txBody>
          <a:bodyPr vert="horz" wrap="square" lIns="91440" tIns="45720" rIns="91440" bIns="4572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14620" y="935831"/>
            <a:ext cx="8925795" cy="201335"/>
            <a:chOff x="152827" y="104775"/>
            <a:chExt cx="11901060" cy="268446"/>
          </a:xfrm>
        </p:grpSpPr>
        <p:sp>
          <p:nvSpPr>
            <p:cNvPr id="9" name="等腰三角形 8"/>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等腰三角形 9"/>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2" name="等腰三角形 11"/>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7"/>
            </p:custDataLst>
          </p:nvPr>
        </p:nvSpPr>
        <p:spPr>
          <a:xfrm>
            <a:off x="502412" y="1189673"/>
            <a:ext cx="8139178"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1085107"/>
            <a:ext cx="8705888" cy="4687787"/>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11" name="组合 10"/>
          <p:cNvGrpSpPr/>
          <p:nvPr userDrawn="1">
            <p:custDataLst>
              <p:tags r:id="rId3"/>
            </p:custDataLst>
          </p:nvPr>
        </p:nvGrpSpPr>
        <p:grpSpPr>
          <a:xfrm>
            <a:off x="114620" y="935831"/>
            <a:ext cx="8925795" cy="201335"/>
            <a:chOff x="152827" y="104775"/>
            <a:chExt cx="11901060" cy="268446"/>
          </a:xfrm>
        </p:grpSpPr>
        <p:sp>
          <p:nvSpPr>
            <p:cNvPr id="12" name="等腰三角形 11"/>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等腰三角形 13"/>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5" name="等腰三角形 14"/>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hasCustomPrompt="1"/>
            <p:custDataLst>
              <p:tags r:id="rId8"/>
            </p:custDataLst>
          </p:nvPr>
        </p:nvSpPr>
        <p:spPr>
          <a:xfrm>
            <a:off x="961200" y="1794150"/>
            <a:ext cx="7219800" cy="5427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960835" y="2479950"/>
            <a:ext cx="7219950" cy="2583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857250"/>
            <a:ext cx="3618452" cy="51435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6" name="组合 5"/>
          <p:cNvGrpSpPr/>
          <p:nvPr userDrawn="1">
            <p:custDataLst>
              <p:tags r:id="rId3"/>
            </p:custDataLst>
          </p:nvPr>
        </p:nvGrpSpPr>
        <p:grpSpPr>
          <a:xfrm>
            <a:off x="8718077" y="935831"/>
            <a:ext cx="309524" cy="201335"/>
            <a:chOff x="152827" y="104775"/>
            <a:chExt cx="412698" cy="268446"/>
          </a:xfrm>
        </p:grpSpPr>
        <p:sp>
          <p:nvSpPr>
            <p:cNvPr id="12" name="等腰三角形 11"/>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hasCustomPrompt="1"/>
            <p:custDataLst>
              <p:tags r:id="rId6"/>
            </p:custDataLst>
          </p:nvPr>
        </p:nvSpPr>
        <p:spPr>
          <a:xfrm>
            <a:off x="437400" y="1435050"/>
            <a:ext cx="2970000" cy="6615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180250"/>
            <a:ext cx="2967300" cy="3069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34704"/>
            <a:ext cx="4860000" cy="381595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857250"/>
            <a:ext cx="9144000" cy="199825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12" name="组合 11"/>
          <p:cNvGrpSpPr/>
          <p:nvPr userDrawn="1">
            <p:custDataLst>
              <p:tags r:id="rId3"/>
            </p:custDataLst>
          </p:nvPr>
        </p:nvGrpSpPr>
        <p:grpSpPr>
          <a:xfrm>
            <a:off x="114620" y="935831"/>
            <a:ext cx="8925795" cy="201335"/>
            <a:chOff x="152827" y="104775"/>
            <a:chExt cx="11901060" cy="268446"/>
          </a:xfrm>
        </p:grpSpPr>
        <p:sp>
          <p:nvSpPr>
            <p:cNvPr id="13" name="等腰三角形 12"/>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等腰三角形 13"/>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等腰三角形 14"/>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6" name="等腰三角形 15"/>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8"/>
            </p:custDataLst>
          </p:nvPr>
        </p:nvSpPr>
        <p:spPr>
          <a:xfrm>
            <a:off x="459000" y="1443150"/>
            <a:ext cx="8232300" cy="4698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9"/>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459000" y="2101950"/>
            <a:ext cx="8231981" cy="621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459581" y="2963250"/>
            <a:ext cx="8224200" cy="25731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4628978"/>
            <a:ext cx="9144000" cy="137177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12" name="组合 11"/>
          <p:cNvGrpSpPr/>
          <p:nvPr userDrawn="1">
            <p:custDataLst>
              <p:tags r:id="rId3"/>
            </p:custDataLst>
          </p:nvPr>
        </p:nvGrpSpPr>
        <p:grpSpPr>
          <a:xfrm>
            <a:off x="114620" y="935831"/>
            <a:ext cx="8925795" cy="201335"/>
            <a:chOff x="152827" y="104775"/>
            <a:chExt cx="11901060" cy="268446"/>
          </a:xfrm>
        </p:grpSpPr>
        <p:sp>
          <p:nvSpPr>
            <p:cNvPr id="13" name="等腰三角形 12"/>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等腰三角形 13"/>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等腰三角形 14"/>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6" name="等腰三角形 15"/>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8"/>
            </p:custDataLst>
          </p:nvPr>
        </p:nvSpPr>
        <p:spPr>
          <a:xfrm>
            <a:off x="453600" y="1359450"/>
            <a:ext cx="8232300" cy="4239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453628" y="2118150"/>
            <a:ext cx="8243100" cy="2408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445500" y="4742550"/>
            <a:ext cx="8251200" cy="7587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857250"/>
            <a:ext cx="9144000" cy="6858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6" name="组合 5"/>
          <p:cNvGrpSpPr/>
          <p:nvPr userDrawn="1">
            <p:custDataLst>
              <p:tags r:id="rId3"/>
            </p:custDataLst>
          </p:nvPr>
        </p:nvGrpSpPr>
        <p:grpSpPr>
          <a:xfrm>
            <a:off x="100335" y="5713691"/>
            <a:ext cx="8927466" cy="201335"/>
            <a:chOff x="133780" y="6475254"/>
            <a:chExt cx="11903288" cy="268446"/>
          </a:xfrm>
        </p:grpSpPr>
        <p:sp>
          <p:nvSpPr>
            <p:cNvPr id="16" name="等腰三角形 15"/>
            <p:cNvSpPr/>
            <p:nvPr userDrawn="1">
              <p:custDataLst>
                <p:tags r:id="rId4"/>
              </p:custDataLst>
            </p:nvPr>
          </p:nvSpPr>
          <p:spPr>
            <a:xfrm>
              <a:off x="11697762" y="6475254"/>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userDrawn="1">
              <p:custDataLst>
                <p:tags r:id="rId5"/>
              </p:custDataLst>
            </p:nvPr>
          </p:nvSpPr>
          <p:spPr>
            <a:xfrm>
              <a:off x="11624370" y="6532404"/>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等腰三角形 17"/>
            <p:cNvSpPr/>
            <p:nvPr userDrawn="1">
              <p:custDataLst>
                <p:tags r:id="rId6"/>
              </p:custDataLst>
            </p:nvPr>
          </p:nvSpPr>
          <p:spPr>
            <a:xfrm flipH="1">
              <a:off x="133780" y="6486209"/>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9" name="等腰三角形 18"/>
            <p:cNvSpPr/>
            <p:nvPr userDrawn="1">
              <p:custDataLst>
                <p:tags r:id="rId7"/>
              </p:custDataLst>
            </p:nvPr>
          </p:nvSpPr>
          <p:spPr>
            <a:xfrm flipH="1">
              <a:off x="176643" y="6526690"/>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8"/>
            </p:custDataLst>
          </p:nvPr>
        </p:nvSpPr>
        <p:spPr>
          <a:xfrm>
            <a:off x="434700" y="1035450"/>
            <a:ext cx="8278200"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434700" y="2104650"/>
            <a:ext cx="40068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4681800" y="2104650"/>
            <a:ext cx="40257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429300" y="4469850"/>
            <a:ext cx="40068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4689900" y="4467150"/>
            <a:ext cx="40257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17" name="组合 16"/>
          <p:cNvGrpSpPr/>
          <p:nvPr userDrawn="1">
            <p:custDataLst>
              <p:tags r:id="rId3"/>
            </p:custDataLst>
          </p:nvPr>
        </p:nvGrpSpPr>
        <p:grpSpPr>
          <a:xfrm>
            <a:off x="225029" y="5352455"/>
            <a:ext cx="8663470" cy="460772"/>
            <a:chOff x="300038" y="5993606"/>
            <a:chExt cx="11551293" cy="614362"/>
          </a:xfrm>
        </p:grpSpPr>
        <p:sp>
          <p:nvSpPr>
            <p:cNvPr id="12" name="等腰三角形 11"/>
            <p:cNvSpPr/>
            <p:nvPr userDrawn="1">
              <p:custDataLst>
                <p:tags r:id="rId4"/>
              </p:custDataLst>
            </p:nvPr>
          </p:nvSpPr>
          <p:spPr>
            <a:xfrm>
              <a:off x="11074800" y="5993606"/>
              <a:ext cx="776531" cy="614362"/>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a:off x="10906836" y="6124399"/>
              <a:ext cx="767429" cy="483569"/>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等腰三角形 13"/>
            <p:cNvSpPr/>
            <p:nvPr userDrawn="1">
              <p:custDataLst>
                <p:tags r:id="rId6"/>
              </p:custDataLst>
            </p:nvPr>
          </p:nvSpPr>
          <p:spPr>
            <a:xfrm flipH="1">
              <a:off x="300038" y="6024147"/>
              <a:ext cx="1021556" cy="570546"/>
            </a:xfrm>
            <a:prstGeom prst="triangle">
              <a:avLst>
                <a:gd name="adj" fmla="val 738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5" name="等腰三角形 14"/>
            <p:cNvSpPr/>
            <p:nvPr userDrawn="1">
              <p:custDataLst>
                <p:tags r:id="rId7"/>
              </p:custDataLst>
            </p:nvPr>
          </p:nvSpPr>
          <p:spPr>
            <a:xfrm flipH="1">
              <a:off x="397847" y="6116521"/>
              <a:ext cx="809631" cy="445568"/>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hasCustomPrompt="1"/>
            <p:custDataLst>
              <p:tags r:id="rId8"/>
            </p:custDataLst>
          </p:nvPr>
        </p:nvSpPr>
        <p:spPr>
          <a:xfrm>
            <a:off x="1142100" y="1861650"/>
            <a:ext cx="6858000" cy="17901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9"/>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1141810" y="3754350"/>
            <a:ext cx="6858000" cy="1242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78" name="图片 7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3549" y="0"/>
            <a:ext cx="9136901" cy="6858000"/>
          </a:xfrm>
          <a:prstGeom prst="rect">
            <a:avLst/>
          </a:prstGeom>
        </p:spPr>
      </p:pic>
      <p:sp>
        <p:nvSpPr>
          <p:cNvPr id="3" name="日期占位符 2"/>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文本占位符 4"/>
          <p:cNvSpPr/>
          <p:nvPr>
            <p:ph type="body" idx="1" hasCustomPrompt="1"/>
            <p:custDataLst>
              <p:tags r:id="rId4"/>
            </p:custDataLst>
          </p:nvPr>
        </p:nvSpPr>
        <p:spPr>
          <a:xfrm>
            <a:off x="571981" y="2543371"/>
            <a:ext cx="3619052" cy="480295"/>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35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mn-cs"/>
              </a:defRPr>
            </a:lvl1pPr>
            <a:lvl2pPr marL="257175"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125"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514350" indent="0" algn="ctr" defTabSz="914400" rtl="0" eaLnBrk="1" fontAlgn="auto" latinLnBrk="0" hangingPunct="1">
              <a:lnSpc>
                <a:spcPct val="130000"/>
              </a:lnSpc>
              <a:spcBef>
                <a:spcPts val="0"/>
              </a:spcBef>
              <a:spcAft>
                <a:spcPts val="1000"/>
              </a:spcAft>
              <a:buFont typeface="Arial" panose="020B0604020202020204" pitchFamily="34" charset="0"/>
              <a:buNone/>
              <a:defRPr sz="1015"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771525" indent="0" algn="ctr" defTabSz="914400" rtl="0" eaLnBrk="1" fontAlgn="auto" latinLnBrk="0" hangingPunct="1">
              <a:lnSpc>
                <a:spcPct val="130000"/>
              </a:lnSpc>
              <a:spcBef>
                <a:spcPts val="0"/>
              </a:spcBef>
              <a:spcAft>
                <a:spcPts val="1000"/>
              </a:spcAft>
              <a:buFont typeface="Arial" panose="020B0604020202020204" pitchFamily="34" charset="0"/>
              <a:buNone/>
              <a:defRPr sz="9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9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285875" indent="0" algn="ctr" defTabSz="914400" rtl="0" eaLnBrk="1" latinLnBrk="0" hangingPunct="1">
              <a:lnSpc>
                <a:spcPct val="90000"/>
              </a:lnSpc>
              <a:spcBef>
                <a:spcPts val="280"/>
              </a:spcBef>
              <a:buFont typeface="Arial" panose="020B0604020202020204" pitchFamily="34" charset="0"/>
              <a:buNone/>
              <a:defRPr sz="900" kern="1200">
                <a:solidFill>
                  <a:schemeClr val="tx1"/>
                </a:solidFill>
                <a:latin typeface="+mn-lt"/>
                <a:ea typeface="+mn-ea"/>
                <a:cs typeface="+mn-cs"/>
              </a:defRPr>
            </a:lvl6pPr>
            <a:lvl7pPr marL="1543050" indent="0" algn="ctr" defTabSz="914400" rtl="0" eaLnBrk="1" latinLnBrk="0" hangingPunct="1">
              <a:lnSpc>
                <a:spcPct val="90000"/>
              </a:lnSpc>
              <a:spcBef>
                <a:spcPts val="280"/>
              </a:spcBef>
              <a:buFont typeface="Arial" panose="020B0604020202020204" pitchFamily="34" charset="0"/>
              <a:buNone/>
              <a:defRPr sz="900" kern="1200">
                <a:solidFill>
                  <a:schemeClr val="tx1"/>
                </a:solidFill>
                <a:latin typeface="+mn-lt"/>
                <a:ea typeface="+mn-ea"/>
                <a:cs typeface="+mn-cs"/>
              </a:defRPr>
            </a:lvl7pPr>
            <a:lvl8pPr marL="1800225" indent="0" algn="ctr" defTabSz="914400" rtl="0" eaLnBrk="1" latinLnBrk="0" hangingPunct="1">
              <a:lnSpc>
                <a:spcPct val="90000"/>
              </a:lnSpc>
              <a:spcBef>
                <a:spcPts val="280"/>
              </a:spcBef>
              <a:buFont typeface="Arial" panose="020B0604020202020204" pitchFamily="34" charset="0"/>
              <a:buNone/>
              <a:defRPr sz="900" kern="1200">
                <a:solidFill>
                  <a:schemeClr val="tx1"/>
                </a:solidFill>
                <a:latin typeface="+mn-lt"/>
                <a:ea typeface="+mn-ea"/>
                <a:cs typeface="+mn-cs"/>
              </a:defRPr>
            </a:lvl8pPr>
            <a:lvl9pPr marL="2057400" indent="0" algn="ctr" defTabSz="914400" rtl="0" eaLnBrk="1" latinLnBrk="0" hangingPunct="1">
              <a:lnSpc>
                <a:spcPct val="90000"/>
              </a:lnSpc>
              <a:spcBef>
                <a:spcPts val="280"/>
              </a:spcBef>
              <a:buFont typeface="Arial" panose="020B0604020202020204" pitchFamily="34" charset="0"/>
              <a:buNone/>
              <a:defRPr sz="9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6" name="标题 5"/>
          <p:cNvSpPr/>
          <p:nvPr>
            <p:ph type="title" hasCustomPrompt="1"/>
            <p:custDataLst>
              <p:tags r:id="rId5"/>
            </p:custDataLst>
          </p:nvPr>
        </p:nvSpPr>
        <p:spPr>
          <a:xfrm>
            <a:off x="571505" y="3398434"/>
            <a:ext cx="3619529" cy="853916"/>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3715" b="1" i="0" u="none" strike="noStrike" kern="1200" cap="none" spc="700" normalizeH="0" baseline="0" noProof="0" dirty="0">
                <a:ln>
                  <a:noFill/>
                </a:ln>
                <a:solidFill>
                  <a:schemeClr val="lt1"/>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58" name="图片 57"/>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52" name="图片 51"/>
          <p:cNvPicPr>
            <a:picLocks noChangeAspect="1"/>
          </p:cNvPicPr>
          <p:nvPr>
            <p:custDataLst>
              <p:tags r:id="rId4"/>
            </p:custDataLst>
          </p:nvPr>
        </p:nvPicPr>
        <p:blipFill>
          <a:blip r:embed="rId5"/>
          <a:stretch>
            <a:fillRect/>
          </a:stretch>
        </p:blipFill>
        <p:spPr>
          <a:xfrm>
            <a:off x="8603932" y="6137910"/>
            <a:ext cx="540068" cy="720090"/>
          </a:xfrm>
          <a:prstGeom prst="rect">
            <a:avLst/>
          </a:prstGeom>
        </p:spPr>
      </p:pic>
      <p:sp>
        <p:nvSpPr>
          <p:cNvPr id="2" name="标题 1"/>
          <p:cNvSpPr>
            <a:spLocks noGrp="1"/>
          </p:cNvSpPr>
          <p:nvPr>
            <p:ph type="title"/>
            <p:custDataLst>
              <p:tags r:id="rId6"/>
            </p:custDataLst>
          </p:nvPr>
        </p:nvSpPr>
        <p:spPr>
          <a:xfrm>
            <a:off x="502411" y="498476"/>
            <a:ext cx="8139178" cy="331473"/>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6" name="矩形 5"/>
          <p:cNvSpPr/>
          <p:nvPr>
            <p:custDataLst>
              <p:tags r:id="rId2"/>
            </p:custDataLst>
          </p:nvPr>
        </p:nvSpPr>
        <p:spPr>
          <a:xfrm>
            <a:off x="220950" y="302400"/>
            <a:ext cx="8702097"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015">
              <a:solidFill>
                <a:schemeClr val="lt1"/>
              </a:solidFill>
            </a:endParaRPr>
          </a:p>
        </p:txBody>
      </p:sp>
      <p:pic>
        <p:nvPicPr>
          <p:cNvPr id="58" name="图片 57"/>
          <p:cNvPicPr>
            <a:picLocks noChangeAspect="1"/>
          </p:cNvPicPr>
          <p:nvPr>
            <p:custDataLst>
              <p:tags r:id="rId3"/>
            </p:custDataLst>
          </p:nvPr>
        </p:nvPicPr>
        <p:blipFill>
          <a:blip r:embed="rId4"/>
          <a:stretch>
            <a:fillRect/>
          </a:stretch>
        </p:blipFill>
        <p:spPr>
          <a:xfrm>
            <a:off x="0" y="0"/>
            <a:ext cx="540068" cy="720090"/>
          </a:xfrm>
          <a:prstGeom prst="rect">
            <a:avLst/>
          </a:prstGeom>
        </p:spPr>
      </p:pic>
      <p:pic>
        <p:nvPicPr>
          <p:cNvPr id="52" name="图片 51"/>
          <p:cNvPicPr>
            <a:picLocks noChangeAspect="1"/>
          </p:cNvPicPr>
          <p:nvPr>
            <p:custDataLst>
              <p:tags r:id="rId5"/>
            </p:custDataLst>
          </p:nvPr>
        </p:nvPicPr>
        <p:blipFill>
          <a:blip r:embed="rId6"/>
          <a:stretch>
            <a:fillRect/>
          </a:stretch>
        </p:blipFill>
        <p:spPr>
          <a:xfrm>
            <a:off x="8603932" y="6137910"/>
            <a:ext cx="540068" cy="720090"/>
          </a:xfrm>
          <a:prstGeom prst="rect">
            <a:avLst/>
          </a:prstGeom>
        </p:spPr>
      </p:pic>
      <p:sp>
        <p:nvSpPr>
          <p:cNvPr id="2" name="标题 1"/>
          <p:cNvSpPr>
            <a:spLocks noGrp="1"/>
          </p:cNvSpPr>
          <p:nvPr>
            <p:ph type="title" hasCustomPrompt="1"/>
            <p:custDataLst>
              <p:tags r:id="rId7"/>
            </p:custDataLst>
          </p:nvPr>
        </p:nvSpPr>
        <p:spPr>
          <a:xfrm>
            <a:off x="961200" y="1339650"/>
            <a:ext cx="7219800" cy="542700"/>
          </a:xfrm>
        </p:spPr>
        <p:txBody>
          <a:bodyPr anchor="ctr"/>
          <a:lstStyle>
            <a:lvl1pPr>
              <a:defRPr sz="18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960835" y="2594250"/>
            <a:ext cx="7219950" cy="25839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6" name="矩形 5"/>
          <p:cNvSpPr/>
          <p:nvPr>
            <p:custDataLst>
              <p:tags r:id="rId2"/>
            </p:custDataLst>
          </p:nvPr>
        </p:nvSpPr>
        <p:spPr>
          <a:xfrm>
            <a:off x="0" y="-10800"/>
            <a:ext cx="3620691"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015">
              <a:solidFill>
                <a:schemeClr val="lt1"/>
              </a:solidFill>
            </a:endParaRPr>
          </a:p>
        </p:txBody>
      </p:sp>
      <p:pic>
        <p:nvPicPr>
          <p:cNvPr id="58" name="图片 57"/>
          <p:cNvPicPr>
            <a:picLocks noChangeAspect="1"/>
          </p:cNvPicPr>
          <p:nvPr>
            <p:custDataLst>
              <p:tags r:id="rId3"/>
            </p:custDataLst>
          </p:nvPr>
        </p:nvPicPr>
        <p:blipFill>
          <a:blip r:embed="rId4"/>
          <a:stretch>
            <a:fillRect/>
          </a:stretch>
        </p:blipFill>
        <p:spPr>
          <a:xfrm>
            <a:off x="8603932" y="0"/>
            <a:ext cx="540068" cy="720090"/>
          </a:xfrm>
          <a:prstGeom prst="rect">
            <a:avLst/>
          </a:prstGeom>
        </p:spPr>
      </p:pic>
      <p:pic>
        <p:nvPicPr>
          <p:cNvPr id="52" name="图片 51"/>
          <p:cNvPicPr>
            <a:picLocks noChangeAspect="1"/>
          </p:cNvPicPr>
          <p:nvPr>
            <p:custDataLst>
              <p:tags r:id="rId5"/>
            </p:custDataLst>
          </p:nvPr>
        </p:nvPicPr>
        <p:blipFill>
          <a:blip r:embed="rId6"/>
          <a:stretch>
            <a:fillRect/>
          </a:stretch>
        </p:blipFill>
        <p:spPr>
          <a:xfrm>
            <a:off x="0" y="6137910"/>
            <a:ext cx="540068" cy="720090"/>
          </a:xfrm>
          <a:prstGeom prst="rect">
            <a:avLst/>
          </a:prstGeom>
        </p:spPr>
      </p:pic>
      <p:sp>
        <p:nvSpPr>
          <p:cNvPr id="2" name="标题 1"/>
          <p:cNvSpPr>
            <a:spLocks noGrp="1"/>
          </p:cNvSpPr>
          <p:nvPr>
            <p:ph type="title" hasCustomPrompt="1"/>
            <p:custDataLst>
              <p:tags r:id="rId7"/>
            </p:custDataLst>
          </p:nvPr>
        </p:nvSpPr>
        <p:spPr>
          <a:xfrm>
            <a:off x="437400" y="880650"/>
            <a:ext cx="2970000" cy="661500"/>
          </a:xfrm>
        </p:spPr>
        <p:txBody>
          <a:bodyPr anchor="ctr" anchorCtr="0"/>
          <a:lstStyle>
            <a:lvl1pPr>
              <a:defRPr sz="2025"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440100" y="2275650"/>
            <a:ext cx="2967300" cy="30699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3825900" y="1405930"/>
            <a:ext cx="4860000" cy="3815953"/>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6" name="矩形 5"/>
          <p:cNvSpPr/>
          <p:nvPr>
            <p:custDataLst>
              <p:tags r:id="rId2"/>
            </p:custDataLst>
          </p:nvPr>
        </p:nvSpPr>
        <p:spPr>
          <a:xfrm>
            <a:off x="0" y="-10800"/>
            <a:ext cx="91422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015">
              <a:solidFill>
                <a:schemeClr val="lt1"/>
              </a:solidFill>
            </a:endParaRPr>
          </a:p>
        </p:txBody>
      </p:sp>
      <p:pic>
        <p:nvPicPr>
          <p:cNvPr id="58" name="图片 57"/>
          <p:cNvPicPr>
            <a:picLocks noChangeAspect="1"/>
          </p:cNvPicPr>
          <p:nvPr>
            <p:custDataLst>
              <p:tags r:id="rId3"/>
            </p:custDataLst>
          </p:nvPr>
        </p:nvPicPr>
        <p:blipFill>
          <a:blip r:embed="rId4"/>
          <a:stretch>
            <a:fillRect/>
          </a:stretch>
        </p:blipFill>
        <p:spPr>
          <a:xfrm>
            <a:off x="0" y="-10800"/>
            <a:ext cx="540068" cy="720090"/>
          </a:xfrm>
          <a:prstGeom prst="rect">
            <a:avLst/>
          </a:prstGeom>
        </p:spPr>
      </p:pic>
      <p:pic>
        <p:nvPicPr>
          <p:cNvPr id="52" name="图片 51"/>
          <p:cNvPicPr>
            <a:picLocks noChangeAspect="1"/>
          </p:cNvPicPr>
          <p:nvPr>
            <p:custDataLst>
              <p:tags r:id="rId5"/>
            </p:custDataLst>
          </p:nvPr>
        </p:nvPicPr>
        <p:blipFill>
          <a:blip r:embed="rId6"/>
          <a:stretch>
            <a:fillRect/>
          </a:stretch>
        </p:blipFill>
        <p:spPr>
          <a:xfrm>
            <a:off x="8603932" y="6137910"/>
            <a:ext cx="540068" cy="720090"/>
          </a:xfrm>
          <a:prstGeom prst="rect">
            <a:avLst/>
          </a:prstGeom>
        </p:spPr>
      </p:pic>
      <p:sp>
        <p:nvSpPr>
          <p:cNvPr id="2" name="标题 1"/>
          <p:cNvSpPr>
            <a:spLocks noGrp="1"/>
          </p:cNvSpPr>
          <p:nvPr>
            <p:ph type="title"/>
            <p:custDataLst>
              <p:tags r:id="rId7"/>
            </p:custDataLst>
          </p:nvPr>
        </p:nvSpPr>
        <p:spPr>
          <a:xfrm>
            <a:off x="459000" y="859500"/>
            <a:ext cx="8232300" cy="469800"/>
          </a:xfrm>
        </p:spPr>
        <p:txBody>
          <a:bodyPr anchor="ctr"/>
          <a:lstStyle>
            <a:lvl1pPr algn="ctr">
              <a:defRPr sz="2025"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459000" y="1763100"/>
            <a:ext cx="8231981" cy="621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459581" y="3236850"/>
            <a:ext cx="8224200" cy="25731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6" name="矩形 5"/>
          <p:cNvSpPr/>
          <p:nvPr>
            <p:custDataLst>
              <p:tags r:id="rId2"/>
            </p:custDataLst>
          </p:nvPr>
        </p:nvSpPr>
        <p:spPr>
          <a:xfrm>
            <a:off x="0" y="5029200"/>
            <a:ext cx="91422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015">
              <a:solidFill>
                <a:schemeClr val="lt1"/>
              </a:solidFill>
            </a:endParaRPr>
          </a:p>
        </p:txBody>
      </p:sp>
      <p:pic>
        <p:nvPicPr>
          <p:cNvPr id="58" name="图片 57"/>
          <p:cNvPicPr>
            <a:picLocks noChangeAspect="1"/>
          </p:cNvPicPr>
          <p:nvPr>
            <p:custDataLst>
              <p:tags r:id="rId3"/>
            </p:custDataLst>
          </p:nvPr>
        </p:nvPicPr>
        <p:blipFill>
          <a:blip r:embed="rId4"/>
          <a:stretch>
            <a:fillRect/>
          </a:stretch>
        </p:blipFill>
        <p:spPr>
          <a:xfrm>
            <a:off x="0" y="0"/>
            <a:ext cx="540068" cy="720090"/>
          </a:xfrm>
          <a:prstGeom prst="rect">
            <a:avLst/>
          </a:prstGeom>
        </p:spPr>
      </p:pic>
      <p:pic>
        <p:nvPicPr>
          <p:cNvPr id="52" name="图片 51"/>
          <p:cNvPicPr>
            <a:picLocks noChangeAspect="1"/>
          </p:cNvPicPr>
          <p:nvPr>
            <p:custDataLst>
              <p:tags r:id="rId5"/>
            </p:custDataLst>
          </p:nvPr>
        </p:nvPicPr>
        <p:blipFill>
          <a:blip r:embed="rId6"/>
          <a:stretch>
            <a:fillRect/>
          </a:stretch>
        </p:blipFill>
        <p:spPr>
          <a:xfrm>
            <a:off x="8603932" y="6137910"/>
            <a:ext cx="540068" cy="720090"/>
          </a:xfrm>
          <a:prstGeom prst="rect">
            <a:avLst/>
          </a:prstGeom>
        </p:spPr>
      </p:pic>
      <p:sp>
        <p:nvSpPr>
          <p:cNvPr id="2" name="标题 1"/>
          <p:cNvSpPr>
            <a:spLocks noGrp="1"/>
          </p:cNvSpPr>
          <p:nvPr>
            <p:ph type="title"/>
            <p:custDataLst>
              <p:tags r:id="rId7"/>
            </p:custDataLst>
          </p:nvPr>
        </p:nvSpPr>
        <p:spPr>
          <a:xfrm>
            <a:off x="453600" y="740250"/>
            <a:ext cx="8232300" cy="423900"/>
          </a:xfrm>
        </p:spPr>
        <p:txBody>
          <a:bodyPr anchor="ctr" anchorCtr="0"/>
          <a:lstStyle>
            <a:lvl1pPr algn="ctr">
              <a:defRPr sz="18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453628" y="2082600"/>
            <a:ext cx="8243100" cy="2408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445500" y="5306850"/>
            <a:ext cx="8251200" cy="7587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6" name="矩形 5"/>
          <p:cNvSpPr/>
          <p:nvPr>
            <p:custDataLst>
              <p:tags r:id="rId2"/>
            </p:custDataLst>
          </p:nvPr>
        </p:nvSpPr>
        <p:spPr>
          <a:xfrm>
            <a:off x="0" y="-10800"/>
            <a:ext cx="91422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015">
              <a:solidFill>
                <a:schemeClr val="lt1"/>
              </a:solidFill>
            </a:endParaRPr>
          </a:p>
        </p:txBody>
      </p:sp>
      <p:pic>
        <p:nvPicPr>
          <p:cNvPr id="58" name="图片 57"/>
          <p:cNvPicPr>
            <a:picLocks noChangeAspect="1"/>
          </p:cNvPicPr>
          <p:nvPr>
            <p:custDataLst>
              <p:tags r:id="rId3"/>
            </p:custDataLst>
          </p:nvPr>
        </p:nvPicPr>
        <p:blipFill>
          <a:blip r:embed="rId4"/>
          <a:stretch>
            <a:fillRect/>
          </a:stretch>
        </p:blipFill>
        <p:spPr>
          <a:xfrm>
            <a:off x="8603932" y="6137910"/>
            <a:ext cx="540068" cy="720090"/>
          </a:xfrm>
          <a:prstGeom prst="rect">
            <a:avLst/>
          </a:prstGeom>
        </p:spPr>
      </p:pic>
      <p:pic>
        <p:nvPicPr>
          <p:cNvPr id="52" name="图片 51"/>
          <p:cNvPicPr>
            <a:picLocks noChangeAspect="1"/>
          </p:cNvPicPr>
          <p:nvPr>
            <p:custDataLst>
              <p:tags r:id="rId5"/>
            </p:custDataLst>
          </p:nvPr>
        </p:nvPicPr>
        <p:blipFill>
          <a:blip r:embed="rId6"/>
          <a:stretch>
            <a:fillRect/>
          </a:stretch>
        </p:blipFill>
        <p:spPr>
          <a:xfrm>
            <a:off x="0" y="6137910"/>
            <a:ext cx="540068" cy="720090"/>
          </a:xfrm>
          <a:prstGeom prst="rect">
            <a:avLst/>
          </a:prstGeom>
        </p:spPr>
      </p:pic>
      <p:sp>
        <p:nvSpPr>
          <p:cNvPr id="2" name="标题 1"/>
          <p:cNvSpPr>
            <a:spLocks noGrp="1"/>
          </p:cNvSpPr>
          <p:nvPr>
            <p:ph type="title"/>
            <p:custDataLst>
              <p:tags r:id="rId7"/>
            </p:custDataLst>
          </p:nvPr>
        </p:nvSpPr>
        <p:spPr>
          <a:xfrm>
            <a:off x="434700" y="292846"/>
            <a:ext cx="8278200" cy="331473"/>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434700" y="2025000"/>
            <a:ext cx="4006800" cy="217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4681800" y="2025000"/>
            <a:ext cx="4025700" cy="217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429300" y="4914450"/>
            <a:ext cx="4006800" cy="5859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4689900" y="4910850"/>
            <a:ext cx="4025700" cy="5859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6" name="矩形 5"/>
          <p:cNvSpPr/>
          <p:nvPr>
            <p:custDataLst>
              <p:tags r:id="rId2"/>
            </p:custDataLst>
          </p:nvPr>
        </p:nvSpPr>
        <p:spPr>
          <a:xfrm>
            <a:off x="0" y="1576799"/>
            <a:ext cx="9142200" cy="3704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015">
              <a:solidFill>
                <a:schemeClr val="lt1"/>
              </a:solidFill>
            </a:endParaRPr>
          </a:p>
        </p:txBody>
      </p:sp>
      <p:pic>
        <p:nvPicPr>
          <p:cNvPr id="58" name="图片 5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7827046" y="-10801"/>
            <a:ext cx="1315145" cy="1753527"/>
          </a:xfrm>
          <a:prstGeom prst="rect">
            <a:avLst/>
          </a:prstGeom>
        </p:spPr>
      </p:pic>
      <p:pic>
        <p:nvPicPr>
          <p:cNvPr id="52" name="图片 51"/>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5104461"/>
            <a:ext cx="1315145" cy="1753527"/>
          </a:xfrm>
          <a:prstGeom prst="rect">
            <a:avLst/>
          </a:prstGeom>
        </p:spPr>
      </p:pic>
      <p:sp>
        <p:nvSpPr>
          <p:cNvPr id="2" name="标题 1"/>
          <p:cNvSpPr>
            <a:spLocks noGrp="1"/>
          </p:cNvSpPr>
          <p:nvPr>
            <p:ph type="title" hasCustomPrompt="1"/>
            <p:custDataLst>
              <p:tags r:id="rId7"/>
            </p:custDataLst>
          </p:nvPr>
        </p:nvSpPr>
        <p:spPr>
          <a:xfrm>
            <a:off x="1142100" y="1637550"/>
            <a:ext cx="6858000" cy="1790100"/>
          </a:xfrm>
        </p:spPr>
        <p:txBody>
          <a:bodyPr anchor="b"/>
          <a:lstStyle>
            <a:lvl1pPr algn="ctr">
              <a:defRPr sz="3375"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141810" y="4069800"/>
            <a:ext cx="6858000" cy="1242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662732" y="3128804"/>
            <a:ext cx="6858000" cy="667703"/>
          </a:xfrm>
        </p:spPr>
        <p:txBody>
          <a:bodyPr lIns="91440" tIns="0" rIns="91440" bIns="45720">
            <a:normAutofit/>
          </a:bodyPr>
          <a:lstStyle>
            <a:lvl1pPr marL="0" indent="0" algn="l" eaLnBrk="1" fontAlgn="auto" latinLnBrk="0" hangingPunct="1">
              <a:lnSpc>
                <a:spcPct val="100000"/>
              </a:lnSpc>
              <a:buNone/>
              <a:defRPr sz="1350" u="none" strike="noStrike" kern="1200" cap="none" spc="200" normalizeH="0" baseline="0">
                <a:solidFill>
                  <a:schemeClr val="tx1">
                    <a:lumMod val="75000"/>
                    <a:lumOff val="25000"/>
                  </a:schemeClr>
                </a:solidFill>
                <a:uFillTx/>
                <a:latin typeface="Arial" panose="020B0604020202020204" pitchFamily="34" charset="0"/>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662733" y="5122890"/>
            <a:ext cx="2524073" cy="434743"/>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58" name="图片 57"/>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52" name="图片 51"/>
          <p:cNvPicPr>
            <a:picLocks noChangeAspect="1"/>
          </p:cNvPicPr>
          <p:nvPr>
            <p:custDataLst>
              <p:tags r:id="rId4"/>
            </p:custDataLst>
          </p:nvPr>
        </p:nvPicPr>
        <p:blipFill>
          <a:blip r:embed="rId5"/>
          <a:stretch>
            <a:fillRect/>
          </a:stretch>
        </p:blipFill>
        <p:spPr>
          <a:xfrm>
            <a:off x="8603932" y="6137910"/>
            <a:ext cx="540068" cy="720090"/>
          </a:xfrm>
          <a:prstGeom prst="rect">
            <a:avLst/>
          </a:prstGeom>
        </p:spPr>
      </p:pic>
      <p:sp>
        <p:nvSpPr>
          <p:cNvPr id="2" name="标题 1"/>
          <p:cNvSpPr>
            <a:spLocks noGrp="1"/>
          </p:cNvSpPr>
          <p:nvPr>
            <p:ph type="title"/>
          </p:nvPr>
        </p:nvSpPr>
        <p:spPr>
          <a:xfrm>
            <a:off x="502411" y="498479"/>
            <a:ext cx="8139178" cy="331473"/>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502411" y="1626121"/>
            <a:ext cx="8139178" cy="4041680"/>
          </a:xfrm>
        </p:spPr>
        <p:txBody>
          <a:bodyPr vert="horz"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8" name="图片 4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61365" y="2215738"/>
            <a:ext cx="2079869" cy="2426513"/>
          </a:xfrm>
          <a:prstGeom prst="rect">
            <a:avLst/>
          </a:prstGeom>
        </p:spPr>
      </p:pic>
      <p:pic>
        <p:nvPicPr>
          <p:cNvPr id="58" name="图片 57"/>
          <p:cNvPicPr>
            <a:picLocks noChangeAspect="1"/>
          </p:cNvPicPr>
          <p:nvPr>
            <p:custDataLst>
              <p:tags r:id="rId4"/>
            </p:custDataLst>
          </p:nvPr>
        </p:nvPicPr>
        <p:blipFill>
          <a:blip r:embed="rId5"/>
          <a:stretch>
            <a:fillRect/>
          </a:stretch>
        </p:blipFill>
        <p:spPr>
          <a:xfrm>
            <a:off x="8603932" y="6137910"/>
            <a:ext cx="540068" cy="720090"/>
          </a:xfrm>
          <a:prstGeom prst="rect">
            <a:avLst/>
          </a:prstGeom>
        </p:spPr>
      </p:pic>
      <p:pic>
        <p:nvPicPr>
          <p:cNvPr id="52" name="图片 51"/>
          <p:cNvPicPr>
            <a:picLocks noChangeAspect="1"/>
          </p:cNvPicPr>
          <p:nvPr>
            <p:custDataLst>
              <p:tags r:id="rId6"/>
            </p:custDataLst>
          </p:nvPr>
        </p:nvPicPr>
        <p:blipFill>
          <a:blip r:embed="rId7"/>
          <a:stretch>
            <a:fillRect/>
          </a:stretch>
        </p:blipFill>
        <p:spPr>
          <a:xfrm>
            <a:off x="8603932" y="0"/>
            <a:ext cx="540068" cy="720090"/>
          </a:xfrm>
          <a:prstGeom prst="rect">
            <a:avLst/>
          </a:prstGeom>
        </p:spPr>
      </p:pic>
      <p:sp>
        <p:nvSpPr>
          <p:cNvPr id="4" name="日期占位符 3"/>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2"/>
          <p:cNvSpPr/>
          <p:nvPr>
            <p:ph type="subTitle" idx="3" hasCustomPrompt="1"/>
            <p:custDataLst>
              <p:tags r:id="rId8"/>
            </p:custDataLst>
          </p:nvPr>
        </p:nvSpPr>
        <p:spPr>
          <a:xfrm>
            <a:off x="3390927" y="3079765"/>
            <a:ext cx="5143024" cy="619001"/>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015"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257175"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125"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514350" indent="0" algn="ctr" defTabSz="914400" rtl="0" eaLnBrk="1" fontAlgn="auto" latinLnBrk="0" hangingPunct="1">
              <a:lnSpc>
                <a:spcPct val="130000"/>
              </a:lnSpc>
              <a:spcBef>
                <a:spcPts val="0"/>
              </a:spcBef>
              <a:spcAft>
                <a:spcPts val="1000"/>
              </a:spcAft>
              <a:buFont typeface="Arial" panose="020B0604020202020204" pitchFamily="34" charset="0"/>
              <a:buNone/>
              <a:defRPr sz="1015"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771525" indent="0" algn="ctr" defTabSz="914400" rtl="0" eaLnBrk="1" fontAlgn="auto" latinLnBrk="0" hangingPunct="1">
              <a:lnSpc>
                <a:spcPct val="130000"/>
              </a:lnSpc>
              <a:spcBef>
                <a:spcPts val="0"/>
              </a:spcBef>
              <a:spcAft>
                <a:spcPts val="1000"/>
              </a:spcAft>
              <a:buFont typeface="Arial" panose="020B0604020202020204" pitchFamily="34" charset="0"/>
              <a:buNone/>
              <a:defRPr sz="9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9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285875" indent="0" algn="ctr" defTabSz="914400" rtl="0" eaLnBrk="1" latinLnBrk="0" hangingPunct="1">
              <a:lnSpc>
                <a:spcPct val="90000"/>
              </a:lnSpc>
              <a:spcBef>
                <a:spcPts val="280"/>
              </a:spcBef>
              <a:buFont typeface="Arial" panose="020B0604020202020204" pitchFamily="34" charset="0"/>
              <a:buNone/>
              <a:defRPr sz="900" kern="1200">
                <a:solidFill>
                  <a:schemeClr val="tx1"/>
                </a:solidFill>
                <a:latin typeface="+mn-lt"/>
                <a:ea typeface="+mn-ea"/>
                <a:cs typeface="+mn-cs"/>
              </a:defRPr>
            </a:lvl6pPr>
            <a:lvl7pPr marL="1543050" indent="0" algn="ctr" defTabSz="914400" rtl="0" eaLnBrk="1" latinLnBrk="0" hangingPunct="1">
              <a:lnSpc>
                <a:spcPct val="90000"/>
              </a:lnSpc>
              <a:spcBef>
                <a:spcPts val="280"/>
              </a:spcBef>
              <a:buFont typeface="Arial" panose="020B0604020202020204" pitchFamily="34" charset="0"/>
              <a:buNone/>
              <a:defRPr sz="900" kern="1200">
                <a:solidFill>
                  <a:schemeClr val="tx1"/>
                </a:solidFill>
                <a:latin typeface="+mn-lt"/>
                <a:ea typeface="+mn-ea"/>
                <a:cs typeface="+mn-cs"/>
              </a:defRPr>
            </a:lvl7pPr>
            <a:lvl8pPr marL="1800225" indent="0" algn="ctr" defTabSz="914400" rtl="0" eaLnBrk="1" latinLnBrk="0" hangingPunct="1">
              <a:lnSpc>
                <a:spcPct val="90000"/>
              </a:lnSpc>
              <a:spcBef>
                <a:spcPts val="280"/>
              </a:spcBef>
              <a:buFont typeface="Arial" panose="020B0604020202020204" pitchFamily="34" charset="0"/>
              <a:buNone/>
              <a:defRPr sz="900" kern="1200">
                <a:solidFill>
                  <a:schemeClr val="tx1"/>
                </a:solidFill>
                <a:latin typeface="+mn-lt"/>
                <a:ea typeface="+mn-ea"/>
                <a:cs typeface="+mn-cs"/>
              </a:defRPr>
            </a:lvl8pPr>
            <a:lvl9pPr marL="2057400" indent="0" algn="ctr" defTabSz="914400" rtl="0" eaLnBrk="1" latinLnBrk="0" hangingPunct="1">
              <a:lnSpc>
                <a:spcPct val="90000"/>
              </a:lnSpc>
              <a:spcBef>
                <a:spcPts val="280"/>
              </a:spcBef>
              <a:buFont typeface="Arial" panose="020B0604020202020204" pitchFamily="34" charset="0"/>
              <a:buNone/>
              <a:defRPr sz="9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3" name="标题 3"/>
          <p:cNvSpPr/>
          <p:nvPr>
            <p:ph type="ctrTitle" idx="2" hasCustomPrompt="1"/>
            <p:custDataLst>
              <p:tags r:id="rId9"/>
            </p:custDataLst>
          </p:nvPr>
        </p:nvSpPr>
        <p:spPr>
          <a:xfrm>
            <a:off x="3390927" y="2106331"/>
            <a:ext cx="5143500" cy="634365"/>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3095"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日期占位符 15"/>
          <p:cNvSpPr>
            <a:spLocks noGrp="1"/>
          </p:cNvSpPr>
          <p:nvPr>
            <p:ph type="dt" sz="half" idx="10"/>
            <p:custDataLst>
              <p:tags r:id="rId9"/>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a:xfrm>
            <a:off x="2592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495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662732" y="3128804"/>
            <a:ext cx="6858000" cy="667703"/>
          </a:xfrm>
        </p:spPr>
        <p:txBody>
          <a:bodyPr lIns="91440" tIns="0" rIns="91440" bIns="45720">
            <a:normAutofit/>
          </a:bodyPr>
          <a:lstStyle>
            <a:lvl1pPr marL="0" indent="0" algn="l" eaLnBrk="1" fontAlgn="auto" latinLnBrk="0" hangingPunct="1">
              <a:lnSpc>
                <a:spcPct val="100000"/>
              </a:lnSpc>
              <a:buNone/>
              <a:defRPr sz="1800" u="none" strike="noStrike" kern="1200" cap="none" spc="200" normalizeH="0" baseline="0">
                <a:solidFill>
                  <a:schemeClr val="tx1">
                    <a:lumMod val="75000"/>
                    <a:lumOff val="25000"/>
                  </a:schemeClr>
                </a:solidFill>
                <a:uFillTx/>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662733" y="5122890"/>
            <a:ext cx="2524073" cy="434743"/>
          </a:xfrm>
        </p:spPr>
        <p:txBody>
          <a:bodyPr lIns="91440" tIns="45720" rIns="91440" bIns="45720">
            <a:normAutofit/>
          </a:bodyPr>
          <a:lstStyle>
            <a:lvl1pPr marL="0" indent="0">
              <a:buNone/>
              <a:defRPr sz="18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405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35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8" name="图片 57"/>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52" name="图片 51"/>
          <p:cNvPicPr>
            <a:picLocks noChangeAspect="1"/>
          </p:cNvPicPr>
          <p:nvPr>
            <p:custDataLst>
              <p:tags r:id="rId4"/>
            </p:custDataLst>
          </p:nvPr>
        </p:nvPicPr>
        <p:blipFill>
          <a:blip r:embed="rId5"/>
          <a:stretch>
            <a:fillRect/>
          </a:stretch>
        </p:blipFill>
        <p:spPr>
          <a:xfrm>
            <a:off x="8603932" y="6137910"/>
            <a:ext cx="540068" cy="720090"/>
          </a:xfrm>
          <a:prstGeom prst="rect">
            <a:avLst/>
          </a:prstGeom>
        </p:spPr>
      </p:pic>
      <p:sp>
        <p:nvSpPr>
          <p:cNvPr id="2" name="标题 1"/>
          <p:cNvSpPr>
            <a:spLocks noGrp="1"/>
          </p:cNvSpPr>
          <p:nvPr>
            <p:ph type="title"/>
          </p:nvPr>
        </p:nvSpPr>
        <p:spPr>
          <a:xfrm>
            <a:off x="502411"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502447" y="1626121"/>
            <a:ext cx="3962432" cy="4041680"/>
          </a:xfrm>
        </p:spPr>
        <p:txBody>
          <a:bodyPr vert="horz"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4679158" y="1626121"/>
            <a:ext cx="3962432" cy="4041680"/>
          </a:xfrm>
        </p:spPr>
        <p:txBody>
          <a:bodyPr lIns="90170" tIns="46990" rIns="90170" bIns="46990">
            <a:normAutofit/>
          </a:bodyPr>
          <a:lstStyle>
            <a:lvl1pPr eaLnBrk="1" fontAlgn="auto" latinLnBrk="0" hangingPunct="1">
              <a:defRPr sz="900">
                <a:solidFill>
                  <a:schemeClr val="tx1"/>
                </a:solidFill>
                <a:latin typeface="Arial" panose="020B0604020202020204" pitchFamily="34" charset="0"/>
                <a:ea typeface="微软雅黑" panose="020B0503020204020204" charset="-122"/>
              </a:defRPr>
            </a:lvl1pPr>
            <a:lvl2pPr eaLnBrk="1" fontAlgn="auto" latinLnBrk="0" hangingPunct="1">
              <a:defRPr sz="900">
                <a:solidFill>
                  <a:schemeClr val="tx1"/>
                </a:solidFill>
                <a:latin typeface="Arial" panose="020B0604020202020204" pitchFamily="34" charset="0"/>
                <a:ea typeface="微软雅黑" panose="020B0503020204020204" charset="-122"/>
              </a:defRPr>
            </a:lvl2pPr>
            <a:lvl3pPr eaLnBrk="1" fontAlgn="auto" latinLnBrk="0" hangingPunct="1">
              <a:defRPr sz="900">
                <a:solidFill>
                  <a:schemeClr val="tx1"/>
                </a:solidFill>
                <a:latin typeface="Arial" panose="020B0604020202020204" pitchFamily="34" charset="0"/>
                <a:ea typeface="微软雅黑" panose="020B0503020204020204" charset="-122"/>
              </a:defRPr>
            </a:lvl3pPr>
            <a:lvl4pPr eaLnBrk="1" fontAlgn="auto" latinLnBrk="0" hangingPunct="1">
              <a:defRPr sz="900">
                <a:solidFill>
                  <a:schemeClr val="tx1"/>
                </a:solidFill>
                <a:latin typeface="Arial" panose="020B0604020202020204" pitchFamily="34" charset="0"/>
                <a:ea typeface="微软雅黑" panose="020B0503020204020204" charset="-122"/>
              </a:defRPr>
            </a:lvl4pPr>
            <a:lvl5pPr eaLnBrk="1" fontAlgn="auto" latinLnBrk="0" hangingPunct="1">
              <a:defRPr sz="9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1200" baseline="0">
                <a:solidFill>
                  <a:schemeClr val="tx1">
                    <a:lumMod val="75000"/>
                    <a:lumOff val="25000"/>
                  </a:schemeClr>
                </a:solidFill>
                <a:latin typeface="Arial" panose="020B0604020202020204" pitchFamily="34" charset="0"/>
                <a:ea typeface="微软雅黑" panose="020B0503020204020204" charset="-122"/>
              </a:defRPr>
            </a:lvl1pPr>
            <a:lvl2pPr>
              <a:defRPr sz="1200" baseline="0">
                <a:solidFill>
                  <a:schemeClr val="tx1">
                    <a:lumMod val="75000"/>
                    <a:lumOff val="25000"/>
                  </a:schemeClr>
                </a:solidFill>
                <a:latin typeface="Arial" panose="020B0604020202020204" pitchFamily="34" charset="0"/>
                <a:ea typeface="微软雅黑" panose="020B0503020204020204" charset="-122"/>
              </a:defRPr>
            </a:lvl2pPr>
            <a:lvl3pPr>
              <a:defRPr sz="1200" baseline="0">
                <a:solidFill>
                  <a:schemeClr val="tx1">
                    <a:lumMod val="75000"/>
                    <a:lumOff val="25000"/>
                  </a:schemeClr>
                </a:solidFill>
                <a:latin typeface="Arial" panose="020B0604020202020204" pitchFamily="34" charset="0"/>
                <a:ea typeface="微软雅黑" panose="020B0503020204020204" charset="-122"/>
              </a:defRPr>
            </a:lvl3pPr>
            <a:lvl4pPr>
              <a:defRPr sz="1200" baseline="0">
                <a:solidFill>
                  <a:schemeClr val="tx1">
                    <a:lumMod val="75000"/>
                    <a:lumOff val="25000"/>
                  </a:schemeClr>
                </a:solidFill>
                <a:latin typeface="Arial" panose="020B0604020202020204" pitchFamily="34" charset="0"/>
                <a:ea typeface="微软雅黑" panose="020B0503020204020204" charset="-122"/>
              </a:defRPr>
            </a:lvl4pPr>
            <a:lvl5pPr>
              <a:defRPr sz="12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2592000" y="6349833"/>
            <a:ext cx="3960000" cy="3168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2592000" y="6349833"/>
            <a:ext cx="3960000" cy="3168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322307"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2592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72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24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58" name="图片 57"/>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52" name="图片 51"/>
          <p:cNvPicPr>
            <a:picLocks noChangeAspect="1"/>
          </p:cNvPicPr>
          <p:nvPr>
            <p:custDataLst>
              <p:tags r:id="rId4"/>
            </p:custDataLst>
          </p:nvPr>
        </p:nvPicPr>
        <p:blipFill>
          <a:blip r:embed="rId5"/>
          <a:stretch>
            <a:fillRect/>
          </a:stretch>
        </p:blipFill>
        <p:spPr>
          <a:xfrm>
            <a:off x="8603932" y="6137910"/>
            <a:ext cx="540068" cy="720090"/>
          </a:xfrm>
          <a:prstGeom prst="rect">
            <a:avLst/>
          </a:prstGeom>
        </p:spPr>
      </p:pic>
      <p:sp>
        <p:nvSpPr>
          <p:cNvPr id="2" name="标题 1"/>
          <p:cNvSpPr>
            <a:spLocks noGrp="1"/>
          </p:cNvSpPr>
          <p:nvPr>
            <p:ph type="title"/>
          </p:nvPr>
        </p:nvSpPr>
        <p:spPr>
          <a:xfrm>
            <a:off x="502411"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502447" y="1000133"/>
            <a:ext cx="3962432" cy="285752"/>
          </a:xfrm>
        </p:spPr>
        <p:txBody>
          <a:bodyPr lIns="90170" tIns="46990" rIns="90170" bIns="46990" anchor="ctr"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502444" y="2023369"/>
            <a:ext cx="3962400" cy="3701064"/>
          </a:xfrm>
        </p:spPr>
        <p:txBody>
          <a:bodyPr vert="horz"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4676812" y="1000133"/>
            <a:ext cx="3962432" cy="285752"/>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4676812" y="2023369"/>
            <a:ext cx="3962432" cy="3701064"/>
          </a:xfrm>
        </p:spPr>
        <p:txBody>
          <a:bodyPr vert="horz"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sp>
        <p:nvSpPr>
          <p:cNvPr id="6" name="任意形状 8"/>
          <p:cNvSpPr/>
          <p:nvPr userDrawn="1">
            <p:custDataLst>
              <p:tags r:id="rId3"/>
            </p:custDataLst>
          </p:nvPr>
        </p:nvSpPr>
        <p:spPr>
          <a:xfrm rot="16200000">
            <a:off x="-233919" y="238101"/>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7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8" name="任意形状 9"/>
          <p:cNvSpPr/>
          <p:nvPr userDrawn="1">
            <p:custDataLst>
              <p:tags r:id="rId3"/>
            </p:custDataLst>
          </p:nvPr>
        </p:nvSpPr>
        <p:spPr>
          <a:xfrm rot="16200000">
            <a:off x="-169283" y="166926"/>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7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24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21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45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495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662732" y="3128804"/>
            <a:ext cx="6858000" cy="667703"/>
          </a:xfrm>
        </p:spPr>
        <p:txBody>
          <a:bodyPr lIns="91440" tIns="0" rIns="91440" bIns="45720">
            <a:normAutofit/>
          </a:bodyPr>
          <a:lstStyle>
            <a:lvl1pPr marL="0" indent="0" algn="l" eaLnBrk="1" fontAlgn="auto" latinLnBrk="0" hangingPunct="1">
              <a:lnSpc>
                <a:spcPct val="100000"/>
              </a:lnSpc>
              <a:buNone/>
              <a:defRPr sz="1800" u="none" strike="noStrike" kern="1200" cap="none" spc="200" normalizeH="0" baseline="0">
                <a:solidFill>
                  <a:schemeClr val="tx1">
                    <a:lumMod val="75000"/>
                    <a:lumOff val="25000"/>
                  </a:schemeClr>
                </a:solidFill>
                <a:uFillTx/>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662733" y="5122890"/>
            <a:ext cx="2524073" cy="434743"/>
          </a:xfrm>
        </p:spPr>
        <p:txBody>
          <a:bodyPr lIns="91440" tIns="45720" rIns="91440" bIns="45720">
            <a:normAutofit/>
          </a:bodyPr>
          <a:lstStyle>
            <a:lvl1pPr marL="0" indent="0">
              <a:buNone/>
              <a:defRPr sz="18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405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35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1200" baseline="0">
                <a:solidFill>
                  <a:schemeClr val="tx1">
                    <a:lumMod val="75000"/>
                    <a:lumOff val="25000"/>
                  </a:schemeClr>
                </a:solidFill>
                <a:latin typeface="Arial" panose="020B0604020202020204" pitchFamily="34" charset="0"/>
                <a:ea typeface="微软雅黑" panose="020B0503020204020204" charset="-122"/>
              </a:defRPr>
            </a:lvl1pPr>
            <a:lvl2pPr>
              <a:defRPr sz="1200" baseline="0">
                <a:solidFill>
                  <a:schemeClr val="tx1">
                    <a:lumMod val="75000"/>
                    <a:lumOff val="25000"/>
                  </a:schemeClr>
                </a:solidFill>
                <a:latin typeface="Arial" panose="020B0604020202020204" pitchFamily="34" charset="0"/>
                <a:ea typeface="微软雅黑" panose="020B0503020204020204" charset="-122"/>
              </a:defRPr>
            </a:lvl2pPr>
            <a:lvl3pPr>
              <a:defRPr sz="1200" baseline="0">
                <a:solidFill>
                  <a:schemeClr val="tx1">
                    <a:lumMod val="75000"/>
                    <a:lumOff val="25000"/>
                  </a:schemeClr>
                </a:solidFill>
                <a:latin typeface="Arial" panose="020B0604020202020204" pitchFamily="34" charset="0"/>
                <a:ea typeface="微软雅黑" panose="020B0503020204020204" charset="-122"/>
              </a:defRPr>
            </a:lvl3pPr>
            <a:lvl4pPr>
              <a:defRPr sz="1200" baseline="0">
                <a:solidFill>
                  <a:schemeClr val="tx1">
                    <a:lumMod val="75000"/>
                    <a:lumOff val="25000"/>
                  </a:schemeClr>
                </a:solidFill>
                <a:latin typeface="Arial" panose="020B0604020202020204" pitchFamily="34" charset="0"/>
                <a:ea typeface="微软雅黑" panose="020B0503020204020204" charset="-122"/>
              </a:defRPr>
            </a:lvl4pPr>
            <a:lvl5pPr>
              <a:defRPr sz="12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48" name="图片 4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776855" y="1783080"/>
            <a:ext cx="2821577" cy="3291840"/>
          </a:xfrm>
          <a:prstGeom prst="rect">
            <a:avLst/>
          </a:prstGeom>
        </p:spPr>
      </p:pic>
      <p:pic>
        <p:nvPicPr>
          <p:cNvPr id="58" name="图片 57"/>
          <p:cNvPicPr>
            <a:picLocks noChangeAspect="1"/>
          </p:cNvPicPr>
          <p:nvPr>
            <p:custDataLst>
              <p:tags r:id="rId4"/>
            </p:custDataLst>
          </p:nvPr>
        </p:nvPicPr>
        <p:blipFill>
          <a:blip r:embed="rId5"/>
          <a:stretch>
            <a:fillRect/>
          </a:stretch>
        </p:blipFill>
        <p:spPr>
          <a:xfrm>
            <a:off x="8603932" y="0"/>
            <a:ext cx="540068" cy="720090"/>
          </a:xfrm>
          <a:prstGeom prst="rect">
            <a:avLst/>
          </a:prstGeom>
        </p:spPr>
      </p:pic>
      <p:sp>
        <p:nvSpPr>
          <p:cNvPr id="2" name="标题 1"/>
          <p:cNvSpPr>
            <a:spLocks noGrp="1"/>
          </p:cNvSpPr>
          <p:nvPr>
            <p:ph type="title"/>
          </p:nvPr>
        </p:nvSpPr>
        <p:spPr>
          <a:xfrm>
            <a:off x="502411" y="49847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72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24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sp>
        <p:nvSpPr>
          <p:cNvPr id="6" name="任意形状 8"/>
          <p:cNvSpPr/>
          <p:nvPr userDrawn="1">
            <p:custDataLst>
              <p:tags r:id="rId3"/>
            </p:custDataLst>
          </p:nvPr>
        </p:nvSpPr>
        <p:spPr>
          <a:xfrm rot="16200000">
            <a:off x="-233919" y="238101"/>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7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8" name="任意形状 9"/>
          <p:cNvSpPr/>
          <p:nvPr userDrawn="1">
            <p:custDataLst>
              <p:tags r:id="rId3"/>
            </p:custDataLst>
          </p:nvPr>
        </p:nvSpPr>
        <p:spPr>
          <a:xfrm rot="16200000">
            <a:off x="-169283" y="166926"/>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7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24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21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45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日期占位符 15"/>
          <p:cNvSpPr>
            <a:spLocks noGrp="1"/>
          </p:cNvSpPr>
          <p:nvPr>
            <p:ph type="dt" sz="half" idx="10"/>
            <p:custDataLst>
              <p:tags r:id="rId9"/>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a:xfrm>
            <a:off x="2592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1"/>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495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662732" y="3128804"/>
            <a:ext cx="6858000" cy="667703"/>
          </a:xfrm>
        </p:spPr>
        <p:txBody>
          <a:bodyPr lIns="91440" tIns="0" rIns="91440" bIns="45720">
            <a:normAutofit/>
          </a:bodyPr>
          <a:lstStyle>
            <a:lvl1pPr marL="0" indent="0" algn="l" eaLnBrk="1" fontAlgn="auto" latinLnBrk="0" hangingPunct="1">
              <a:lnSpc>
                <a:spcPct val="100000"/>
              </a:lnSpc>
              <a:buNone/>
              <a:defRPr sz="1800" u="none" strike="noStrike" kern="1200" cap="none" spc="200" normalizeH="0" baseline="0">
                <a:solidFill>
                  <a:schemeClr val="tx1">
                    <a:lumMod val="75000"/>
                    <a:lumOff val="25000"/>
                  </a:schemeClr>
                </a:solidFill>
                <a:uFillTx/>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662733" y="5122890"/>
            <a:ext cx="2524073" cy="434743"/>
          </a:xfrm>
        </p:spPr>
        <p:txBody>
          <a:bodyPr lIns="91440" tIns="45720" rIns="91440" bIns="45720">
            <a:normAutofit/>
          </a:bodyPr>
          <a:lstStyle>
            <a:lvl1pPr marL="0" indent="0">
              <a:buNone/>
              <a:defRPr sz="18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405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35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1200" baseline="0">
                <a:solidFill>
                  <a:schemeClr val="tx1">
                    <a:lumMod val="75000"/>
                    <a:lumOff val="25000"/>
                  </a:schemeClr>
                </a:solidFill>
                <a:latin typeface="Arial" panose="020B0604020202020204" pitchFamily="34" charset="0"/>
                <a:ea typeface="微软雅黑" panose="020B0503020204020204" charset="-122"/>
              </a:defRPr>
            </a:lvl1pPr>
            <a:lvl2pPr>
              <a:defRPr sz="1200" baseline="0">
                <a:solidFill>
                  <a:schemeClr val="tx1">
                    <a:lumMod val="75000"/>
                    <a:lumOff val="25000"/>
                  </a:schemeClr>
                </a:solidFill>
                <a:latin typeface="Arial" panose="020B0604020202020204" pitchFamily="34" charset="0"/>
                <a:ea typeface="微软雅黑" panose="020B0503020204020204" charset="-122"/>
              </a:defRPr>
            </a:lvl2pPr>
            <a:lvl3pPr>
              <a:defRPr sz="1200" baseline="0">
                <a:solidFill>
                  <a:schemeClr val="tx1">
                    <a:lumMod val="75000"/>
                    <a:lumOff val="25000"/>
                  </a:schemeClr>
                </a:solidFill>
                <a:latin typeface="Arial" panose="020B0604020202020204" pitchFamily="34" charset="0"/>
                <a:ea typeface="微软雅黑" panose="020B0503020204020204" charset="-122"/>
              </a:defRPr>
            </a:lvl3pPr>
            <a:lvl4pPr>
              <a:defRPr sz="1200" baseline="0">
                <a:solidFill>
                  <a:schemeClr val="tx1">
                    <a:lumMod val="75000"/>
                    <a:lumOff val="25000"/>
                  </a:schemeClr>
                </a:solidFill>
                <a:latin typeface="Arial" panose="020B0604020202020204" pitchFamily="34" charset="0"/>
                <a:ea typeface="微软雅黑" panose="020B0503020204020204" charset="-122"/>
              </a:defRPr>
            </a:lvl4pPr>
            <a:lvl5pPr>
              <a:defRPr sz="12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2592000" y="6349833"/>
            <a:ext cx="3960000" cy="3168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2592000" y="6349833"/>
            <a:ext cx="3960000" cy="3168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58" name="图片 57"/>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52" name="图片 51"/>
          <p:cNvPicPr>
            <a:picLocks noChangeAspect="1"/>
          </p:cNvPicPr>
          <p:nvPr>
            <p:custDataLst>
              <p:tags r:id="rId4"/>
            </p:custDataLst>
          </p:nvPr>
        </p:nvPicPr>
        <p:blipFill>
          <a:blip r:embed="rId5"/>
          <a:stretch>
            <a:fillRect/>
          </a:stretch>
        </p:blipFill>
        <p:spPr>
          <a:xfrm>
            <a:off x="8603932" y="6137910"/>
            <a:ext cx="540068" cy="720090"/>
          </a:xfrm>
          <a:prstGeom prst="rect">
            <a:avLst/>
          </a:prstGeom>
        </p:spPr>
      </p:pic>
      <p:sp>
        <p:nvSpPr>
          <p:cNvPr id="2" name="标题 1"/>
          <p:cNvSpPr>
            <a:spLocks noGrp="1"/>
          </p:cNvSpPr>
          <p:nvPr>
            <p:ph type="title"/>
          </p:nvPr>
        </p:nvSpPr>
        <p:spPr>
          <a:xfrm>
            <a:off x="502447"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4679194" y="1626121"/>
            <a:ext cx="3962432" cy="4041680"/>
          </a:xfrm>
        </p:spPr>
        <p:txBody>
          <a:bodyPr vert="horz" lIns="90170" tIns="46990" rIns="90170" bIns="4699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322307"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2592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6120450" y="6349833"/>
            <a:ext cx="2700000" cy="316800"/>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12045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72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24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sp>
        <p:nvSpPr>
          <p:cNvPr id="6" name="任意形状 8"/>
          <p:cNvSpPr/>
          <p:nvPr userDrawn="1">
            <p:custDataLst>
              <p:tags r:id="rId3"/>
            </p:custDataLst>
          </p:nvPr>
        </p:nvSpPr>
        <p:spPr>
          <a:xfrm rot="16200000">
            <a:off x="-233919" y="238101"/>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7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8" name="任意形状 9"/>
          <p:cNvSpPr/>
          <p:nvPr userDrawn="1">
            <p:custDataLst>
              <p:tags r:id="rId3"/>
            </p:custDataLst>
          </p:nvPr>
        </p:nvSpPr>
        <p:spPr>
          <a:xfrm rot="16200000">
            <a:off x="-169283" y="166926"/>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7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24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21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58" name="图片 57"/>
          <p:cNvPicPr>
            <a:picLocks noChangeAspect="1"/>
          </p:cNvPicPr>
          <p:nvPr>
            <p:custDataLst>
              <p:tags r:id="rId2"/>
            </p:custDataLst>
          </p:nvPr>
        </p:nvPicPr>
        <p:blipFill>
          <a:blip r:embed="rId3"/>
          <a:stretch>
            <a:fillRect/>
          </a:stretch>
        </p:blipFill>
        <p:spPr>
          <a:xfrm>
            <a:off x="0" y="0"/>
            <a:ext cx="540068" cy="720090"/>
          </a:xfrm>
          <a:prstGeom prst="rect">
            <a:avLst/>
          </a:prstGeom>
        </p:spPr>
      </p:pic>
      <p:pic>
        <p:nvPicPr>
          <p:cNvPr id="52" name="图片 51"/>
          <p:cNvPicPr>
            <a:picLocks noChangeAspect="1"/>
          </p:cNvPicPr>
          <p:nvPr>
            <p:custDataLst>
              <p:tags r:id="rId4"/>
            </p:custDataLst>
          </p:nvPr>
        </p:nvPicPr>
        <p:blipFill>
          <a:blip r:embed="rId5"/>
          <a:stretch>
            <a:fillRect/>
          </a:stretch>
        </p:blipFill>
        <p:spPr>
          <a:xfrm>
            <a:off x="8603932" y="6137910"/>
            <a:ext cx="540068" cy="720090"/>
          </a:xfrm>
          <a:prstGeom prst="rect">
            <a:avLst/>
          </a:prstGeom>
        </p:spPr>
      </p:pic>
      <p:sp>
        <p:nvSpPr>
          <p:cNvPr id="2" name="竖排标题 1"/>
          <p:cNvSpPr>
            <a:spLocks noGrp="1"/>
          </p:cNvSpPr>
          <p:nvPr>
            <p:ph type="title" orient="vert"/>
          </p:nvPr>
        </p:nvSpPr>
        <p:spPr>
          <a:xfrm>
            <a:off x="7928351" y="1626121"/>
            <a:ext cx="713238" cy="4041680"/>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502444" y="1626113"/>
            <a:ext cx="7371076" cy="4041680"/>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45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60766" y="857246"/>
            <a:ext cx="9083234" cy="5143505"/>
            <a:chOff x="81021" y="-6"/>
            <a:chExt cx="12110979" cy="6858006"/>
          </a:xfrm>
        </p:grpSpPr>
        <p:sp>
          <p:nvSpPr>
            <p:cNvPr id="9" name="等腰三角形 8"/>
            <p:cNvSpPr/>
            <p:nvPr userDrawn="1">
              <p:custDataLst>
                <p:tags r:id="rId3"/>
              </p:custDataLst>
            </p:nvPr>
          </p:nvSpPr>
          <p:spPr>
            <a:xfrm rot="10800000">
              <a:off x="81021" y="-5"/>
              <a:ext cx="2916822" cy="1296370"/>
            </a:xfrm>
            <a:prstGeom prst="triangle">
              <a:avLst>
                <a:gd name="adj" fmla="val 816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等腰三角形 9"/>
            <p:cNvSpPr/>
            <p:nvPr userDrawn="1">
              <p:custDataLst>
                <p:tags r:id="rId4"/>
              </p:custDataLst>
            </p:nvPr>
          </p:nvSpPr>
          <p:spPr>
            <a:xfrm rot="10800000">
              <a:off x="81023" y="-6"/>
              <a:ext cx="5694744" cy="1470581"/>
            </a:xfrm>
            <a:prstGeom prst="triangle">
              <a:avLst>
                <a:gd name="adj" fmla="val 6665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userDrawn="1">
              <p:custDataLst>
                <p:tags r:id="rId5"/>
              </p:custDataLst>
            </p:nvPr>
          </p:nvSpPr>
          <p:spPr>
            <a:xfrm rot="10800000">
              <a:off x="81023" y="-4"/>
              <a:ext cx="4949072" cy="1470581"/>
            </a:xfrm>
            <a:prstGeom prst="triangle">
              <a:avLst>
                <a:gd name="adj" fmla="val 6179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2" name="直接连接符 11"/>
            <p:cNvCxnSpPr/>
            <p:nvPr userDrawn="1">
              <p:custDataLst>
                <p:tags r:id="rId6"/>
              </p:custDataLst>
            </p:nvPr>
          </p:nvCxnSpPr>
          <p:spPr>
            <a:xfrm flipH="1">
              <a:off x="2745581" y="5690396"/>
              <a:ext cx="1235076" cy="1136646"/>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7"/>
              </p:custDataLst>
            </p:nvPr>
          </p:nvCxnSpPr>
          <p:spPr>
            <a:xfrm>
              <a:off x="3981450" y="5690396"/>
              <a:ext cx="1847850" cy="114356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等腰三角形 13"/>
            <p:cNvSpPr/>
            <p:nvPr userDrawn="1">
              <p:custDataLst>
                <p:tags r:id="rId8"/>
              </p:custDataLst>
            </p:nvPr>
          </p:nvSpPr>
          <p:spPr>
            <a:xfrm>
              <a:off x="3048000" y="5867400"/>
              <a:ext cx="2682240" cy="990600"/>
            </a:xfrm>
            <a:prstGeom prst="triangle">
              <a:avLst>
                <a:gd name="adj" fmla="val 400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等腰三角形 14"/>
            <p:cNvSpPr/>
            <p:nvPr userDrawn="1">
              <p:custDataLst>
                <p:tags r:id="rId9"/>
              </p:custDataLst>
            </p:nvPr>
          </p:nvSpPr>
          <p:spPr>
            <a:xfrm>
              <a:off x="975359" y="5928360"/>
              <a:ext cx="2773681" cy="929640"/>
            </a:xfrm>
            <a:prstGeom prst="triangle">
              <a:avLst>
                <a:gd name="adj" fmla="val 618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cxnSp>
          <p:nvCxnSpPr>
            <p:cNvPr id="19" name="直接连接符 18"/>
            <p:cNvCxnSpPr/>
            <p:nvPr userDrawn="1">
              <p:custDataLst>
                <p:tags r:id="rId10"/>
              </p:custDataLst>
            </p:nvPr>
          </p:nvCxnSpPr>
          <p:spPr>
            <a:xfrm flipH="1" flipV="1">
              <a:off x="8577073" y="4187919"/>
              <a:ext cx="2506178" cy="2658525"/>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1"/>
              </p:custDataLst>
            </p:nvPr>
          </p:nvCxnSpPr>
          <p:spPr>
            <a:xfrm flipV="1">
              <a:off x="11083251" y="5522042"/>
              <a:ext cx="1089699" cy="1326432"/>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2"/>
              </p:custDataLst>
            </p:nvPr>
          </p:nvCxnSpPr>
          <p:spPr>
            <a:xfrm flipH="1">
              <a:off x="8596123" y="30956"/>
              <a:ext cx="2506178" cy="415775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3"/>
              </p:custDataLst>
            </p:nvPr>
          </p:nvCxnSpPr>
          <p:spPr>
            <a:xfrm>
              <a:off x="11102301" y="27781"/>
              <a:ext cx="1089699" cy="2074452"/>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4"/>
              </p:custDataLst>
            </p:nvPr>
          </p:nvCxnSpPr>
          <p:spPr>
            <a:xfrm>
              <a:off x="6707981" y="4192278"/>
              <a:ext cx="5484019"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userDrawn="1">
              <p:custDataLst>
                <p:tags r:id="rId15"/>
              </p:custDataLst>
            </p:nvPr>
          </p:nvSpPr>
          <p:spPr>
            <a:xfrm>
              <a:off x="6720840" y="975360"/>
              <a:ext cx="4899660" cy="3187065"/>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等腰三角形 24"/>
            <p:cNvSpPr/>
            <p:nvPr userDrawn="1">
              <p:custDataLst>
                <p:tags r:id="rId16"/>
              </p:custDataLst>
            </p:nvPr>
          </p:nvSpPr>
          <p:spPr>
            <a:xfrm>
              <a:off x="6713583" y="975360"/>
              <a:ext cx="4899660" cy="3187065"/>
            </a:xfrm>
            <a:prstGeom prst="triangle">
              <a:avLst>
                <a:gd name="adj" fmla="val 32263"/>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等腰三角形 25"/>
            <p:cNvSpPr/>
            <p:nvPr userDrawn="1">
              <p:custDataLst>
                <p:tags r:id="rId17"/>
              </p:custDataLst>
            </p:nvPr>
          </p:nvSpPr>
          <p:spPr>
            <a:xfrm flipV="1">
              <a:off x="6713583" y="4226354"/>
              <a:ext cx="4899660" cy="2019664"/>
            </a:xfrm>
            <a:prstGeom prst="triangle">
              <a:avLst>
                <a:gd name="adj" fmla="val 5030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等腰三角形 26"/>
            <p:cNvSpPr/>
            <p:nvPr userDrawn="1">
              <p:custDataLst>
                <p:tags r:id="rId18"/>
              </p:custDataLst>
            </p:nvPr>
          </p:nvSpPr>
          <p:spPr>
            <a:xfrm flipV="1">
              <a:off x="6713583" y="4226354"/>
              <a:ext cx="4899660" cy="2019664"/>
            </a:xfrm>
            <a:prstGeom prst="triangle">
              <a:avLst>
                <a:gd name="adj" fmla="val 32263"/>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6" name="日期占位符 15"/>
          <p:cNvSpPr>
            <a:spLocks noGrp="1"/>
          </p:cNvSpPr>
          <p:nvPr>
            <p:ph type="dt" sz="half" idx="10"/>
            <p:custDataLst>
              <p:tags r:id="rId19"/>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20"/>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21"/>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22"/>
            </p:custDataLst>
          </p:nvPr>
        </p:nvSpPr>
        <p:spPr>
          <a:xfrm>
            <a:off x="521885" y="2513637"/>
            <a:ext cx="4464389" cy="1134438"/>
          </a:xfrm>
        </p:spPr>
        <p:txBody>
          <a:bodyPr vert="horz" wrap="square" lIns="90000" tIns="46800" rIns="90000" bIns="4680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6000" b="0" spc="6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4" name="文本占位符 3"/>
          <p:cNvSpPr>
            <a:spLocks noGrp="1"/>
          </p:cNvSpPr>
          <p:nvPr>
            <p:ph type="body" sz="quarter" idx="14" hasCustomPrompt="1"/>
            <p:custDataLst>
              <p:tags r:id="rId23"/>
            </p:custDataLst>
          </p:nvPr>
        </p:nvSpPr>
        <p:spPr>
          <a:xfrm>
            <a:off x="526931" y="4401269"/>
            <a:ext cx="1860947" cy="435769"/>
          </a:xfrm>
        </p:spPr>
        <p:txBody>
          <a:bodyPr anchor="ctr">
            <a:noAutofit/>
          </a:bodyPr>
          <a:lstStyle>
            <a:lvl1pPr marL="0" indent="0" algn="l">
              <a:buNone/>
              <a:defRPr sz="2400">
                <a:solidFill>
                  <a:schemeClr val="tx1">
                    <a:lumMod val="85000"/>
                    <a:lumOff val="15000"/>
                  </a:schemeClr>
                </a:solidFill>
              </a:defRPr>
            </a:lvl1pPr>
          </a:lstStyle>
          <a:p>
            <a:pPr lvl="0"/>
            <a:r>
              <a:rPr lang="zh-CN" altLang="en-US" dirty="0"/>
              <a:t>编辑副标题</a:t>
            </a:r>
            <a:endParaRPr lang="zh-CN" altLang="en-US" dirty="0"/>
          </a:p>
        </p:txBody>
      </p:sp>
      <p:sp>
        <p:nvSpPr>
          <p:cNvPr id="28" name="文本占位符 3"/>
          <p:cNvSpPr>
            <a:spLocks noGrp="1"/>
          </p:cNvSpPr>
          <p:nvPr>
            <p:ph type="body" sz="quarter" idx="15" hasCustomPrompt="1"/>
            <p:custDataLst>
              <p:tags r:id="rId24"/>
            </p:custDataLst>
          </p:nvPr>
        </p:nvSpPr>
        <p:spPr>
          <a:xfrm>
            <a:off x="2559269" y="4401269"/>
            <a:ext cx="1860947" cy="435769"/>
          </a:xfrm>
        </p:spPr>
        <p:txBody>
          <a:bodyPr anchor="ctr">
            <a:noAutofit/>
          </a:bodyPr>
          <a:lstStyle>
            <a:lvl1pPr marL="0" indent="0" algn="l">
              <a:buNone/>
              <a:defRPr sz="2400">
                <a:solidFill>
                  <a:schemeClr val="tx1">
                    <a:lumMod val="85000"/>
                    <a:lumOff val="15000"/>
                  </a:schemeClr>
                </a:solidFill>
              </a:defRPr>
            </a:lvl1pPr>
          </a:lstStyle>
          <a:p>
            <a:pPr lvl="0"/>
            <a:r>
              <a:rPr lang="zh-CN" altLang="en-US" dirty="0"/>
              <a:t>编辑副标题</a:t>
            </a:r>
            <a:endParaRPr lang="zh-CN" altLang="en-US" dirty="0"/>
          </a:p>
        </p:txBody>
      </p:sp>
      <p:sp>
        <p:nvSpPr>
          <p:cNvPr id="7" name="文本占位符 6"/>
          <p:cNvSpPr>
            <a:spLocks noGrp="1"/>
          </p:cNvSpPr>
          <p:nvPr>
            <p:ph type="body" sz="quarter" idx="16" hasCustomPrompt="1"/>
            <p:custDataLst>
              <p:tags r:id="rId25"/>
            </p:custDataLst>
          </p:nvPr>
        </p:nvSpPr>
        <p:spPr>
          <a:xfrm>
            <a:off x="521494" y="3785652"/>
            <a:ext cx="4464844" cy="411719"/>
          </a:xfrm>
        </p:spPr>
        <p:txBody>
          <a:bodyPr>
            <a:normAutofit/>
          </a:bodyPr>
          <a:lstStyle>
            <a:lvl1pPr marL="0" indent="0">
              <a:buNone/>
              <a:defRPr sz="2400"/>
            </a:lvl1pPr>
          </a:lstStyle>
          <a:p>
            <a:pPr lvl="0"/>
            <a:r>
              <a:rPr lang="zh-CN" altLang="en-US" dirty="0"/>
              <a:t>单击此处编辑副标题</a:t>
            </a:r>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a:off x="114620" y="935831"/>
            <a:ext cx="8925795" cy="201335"/>
            <a:chOff x="152827" y="104775"/>
            <a:chExt cx="11901060" cy="268446"/>
          </a:xfrm>
        </p:grpSpPr>
        <p:sp>
          <p:nvSpPr>
            <p:cNvPr id="9" name="等腰三角形 8"/>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等腰三角形 9"/>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7"/>
            </p:custDataLst>
          </p:nvPr>
        </p:nvSpPr>
        <p:spPr>
          <a:xfrm>
            <a:off x="502412" y="1189676"/>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502412" y="1571631"/>
            <a:ext cx="8139178"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102022" y="857250"/>
            <a:ext cx="848592" cy="5143500"/>
            <a:chOff x="5469363" y="0"/>
            <a:chExt cx="1131456" cy="6858000"/>
          </a:xfrm>
        </p:grpSpPr>
        <p:sp>
          <p:nvSpPr>
            <p:cNvPr id="9" name="等腰三角形 8"/>
            <p:cNvSpPr/>
            <p:nvPr userDrawn="1">
              <p:custDataLst>
                <p:tags r:id="rId3"/>
              </p:custDataLst>
            </p:nvPr>
          </p:nvSpPr>
          <p:spPr>
            <a:xfrm rot="10800000">
              <a:off x="5884870" y="1"/>
              <a:ext cx="715949" cy="549759"/>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等腰三角形 9"/>
            <p:cNvSpPr/>
            <p:nvPr userDrawn="1">
              <p:custDataLst>
                <p:tags r:id="rId4"/>
              </p:custDataLst>
            </p:nvPr>
          </p:nvSpPr>
          <p:spPr>
            <a:xfrm rot="10800000" flipH="1">
              <a:off x="5469363" y="0"/>
              <a:ext cx="533768" cy="328613"/>
            </a:xfrm>
            <a:prstGeom prst="triangle">
              <a:avLst>
                <a:gd name="adj" fmla="val 26664"/>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rot="10800000" flipV="1">
              <a:off x="5884870" y="6308241"/>
              <a:ext cx="715949" cy="549759"/>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等腰三角形 13"/>
            <p:cNvSpPr/>
            <p:nvPr userDrawn="1">
              <p:custDataLst>
                <p:tags r:id="rId6"/>
              </p:custDataLst>
            </p:nvPr>
          </p:nvSpPr>
          <p:spPr>
            <a:xfrm rot="10800000" flipH="1" flipV="1">
              <a:off x="5469363" y="6529387"/>
              <a:ext cx="533768" cy="328613"/>
            </a:xfrm>
            <a:prstGeom prst="triangle">
              <a:avLst>
                <a:gd name="adj" fmla="val 26664"/>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4" name="日期占位符 3"/>
          <p:cNvSpPr>
            <a:spLocks noGrp="1"/>
          </p:cNvSpPr>
          <p:nvPr userDrawn="1">
            <p:ph type="dt" sz="half" idx="10"/>
            <p:custDataLst>
              <p:tags r:id="rId7"/>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8"/>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9"/>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userDrawn="1">
            <p:ph type="ctrTitle" idx="14" hasCustomPrompt="1"/>
            <p:custDataLst>
              <p:tags r:id="rId10"/>
            </p:custDataLst>
          </p:nvPr>
        </p:nvSpPr>
        <p:spPr>
          <a:xfrm>
            <a:off x="3098960" y="2946083"/>
            <a:ext cx="4325779" cy="626745"/>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userDrawn="1">
            <p:ph type="subTitle" idx="13" hasCustomPrompt="1"/>
            <p:custDataLst>
              <p:tags r:id="rId11"/>
            </p:custDataLst>
          </p:nvPr>
        </p:nvSpPr>
        <p:spPr>
          <a:xfrm>
            <a:off x="3098960" y="3725228"/>
            <a:ext cx="4325779" cy="322962"/>
          </a:xfrm>
        </p:spPr>
        <p:txBody>
          <a:bodyPr vert="horz" wrap="square" lIns="91440" tIns="45720" rIns="91440" bIns="4572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14620" y="935831"/>
            <a:ext cx="8925795" cy="201335"/>
            <a:chOff x="152827" y="104775"/>
            <a:chExt cx="11901060" cy="268446"/>
          </a:xfrm>
        </p:grpSpPr>
        <p:sp>
          <p:nvSpPr>
            <p:cNvPr id="11" name="等腰三角形 10"/>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等腰三角形 11"/>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7"/>
            </p:custDataLst>
          </p:nvPr>
        </p:nvSpPr>
        <p:spPr>
          <a:xfrm>
            <a:off x="502412"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502448" y="1571631"/>
            <a:ext cx="3962432"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4679158" y="1571631"/>
            <a:ext cx="3962432" cy="4041680"/>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2"/>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14620" y="935831"/>
            <a:ext cx="8925795" cy="201335"/>
            <a:chOff x="152827" y="104775"/>
            <a:chExt cx="11901060" cy="268446"/>
          </a:xfrm>
        </p:grpSpPr>
        <p:sp>
          <p:nvSpPr>
            <p:cNvPr id="13" name="等腰三角形 12"/>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等腰三角形 13"/>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等腰三角形 14"/>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6" name="等腰三角形 15"/>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7"/>
            </p:custDataLst>
          </p:nvPr>
        </p:nvSpPr>
        <p:spPr>
          <a:xfrm>
            <a:off x="502412"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502448" y="1571631"/>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502444" y="1912144"/>
            <a:ext cx="3962400" cy="3701064"/>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4676813" y="1571631"/>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4676813" y="1912144"/>
            <a:ext cx="3962432" cy="3701064"/>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4"/>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任意多边形 6"/>
          <p:cNvSpPr/>
          <p:nvPr userDrawn="1">
            <p:custDataLst>
              <p:tags r:id="rId2"/>
            </p:custDataLst>
          </p:nvPr>
        </p:nvSpPr>
        <p:spPr>
          <a:xfrm>
            <a:off x="3658500" y="857250"/>
            <a:ext cx="5485500" cy="51435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grpSp>
        <p:nvGrpSpPr>
          <p:cNvPr id="16" name="组合 15"/>
          <p:cNvGrpSpPr/>
          <p:nvPr userDrawn="1">
            <p:custDataLst>
              <p:tags r:id="rId3"/>
            </p:custDataLst>
          </p:nvPr>
        </p:nvGrpSpPr>
        <p:grpSpPr>
          <a:xfrm>
            <a:off x="1160860" y="2956858"/>
            <a:ext cx="7879556" cy="2951618"/>
            <a:chOff x="1547813" y="2799477"/>
            <a:chExt cx="10506074" cy="3935491"/>
          </a:xfrm>
        </p:grpSpPr>
        <p:sp>
          <p:nvSpPr>
            <p:cNvPr id="10" name="等腰三角形 9"/>
            <p:cNvSpPr/>
            <p:nvPr userDrawn="1">
              <p:custDataLst>
                <p:tags r:id="rId4"/>
              </p:custDataLst>
            </p:nvPr>
          </p:nvSpPr>
          <p:spPr>
            <a:xfrm>
              <a:off x="1883061" y="2799477"/>
              <a:ext cx="1549919" cy="1226237"/>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userDrawn="1">
              <p:custDataLst>
                <p:tags r:id="rId5"/>
              </p:custDataLst>
            </p:nvPr>
          </p:nvSpPr>
          <p:spPr>
            <a:xfrm>
              <a:off x="1547813" y="3060533"/>
              <a:ext cx="1531752" cy="965181"/>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等腰三角形 11"/>
            <p:cNvSpPr/>
            <p:nvPr userDrawn="1">
              <p:custDataLst>
                <p:tags r:id="rId6"/>
              </p:custDataLst>
            </p:nvPr>
          </p:nvSpPr>
          <p:spPr>
            <a:xfrm flipH="1">
              <a:off x="11606211" y="6484938"/>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3" name="等腰三角形 12"/>
            <p:cNvSpPr/>
            <p:nvPr userDrawn="1">
              <p:custDataLst>
                <p:tags r:id="rId7"/>
              </p:custDataLst>
            </p:nvPr>
          </p:nvSpPr>
          <p:spPr>
            <a:xfrm flipH="1">
              <a:off x="11649074" y="6525419"/>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8"/>
            </p:custDataLst>
          </p:nvPr>
        </p:nvSpPr>
        <p:spPr>
          <a:xfrm>
            <a:off x="502412" y="1189673"/>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14620" y="935831"/>
            <a:ext cx="8925795" cy="201335"/>
            <a:chOff x="152827" y="104775"/>
            <a:chExt cx="11901060" cy="268446"/>
          </a:xfrm>
        </p:grpSpPr>
        <p:sp>
          <p:nvSpPr>
            <p:cNvPr id="11" name="等腰三角形 10"/>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等腰三角形 11"/>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7"/>
            </p:custDataLst>
          </p:nvPr>
        </p:nvSpPr>
        <p:spPr>
          <a:xfrm>
            <a:off x="502448"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502448" y="157163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4679194" y="1571631"/>
            <a:ext cx="3962432"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2"/>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14620" y="935831"/>
            <a:ext cx="8925795" cy="201335"/>
            <a:chOff x="152827" y="104775"/>
            <a:chExt cx="11901060" cy="268446"/>
          </a:xfrm>
        </p:grpSpPr>
        <p:sp>
          <p:nvSpPr>
            <p:cNvPr id="10" name="等腰三角形 9"/>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等腰三角形 11"/>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3" name="等腰三角形 12"/>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竖排标题 1"/>
          <p:cNvSpPr>
            <a:spLocks noGrp="1"/>
          </p:cNvSpPr>
          <p:nvPr>
            <p:ph type="title" orient="vert"/>
            <p:custDataLst>
              <p:tags r:id="rId7"/>
            </p:custDataLst>
          </p:nvPr>
        </p:nvSpPr>
        <p:spPr>
          <a:xfrm>
            <a:off x="7928351" y="157163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502444" y="1571625"/>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a:xfrm>
            <a:off x="659807"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3087000" y="5619625"/>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6457950" y="5619625"/>
            <a:ext cx="2025000" cy="2376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87.xml"/><Relationship Id="rId20" Type="http://schemas.openxmlformats.org/officeDocument/2006/relationships/tags" Target="../tags/tag86.xml"/><Relationship Id="rId2" Type="http://schemas.openxmlformats.org/officeDocument/2006/relationships/slideLayout" Target="../slideLayouts/slideLayout2.xml"/><Relationship Id="rId19" Type="http://schemas.openxmlformats.org/officeDocument/2006/relationships/tags" Target="../tags/tag85.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15.xml"/><Relationship Id="rId23" Type="http://schemas.openxmlformats.org/officeDocument/2006/relationships/tags" Target="../tags/tag214.xml"/><Relationship Id="rId22" Type="http://schemas.openxmlformats.org/officeDocument/2006/relationships/tags" Target="../tags/tag213.xml"/><Relationship Id="rId21" Type="http://schemas.openxmlformats.org/officeDocument/2006/relationships/tags" Target="../tags/tag212.xml"/><Relationship Id="rId20" Type="http://schemas.openxmlformats.org/officeDocument/2006/relationships/tags" Target="../tags/tag211.xml"/><Relationship Id="rId2" Type="http://schemas.openxmlformats.org/officeDocument/2006/relationships/slideLayout" Target="../slideLayouts/slideLayout20.xml"/><Relationship Id="rId19" Type="http://schemas.openxmlformats.org/officeDocument/2006/relationships/tags" Target="../tags/tag210.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5" Type="http://schemas.openxmlformats.org/officeDocument/2006/relationships/theme" Target="../theme/theme3.xml"/><Relationship Id="rId24" Type="http://schemas.openxmlformats.org/officeDocument/2006/relationships/tags" Target="../tags/tag343.xml"/><Relationship Id="rId23" Type="http://schemas.openxmlformats.org/officeDocument/2006/relationships/tags" Target="../tags/tag342.xml"/><Relationship Id="rId22" Type="http://schemas.openxmlformats.org/officeDocument/2006/relationships/tags" Target="../tags/tag341.xml"/><Relationship Id="rId21" Type="http://schemas.openxmlformats.org/officeDocument/2006/relationships/tags" Target="../tags/tag340.xml"/><Relationship Id="rId20" Type="http://schemas.openxmlformats.org/officeDocument/2006/relationships/tags" Target="../tags/tag339.xml"/><Relationship Id="rId2" Type="http://schemas.openxmlformats.org/officeDocument/2006/relationships/slideLayout" Target="../slideLayouts/slideLayout38.xml"/><Relationship Id="rId19" Type="http://schemas.openxmlformats.org/officeDocument/2006/relationships/tags" Target="../tags/tag338.xml"/><Relationship Id="rId18" Type="http://schemas.openxmlformats.org/officeDocument/2006/relationships/slideLayout" Target="../slideLayouts/slideLayout54.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3.xml"/><Relationship Id="rId8" Type="http://schemas.openxmlformats.org/officeDocument/2006/relationships/slideLayout" Target="../slideLayouts/slideLayout62.xml"/><Relationship Id="rId7" Type="http://schemas.openxmlformats.org/officeDocument/2006/relationships/slideLayout" Target="../slideLayouts/slideLayout61.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 Id="rId3" Type="http://schemas.openxmlformats.org/officeDocument/2006/relationships/slideLayout" Target="../slideLayouts/slideLayout57.xml"/><Relationship Id="rId25" Type="http://schemas.openxmlformats.org/officeDocument/2006/relationships/theme" Target="../theme/theme4.xml"/><Relationship Id="rId24" Type="http://schemas.openxmlformats.org/officeDocument/2006/relationships/tags" Target="../tags/tag471.xml"/><Relationship Id="rId23" Type="http://schemas.openxmlformats.org/officeDocument/2006/relationships/tags" Target="../tags/tag470.xml"/><Relationship Id="rId22" Type="http://schemas.openxmlformats.org/officeDocument/2006/relationships/tags" Target="../tags/tag469.xml"/><Relationship Id="rId21" Type="http://schemas.openxmlformats.org/officeDocument/2006/relationships/tags" Target="../tags/tag468.xml"/><Relationship Id="rId20" Type="http://schemas.openxmlformats.org/officeDocument/2006/relationships/tags" Target="../tags/tag467.xml"/><Relationship Id="rId2" Type="http://schemas.openxmlformats.org/officeDocument/2006/relationships/slideLayout" Target="../slideLayouts/slideLayout56.xml"/><Relationship Id="rId19" Type="http://schemas.openxmlformats.org/officeDocument/2006/relationships/tags" Target="../tags/tag466.xml"/><Relationship Id="rId18" Type="http://schemas.openxmlformats.org/officeDocument/2006/relationships/slideLayout" Target="../slideLayouts/slideLayout72.xml"/><Relationship Id="rId17" Type="http://schemas.openxmlformats.org/officeDocument/2006/relationships/slideLayout" Target="../slideLayouts/slideLayout71.xml"/><Relationship Id="rId16" Type="http://schemas.openxmlformats.org/officeDocument/2006/relationships/slideLayout" Target="../slideLayouts/slideLayout70.xml"/><Relationship Id="rId15" Type="http://schemas.openxmlformats.org/officeDocument/2006/relationships/slideLayout" Target="../slideLayouts/slideLayout69.xml"/><Relationship Id="rId14" Type="http://schemas.openxmlformats.org/officeDocument/2006/relationships/slideLayout" Target="../slideLayouts/slideLayout68.xml"/><Relationship Id="rId13" Type="http://schemas.openxmlformats.org/officeDocument/2006/relationships/slideLayout" Target="../slideLayouts/slideLayout67.xml"/><Relationship Id="rId12" Type="http://schemas.openxmlformats.org/officeDocument/2006/relationships/slideLayout" Target="../slideLayouts/slideLayout66.xml"/><Relationship Id="rId11" Type="http://schemas.openxmlformats.org/officeDocument/2006/relationships/slideLayout" Target="../slideLayouts/slideLayout65.xml"/><Relationship Id="rId10" Type="http://schemas.openxmlformats.org/officeDocument/2006/relationships/slideLayout" Target="../slideLayouts/slideLayout64.xml"/><Relationship Id="rId1"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5" Type="http://schemas.openxmlformats.org/officeDocument/2006/relationships/theme" Target="../theme/theme5.xml"/><Relationship Id="rId24" Type="http://schemas.openxmlformats.org/officeDocument/2006/relationships/tags" Target="../tags/tag599.xml"/><Relationship Id="rId23" Type="http://schemas.openxmlformats.org/officeDocument/2006/relationships/tags" Target="../tags/tag598.xml"/><Relationship Id="rId22" Type="http://schemas.openxmlformats.org/officeDocument/2006/relationships/tags" Target="../tags/tag597.xml"/><Relationship Id="rId21" Type="http://schemas.openxmlformats.org/officeDocument/2006/relationships/tags" Target="../tags/tag596.xml"/><Relationship Id="rId20" Type="http://schemas.openxmlformats.org/officeDocument/2006/relationships/tags" Target="../tags/tag595.xml"/><Relationship Id="rId2" Type="http://schemas.openxmlformats.org/officeDocument/2006/relationships/slideLayout" Target="../slideLayouts/slideLayout74.xml"/><Relationship Id="rId19" Type="http://schemas.openxmlformats.org/officeDocument/2006/relationships/tags" Target="../tags/tag594.xml"/><Relationship Id="rId18" Type="http://schemas.openxmlformats.org/officeDocument/2006/relationships/slideLayout" Target="../slideLayouts/slideLayout90.xml"/><Relationship Id="rId17" Type="http://schemas.openxmlformats.org/officeDocument/2006/relationships/slideLayout" Target="../slideLayouts/slideLayout89.xml"/><Relationship Id="rId16" Type="http://schemas.openxmlformats.org/officeDocument/2006/relationships/slideLayout" Target="../slideLayouts/slideLayout88.xml"/><Relationship Id="rId15" Type="http://schemas.openxmlformats.org/officeDocument/2006/relationships/slideLayout" Target="../slideLayouts/slideLayout87.xml"/><Relationship Id="rId14" Type="http://schemas.openxmlformats.org/officeDocument/2006/relationships/slideLayout" Target="../slideLayouts/slideLayout86.xml"/><Relationship Id="rId13" Type="http://schemas.openxmlformats.org/officeDocument/2006/relationships/slideLayout" Target="../slideLayouts/slideLayout85.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5" Type="http://schemas.openxmlformats.org/officeDocument/2006/relationships/theme" Target="../theme/theme6.xml"/><Relationship Id="rId24" Type="http://schemas.openxmlformats.org/officeDocument/2006/relationships/tags" Target="../tags/tag818.xml"/><Relationship Id="rId23" Type="http://schemas.openxmlformats.org/officeDocument/2006/relationships/tags" Target="../tags/tag817.xml"/><Relationship Id="rId22" Type="http://schemas.openxmlformats.org/officeDocument/2006/relationships/tags" Target="../tags/tag816.xml"/><Relationship Id="rId21" Type="http://schemas.openxmlformats.org/officeDocument/2006/relationships/tags" Target="../tags/tag815.xml"/><Relationship Id="rId20" Type="http://schemas.openxmlformats.org/officeDocument/2006/relationships/tags" Target="../tags/tag814.xml"/><Relationship Id="rId2" Type="http://schemas.openxmlformats.org/officeDocument/2006/relationships/slideLayout" Target="../slideLayouts/slideLayout92.xml"/><Relationship Id="rId19" Type="http://schemas.openxmlformats.org/officeDocument/2006/relationships/tags" Target="../tags/tag813.xml"/><Relationship Id="rId18" Type="http://schemas.openxmlformats.org/officeDocument/2006/relationships/slideLayout" Target="../slideLayouts/slideLayout108.xml"/><Relationship Id="rId17" Type="http://schemas.openxmlformats.org/officeDocument/2006/relationships/slideLayout" Target="../slideLayouts/slideLayout107.xml"/><Relationship Id="rId16" Type="http://schemas.openxmlformats.org/officeDocument/2006/relationships/slideLayout" Target="../slideLayouts/slideLayout106.xml"/><Relationship Id="rId15" Type="http://schemas.openxmlformats.org/officeDocument/2006/relationships/slideLayout" Target="../slideLayouts/slideLayout105.xml"/><Relationship Id="rId14" Type="http://schemas.openxmlformats.org/officeDocument/2006/relationships/slideLayout" Target="../slideLayouts/slideLayout104.xml"/><Relationship Id="rId13" Type="http://schemas.openxmlformats.org/officeDocument/2006/relationships/slideLayout" Target="../slideLayouts/slideLayout103.xml"/><Relationship Id="rId12" Type="http://schemas.openxmlformats.org/officeDocument/2006/relationships/slideLayout" Target="../slideLayouts/slideLayout102.xml"/><Relationship Id="rId11" Type="http://schemas.openxmlformats.org/officeDocument/2006/relationships/slideLayout" Target="../slideLayouts/slideLayout101.xml"/><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59807" y="5619625"/>
            <a:ext cx="2025000" cy="237600"/>
          </a:xfrm>
          <a:prstGeom prst="rect">
            <a:avLst/>
          </a:prstGeom>
        </p:spPr>
        <p:txBody>
          <a:bodyPr vert="horz" wrap="square" lIns="91440" tIns="45720" rIns="91440" bIns="45720" rtlCol="0" anchor="ctr">
            <a:normAutofit/>
          </a:bodyPr>
          <a:lstStyle>
            <a:lvl1pPr algn="l">
              <a:defRPr sz="675">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87000" y="5619625"/>
            <a:ext cx="2970000" cy="237600"/>
          </a:xfrm>
          <a:prstGeom prst="rect">
            <a:avLst/>
          </a:prstGeom>
        </p:spPr>
        <p:txBody>
          <a:bodyPr vert="horz" wrap="square" lIns="91440" tIns="45720" rIns="91440" bIns="45720" rtlCol="0" anchor="ctr">
            <a:normAutofit/>
          </a:bodyPr>
          <a:lstStyle>
            <a:lvl1pPr algn="ctr">
              <a:defRPr sz="675">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6457950" y="5619625"/>
            <a:ext cx="2025000" cy="237600"/>
          </a:xfrm>
          <a:prstGeom prst="rect">
            <a:avLst/>
          </a:prstGeom>
        </p:spPr>
        <p:txBody>
          <a:bodyPr vert="horz" wrap="square" lIns="91440" tIns="45720" rIns="91440" bIns="45720" rtlCol="0" anchor="ctr">
            <a:normAutofit/>
          </a:bodyPr>
          <a:lstStyle>
            <a:lvl1pPr algn="r">
              <a:defRPr sz="675">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514350" rtl="0" eaLnBrk="1" fontAlgn="auto" latinLnBrk="0" hangingPunct="1">
        <a:lnSpc>
          <a:spcPct val="100000"/>
        </a:lnSpc>
        <a:spcBef>
          <a:spcPct val="0"/>
        </a:spcBef>
        <a:buNone/>
        <a:defRPr sz="135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289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386080" indent="-128270" algn="l" defTabSz="514350" rtl="0" eaLnBrk="1" fontAlgn="auto" latinLnBrk="0" hangingPunct="1">
        <a:lnSpc>
          <a:spcPct val="130000"/>
        </a:lnSpc>
        <a:spcBef>
          <a:spcPts val="0"/>
        </a:spcBef>
        <a:spcAft>
          <a:spcPts val="1000"/>
        </a:spcAft>
        <a:buFont typeface="Arial" panose="020B0604020202020204" pitchFamily="34" charset="0"/>
        <a:buChar char="•"/>
        <a:tabLst>
          <a:tab pos="905510" algn="l"/>
        </a:tabLst>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64325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900430"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1576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514350" rtl="0" eaLnBrk="1" fontAlgn="auto" latinLnBrk="0" hangingPunct="1">
        <a:lnSpc>
          <a:spcPct val="100000"/>
        </a:lnSpc>
        <a:spcBef>
          <a:spcPct val="0"/>
        </a:spcBef>
        <a:buNone/>
        <a:defRPr sz="135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1289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386080" indent="-128270" algn="l" defTabSz="514350" rtl="0" eaLnBrk="1" fontAlgn="auto" latinLnBrk="0" hangingPunct="1">
        <a:lnSpc>
          <a:spcPct val="130000"/>
        </a:lnSpc>
        <a:spcBef>
          <a:spcPts val="0"/>
        </a:spcBef>
        <a:spcAft>
          <a:spcPts val="1000"/>
        </a:spcAft>
        <a:buFont typeface="Arial" panose="020B0604020202020204" pitchFamily="34" charset="0"/>
        <a:buChar char="•"/>
        <a:tabLst>
          <a:tab pos="905510" algn="l"/>
        </a:tabLst>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64325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900430"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11576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20.xml"/><Relationship Id="rId1" Type="http://schemas.openxmlformats.org/officeDocument/2006/relationships/tags" Target="../tags/tag819.xml"/></Relationships>
</file>

<file path=ppt/slides/_rels/slide10.xml.rels><?xml version="1.0" encoding="UTF-8" standalone="yes"?>
<Relationships xmlns="http://schemas.openxmlformats.org/package/2006/relationships"><Relationship Id="rId9" Type="http://schemas.openxmlformats.org/officeDocument/2006/relationships/tags" Target="../tags/tag922.xml"/><Relationship Id="rId8" Type="http://schemas.openxmlformats.org/officeDocument/2006/relationships/tags" Target="../tags/tag921.xml"/><Relationship Id="rId7" Type="http://schemas.openxmlformats.org/officeDocument/2006/relationships/tags" Target="../tags/tag920.xml"/><Relationship Id="rId6" Type="http://schemas.openxmlformats.org/officeDocument/2006/relationships/tags" Target="../tags/tag919.xml"/><Relationship Id="rId5" Type="http://schemas.openxmlformats.org/officeDocument/2006/relationships/tags" Target="../tags/tag918.xml"/><Relationship Id="rId4" Type="http://schemas.openxmlformats.org/officeDocument/2006/relationships/tags" Target="../tags/tag917.xml"/><Relationship Id="rId3" Type="http://schemas.openxmlformats.org/officeDocument/2006/relationships/tags" Target="../tags/tag916.xml"/><Relationship Id="rId2" Type="http://schemas.openxmlformats.org/officeDocument/2006/relationships/tags" Target="../tags/tag915.xml"/><Relationship Id="rId16" Type="http://schemas.openxmlformats.org/officeDocument/2006/relationships/slideLayout" Target="../slideLayouts/slideLayout61.xml"/><Relationship Id="rId15" Type="http://schemas.openxmlformats.org/officeDocument/2006/relationships/tags" Target="../tags/tag928.xml"/><Relationship Id="rId14" Type="http://schemas.openxmlformats.org/officeDocument/2006/relationships/tags" Target="../tags/tag927.xml"/><Relationship Id="rId13" Type="http://schemas.openxmlformats.org/officeDocument/2006/relationships/tags" Target="../tags/tag926.xml"/><Relationship Id="rId12" Type="http://schemas.openxmlformats.org/officeDocument/2006/relationships/tags" Target="../tags/tag925.xml"/><Relationship Id="rId11" Type="http://schemas.openxmlformats.org/officeDocument/2006/relationships/tags" Target="../tags/tag924.xml"/><Relationship Id="rId10" Type="http://schemas.openxmlformats.org/officeDocument/2006/relationships/tags" Target="../tags/tag923.xml"/><Relationship Id="rId1" Type="http://schemas.openxmlformats.org/officeDocument/2006/relationships/tags" Target="../tags/tag914.xml"/></Relationships>
</file>

<file path=ppt/slides/_rels/slide11.xml.rels><?xml version="1.0" encoding="UTF-8" standalone="yes"?>
<Relationships xmlns="http://schemas.openxmlformats.org/package/2006/relationships"><Relationship Id="rId9" Type="http://schemas.openxmlformats.org/officeDocument/2006/relationships/tags" Target="../tags/tag937.xml"/><Relationship Id="rId8" Type="http://schemas.openxmlformats.org/officeDocument/2006/relationships/tags" Target="../tags/tag936.xml"/><Relationship Id="rId7" Type="http://schemas.openxmlformats.org/officeDocument/2006/relationships/tags" Target="../tags/tag935.xml"/><Relationship Id="rId6" Type="http://schemas.openxmlformats.org/officeDocument/2006/relationships/tags" Target="../tags/tag934.xml"/><Relationship Id="rId5" Type="http://schemas.openxmlformats.org/officeDocument/2006/relationships/tags" Target="../tags/tag933.xml"/><Relationship Id="rId45" Type="http://schemas.openxmlformats.org/officeDocument/2006/relationships/slideLayout" Target="../slideLayouts/slideLayout61.xml"/><Relationship Id="rId44" Type="http://schemas.openxmlformats.org/officeDocument/2006/relationships/tags" Target="../tags/tag972.xml"/><Relationship Id="rId43" Type="http://schemas.openxmlformats.org/officeDocument/2006/relationships/tags" Target="../tags/tag971.xml"/><Relationship Id="rId42" Type="http://schemas.openxmlformats.org/officeDocument/2006/relationships/tags" Target="../tags/tag970.xml"/><Relationship Id="rId41" Type="http://schemas.openxmlformats.org/officeDocument/2006/relationships/tags" Target="../tags/tag969.xml"/><Relationship Id="rId40" Type="http://schemas.openxmlformats.org/officeDocument/2006/relationships/tags" Target="../tags/tag968.xml"/><Relationship Id="rId4" Type="http://schemas.openxmlformats.org/officeDocument/2006/relationships/tags" Target="../tags/tag932.xml"/><Relationship Id="rId39" Type="http://schemas.openxmlformats.org/officeDocument/2006/relationships/tags" Target="../tags/tag967.xml"/><Relationship Id="rId38" Type="http://schemas.openxmlformats.org/officeDocument/2006/relationships/tags" Target="../tags/tag966.xml"/><Relationship Id="rId37" Type="http://schemas.openxmlformats.org/officeDocument/2006/relationships/tags" Target="../tags/tag965.xml"/><Relationship Id="rId36" Type="http://schemas.openxmlformats.org/officeDocument/2006/relationships/tags" Target="../tags/tag964.xml"/><Relationship Id="rId35" Type="http://schemas.openxmlformats.org/officeDocument/2006/relationships/tags" Target="../tags/tag963.xml"/><Relationship Id="rId34" Type="http://schemas.openxmlformats.org/officeDocument/2006/relationships/tags" Target="../tags/tag962.xml"/><Relationship Id="rId33" Type="http://schemas.openxmlformats.org/officeDocument/2006/relationships/tags" Target="../tags/tag961.xml"/><Relationship Id="rId32" Type="http://schemas.openxmlformats.org/officeDocument/2006/relationships/tags" Target="../tags/tag960.xml"/><Relationship Id="rId31" Type="http://schemas.openxmlformats.org/officeDocument/2006/relationships/tags" Target="../tags/tag959.xml"/><Relationship Id="rId30" Type="http://schemas.openxmlformats.org/officeDocument/2006/relationships/tags" Target="../tags/tag958.xml"/><Relationship Id="rId3" Type="http://schemas.openxmlformats.org/officeDocument/2006/relationships/tags" Target="../tags/tag931.xml"/><Relationship Id="rId29" Type="http://schemas.openxmlformats.org/officeDocument/2006/relationships/tags" Target="../tags/tag957.xml"/><Relationship Id="rId28" Type="http://schemas.openxmlformats.org/officeDocument/2006/relationships/tags" Target="../tags/tag956.xml"/><Relationship Id="rId27" Type="http://schemas.openxmlformats.org/officeDocument/2006/relationships/tags" Target="../tags/tag955.xml"/><Relationship Id="rId26" Type="http://schemas.openxmlformats.org/officeDocument/2006/relationships/tags" Target="../tags/tag954.xml"/><Relationship Id="rId25" Type="http://schemas.openxmlformats.org/officeDocument/2006/relationships/tags" Target="../tags/tag953.xml"/><Relationship Id="rId24" Type="http://schemas.openxmlformats.org/officeDocument/2006/relationships/tags" Target="../tags/tag952.xml"/><Relationship Id="rId23" Type="http://schemas.openxmlformats.org/officeDocument/2006/relationships/tags" Target="../tags/tag951.xml"/><Relationship Id="rId22" Type="http://schemas.openxmlformats.org/officeDocument/2006/relationships/tags" Target="../tags/tag950.xml"/><Relationship Id="rId21" Type="http://schemas.openxmlformats.org/officeDocument/2006/relationships/tags" Target="../tags/tag949.xml"/><Relationship Id="rId20" Type="http://schemas.openxmlformats.org/officeDocument/2006/relationships/tags" Target="../tags/tag948.xml"/><Relationship Id="rId2" Type="http://schemas.openxmlformats.org/officeDocument/2006/relationships/tags" Target="../tags/tag930.xml"/><Relationship Id="rId19" Type="http://schemas.openxmlformats.org/officeDocument/2006/relationships/tags" Target="../tags/tag947.xml"/><Relationship Id="rId18" Type="http://schemas.openxmlformats.org/officeDocument/2006/relationships/tags" Target="../tags/tag946.xml"/><Relationship Id="rId17" Type="http://schemas.openxmlformats.org/officeDocument/2006/relationships/tags" Target="../tags/tag945.xml"/><Relationship Id="rId16" Type="http://schemas.openxmlformats.org/officeDocument/2006/relationships/tags" Target="../tags/tag944.xml"/><Relationship Id="rId15" Type="http://schemas.openxmlformats.org/officeDocument/2006/relationships/tags" Target="../tags/tag943.xml"/><Relationship Id="rId14" Type="http://schemas.openxmlformats.org/officeDocument/2006/relationships/tags" Target="../tags/tag942.xml"/><Relationship Id="rId13" Type="http://schemas.openxmlformats.org/officeDocument/2006/relationships/tags" Target="../tags/tag941.xml"/><Relationship Id="rId12" Type="http://schemas.openxmlformats.org/officeDocument/2006/relationships/tags" Target="../tags/tag940.xml"/><Relationship Id="rId11" Type="http://schemas.openxmlformats.org/officeDocument/2006/relationships/tags" Target="../tags/tag939.xml"/><Relationship Id="rId10" Type="http://schemas.openxmlformats.org/officeDocument/2006/relationships/tags" Target="../tags/tag938.xml"/><Relationship Id="rId1" Type="http://schemas.openxmlformats.org/officeDocument/2006/relationships/tags" Target="../tags/tag929.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tags" Target="../tags/tag980.xml"/><Relationship Id="rId7" Type="http://schemas.openxmlformats.org/officeDocument/2006/relationships/tags" Target="../tags/tag979.xml"/><Relationship Id="rId6" Type="http://schemas.openxmlformats.org/officeDocument/2006/relationships/tags" Target="../tags/tag978.xml"/><Relationship Id="rId5" Type="http://schemas.openxmlformats.org/officeDocument/2006/relationships/tags" Target="../tags/tag977.xml"/><Relationship Id="rId4" Type="http://schemas.openxmlformats.org/officeDocument/2006/relationships/tags" Target="../tags/tag976.xml"/><Relationship Id="rId3" Type="http://schemas.openxmlformats.org/officeDocument/2006/relationships/tags" Target="../tags/tag975.xml"/><Relationship Id="rId2" Type="http://schemas.openxmlformats.org/officeDocument/2006/relationships/tags" Target="../tags/tag974.xml"/><Relationship Id="rId1" Type="http://schemas.openxmlformats.org/officeDocument/2006/relationships/tags" Target="../tags/tag973.xml"/></Relationships>
</file>

<file path=ppt/slides/_rels/slide13.xml.rels><?xml version="1.0" encoding="UTF-8" standalone="yes"?>
<Relationships xmlns="http://schemas.openxmlformats.org/package/2006/relationships"><Relationship Id="rId9" Type="http://schemas.openxmlformats.org/officeDocument/2006/relationships/tags" Target="../tags/tag989.xml"/><Relationship Id="rId8" Type="http://schemas.openxmlformats.org/officeDocument/2006/relationships/tags" Target="../tags/tag988.xml"/><Relationship Id="rId7" Type="http://schemas.openxmlformats.org/officeDocument/2006/relationships/tags" Target="../tags/tag987.xml"/><Relationship Id="rId6" Type="http://schemas.openxmlformats.org/officeDocument/2006/relationships/tags" Target="../tags/tag986.xml"/><Relationship Id="rId5" Type="http://schemas.openxmlformats.org/officeDocument/2006/relationships/tags" Target="../tags/tag985.xml"/><Relationship Id="rId4" Type="http://schemas.openxmlformats.org/officeDocument/2006/relationships/tags" Target="../tags/tag984.xml"/><Relationship Id="rId3" Type="http://schemas.openxmlformats.org/officeDocument/2006/relationships/tags" Target="../tags/tag983.xml"/><Relationship Id="rId21" Type="http://schemas.openxmlformats.org/officeDocument/2006/relationships/slideLayout" Target="../slideLayouts/slideLayout61.xml"/><Relationship Id="rId20" Type="http://schemas.openxmlformats.org/officeDocument/2006/relationships/tags" Target="../tags/tag1000.xml"/><Relationship Id="rId2" Type="http://schemas.openxmlformats.org/officeDocument/2006/relationships/tags" Target="../tags/tag982.xml"/><Relationship Id="rId19" Type="http://schemas.openxmlformats.org/officeDocument/2006/relationships/tags" Target="../tags/tag999.xml"/><Relationship Id="rId18" Type="http://schemas.openxmlformats.org/officeDocument/2006/relationships/tags" Target="../tags/tag998.xml"/><Relationship Id="rId17" Type="http://schemas.openxmlformats.org/officeDocument/2006/relationships/tags" Target="../tags/tag997.xml"/><Relationship Id="rId16" Type="http://schemas.openxmlformats.org/officeDocument/2006/relationships/tags" Target="../tags/tag996.xml"/><Relationship Id="rId15" Type="http://schemas.openxmlformats.org/officeDocument/2006/relationships/tags" Target="../tags/tag995.xml"/><Relationship Id="rId14" Type="http://schemas.openxmlformats.org/officeDocument/2006/relationships/tags" Target="../tags/tag994.xml"/><Relationship Id="rId13" Type="http://schemas.openxmlformats.org/officeDocument/2006/relationships/tags" Target="../tags/tag993.xml"/><Relationship Id="rId12" Type="http://schemas.openxmlformats.org/officeDocument/2006/relationships/tags" Target="../tags/tag992.xml"/><Relationship Id="rId11" Type="http://schemas.openxmlformats.org/officeDocument/2006/relationships/tags" Target="../tags/tag991.xml"/><Relationship Id="rId10" Type="http://schemas.openxmlformats.org/officeDocument/2006/relationships/tags" Target="../tags/tag990.xml"/><Relationship Id="rId1" Type="http://schemas.openxmlformats.org/officeDocument/2006/relationships/tags" Target="../tags/tag981.xml"/></Relationships>
</file>

<file path=ppt/slides/_rels/slide14.xml.rels><?xml version="1.0" encoding="UTF-8" standalone="yes"?>
<Relationships xmlns="http://schemas.openxmlformats.org/package/2006/relationships"><Relationship Id="rId9" Type="http://schemas.openxmlformats.org/officeDocument/2006/relationships/tags" Target="../tags/tag1009.xml"/><Relationship Id="rId8" Type="http://schemas.openxmlformats.org/officeDocument/2006/relationships/tags" Target="../tags/tag1008.xml"/><Relationship Id="rId7" Type="http://schemas.openxmlformats.org/officeDocument/2006/relationships/tags" Target="../tags/tag1007.xml"/><Relationship Id="rId6" Type="http://schemas.openxmlformats.org/officeDocument/2006/relationships/tags" Target="../tags/tag1006.xml"/><Relationship Id="rId5" Type="http://schemas.openxmlformats.org/officeDocument/2006/relationships/tags" Target="../tags/tag1005.xml"/><Relationship Id="rId4" Type="http://schemas.openxmlformats.org/officeDocument/2006/relationships/tags" Target="../tags/tag1004.xml"/><Relationship Id="rId3" Type="http://schemas.openxmlformats.org/officeDocument/2006/relationships/tags" Target="../tags/tag1003.xml"/><Relationship Id="rId2" Type="http://schemas.openxmlformats.org/officeDocument/2006/relationships/tags" Target="../tags/tag1002.xml"/><Relationship Id="rId12" Type="http://schemas.openxmlformats.org/officeDocument/2006/relationships/slideLayout" Target="../slideLayouts/slideLayout61.xml"/><Relationship Id="rId11" Type="http://schemas.openxmlformats.org/officeDocument/2006/relationships/tags" Target="../tags/tag1011.xml"/><Relationship Id="rId10" Type="http://schemas.openxmlformats.org/officeDocument/2006/relationships/tags" Target="../tags/tag1010.xml"/><Relationship Id="rId1" Type="http://schemas.openxmlformats.org/officeDocument/2006/relationships/tags" Target="../tags/tag1001.xml"/></Relationships>
</file>

<file path=ppt/slides/_rels/slide15.xml.rels><?xml version="1.0" encoding="UTF-8" standalone="yes"?>
<Relationships xmlns="http://schemas.openxmlformats.org/package/2006/relationships"><Relationship Id="rId9" Type="http://schemas.openxmlformats.org/officeDocument/2006/relationships/tags" Target="../tags/tag1020.xml"/><Relationship Id="rId8" Type="http://schemas.openxmlformats.org/officeDocument/2006/relationships/tags" Target="../tags/tag1019.xml"/><Relationship Id="rId7" Type="http://schemas.openxmlformats.org/officeDocument/2006/relationships/tags" Target="../tags/tag1018.xml"/><Relationship Id="rId6" Type="http://schemas.openxmlformats.org/officeDocument/2006/relationships/tags" Target="../tags/tag1017.xml"/><Relationship Id="rId5" Type="http://schemas.openxmlformats.org/officeDocument/2006/relationships/tags" Target="../tags/tag1016.xml"/><Relationship Id="rId4" Type="http://schemas.openxmlformats.org/officeDocument/2006/relationships/tags" Target="../tags/tag1015.xml"/><Relationship Id="rId3" Type="http://schemas.openxmlformats.org/officeDocument/2006/relationships/tags" Target="../tags/tag1014.xml"/><Relationship Id="rId20" Type="http://schemas.openxmlformats.org/officeDocument/2006/relationships/slideLayout" Target="../slideLayouts/slideLayout61.xml"/><Relationship Id="rId2" Type="http://schemas.openxmlformats.org/officeDocument/2006/relationships/tags" Target="../tags/tag1013.xml"/><Relationship Id="rId19" Type="http://schemas.openxmlformats.org/officeDocument/2006/relationships/tags" Target="../tags/tag1030.xml"/><Relationship Id="rId18" Type="http://schemas.openxmlformats.org/officeDocument/2006/relationships/tags" Target="../tags/tag1029.xml"/><Relationship Id="rId17" Type="http://schemas.openxmlformats.org/officeDocument/2006/relationships/tags" Target="../tags/tag1028.xml"/><Relationship Id="rId16" Type="http://schemas.openxmlformats.org/officeDocument/2006/relationships/tags" Target="../tags/tag1027.xml"/><Relationship Id="rId15" Type="http://schemas.openxmlformats.org/officeDocument/2006/relationships/tags" Target="../tags/tag1026.xml"/><Relationship Id="rId14" Type="http://schemas.openxmlformats.org/officeDocument/2006/relationships/tags" Target="../tags/tag1025.xml"/><Relationship Id="rId13" Type="http://schemas.openxmlformats.org/officeDocument/2006/relationships/tags" Target="../tags/tag1024.xml"/><Relationship Id="rId12" Type="http://schemas.openxmlformats.org/officeDocument/2006/relationships/tags" Target="../tags/tag1023.xml"/><Relationship Id="rId11" Type="http://schemas.openxmlformats.org/officeDocument/2006/relationships/tags" Target="../tags/tag1022.xml"/><Relationship Id="rId10" Type="http://schemas.openxmlformats.org/officeDocument/2006/relationships/tags" Target="../tags/tag1021.xml"/><Relationship Id="rId1" Type="http://schemas.openxmlformats.org/officeDocument/2006/relationships/tags" Target="../tags/tag1012.xml"/></Relationships>
</file>

<file path=ppt/slides/_rels/slide16.xml.rels><?xml version="1.0" encoding="UTF-8" standalone="yes"?>
<Relationships xmlns="http://schemas.openxmlformats.org/package/2006/relationships"><Relationship Id="rId9" Type="http://schemas.openxmlformats.org/officeDocument/2006/relationships/tags" Target="../tags/tag1039.xml"/><Relationship Id="rId8" Type="http://schemas.openxmlformats.org/officeDocument/2006/relationships/tags" Target="../tags/tag1038.xml"/><Relationship Id="rId7" Type="http://schemas.openxmlformats.org/officeDocument/2006/relationships/tags" Target="../tags/tag1037.xml"/><Relationship Id="rId6" Type="http://schemas.openxmlformats.org/officeDocument/2006/relationships/tags" Target="../tags/tag1036.xml"/><Relationship Id="rId5" Type="http://schemas.openxmlformats.org/officeDocument/2006/relationships/tags" Target="../tags/tag1035.xml"/><Relationship Id="rId4" Type="http://schemas.openxmlformats.org/officeDocument/2006/relationships/tags" Target="../tags/tag1034.xml"/><Relationship Id="rId3" Type="http://schemas.openxmlformats.org/officeDocument/2006/relationships/tags" Target="../tags/tag1033.xml"/><Relationship Id="rId2" Type="http://schemas.openxmlformats.org/officeDocument/2006/relationships/tags" Target="../tags/tag1032.xml"/><Relationship Id="rId12" Type="http://schemas.openxmlformats.org/officeDocument/2006/relationships/slideLayout" Target="../slideLayouts/slideLayout61.xml"/><Relationship Id="rId11" Type="http://schemas.openxmlformats.org/officeDocument/2006/relationships/tags" Target="../tags/tag1041.xml"/><Relationship Id="rId10" Type="http://schemas.openxmlformats.org/officeDocument/2006/relationships/tags" Target="../tags/tag1040.xml"/><Relationship Id="rId1" Type="http://schemas.openxmlformats.org/officeDocument/2006/relationships/tags" Target="../tags/tag1031.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61.xml"/><Relationship Id="rId6" Type="http://schemas.openxmlformats.org/officeDocument/2006/relationships/tags" Target="../tags/tag1047.xml"/><Relationship Id="rId5" Type="http://schemas.openxmlformats.org/officeDocument/2006/relationships/tags" Target="../tags/tag1046.xml"/><Relationship Id="rId4" Type="http://schemas.openxmlformats.org/officeDocument/2006/relationships/tags" Target="../tags/tag1045.xml"/><Relationship Id="rId3" Type="http://schemas.openxmlformats.org/officeDocument/2006/relationships/tags" Target="../tags/tag1044.xml"/><Relationship Id="rId2" Type="http://schemas.openxmlformats.org/officeDocument/2006/relationships/tags" Target="../tags/tag1043.xml"/><Relationship Id="rId1" Type="http://schemas.openxmlformats.org/officeDocument/2006/relationships/tags" Target="../tags/tag1042.xml"/></Relationships>
</file>

<file path=ppt/slides/_rels/slide18.xml.rels><?xml version="1.0" encoding="UTF-8" standalone="yes"?>
<Relationships xmlns="http://schemas.openxmlformats.org/package/2006/relationships"><Relationship Id="rId9" Type="http://schemas.openxmlformats.org/officeDocument/2006/relationships/tags" Target="../tags/tag1056.xml"/><Relationship Id="rId8" Type="http://schemas.openxmlformats.org/officeDocument/2006/relationships/tags" Target="../tags/tag1055.xml"/><Relationship Id="rId7" Type="http://schemas.openxmlformats.org/officeDocument/2006/relationships/tags" Target="../tags/tag1054.xml"/><Relationship Id="rId6" Type="http://schemas.openxmlformats.org/officeDocument/2006/relationships/tags" Target="../tags/tag1053.xml"/><Relationship Id="rId5" Type="http://schemas.openxmlformats.org/officeDocument/2006/relationships/tags" Target="../tags/tag1052.xml"/><Relationship Id="rId4" Type="http://schemas.openxmlformats.org/officeDocument/2006/relationships/tags" Target="../tags/tag1051.xml"/><Relationship Id="rId3" Type="http://schemas.openxmlformats.org/officeDocument/2006/relationships/tags" Target="../tags/tag1050.xml"/><Relationship Id="rId29" Type="http://schemas.openxmlformats.org/officeDocument/2006/relationships/slideLayout" Target="../slideLayouts/slideLayout61.xml"/><Relationship Id="rId28" Type="http://schemas.openxmlformats.org/officeDocument/2006/relationships/tags" Target="../tags/tag1075.xml"/><Relationship Id="rId27" Type="http://schemas.openxmlformats.org/officeDocument/2006/relationships/tags" Target="../tags/tag1074.xml"/><Relationship Id="rId26" Type="http://schemas.openxmlformats.org/officeDocument/2006/relationships/tags" Target="../tags/tag1073.xml"/><Relationship Id="rId25" Type="http://schemas.openxmlformats.org/officeDocument/2006/relationships/tags" Target="../tags/tag1072.xml"/><Relationship Id="rId24" Type="http://schemas.openxmlformats.org/officeDocument/2006/relationships/tags" Target="../tags/tag1071.xml"/><Relationship Id="rId23" Type="http://schemas.openxmlformats.org/officeDocument/2006/relationships/tags" Target="../tags/tag1070.xml"/><Relationship Id="rId22" Type="http://schemas.openxmlformats.org/officeDocument/2006/relationships/tags" Target="../tags/tag1069.xml"/><Relationship Id="rId21" Type="http://schemas.openxmlformats.org/officeDocument/2006/relationships/tags" Target="../tags/tag1068.xml"/><Relationship Id="rId20" Type="http://schemas.openxmlformats.org/officeDocument/2006/relationships/tags" Target="../tags/tag1067.xml"/><Relationship Id="rId2" Type="http://schemas.openxmlformats.org/officeDocument/2006/relationships/tags" Target="../tags/tag1049.xml"/><Relationship Id="rId19" Type="http://schemas.openxmlformats.org/officeDocument/2006/relationships/tags" Target="../tags/tag1066.xml"/><Relationship Id="rId18" Type="http://schemas.openxmlformats.org/officeDocument/2006/relationships/tags" Target="../tags/tag1065.xml"/><Relationship Id="rId17" Type="http://schemas.openxmlformats.org/officeDocument/2006/relationships/tags" Target="../tags/tag1064.xml"/><Relationship Id="rId16" Type="http://schemas.openxmlformats.org/officeDocument/2006/relationships/tags" Target="../tags/tag1063.xml"/><Relationship Id="rId15" Type="http://schemas.openxmlformats.org/officeDocument/2006/relationships/tags" Target="../tags/tag1062.xml"/><Relationship Id="rId14" Type="http://schemas.openxmlformats.org/officeDocument/2006/relationships/tags" Target="../tags/tag1061.xml"/><Relationship Id="rId13" Type="http://schemas.openxmlformats.org/officeDocument/2006/relationships/tags" Target="../tags/tag1060.xml"/><Relationship Id="rId12" Type="http://schemas.openxmlformats.org/officeDocument/2006/relationships/tags" Target="../tags/tag1059.xml"/><Relationship Id="rId11" Type="http://schemas.openxmlformats.org/officeDocument/2006/relationships/tags" Target="../tags/tag1058.xml"/><Relationship Id="rId10" Type="http://schemas.openxmlformats.org/officeDocument/2006/relationships/tags" Target="../tags/tag1057.xml"/><Relationship Id="rId1" Type="http://schemas.openxmlformats.org/officeDocument/2006/relationships/tags" Target="../tags/tag1048.xml"/></Relationships>
</file>

<file path=ppt/slides/_rels/slide19.xml.rels><?xml version="1.0" encoding="UTF-8" standalone="yes"?>
<Relationships xmlns="http://schemas.openxmlformats.org/package/2006/relationships"><Relationship Id="rId9" Type="http://schemas.openxmlformats.org/officeDocument/2006/relationships/tags" Target="../tags/tag1084.xml"/><Relationship Id="rId8" Type="http://schemas.openxmlformats.org/officeDocument/2006/relationships/tags" Target="../tags/tag1083.xml"/><Relationship Id="rId7" Type="http://schemas.openxmlformats.org/officeDocument/2006/relationships/tags" Target="../tags/tag1082.xml"/><Relationship Id="rId6" Type="http://schemas.openxmlformats.org/officeDocument/2006/relationships/tags" Target="../tags/tag1081.xml"/><Relationship Id="rId5" Type="http://schemas.openxmlformats.org/officeDocument/2006/relationships/tags" Target="../tags/tag1080.xml"/><Relationship Id="rId4" Type="http://schemas.openxmlformats.org/officeDocument/2006/relationships/tags" Target="../tags/tag1079.xml"/><Relationship Id="rId3" Type="http://schemas.openxmlformats.org/officeDocument/2006/relationships/tags" Target="../tags/tag1078.xml"/><Relationship Id="rId2" Type="http://schemas.openxmlformats.org/officeDocument/2006/relationships/tags" Target="../tags/tag1077.xml"/><Relationship Id="rId12" Type="http://schemas.openxmlformats.org/officeDocument/2006/relationships/slideLayout" Target="../slideLayouts/slideLayout61.xml"/><Relationship Id="rId11" Type="http://schemas.openxmlformats.org/officeDocument/2006/relationships/tags" Target="../tags/tag1086.xml"/><Relationship Id="rId10" Type="http://schemas.openxmlformats.org/officeDocument/2006/relationships/tags" Target="../tags/tag1085.xml"/><Relationship Id="rId1" Type="http://schemas.openxmlformats.org/officeDocument/2006/relationships/tags" Target="../tags/tag1076.xml"/></Relationships>
</file>

<file path=ppt/slides/_rels/slide2.xml.rels><?xml version="1.0" encoding="UTF-8" standalone="yes"?>
<Relationships xmlns="http://schemas.openxmlformats.org/package/2006/relationships"><Relationship Id="rId9" Type="http://schemas.openxmlformats.org/officeDocument/2006/relationships/tags" Target="../tags/tag829.xml"/><Relationship Id="rId8" Type="http://schemas.openxmlformats.org/officeDocument/2006/relationships/tags" Target="../tags/tag828.xml"/><Relationship Id="rId7" Type="http://schemas.openxmlformats.org/officeDocument/2006/relationships/tags" Target="../tags/tag827.xml"/><Relationship Id="rId6" Type="http://schemas.openxmlformats.org/officeDocument/2006/relationships/tags" Target="../tags/tag826.xml"/><Relationship Id="rId5" Type="http://schemas.openxmlformats.org/officeDocument/2006/relationships/tags" Target="../tags/tag825.xml"/><Relationship Id="rId4" Type="http://schemas.openxmlformats.org/officeDocument/2006/relationships/tags" Target="../tags/tag824.xml"/><Relationship Id="rId3" Type="http://schemas.openxmlformats.org/officeDocument/2006/relationships/tags" Target="../tags/tag823.xml"/><Relationship Id="rId2" Type="http://schemas.openxmlformats.org/officeDocument/2006/relationships/tags" Target="../tags/tag822.xml"/><Relationship Id="rId17" Type="http://schemas.openxmlformats.org/officeDocument/2006/relationships/slideLayout" Target="../slideLayouts/slideLayout61.xml"/><Relationship Id="rId16" Type="http://schemas.openxmlformats.org/officeDocument/2006/relationships/tags" Target="../tags/tag836.xml"/><Relationship Id="rId15" Type="http://schemas.openxmlformats.org/officeDocument/2006/relationships/tags" Target="../tags/tag835.xml"/><Relationship Id="rId14" Type="http://schemas.openxmlformats.org/officeDocument/2006/relationships/tags" Target="../tags/tag834.xml"/><Relationship Id="rId13" Type="http://schemas.openxmlformats.org/officeDocument/2006/relationships/tags" Target="../tags/tag833.xml"/><Relationship Id="rId12" Type="http://schemas.openxmlformats.org/officeDocument/2006/relationships/tags" Target="../tags/tag832.xml"/><Relationship Id="rId11" Type="http://schemas.openxmlformats.org/officeDocument/2006/relationships/tags" Target="../tags/tag831.xml"/><Relationship Id="rId10" Type="http://schemas.openxmlformats.org/officeDocument/2006/relationships/tags" Target="../tags/tag830.xml"/><Relationship Id="rId1" Type="http://schemas.openxmlformats.org/officeDocument/2006/relationships/tags" Target="../tags/tag821.xml"/></Relationships>
</file>

<file path=ppt/slides/_rels/slide20.xml.rels><?xml version="1.0" encoding="UTF-8" standalone="yes"?>
<Relationships xmlns="http://schemas.openxmlformats.org/package/2006/relationships"><Relationship Id="rId9" Type="http://schemas.openxmlformats.org/officeDocument/2006/relationships/tags" Target="../tags/tag1095.xml"/><Relationship Id="rId8" Type="http://schemas.openxmlformats.org/officeDocument/2006/relationships/tags" Target="../tags/tag1094.xml"/><Relationship Id="rId7" Type="http://schemas.openxmlformats.org/officeDocument/2006/relationships/tags" Target="../tags/tag1093.xml"/><Relationship Id="rId6" Type="http://schemas.openxmlformats.org/officeDocument/2006/relationships/tags" Target="../tags/tag1092.xml"/><Relationship Id="rId5" Type="http://schemas.openxmlformats.org/officeDocument/2006/relationships/tags" Target="../tags/tag1091.xml"/><Relationship Id="rId4" Type="http://schemas.openxmlformats.org/officeDocument/2006/relationships/tags" Target="../tags/tag1090.xml"/><Relationship Id="rId3" Type="http://schemas.openxmlformats.org/officeDocument/2006/relationships/tags" Target="../tags/tag1089.xml"/><Relationship Id="rId2" Type="http://schemas.openxmlformats.org/officeDocument/2006/relationships/tags" Target="../tags/tag1088.xml"/><Relationship Id="rId12" Type="http://schemas.openxmlformats.org/officeDocument/2006/relationships/slideLayout" Target="../slideLayouts/slideLayout61.xml"/><Relationship Id="rId11" Type="http://schemas.openxmlformats.org/officeDocument/2006/relationships/tags" Target="../tags/tag1097.xml"/><Relationship Id="rId10" Type="http://schemas.openxmlformats.org/officeDocument/2006/relationships/tags" Target="../tags/tag1096.xml"/><Relationship Id="rId1" Type="http://schemas.openxmlformats.org/officeDocument/2006/relationships/tags" Target="../tags/tag1087.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9.xml"/><Relationship Id="rId8" Type="http://schemas.openxmlformats.org/officeDocument/2006/relationships/tags" Target="../tags/tag1105.xml"/><Relationship Id="rId7" Type="http://schemas.openxmlformats.org/officeDocument/2006/relationships/tags" Target="../tags/tag1104.xml"/><Relationship Id="rId6" Type="http://schemas.openxmlformats.org/officeDocument/2006/relationships/tags" Target="../tags/tag1103.xml"/><Relationship Id="rId5" Type="http://schemas.openxmlformats.org/officeDocument/2006/relationships/tags" Target="../tags/tag1102.xml"/><Relationship Id="rId4" Type="http://schemas.openxmlformats.org/officeDocument/2006/relationships/tags" Target="../tags/tag1101.xml"/><Relationship Id="rId3" Type="http://schemas.openxmlformats.org/officeDocument/2006/relationships/tags" Target="../tags/tag1100.xml"/><Relationship Id="rId2" Type="http://schemas.openxmlformats.org/officeDocument/2006/relationships/tags" Target="../tags/tag1099.xml"/><Relationship Id="rId1" Type="http://schemas.openxmlformats.org/officeDocument/2006/relationships/tags" Target="../tags/tag1098.xml"/></Relationships>
</file>

<file path=ppt/slides/_rels/slide22.xml.rels><?xml version="1.0" encoding="UTF-8" standalone="yes"?>
<Relationships xmlns="http://schemas.openxmlformats.org/package/2006/relationships"><Relationship Id="rId9" Type="http://schemas.openxmlformats.org/officeDocument/2006/relationships/tags" Target="../tags/tag1114.xml"/><Relationship Id="rId8" Type="http://schemas.openxmlformats.org/officeDocument/2006/relationships/tags" Target="../tags/tag1113.xml"/><Relationship Id="rId7" Type="http://schemas.openxmlformats.org/officeDocument/2006/relationships/tags" Target="../tags/tag1112.xml"/><Relationship Id="rId6" Type="http://schemas.openxmlformats.org/officeDocument/2006/relationships/tags" Target="../tags/tag1111.xml"/><Relationship Id="rId5" Type="http://schemas.openxmlformats.org/officeDocument/2006/relationships/tags" Target="../tags/tag1110.xml"/><Relationship Id="rId4" Type="http://schemas.openxmlformats.org/officeDocument/2006/relationships/tags" Target="../tags/tag1109.xml"/><Relationship Id="rId3" Type="http://schemas.openxmlformats.org/officeDocument/2006/relationships/tags" Target="../tags/tag1108.xml"/><Relationship Id="rId2" Type="http://schemas.openxmlformats.org/officeDocument/2006/relationships/tags" Target="../tags/tag1107.xml"/><Relationship Id="rId12" Type="http://schemas.openxmlformats.org/officeDocument/2006/relationships/slideLayout" Target="../slideLayouts/slideLayout61.xml"/><Relationship Id="rId11" Type="http://schemas.openxmlformats.org/officeDocument/2006/relationships/tags" Target="../tags/tag1116.xml"/><Relationship Id="rId10" Type="http://schemas.openxmlformats.org/officeDocument/2006/relationships/tags" Target="../tags/tag1115.xml"/><Relationship Id="rId1" Type="http://schemas.openxmlformats.org/officeDocument/2006/relationships/tags" Target="../tags/tag1106.xml"/></Relationships>
</file>

<file path=ppt/slides/_rels/slide23.xml.rels><?xml version="1.0" encoding="UTF-8" standalone="yes"?>
<Relationships xmlns="http://schemas.openxmlformats.org/package/2006/relationships"><Relationship Id="rId9" Type="http://schemas.openxmlformats.org/officeDocument/2006/relationships/tags" Target="../tags/tag1125.xml"/><Relationship Id="rId8" Type="http://schemas.openxmlformats.org/officeDocument/2006/relationships/tags" Target="../tags/tag1124.xml"/><Relationship Id="rId7" Type="http://schemas.openxmlformats.org/officeDocument/2006/relationships/tags" Target="../tags/tag1123.xml"/><Relationship Id="rId6" Type="http://schemas.openxmlformats.org/officeDocument/2006/relationships/tags" Target="../tags/tag1122.xml"/><Relationship Id="rId5" Type="http://schemas.openxmlformats.org/officeDocument/2006/relationships/tags" Target="../tags/tag1121.xml"/><Relationship Id="rId4" Type="http://schemas.openxmlformats.org/officeDocument/2006/relationships/tags" Target="../tags/tag1120.xml"/><Relationship Id="rId3" Type="http://schemas.openxmlformats.org/officeDocument/2006/relationships/tags" Target="../tags/tag1119.xml"/><Relationship Id="rId2" Type="http://schemas.openxmlformats.org/officeDocument/2006/relationships/tags" Target="../tags/tag1118.xml"/><Relationship Id="rId13" Type="http://schemas.openxmlformats.org/officeDocument/2006/relationships/slideLayout" Target="../slideLayouts/slideLayout61.xml"/><Relationship Id="rId12" Type="http://schemas.openxmlformats.org/officeDocument/2006/relationships/tags" Target="../tags/tag1128.xml"/><Relationship Id="rId11" Type="http://schemas.openxmlformats.org/officeDocument/2006/relationships/tags" Target="../tags/tag1127.xml"/><Relationship Id="rId10" Type="http://schemas.openxmlformats.org/officeDocument/2006/relationships/tags" Target="../tags/tag1126.xml"/><Relationship Id="rId1" Type="http://schemas.openxmlformats.org/officeDocument/2006/relationships/tags" Target="../tags/tag1117.xml"/></Relationships>
</file>

<file path=ppt/slides/_rels/slide24.xml.rels><?xml version="1.0" encoding="UTF-8" standalone="yes"?>
<Relationships xmlns="http://schemas.openxmlformats.org/package/2006/relationships"><Relationship Id="rId9" Type="http://schemas.openxmlformats.org/officeDocument/2006/relationships/tags" Target="../tags/tag1137.xml"/><Relationship Id="rId8" Type="http://schemas.openxmlformats.org/officeDocument/2006/relationships/tags" Target="../tags/tag1136.xml"/><Relationship Id="rId7" Type="http://schemas.openxmlformats.org/officeDocument/2006/relationships/tags" Target="../tags/tag1135.xml"/><Relationship Id="rId6" Type="http://schemas.openxmlformats.org/officeDocument/2006/relationships/tags" Target="../tags/tag1134.xml"/><Relationship Id="rId5" Type="http://schemas.openxmlformats.org/officeDocument/2006/relationships/tags" Target="../tags/tag1133.xml"/><Relationship Id="rId4" Type="http://schemas.openxmlformats.org/officeDocument/2006/relationships/tags" Target="../tags/tag1132.xml"/><Relationship Id="rId3" Type="http://schemas.openxmlformats.org/officeDocument/2006/relationships/tags" Target="../tags/tag1131.xml"/><Relationship Id="rId2" Type="http://schemas.openxmlformats.org/officeDocument/2006/relationships/tags" Target="../tags/tag1130.xml"/><Relationship Id="rId12" Type="http://schemas.openxmlformats.org/officeDocument/2006/relationships/slideLayout" Target="../slideLayouts/slideLayout61.xml"/><Relationship Id="rId11" Type="http://schemas.openxmlformats.org/officeDocument/2006/relationships/tags" Target="../tags/tag1139.xml"/><Relationship Id="rId10" Type="http://schemas.openxmlformats.org/officeDocument/2006/relationships/tags" Target="../tags/tag1138.xml"/><Relationship Id="rId1" Type="http://schemas.openxmlformats.org/officeDocument/2006/relationships/tags" Target="../tags/tag1129.xml"/></Relationships>
</file>

<file path=ppt/slides/_rels/slide25.xml.rels><?xml version="1.0" encoding="UTF-8" standalone="yes"?>
<Relationships xmlns="http://schemas.openxmlformats.org/package/2006/relationships"><Relationship Id="rId9" Type="http://schemas.openxmlformats.org/officeDocument/2006/relationships/tags" Target="../tags/tag1148.xml"/><Relationship Id="rId8" Type="http://schemas.openxmlformats.org/officeDocument/2006/relationships/tags" Target="../tags/tag1147.xml"/><Relationship Id="rId7" Type="http://schemas.openxmlformats.org/officeDocument/2006/relationships/tags" Target="../tags/tag1146.xml"/><Relationship Id="rId6" Type="http://schemas.openxmlformats.org/officeDocument/2006/relationships/tags" Target="../tags/tag1145.xml"/><Relationship Id="rId5" Type="http://schemas.openxmlformats.org/officeDocument/2006/relationships/tags" Target="../tags/tag1144.xml"/><Relationship Id="rId4" Type="http://schemas.openxmlformats.org/officeDocument/2006/relationships/tags" Target="../tags/tag1143.xml"/><Relationship Id="rId3" Type="http://schemas.openxmlformats.org/officeDocument/2006/relationships/tags" Target="../tags/tag1142.xml"/><Relationship Id="rId2" Type="http://schemas.openxmlformats.org/officeDocument/2006/relationships/tags" Target="../tags/tag1141.xml"/><Relationship Id="rId12" Type="http://schemas.openxmlformats.org/officeDocument/2006/relationships/slideLayout" Target="../slideLayouts/slideLayout61.xml"/><Relationship Id="rId11" Type="http://schemas.openxmlformats.org/officeDocument/2006/relationships/tags" Target="../tags/tag1150.xml"/><Relationship Id="rId10" Type="http://schemas.openxmlformats.org/officeDocument/2006/relationships/tags" Target="../tags/tag1149.xml"/><Relationship Id="rId1" Type="http://schemas.openxmlformats.org/officeDocument/2006/relationships/tags" Target="../tags/tag1140.xml"/></Relationships>
</file>

<file path=ppt/slides/_rels/slide26.xml.rels><?xml version="1.0" encoding="UTF-8" standalone="yes"?>
<Relationships xmlns="http://schemas.openxmlformats.org/package/2006/relationships"><Relationship Id="rId9" Type="http://schemas.openxmlformats.org/officeDocument/2006/relationships/tags" Target="../tags/tag1159.xml"/><Relationship Id="rId8" Type="http://schemas.openxmlformats.org/officeDocument/2006/relationships/tags" Target="../tags/tag1158.xml"/><Relationship Id="rId7" Type="http://schemas.openxmlformats.org/officeDocument/2006/relationships/tags" Target="../tags/tag1157.xml"/><Relationship Id="rId6" Type="http://schemas.openxmlformats.org/officeDocument/2006/relationships/tags" Target="../tags/tag1156.xml"/><Relationship Id="rId5" Type="http://schemas.openxmlformats.org/officeDocument/2006/relationships/tags" Target="../tags/tag1155.xml"/><Relationship Id="rId4" Type="http://schemas.openxmlformats.org/officeDocument/2006/relationships/tags" Target="../tags/tag1154.xml"/><Relationship Id="rId3" Type="http://schemas.openxmlformats.org/officeDocument/2006/relationships/tags" Target="../tags/tag1153.xml"/><Relationship Id="rId2" Type="http://schemas.openxmlformats.org/officeDocument/2006/relationships/tags" Target="../tags/tag1152.xml"/><Relationship Id="rId12" Type="http://schemas.openxmlformats.org/officeDocument/2006/relationships/slideLayout" Target="../slideLayouts/slideLayout61.xml"/><Relationship Id="rId11" Type="http://schemas.openxmlformats.org/officeDocument/2006/relationships/tags" Target="../tags/tag1161.xml"/><Relationship Id="rId10" Type="http://schemas.openxmlformats.org/officeDocument/2006/relationships/tags" Target="../tags/tag1160.xml"/><Relationship Id="rId1" Type="http://schemas.openxmlformats.org/officeDocument/2006/relationships/tags" Target="../tags/tag1151.xml"/></Relationships>
</file>

<file path=ppt/slides/_rels/slide27.xml.rels><?xml version="1.0" encoding="UTF-8" standalone="yes"?>
<Relationships xmlns="http://schemas.openxmlformats.org/package/2006/relationships"><Relationship Id="rId9" Type="http://schemas.openxmlformats.org/officeDocument/2006/relationships/tags" Target="../tags/tag1170.xml"/><Relationship Id="rId8" Type="http://schemas.openxmlformats.org/officeDocument/2006/relationships/tags" Target="../tags/tag1169.xml"/><Relationship Id="rId7" Type="http://schemas.openxmlformats.org/officeDocument/2006/relationships/tags" Target="../tags/tag1168.xml"/><Relationship Id="rId6" Type="http://schemas.openxmlformats.org/officeDocument/2006/relationships/tags" Target="../tags/tag1167.xml"/><Relationship Id="rId5" Type="http://schemas.openxmlformats.org/officeDocument/2006/relationships/tags" Target="../tags/tag1166.xml"/><Relationship Id="rId4" Type="http://schemas.openxmlformats.org/officeDocument/2006/relationships/tags" Target="../tags/tag1165.xml"/><Relationship Id="rId3" Type="http://schemas.openxmlformats.org/officeDocument/2006/relationships/tags" Target="../tags/tag1164.xml"/><Relationship Id="rId2" Type="http://schemas.openxmlformats.org/officeDocument/2006/relationships/tags" Target="../tags/tag1163.xml"/><Relationship Id="rId12" Type="http://schemas.openxmlformats.org/officeDocument/2006/relationships/slideLayout" Target="../slideLayouts/slideLayout61.xml"/><Relationship Id="rId11" Type="http://schemas.openxmlformats.org/officeDocument/2006/relationships/tags" Target="../tags/tag1172.xml"/><Relationship Id="rId10" Type="http://schemas.openxmlformats.org/officeDocument/2006/relationships/tags" Target="../tags/tag1171.xml"/><Relationship Id="rId1" Type="http://schemas.openxmlformats.org/officeDocument/2006/relationships/tags" Target="../tags/tag1162.xml"/></Relationships>
</file>

<file path=ppt/slides/_rels/slide28.xml.rels><?xml version="1.0" encoding="UTF-8" standalone="yes"?>
<Relationships xmlns="http://schemas.openxmlformats.org/package/2006/relationships"><Relationship Id="rId9" Type="http://schemas.openxmlformats.org/officeDocument/2006/relationships/tags" Target="../tags/tag1181.xml"/><Relationship Id="rId8" Type="http://schemas.openxmlformats.org/officeDocument/2006/relationships/tags" Target="../tags/tag1180.xml"/><Relationship Id="rId7" Type="http://schemas.openxmlformats.org/officeDocument/2006/relationships/tags" Target="../tags/tag1179.xml"/><Relationship Id="rId6" Type="http://schemas.openxmlformats.org/officeDocument/2006/relationships/tags" Target="../tags/tag1178.xml"/><Relationship Id="rId5" Type="http://schemas.openxmlformats.org/officeDocument/2006/relationships/tags" Target="../tags/tag1177.xml"/><Relationship Id="rId4" Type="http://schemas.openxmlformats.org/officeDocument/2006/relationships/tags" Target="../tags/tag1176.xml"/><Relationship Id="rId3" Type="http://schemas.openxmlformats.org/officeDocument/2006/relationships/tags" Target="../tags/tag1175.xml"/><Relationship Id="rId2" Type="http://schemas.openxmlformats.org/officeDocument/2006/relationships/tags" Target="../tags/tag1174.xml"/><Relationship Id="rId12" Type="http://schemas.openxmlformats.org/officeDocument/2006/relationships/slideLayout" Target="../slideLayouts/slideLayout61.xml"/><Relationship Id="rId11" Type="http://schemas.openxmlformats.org/officeDocument/2006/relationships/tags" Target="../tags/tag1183.xml"/><Relationship Id="rId10" Type="http://schemas.openxmlformats.org/officeDocument/2006/relationships/tags" Target="../tags/tag1182.xml"/><Relationship Id="rId1" Type="http://schemas.openxmlformats.org/officeDocument/2006/relationships/tags" Target="../tags/tag1173.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tags" Target="../tags/tag1191.xml"/><Relationship Id="rId7" Type="http://schemas.openxmlformats.org/officeDocument/2006/relationships/tags" Target="../tags/tag1190.xml"/><Relationship Id="rId6" Type="http://schemas.openxmlformats.org/officeDocument/2006/relationships/tags" Target="../tags/tag1189.xml"/><Relationship Id="rId5" Type="http://schemas.openxmlformats.org/officeDocument/2006/relationships/tags" Target="../tags/tag1188.xml"/><Relationship Id="rId4" Type="http://schemas.openxmlformats.org/officeDocument/2006/relationships/tags" Target="../tags/tag1187.xml"/><Relationship Id="rId3" Type="http://schemas.openxmlformats.org/officeDocument/2006/relationships/tags" Target="../tags/tag1186.xml"/><Relationship Id="rId2" Type="http://schemas.openxmlformats.org/officeDocument/2006/relationships/tags" Target="../tags/tag1185.xml"/><Relationship Id="rId1" Type="http://schemas.openxmlformats.org/officeDocument/2006/relationships/tags" Target="../tags/tag1184.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tags" Target="../tags/tag844.xml"/><Relationship Id="rId7" Type="http://schemas.openxmlformats.org/officeDocument/2006/relationships/tags" Target="../tags/tag843.xml"/><Relationship Id="rId6" Type="http://schemas.openxmlformats.org/officeDocument/2006/relationships/tags" Target="../tags/tag842.xml"/><Relationship Id="rId5" Type="http://schemas.openxmlformats.org/officeDocument/2006/relationships/tags" Target="../tags/tag841.xml"/><Relationship Id="rId4" Type="http://schemas.openxmlformats.org/officeDocument/2006/relationships/tags" Target="../tags/tag840.xml"/><Relationship Id="rId3" Type="http://schemas.openxmlformats.org/officeDocument/2006/relationships/tags" Target="../tags/tag839.xml"/><Relationship Id="rId2" Type="http://schemas.openxmlformats.org/officeDocument/2006/relationships/tags" Target="../tags/tag838.xml"/><Relationship Id="rId1" Type="http://schemas.openxmlformats.org/officeDocument/2006/relationships/tags" Target="../tags/tag837.xml"/></Relationships>
</file>

<file path=ppt/slides/_rels/slide30.xml.rels><?xml version="1.0" encoding="UTF-8" standalone="yes"?>
<Relationships xmlns="http://schemas.openxmlformats.org/package/2006/relationships"><Relationship Id="rId9" Type="http://schemas.openxmlformats.org/officeDocument/2006/relationships/tags" Target="../tags/tag1200.xml"/><Relationship Id="rId8" Type="http://schemas.openxmlformats.org/officeDocument/2006/relationships/tags" Target="../tags/tag1199.xml"/><Relationship Id="rId7" Type="http://schemas.openxmlformats.org/officeDocument/2006/relationships/tags" Target="../tags/tag1198.xml"/><Relationship Id="rId6" Type="http://schemas.openxmlformats.org/officeDocument/2006/relationships/tags" Target="../tags/tag1197.xml"/><Relationship Id="rId5" Type="http://schemas.openxmlformats.org/officeDocument/2006/relationships/tags" Target="../tags/tag1196.xml"/><Relationship Id="rId4" Type="http://schemas.openxmlformats.org/officeDocument/2006/relationships/tags" Target="../tags/tag1195.xml"/><Relationship Id="rId3" Type="http://schemas.openxmlformats.org/officeDocument/2006/relationships/tags" Target="../tags/tag1194.xml"/><Relationship Id="rId2" Type="http://schemas.openxmlformats.org/officeDocument/2006/relationships/tags" Target="../tags/tag1193.xml"/><Relationship Id="rId12" Type="http://schemas.openxmlformats.org/officeDocument/2006/relationships/slideLayout" Target="../slideLayouts/slideLayout61.xml"/><Relationship Id="rId11" Type="http://schemas.openxmlformats.org/officeDocument/2006/relationships/tags" Target="../tags/tag1202.xml"/><Relationship Id="rId10" Type="http://schemas.openxmlformats.org/officeDocument/2006/relationships/tags" Target="../tags/tag1201.xml"/><Relationship Id="rId1" Type="http://schemas.openxmlformats.org/officeDocument/2006/relationships/tags" Target="../tags/tag1192.xml"/></Relationships>
</file>

<file path=ppt/slides/_rels/slide31.xml.rels><?xml version="1.0" encoding="UTF-8" standalone="yes"?>
<Relationships xmlns="http://schemas.openxmlformats.org/package/2006/relationships"><Relationship Id="rId9" Type="http://schemas.openxmlformats.org/officeDocument/2006/relationships/tags" Target="../tags/tag1211.xml"/><Relationship Id="rId8" Type="http://schemas.openxmlformats.org/officeDocument/2006/relationships/tags" Target="../tags/tag1210.xml"/><Relationship Id="rId7" Type="http://schemas.openxmlformats.org/officeDocument/2006/relationships/tags" Target="../tags/tag1209.xml"/><Relationship Id="rId6" Type="http://schemas.openxmlformats.org/officeDocument/2006/relationships/tags" Target="../tags/tag1208.xml"/><Relationship Id="rId5" Type="http://schemas.openxmlformats.org/officeDocument/2006/relationships/tags" Target="../tags/tag1207.xml"/><Relationship Id="rId4" Type="http://schemas.openxmlformats.org/officeDocument/2006/relationships/tags" Target="../tags/tag1206.xml"/><Relationship Id="rId3" Type="http://schemas.openxmlformats.org/officeDocument/2006/relationships/tags" Target="../tags/tag1205.xml"/><Relationship Id="rId2" Type="http://schemas.openxmlformats.org/officeDocument/2006/relationships/tags" Target="../tags/tag1204.xml"/><Relationship Id="rId16" Type="http://schemas.openxmlformats.org/officeDocument/2006/relationships/slideLayout" Target="../slideLayouts/slideLayout79.xml"/><Relationship Id="rId15" Type="http://schemas.openxmlformats.org/officeDocument/2006/relationships/tags" Target="../tags/tag1217.xml"/><Relationship Id="rId14" Type="http://schemas.openxmlformats.org/officeDocument/2006/relationships/tags" Target="../tags/tag1216.xml"/><Relationship Id="rId13" Type="http://schemas.openxmlformats.org/officeDocument/2006/relationships/tags" Target="../tags/tag1215.xml"/><Relationship Id="rId12" Type="http://schemas.openxmlformats.org/officeDocument/2006/relationships/tags" Target="../tags/tag1214.xml"/><Relationship Id="rId11" Type="http://schemas.openxmlformats.org/officeDocument/2006/relationships/tags" Target="../tags/tag1213.xml"/><Relationship Id="rId10" Type="http://schemas.openxmlformats.org/officeDocument/2006/relationships/tags" Target="../tags/tag1212.xml"/><Relationship Id="rId1" Type="http://schemas.openxmlformats.org/officeDocument/2006/relationships/tags" Target="../tags/tag1203.xml"/></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tags" Target="../tags/tag1225.xml"/><Relationship Id="rId7" Type="http://schemas.openxmlformats.org/officeDocument/2006/relationships/tags" Target="../tags/tag1224.xml"/><Relationship Id="rId6" Type="http://schemas.openxmlformats.org/officeDocument/2006/relationships/tags" Target="../tags/tag1223.xml"/><Relationship Id="rId5" Type="http://schemas.openxmlformats.org/officeDocument/2006/relationships/tags" Target="../tags/tag1222.xml"/><Relationship Id="rId4" Type="http://schemas.openxmlformats.org/officeDocument/2006/relationships/tags" Target="../tags/tag1221.xml"/><Relationship Id="rId3" Type="http://schemas.openxmlformats.org/officeDocument/2006/relationships/tags" Target="../tags/tag1220.xml"/><Relationship Id="rId2" Type="http://schemas.openxmlformats.org/officeDocument/2006/relationships/tags" Target="../tags/tag1219.xml"/><Relationship Id="rId1" Type="http://schemas.openxmlformats.org/officeDocument/2006/relationships/tags" Target="../tags/tag1218.xml"/></Relationships>
</file>

<file path=ppt/slides/_rels/slide33.xml.rels><?xml version="1.0" encoding="UTF-8" standalone="yes"?>
<Relationships xmlns="http://schemas.openxmlformats.org/package/2006/relationships"><Relationship Id="rId9" Type="http://schemas.openxmlformats.org/officeDocument/2006/relationships/tags" Target="../tags/tag1234.xml"/><Relationship Id="rId8" Type="http://schemas.openxmlformats.org/officeDocument/2006/relationships/tags" Target="../tags/tag1233.xml"/><Relationship Id="rId7" Type="http://schemas.openxmlformats.org/officeDocument/2006/relationships/tags" Target="../tags/tag1232.xml"/><Relationship Id="rId6" Type="http://schemas.openxmlformats.org/officeDocument/2006/relationships/tags" Target="../tags/tag1231.xml"/><Relationship Id="rId5" Type="http://schemas.openxmlformats.org/officeDocument/2006/relationships/tags" Target="../tags/tag1230.xml"/><Relationship Id="rId4" Type="http://schemas.openxmlformats.org/officeDocument/2006/relationships/tags" Target="../tags/tag1229.xml"/><Relationship Id="rId3" Type="http://schemas.openxmlformats.org/officeDocument/2006/relationships/tags" Target="../tags/tag1228.xml"/><Relationship Id="rId2" Type="http://schemas.openxmlformats.org/officeDocument/2006/relationships/tags" Target="../tags/tag1227.xml"/><Relationship Id="rId12" Type="http://schemas.openxmlformats.org/officeDocument/2006/relationships/slideLayout" Target="../slideLayouts/slideLayout61.xml"/><Relationship Id="rId11" Type="http://schemas.openxmlformats.org/officeDocument/2006/relationships/tags" Target="../tags/tag1236.xml"/><Relationship Id="rId10" Type="http://schemas.openxmlformats.org/officeDocument/2006/relationships/tags" Target="../tags/tag1235.xml"/><Relationship Id="rId1" Type="http://schemas.openxmlformats.org/officeDocument/2006/relationships/tags" Target="../tags/tag1226.xml"/></Relationships>
</file>

<file path=ppt/slides/_rels/slide34.xml.rels><?xml version="1.0" encoding="UTF-8" standalone="yes"?>
<Relationships xmlns="http://schemas.openxmlformats.org/package/2006/relationships"><Relationship Id="rId9" Type="http://schemas.openxmlformats.org/officeDocument/2006/relationships/tags" Target="../tags/tag1245.xml"/><Relationship Id="rId8" Type="http://schemas.openxmlformats.org/officeDocument/2006/relationships/tags" Target="../tags/tag1244.xml"/><Relationship Id="rId7" Type="http://schemas.openxmlformats.org/officeDocument/2006/relationships/tags" Target="../tags/tag1243.xml"/><Relationship Id="rId6" Type="http://schemas.openxmlformats.org/officeDocument/2006/relationships/tags" Target="../tags/tag1242.xml"/><Relationship Id="rId5" Type="http://schemas.openxmlformats.org/officeDocument/2006/relationships/tags" Target="../tags/tag1241.xml"/><Relationship Id="rId4" Type="http://schemas.openxmlformats.org/officeDocument/2006/relationships/tags" Target="../tags/tag1240.xml"/><Relationship Id="rId3" Type="http://schemas.openxmlformats.org/officeDocument/2006/relationships/tags" Target="../tags/tag1239.xml"/><Relationship Id="rId2" Type="http://schemas.openxmlformats.org/officeDocument/2006/relationships/tags" Target="../tags/tag1238.xml"/><Relationship Id="rId13" Type="http://schemas.openxmlformats.org/officeDocument/2006/relationships/slideLayout" Target="../slideLayouts/slideLayout61.xml"/><Relationship Id="rId12" Type="http://schemas.openxmlformats.org/officeDocument/2006/relationships/tags" Target="../tags/tag1248.xml"/><Relationship Id="rId11" Type="http://schemas.openxmlformats.org/officeDocument/2006/relationships/tags" Target="../tags/tag1247.xml"/><Relationship Id="rId10" Type="http://schemas.openxmlformats.org/officeDocument/2006/relationships/tags" Target="../tags/tag1246.xml"/><Relationship Id="rId1" Type="http://schemas.openxmlformats.org/officeDocument/2006/relationships/tags" Target="../tags/tag1237.xml"/></Relationships>
</file>

<file path=ppt/slides/_rels/slide35.xml.rels><?xml version="1.0" encoding="UTF-8" standalone="yes"?>
<Relationships xmlns="http://schemas.openxmlformats.org/package/2006/relationships"><Relationship Id="rId9" Type="http://schemas.openxmlformats.org/officeDocument/2006/relationships/tags" Target="../tags/tag1257.xml"/><Relationship Id="rId8" Type="http://schemas.openxmlformats.org/officeDocument/2006/relationships/tags" Target="../tags/tag1256.xml"/><Relationship Id="rId7" Type="http://schemas.openxmlformats.org/officeDocument/2006/relationships/tags" Target="../tags/tag1255.xml"/><Relationship Id="rId6" Type="http://schemas.openxmlformats.org/officeDocument/2006/relationships/tags" Target="../tags/tag1254.xml"/><Relationship Id="rId5" Type="http://schemas.openxmlformats.org/officeDocument/2006/relationships/tags" Target="../tags/tag1253.xml"/><Relationship Id="rId4" Type="http://schemas.openxmlformats.org/officeDocument/2006/relationships/tags" Target="../tags/tag1252.xml"/><Relationship Id="rId3" Type="http://schemas.openxmlformats.org/officeDocument/2006/relationships/tags" Target="../tags/tag1251.xml"/><Relationship Id="rId2" Type="http://schemas.openxmlformats.org/officeDocument/2006/relationships/tags" Target="../tags/tag1250.xml"/><Relationship Id="rId12" Type="http://schemas.openxmlformats.org/officeDocument/2006/relationships/slideLayout" Target="../slideLayouts/slideLayout61.xml"/><Relationship Id="rId11" Type="http://schemas.openxmlformats.org/officeDocument/2006/relationships/tags" Target="../tags/tag1259.xml"/><Relationship Id="rId10" Type="http://schemas.openxmlformats.org/officeDocument/2006/relationships/tags" Target="../tags/tag1258.xml"/><Relationship Id="rId1" Type="http://schemas.openxmlformats.org/officeDocument/2006/relationships/tags" Target="../tags/tag1249.xml"/></Relationships>
</file>

<file path=ppt/slides/_rels/slide36.xml.rels><?xml version="1.0" encoding="UTF-8" standalone="yes"?>
<Relationships xmlns="http://schemas.openxmlformats.org/package/2006/relationships"><Relationship Id="rId9" Type="http://schemas.openxmlformats.org/officeDocument/2006/relationships/tags" Target="../tags/tag1268.xml"/><Relationship Id="rId8" Type="http://schemas.openxmlformats.org/officeDocument/2006/relationships/tags" Target="../tags/tag1267.xml"/><Relationship Id="rId7" Type="http://schemas.openxmlformats.org/officeDocument/2006/relationships/tags" Target="../tags/tag1266.xml"/><Relationship Id="rId6" Type="http://schemas.openxmlformats.org/officeDocument/2006/relationships/tags" Target="../tags/tag1265.xml"/><Relationship Id="rId5" Type="http://schemas.openxmlformats.org/officeDocument/2006/relationships/tags" Target="../tags/tag1264.xml"/><Relationship Id="rId4" Type="http://schemas.openxmlformats.org/officeDocument/2006/relationships/tags" Target="../tags/tag1263.xml"/><Relationship Id="rId3" Type="http://schemas.openxmlformats.org/officeDocument/2006/relationships/tags" Target="../tags/tag1262.xml"/><Relationship Id="rId2" Type="http://schemas.openxmlformats.org/officeDocument/2006/relationships/tags" Target="../tags/tag1261.xml"/><Relationship Id="rId12" Type="http://schemas.openxmlformats.org/officeDocument/2006/relationships/slideLayout" Target="../slideLayouts/slideLayout61.xml"/><Relationship Id="rId11" Type="http://schemas.openxmlformats.org/officeDocument/2006/relationships/tags" Target="../tags/tag1270.xml"/><Relationship Id="rId10" Type="http://schemas.openxmlformats.org/officeDocument/2006/relationships/tags" Target="../tags/tag1269.xml"/><Relationship Id="rId1" Type="http://schemas.openxmlformats.org/officeDocument/2006/relationships/tags" Target="../tags/tag1260.xml"/></Relationships>
</file>

<file path=ppt/slides/_rels/slide37.xml.rels><?xml version="1.0" encoding="UTF-8" standalone="yes"?>
<Relationships xmlns="http://schemas.openxmlformats.org/package/2006/relationships"><Relationship Id="rId9" Type="http://schemas.openxmlformats.org/officeDocument/2006/relationships/tags" Target="../tags/tag1279.xml"/><Relationship Id="rId8" Type="http://schemas.openxmlformats.org/officeDocument/2006/relationships/tags" Target="../tags/tag1278.xml"/><Relationship Id="rId7" Type="http://schemas.openxmlformats.org/officeDocument/2006/relationships/tags" Target="../tags/tag1277.xml"/><Relationship Id="rId6" Type="http://schemas.openxmlformats.org/officeDocument/2006/relationships/tags" Target="../tags/tag1276.xml"/><Relationship Id="rId5" Type="http://schemas.openxmlformats.org/officeDocument/2006/relationships/tags" Target="../tags/tag1275.xml"/><Relationship Id="rId4" Type="http://schemas.openxmlformats.org/officeDocument/2006/relationships/tags" Target="../tags/tag1274.xml"/><Relationship Id="rId3" Type="http://schemas.openxmlformats.org/officeDocument/2006/relationships/tags" Target="../tags/tag1273.xml"/><Relationship Id="rId2" Type="http://schemas.openxmlformats.org/officeDocument/2006/relationships/tags" Target="../tags/tag1272.xml"/><Relationship Id="rId12" Type="http://schemas.openxmlformats.org/officeDocument/2006/relationships/slideLayout" Target="../slideLayouts/slideLayout61.xml"/><Relationship Id="rId11" Type="http://schemas.openxmlformats.org/officeDocument/2006/relationships/tags" Target="../tags/tag1281.xml"/><Relationship Id="rId10" Type="http://schemas.openxmlformats.org/officeDocument/2006/relationships/tags" Target="../tags/tag1280.xml"/><Relationship Id="rId1" Type="http://schemas.openxmlformats.org/officeDocument/2006/relationships/tags" Target="../tags/tag1271.xml"/></Relationships>
</file>

<file path=ppt/slides/_rels/slide38.xml.rels><?xml version="1.0" encoding="UTF-8" standalone="yes"?>
<Relationships xmlns="http://schemas.openxmlformats.org/package/2006/relationships"><Relationship Id="rId9" Type="http://schemas.openxmlformats.org/officeDocument/2006/relationships/tags" Target="../tags/tag1290.xml"/><Relationship Id="rId8" Type="http://schemas.openxmlformats.org/officeDocument/2006/relationships/tags" Target="../tags/tag1289.xml"/><Relationship Id="rId7" Type="http://schemas.openxmlformats.org/officeDocument/2006/relationships/tags" Target="../tags/tag1288.xml"/><Relationship Id="rId6" Type="http://schemas.openxmlformats.org/officeDocument/2006/relationships/tags" Target="../tags/tag1287.xml"/><Relationship Id="rId5" Type="http://schemas.openxmlformats.org/officeDocument/2006/relationships/tags" Target="../tags/tag1286.xml"/><Relationship Id="rId4" Type="http://schemas.openxmlformats.org/officeDocument/2006/relationships/tags" Target="../tags/tag1285.xml"/><Relationship Id="rId3" Type="http://schemas.openxmlformats.org/officeDocument/2006/relationships/tags" Target="../tags/tag1284.xml"/><Relationship Id="rId29" Type="http://schemas.openxmlformats.org/officeDocument/2006/relationships/slideLayout" Target="../slideLayouts/slideLayout79.xml"/><Relationship Id="rId28" Type="http://schemas.openxmlformats.org/officeDocument/2006/relationships/tags" Target="../tags/tag1309.xml"/><Relationship Id="rId27" Type="http://schemas.openxmlformats.org/officeDocument/2006/relationships/tags" Target="../tags/tag1308.xml"/><Relationship Id="rId26" Type="http://schemas.openxmlformats.org/officeDocument/2006/relationships/tags" Target="../tags/tag1307.xml"/><Relationship Id="rId25" Type="http://schemas.openxmlformats.org/officeDocument/2006/relationships/tags" Target="../tags/tag1306.xml"/><Relationship Id="rId24" Type="http://schemas.openxmlformats.org/officeDocument/2006/relationships/tags" Target="../tags/tag1305.xml"/><Relationship Id="rId23" Type="http://schemas.openxmlformats.org/officeDocument/2006/relationships/tags" Target="../tags/tag1304.xml"/><Relationship Id="rId22" Type="http://schemas.openxmlformats.org/officeDocument/2006/relationships/tags" Target="../tags/tag1303.xml"/><Relationship Id="rId21" Type="http://schemas.openxmlformats.org/officeDocument/2006/relationships/tags" Target="../tags/tag1302.xml"/><Relationship Id="rId20" Type="http://schemas.openxmlformats.org/officeDocument/2006/relationships/tags" Target="../tags/tag1301.xml"/><Relationship Id="rId2" Type="http://schemas.openxmlformats.org/officeDocument/2006/relationships/tags" Target="../tags/tag1283.xml"/><Relationship Id="rId19" Type="http://schemas.openxmlformats.org/officeDocument/2006/relationships/tags" Target="../tags/tag1300.xml"/><Relationship Id="rId18" Type="http://schemas.openxmlformats.org/officeDocument/2006/relationships/tags" Target="../tags/tag1299.xml"/><Relationship Id="rId17" Type="http://schemas.openxmlformats.org/officeDocument/2006/relationships/tags" Target="../tags/tag1298.xml"/><Relationship Id="rId16" Type="http://schemas.openxmlformats.org/officeDocument/2006/relationships/tags" Target="../tags/tag1297.xml"/><Relationship Id="rId15" Type="http://schemas.openxmlformats.org/officeDocument/2006/relationships/tags" Target="../tags/tag1296.xml"/><Relationship Id="rId14" Type="http://schemas.openxmlformats.org/officeDocument/2006/relationships/tags" Target="../tags/tag1295.xml"/><Relationship Id="rId13" Type="http://schemas.openxmlformats.org/officeDocument/2006/relationships/tags" Target="../tags/tag1294.xml"/><Relationship Id="rId12" Type="http://schemas.openxmlformats.org/officeDocument/2006/relationships/tags" Target="../tags/tag1293.xml"/><Relationship Id="rId11" Type="http://schemas.openxmlformats.org/officeDocument/2006/relationships/tags" Target="../tags/tag1292.xml"/><Relationship Id="rId10" Type="http://schemas.openxmlformats.org/officeDocument/2006/relationships/tags" Target="../tags/tag1291.xml"/><Relationship Id="rId1" Type="http://schemas.openxmlformats.org/officeDocument/2006/relationships/tags" Target="../tags/tag1282.xml"/></Relationships>
</file>

<file path=ppt/slides/_rels/slide39.xml.rels><?xml version="1.0" encoding="UTF-8" standalone="yes"?>
<Relationships xmlns="http://schemas.openxmlformats.org/package/2006/relationships"><Relationship Id="rId9" Type="http://schemas.openxmlformats.org/officeDocument/2006/relationships/tags" Target="../tags/tag1318.xml"/><Relationship Id="rId8" Type="http://schemas.openxmlformats.org/officeDocument/2006/relationships/tags" Target="../tags/tag1317.xml"/><Relationship Id="rId7" Type="http://schemas.openxmlformats.org/officeDocument/2006/relationships/tags" Target="../tags/tag1316.xml"/><Relationship Id="rId6" Type="http://schemas.openxmlformats.org/officeDocument/2006/relationships/tags" Target="../tags/tag1315.xml"/><Relationship Id="rId5" Type="http://schemas.openxmlformats.org/officeDocument/2006/relationships/tags" Target="../tags/tag1314.xml"/><Relationship Id="rId4" Type="http://schemas.openxmlformats.org/officeDocument/2006/relationships/tags" Target="../tags/tag1313.xml"/><Relationship Id="rId3" Type="http://schemas.openxmlformats.org/officeDocument/2006/relationships/tags" Target="../tags/tag1312.xml"/><Relationship Id="rId2" Type="http://schemas.openxmlformats.org/officeDocument/2006/relationships/tags" Target="../tags/tag1311.xml"/><Relationship Id="rId12" Type="http://schemas.openxmlformats.org/officeDocument/2006/relationships/slideLayout" Target="../slideLayouts/slideLayout61.xml"/><Relationship Id="rId11" Type="http://schemas.openxmlformats.org/officeDocument/2006/relationships/tags" Target="../tags/tag1320.xml"/><Relationship Id="rId10" Type="http://schemas.openxmlformats.org/officeDocument/2006/relationships/tags" Target="../tags/tag1319.xml"/><Relationship Id="rId1" Type="http://schemas.openxmlformats.org/officeDocument/2006/relationships/tags" Target="../tags/tag131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tags" Target="../tags/tag849.xml"/><Relationship Id="rId4" Type="http://schemas.openxmlformats.org/officeDocument/2006/relationships/tags" Target="../tags/tag848.xml"/><Relationship Id="rId3" Type="http://schemas.openxmlformats.org/officeDocument/2006/relationships/tags" Target="../tags/tag847.xml"/><Relationship Id="rId2" Type="http://schemas.openxmlformats.org/officeDocument/2006/relationships/tags" Target="../tags/tag846.xml"/><Relationship Id="rId1" Type="http://schemas.openxmlformats.org/officeDocument/2006/relationships/tags" Target="../tags/tag845.xml"/></Relationships>
</file>

<file path=ppt/slides/_rels/slide40.xml.rels><?xml version="1.0" encoding="UTF-8" standalone="yes"?>
<Relationships xmlns="http://schemas.openxmlformats.org/package/2006/relationships"><Relationship Id="rId9" Type="http://schemas.openxmlformats.org/officeDocument/2006/relationships/tags" Target="../tags/tag1329.xml"/><Relationship Id="rId8" Type="http://schemas.openxmlformats.org/officeDocument/2006/relationships/tags" Target="../tags/tag1328.xml"/><Relationship Id="rId7" Type="http://schemas.openxmlformats.org/officeDocument/2006/relationships/tags" Target="../tags/tag1327.xml"/><Relationship Id="rId6" Type="http://schemas.openxmlformats.org/officeDocument/2006/relationships/tags" Target="../tags/tag1326.xml"/><Relationship Id="rId5" Type="http://schemas.openxmlformats.org/officeDocument/2006/relationships/tags" Target="../tags/tag1325.xml"/><Relationship Id="rId4" Type="http://schemas.openxmlformats.org/officeDocument/2006/relationships/tags" Target="../tags/tag1324.xml"/><Relationship Id="rId3" Type="http://schemas.openxmlformats.org/officeDocument/2006/relationships/tags" Target="../tags/tag1323.xml"/><Relationship Id="rId2" Type="http://schemas.openxmlformats.org/officeDocument/2006/relationships/tags" Target="../tags/tag1322.xml"/><Relationship Id="rId12" Type="http://schemas.openxmlformats.org/officeDocument/2006/relationships/slideLayout" Target="../slideLayouts/slideLayout61.xml"/><Relationship Id="rId11" Type="http://schemas.openxmlformats.org/officeDocument/2006/relationships/tags" Target="../tags/tag1331.xml"/><Relationship Id="rId10" Type="http://schemas.openxmlformats.org/officeDocument/2006/relationships/tags" Target="../tags/tag1330.xml"/><Relationship Id="rId1" Type="http://schemas.openxmlformats.org/officeDocument/2006/relationships/tags" Target="../tags/tag1321.xml"/></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tags" Target="../tags/tag1339.xml"/><Relationship Id="rId7" Type="http://schemas.openxmlformats.org/officeDocument/2006/relationships/tags" Target="../tags/tag1338.xml"/><Relationship Id="rId6" Type="http://schemas.openxmlformats.org/officeDocument/2006/relationships/tags" Target="../tags/tag1337.xml"/><Relationship Id="rId5" Type="http://schemas.openxmlformats.org/officeDocument/2006/relationships/tags" Target="../tags/tag1336.xml"/><Relationship Id="rId4" Type="http://schemas.openxmlformats.org/officeDocument/2006/relationships/tags" Target="../tags/tag1335.xml"/><Relationship Id="rId3" Type="http://schemas.openxmlformats.org/officeDocument/2006/relationships/tags" Target="../tags/tag1334.xml"/><Relationship Id="rId2" Type="http://schemas.openxmlformats.org/officeDocument/2006/relationships/tags" Target="../tags/tag1333.xml"/><Relationship Id="rId10" Type="http://schemas.openxmlformats.org/officeDocument/2006/relationships/notesSlide" Target="../notesSlides/notesSlide1.xml"/><Relationship Id="rId1" Type="http://schemas.openxmlformats.org/officeDocument/2006/relationships/tags" Target="../tags/tag1332.xml"/></Relationships>
</file>

<file path=ppt/slides/_rels/slide42.xml.rels><?xml version="1.0" encoding="UTF-8" standalone="yes"?>
<Relationships xmlns="http://schemas.openxmlformats.org/package/2006/relationships"><Relationship Id="rId9" Type="http://schemas.openxmlformats.org/officeDocument/2006/relationships/tags" Target="../tags/tag1348.xml"/><Relationship Id="rId8" Type="http://schemas.openxmlformats.org/officeDocument/2006/relationships/tags" Target="../tags/tag1347.xml"/><Relationship Id="rId7" Type="http://schemas.openxmlformats.org/officeDocument/2006/relationships/tags" Target="../tags/tag1346.xml"/><Relationship Id="rId6" Type="http://schemas.openxmlformats.org/officeDocument/2006/relationships/tags" Target="../tags/tag1345.xml"/><Relationship Id="rId5" Type="http://schemas.openxmlformats.org/officeDocument/2006/relationships/tags" Target="../tags/tag1344.xml"/><Relationship Id="rId4" Type="http://schemas.openxmlformats.org/officeDocument/2006/relationships/tags" Target="../tags/tag1343.xml"/><Relationship Id="rId3" Type="http://schemas.openxmlformats.org/officeDocument/2006/relationships/tags" Target="../tags/tag1342.xml"/><Relationship Id="rId2" Type="http://schemas.openxmlformats.org/officeDocument/2006/relationships/tags" Target="../tags/tag1341.xml"/><Relationship Id="rId12" Type="http://schemas.openxmlformats.org/officeDocument/2006/relationships/slideLayout" Target="../slideLayouts/slideLayout61.xml"/><Relationship Id="rId11" Type="http://schemas.openxmlformats.org/officeDocument/2006/relationships/tags" Target="../tags/tag1350.xml"/><Relationship Id="rId10" Type="http://schemas.openxmlformats.org/officeDocument/2006/relationships/tags" Target="../tags/tag1349.xml"/><Relationship Id="rId1" Type="http://schemas.openxmlformats.org/officeDocument/2006/relationships/tags" Target="../tags/tag1340.xml"/></Relationships>
</file>

<file path=ppt/slides/_rels/slide43.xml.rels><?xml version="1.0" encoding="UTF-8" standalone="yes"?>
<Relationships xmlns="http://schemas.openxmlformats.org/package/2006/relationships"><Relationship Id="rId9" Type="http://schemas.openxmlformats.org/officeDocument/2006/relationships/tags" Target="../tags/tag1359.xml"/><Relationship Id="rId8" Type="http://schemas.openxmlformats.org/officeDocument/2006/relationships/tags" Target="../tags/tag1358.xml"/><Relationship Id="rId7" Type="http://schemas.openxmlformats.org/officeDocument/2006/relationships/tags" Target="../tags/tag1357.xml"/><Relationship Id="rId6" Type="http://schemas.openxmlformats.org/officeDocument/2006/relationships/tags" Target="../tags/tag1356.xml"/><Relationship Id="rId5" Type="http://schemas.openxmlformats.org/officeDocument/2006/relationships/tags" Target="../tags/tag1355.xml"/><Relationship Id="rId4" Type="http://schemas.openxmlformats.org/officeDocument/2006/relationships/tags" Target="../tags/tag1354.xml"/><Relationship Id="rId3" Type="http://schemas.openxmlformats.org/officeDocument/2006/relationships/tags" Target="../tags/tag1353.xml"/><Relationship Id="rId2" Type="http://schemas.openxmlformats.org/officeDocument/2006/relationships/tags" Target="../tags/tag1352.xml"/><Relationship Id="rId10" Type="http://schemas.openxmlformats.org/officeDocument/2006/relationships/slideLayout" Target="../slideLayouts/slideLayout61.xml"/><Relationship Id="rId1" Type="http://schemas.openxmlformats.org/officeDocument/2006/relationships/tags" Target="../tags/tag1351.xml"/></Relationships>
</file>

<file path=ppt/slides/_rels/slide44.xml.rels><?xml version="1.0" encoding="UTF-8" standalone="yes"?>
<Relationships xmlns="http://schemas.openxmlformats.org/package/2006/relationships"><Relationship Id="rId9" Type="http://schemas.openxmlformats.org/officeDocument/2006/relationships/tags" Target="../tags/tag1368.xml"/><Relationship Id="rId8" Type="http://schemas.openxmlformats.org/officeDocument/2006/relationships/tags" Target="../tags/tag1367.xml"/><Relationship Id="rId7" Type="http://schemas.openxmlformats.org/officeDocument/2006/relationships/tags" Target="../tags/tag1366.xml"/><Relationship Id="rId6" Type="http://schemas.openxmlformats.org/officeDocument/2006/relationships/tags" Target="../tags/tag1365.xml"/><Relationship Id="rId5" Type="http://schemas.openxmlformats.org/officeDocument/2006/relationships/tags" Target="../tags/tag1364.xml"/><Relationship Id="rId4" Type="http://schemas.openxmlformats.org/officeDocument/2006/relationships/tags" Target="../tags/tag1363.xml"/><Relationship Id="rId3" Type="http://schemas.openxmlformats.org/officeDocument/2006/relationships/tags" Target="../tags/tag1362.xml"/><Relationship Id="rId2" Type="http://schemas.openxmlformats.org/officeDocument/2006/relationships/tags" Target="../tags/tag1361.xml"/><Relationship Id="rId12" Type="http://schemas.openxmlformats.org/officeDocument/2006/relationships/slideLayout" Target="../slideLayouts/slideLayout61.xml"/><Relationship Id="rId11" Type="http://schemas.openxmlformats.org/officeDocument/2006/relationships/tags" Target="../tags/tag1370.xml"/><Relationship Id="rId10" Type="http://schemas.openxmlformats.org/officeDocument/2006/relationships/tags" Target="../tags/tag1369.xml"/><Relationship Id="rId1" Type="http://schemas.openxmlformats.org/officeDocument/2006/relationships/tags" Target="../tags/tag1360.xml"/></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tags" Target="../tags/tag1378.xml"/><Relationship Id="rId7" Type="http://schemas.openxmlformats.org/officeDocument/2006/relationships/tags" Target="../tags/tag1377.xml"/><Relationship Id="rId6" Type="http://schemas.openxmlformats.org/officeDocument/2006/relationships/tags" Target="../tags/tag1376.xml"/><Relationship Id="rId5" Type="http://schemas.openxmlformats.org/officeDocument/2006/relationships/tags" Target="../tags/tag1375.xml"/><Relationship Id="rId4" Type="http://schemas.openxmlformats.org/officeDocument/2006/relationships/tags" Target="../tags/tag1374.xml"/><Relationship Id="rId3" Type="http://schemas.openxmlformats.org/officeDocument/2006/relationships/tags" Target="../tags/tag1373.xml"/><Relationship Id="rId2" Type="http://schemas.openxmlformats.org/officeDocument/2006/relationships/tags" Target="../tags/tag1372.xml"/><Relationship Id="rId1" Type="http://schemas.openxmlformats.org/officeDocument/2006/relationships/tags" Target="../tags/tag1371.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9.xml"/><Relationship Id="rId6" Type="http://schemas.openxmlformats.org/officeDocument/2006/relationships/tags" Target="../tags/tag1384.xml"/><Relationship Id="rId5" Type="http://schemas.openxmlformats.org/officeDocument/2006/relationships/tags" Target="../tags/tag1383.xml"/><Relationship Id="rId4" Type="http://schemas.openxmlformats.org/officeDocument/2006/relationships/tags" Target="../tags/tag1382.xml"/><Relationship Id="rId3" Type="http://schemas.openxmlformats.org/officeDocument/2006/relationships/tags" Target="../tags/tag1381.xml"/><Relationship Id="rId2" Type="http://schemas.openxmlformats.org/officeDocument/2006/relationships/tags" Target="../tags/tag1380.xml"/><Relationship Id="rId1" Type="http://schemas.openxmlformats.org/officeDocument/2006/relationships/tags" Target="../tags/tag1379.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61.xml"/><Relationship Id="rId5" Type="http://schemas.openxmlformats.org/officeDocument/2006/relationships/tags" Target="../tags/tag1389.xml"/><Relationship Id="rId4" Type="http://schemas.openxmlformats.org/officeDocument/2006/relationships/tags" Target="../tags/tag1388.xml"/><Relationship Id="rId3" Type="http://schemas.openxmlformats.org/officeDocument/2006/relationships/tags" Target="../tags/tag1387.xml"/><Relationship Id="rId2" Type="http://schemas.openxmlformats.org/officeDocument/2006/relationships/tags" Target="../tags/tag1386.xml"/><Relationship Id="rId1" Type="http://schemas.openxmlformats.org/officeDocument/2006/relationships/tags" Target="../tags/tag1385.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79.xml"/><Relationship Id="rId5" Type="http://schemas.openxmlformats.org/officeDocument/2006/relationships/tags" Target="../tags/tag1394.xml"/><Relationship Id="rId4" Type="http://schemas.openxmlformats.org/officeDocument/2006/relationships/tags" Target="../tags/tag1393.xml"/><Relationship Id="rId3" Type="http://schemas.openxmlformats.org/officeDocument/2006/relationships/tags" Target="../tags/tag1392.xml"/><Relationship Id="rId2" Type="http://schemas.openxmlformats.org/officeDocument/2006/relationships/tags" Target="../tags/tag1391.xml"/><Relationship Id="rId1" Type="http://schemas.openxmlformats.org/officeDocument/2006/relationships/tags" Target="../tags/tag1390.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01.xml"/><Relationship Id="rId2" Type="http://schemas.openxmlformats.org/officeDocument/2006/relationships/tags" Target="../tags/tag1396.xml"/><Relationship Id="rId1" Type="http://schemas.openxmlformats.org/officeDocument/2006/relationships/tags" Target="../tags/tag1395.xml"/></Relationships>
</file>

<file path=ppt/slides/_rels/slide5.xml.rels><?xml version="1.0" encoding="UTF-8" standalone="yes"?>
<Relationships xmlns="http://schemas.openxmlformats.org/package/2006/relationships"><Relationship Id="rId9" Type="http://schemas.openxmlformats.org/officeDocument/2006/relationships/tags" Target="../tags/tag858.xml"/><Relationship Id="rId8" Type="http://schemas.openxmlformats.org/officeDocument/2006/relationships/tags" Target="../tags/tag857.xml"/><Relationship Id="rId7" Type="http://schemas.openxmlformats.org/officeDocument/2006/relationships/tags" Target="../tags/tag856.xml"/><Relationship Id="rId6" Type="http://schemas.openxmlformats.org/officeDocument/2006/relationships/tags" Target="../tags/tag855.xml"/><Relationship Id="rId5" Type="http://schemas.openxmlformats.org/officeDocument/2006/relationships/tags" Target="../tags/tag854.xml"/><Relationship Id="rId4" Type="http://schemas.openxmlformats.org/officeDocument/2006/relationships/tags" Target="../tags/tag853.xml"/><Relationship Id="rId3" Type="http://schemas.openxmlformats.org/officeDocument/2006/relationships/tags" Target="../tags/tag852.xml"/><Relationship Id="rId2" Type="http://schemas.openxmlformats.org/officeDocument/2006/relationships/tags" Target="../tags/tag851.xml"/><Relationship Id="rId13" Type="http://schemas.openxmlformats.org/officeDocument/2006/relationships/slideLayout" Target="../slideLayouts/slideLayout25.xml"/><Relationship Id="rId12" Type="http://schemas.openxmlformats.org/officeDocument/2006/relationships/tags" Target="../tags/tag861.xml"/><Relationship Id="rId11" Type="http://schemas.openxmlformats.org/officeDocument/2006/relationships/tags" Target="../tags/tag860.xml"/><Relationship Id="rId10" Type="http://schemas.openxmlformats.org/officeDocument/2006/relationships/tags" Target="../tags/tag859.xml"/><Relationship Id="rId1" Type="http://schemas.openxmlformats.org/officeDocument/2006/relationships/tags" Target="../tags/tag850.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tags" Target="../tags/tag866.xml"/><Relationship Id="rId4" Type="http://schemas.openxmlformats.org/officeDocument/2006/relationships/tags" Target="../tags/tag865.xml"/><Relationship Id="rId3" Type="http://schemas.openxmlformats.org/officeDocument/2006/relationships/tags" Target="../tags/tag864.xml"/><Relationship Id="rId2" Type="http://schemas.openxmlformats.org/officeDocument/2006/relationships/tags" Target="../tags/tag863.xml"/><Relationship Id="rId1" Type="http://schemas.openxmlformats.org/officeDocument/2006/relationships/tags" Target="../tags/tag86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tags" Target="../tags/tag871.xml"/><Relationship Id="rId4" Type="http://schemas.openxmlformats.org/officeDocument/2006/relationships/tags" Target="../tags/tag870.xml"/><Relationship Id="rId3" Type="http://schemas.openxmlformats.org/officeDocument/2006/relationships/tags" Target="../tags/tag869.xml"/><Relationship Id="rId2" Type="http://schemas.openxmlformats.org/officeDocument/2006/relationships/tags" Target="../tags/tag868.xml"/><Relationship Id="rId1" Type="http://schemas.openxmlformats.org/officeDocument/2006/relationships/tags" Target="../tags/tag867.xml"/></Relationships>
</file>

<file path=ppt/slides/_rels/slide8.xml.rels><?xml version="1.0" encoding="UTF-8" standalone="yes"?>
<Relationships xmlns="http://schemas.openxmlformats.org/package/2006/relationships"><Relationship Id="rId9" Type="http://schemas.openxmlformats.org/officeDocument/2006/relationships/tags" Target="../tags/tag880.xml"/><Relationship Id="rId8" Type="http://schemas.openxmlformats.org/officeDocument/2006/relationships/tags" Target="../tags/tag879.xml"/><Relationship Id="rId7" Type="http://schemas.openxmlformats.org/officeDocument/2006/relationships/tags" Target="../tags/tag878.xml"/><Relationship Id="rId6" Type="http://schemas.openxmlformats.org/officeDocument/2006/relationships/tags" Target="../tags/tag877.xml"/><Relationship Id="rId5" Type="http://schemas.openxmlformats.org/officeDocument/2006/relationships/tags" Target="../tags/tag876.xml"/><Relationship Id="rId4" Type="http://schemas.openxmlformats.org/officeDocument/2006/relationships/tags" Target="../tags/tag875.xml"/><Relationship Id="rId35" Type="http://schemas.openxmlformats.org/officeDocument/2006/relationships/slideLayout" Target="../slideLayouts/slideLayout43.xml"/><Relationship Id="rId34" Type="http://schemas.openxmlformats.org/officeDocument/2006/relationships/tags" Target="../tags/tag905.xml"/><Relationship Id="rId33" Type="http://schemas.openxmlformats.org/officeDocument/2006/relationships/tags" Target="../tags/tag904.xml"/><Relationship Id="rId32" Type="http://schemas.openxmlformats.org/officeDocument/2006/relationships/tags" Target="../tags/tag903.xml"/><Relationship Id="rId31" Type="http://schemas.openxmlformats.org/officeDocument/2006/relationships/tags" Target="../tags/tag902.xml"/><Relationship Id="rId30" Type="http://schemas.openxmlformats.org/officeDocument/2006/relationships/tags" Target="../tags/tag901.xml"/><Relationship Id="rId3" Type="http://schemas.openxmlformats.org/officeDocument/2006/relationships/tags" Target="../tags/tag874.xml"/><Relationship Id="rId29" Type="http://schemas.openxmlformats.org/officeDocument/2006/relationships/tags" Target="../tags/tag900.xml"/><Relationship Id="rId28" Type="http://schemas.openxmlformats.org/officeDocument/2006/relationships/tags" Target="../tags/tag899.xml"/><Relationship Id="rId27" Type="http://schemas.openxmlformats.org/officeDocument/2006/relationships/tags" Target="../tags/tag898.xml"/><Relationship Id="rId26" Type="http://schemas.openxmlformats.org/officeDocument/2006/relationships/tags" Target="../tags/tag897.xml"/><Relationship Id="rId25" Type="http://schemas.openxmlformats.org/officeDocument/2006/relationships/tags" Target="../tags/tag896.xml"/><Relationship Id="rId24" Type="http://schemas.openxmlformats.org/officeDocument/2006/relationships/tags" Target="../tags/tag895.xml"/><Relationship Id="rId23" Type="http://schemas.openxmlformats.org/officeDocument/2006/relationships/tags" Target="../tags/tag894.xml"/><Relationship Id="rId22" Type="http://schemas.openxmlformats.org/officeDocument/2006/relationships/tags" Target="../tags/tag893.xml"/><Relationship Id="rId21" Type="http://schemas.openxmlformats.org/officeDocument/2006/relationships/tags" Target="../tags/tag892.xml"/><Relationship Id="rId20" Type="http://schemas.openxmlformats.org/officeDocument/2006/relationships/tags" Target="../tags/tag891.xml"/><Relationship Id="rId2" Type="http://schemas.openxmlformats.org/officeDocument/2006/relationships/tags" Target="../tags/tag873.xml"/><Relationship Id="rId19" Type="http://schemas.openxmlformats.org/officeDocument/2006/relationships/tags" Target="../tags/tag890.xml"/><Relationship Id="rId18" Type="http://schemas.openxmlformats.org/officeDocument/2006/relationships/tags" Target="../tags/tag889.xml"/><Relationship Id="rId17" Type="http://schemas.openxmlformats.org/officeDocument/2006/relationships/tags" Target="../tags/tag888.xml"/><Relationship Id="rId16" Type="http://schemas.openxmlformats.org/officeDocument/2006/relationships/tags" Target="../tags/tag887.xml"/><Relationship Id="rId15" Type="http://schemas.openxmlformats.org/officeDocument/2006/relationships/tags" Target="../tags/tag886.xml"/><Relationship Id="rId14" Type="http://schemas.openxmlformats.org/officeDocument/2006/relationships/tags" Target="../tags/tag885.xml"/><Relationship Id="rId13" Type="http://schemas.openxmlformats.org/officeDocument/2006/relationships/tags" Target="../tags/tag884.xml"/><Relationship Id="rId12" Type="http://schemas.openxmlformats.org/officeDocument/2006/relationships/tags" Target="../tags/tag883.xml"/><Relationship Id="rId11" Type="http://schemas.openxmlformats.org/officeDocument/2006/relationships/tags" Target="../tags/tag882.xml"/><Relationship Id="rId10" Type="http://schemas.openxmlformats.org/officeDocument/2006/relationships/tags" Target="../tags/tag881.xml"/><Relationship Id="rId1" Type="http://schemas.openxmlformats.org/officeDocument/2006/relationships/tags" Target="../tags/tag87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tags" Target="../tags/tag913.xml"/><Relationship Id="rId7" Type="http://schemas.openxmlformats.org/officeDocument/2006/relationships/tags" Target="../tags/tag912.xml"/><Relationship Id="rId6" Type="http://schemas.openxmlformats.org/officeDocument/2006/relationships/tags" Target="../tags/tag911.xml"/><Relationship Id="rId5" Type="http://schemas.openxmlformats.org/officeDocument/2006/relationships/tags" Target="../tags/tag910.xml"/><Relationship Id="rId4" Type="http://schemas.openxmlformats.org/officeDocument/2006/relationships/tags" Target="../tags/tag909.xml"/><Relationship Id="rId3" Type="http://schemas.openxmlformats.org/officeDocument/2006/relationships/tags" Target="../tags/tag908.xml"/><Relationship Id="rId2" Type="http://schemas.openxmlformats.org/officeDocument/2006/relationships/tags" Target="../tags/tag907.xml"/><Relationship Id="rId1" Type="http://schemas.openxmlformats.org/officeDocument/2006/relationships/tags" Target="../tags/tag906.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标题 2"/>
          <p:cNvSpPr>
            <a:spLocks noGrp="1"/>
          </p:cNvSpPr>
          <p:nvPr>
            <p:ph type="ctrTitle"/>
            <p:custDataLst>
              <p:tags r:id="rId1"/>
            </p:custDataLst>
          </p:nvPr>
        </p:nvSpPr>
        <p:spPr>
          <a:xfrm>
            <a:off x="1295400" y="2070735"/>
            <a:ext cx="6858000" cy="799465"/>
          </a:xfrm>
        </p:spPr>
        <p:txBody>
          <a:bodyPr>
            <a:normAutofit/>
          </a:bodyPr>
          <a:p>
            <a:pPr marL="0" indent="0" algn="ctr">
              <a:lnSpc>
                <a:spcPct val="100000"/>
              </a:lnSpc>
              <a:spcBef>
                <a:spcPts val="0"/>
              </a:spcBef>
              <a:spcAft>
                <a:spcPts val="0"/>
              </a:spcAft>
              <a:buSzPct val="100000"/>
              <a:buNone/>
            </a:pPr>
            <a:r>
              <a:rPr lang="zh-CN" altLang="zh-CN" sz="3700">
                <a:solidFill>
                  <a:schemeClr val="tx2">
                    <a:lumMod val="10000"/>
                  </a:schemeClr>
                </a:solidFill>
                <a:latin typeface="华文琥珀" panose="02010800040101010101" charset="-122"/>
                <a:ea typeface="华文琥珀" panose="02010800040101010101" charset="-122"/>
                <a:cs typeface="华文琥珀" panose="02010800040101010101" charset="-122"/>
              </a:rPr>
              <a:t>CMMI-DEV ML 3诊断报告</a:t>
            </a:r>
            <a:endParaRPr lang="zh-CN" altLang="zh-CN" sz="3700">
              <a:solidFill>
                <a:schemeClr val="tx2">
                  <a:lumMod val="10000"/>
                </a:schemeClr>
              </a:solidFill>
              <a:latin typeface="华文琥珀" panose="02010800040101010101" charset="-122"/>
              <a:ea typeface="华文琥珀" panose="02010800040101010101" charset="-122"/>
              <a:cs typeface="华文琥珀" panose="02010800040101010101" charset="-122"/>
            </a:endParaRPr>
          </a:p>
        </p:txBody>
      </p:sp>
      <p:sp>
        <p:nvSpPr>
          <p:cNvPr id="2" name="文本框 1"/>
          <p:cNvSpPr txBox="1"/>
          <p:nvPr/>
        </p:nvSpPr>
        <p:spPr>
          <a:xfrm>
            <a:off x="3108960" y="4572000"/>
            <a:ext cx="3738880" cy="398780"/>
          </a:xfrm>
          <a:prstGeom prst="rect">
            <a:avLst/>
          </a:prstGeom>
          <a:noFill/>
        </p:spPr>
        <p:txBody>
          <a:bodyPr wrap="none" rtlCol="0">
            <a:spAutoFit/>
          </a:bodyPr>
          <a:p>
            <a:pPr algn="l"/>
            <a:r>
              <a:rPr lang="zh-CN">
                <a:solidFill>
                  <a:schemeClr val="tx2">
                    <a:lumMod val="10000"/>
                  </a:schemeClr>
                </a:solidFill>
                <a:latin typeface="华文琥珀" panose="02010800040101010101" charset="-122"/>
                <a:ea typeface="华文琥珀" panose="02010800040101010101" charset="-122"/>
                <a:cs typeface="华文琥珀" panose="02010800040101010101" charset="-122"/>
                <a:sym typeface="+mn-ea"/>
              </a:rPr>
              <a:t>天津三源电力智能科技有限公司</a:t>
            </a:r>
            <a:endParaRPr lang="zh-CN" altLang="en-US"/>
          </a:p>
        </p:txBody>
      </p:sp>
    </p:spTree>
    <p:custDataLst>
      <p:tags r:id="rId2"/>
    </p:custData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3"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1"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多边形 3"/>
          <p:cNvSpPr/>
          <p:nvPr>
            <p:custDataLst>
              <p:tags r:id="rId3"/>
            </p:custDataLst>
          </p:nvPr>
        </p:nvSpPr>
        <p:spPr>
          <a:xfrm>
            <a:off x="6907054" y="0"/>
            <a:ext cx="2236946" cy="2950210"/>
          </a:xfrm>
          <a:custGeom>
            <a:avLst/>
            <a:gdLst/>
            <a:ahLst/>
            <a:cxnLst>
              <a:cxn ang="3">
                <a:pos x="hc" y="t"/>
              </a:cxn>
              <a:cxn ang="cd2">
                <a:pos x="l" y="vc"/>
              </a:cxn>
              <a:cxn ang="cd4">
                <a:pos x="hc" y="b"/>
              </a:cxn>
              <a:cxn ang="0">
                <a:pos x="r" y="vc"/>
              </a:cxn>
            </a:cxnLst>
            <a:rect l="l" t="t" r="r" b="b"/>
            <a:pathLst>
              <a:path w="4697" h="4646">
                <a:moveTo>
                  <a:pt x="290" y="0"/>
                </a:moveTo>
                <a:lnTo>
                  <a:pt x="4697" y="0"/>
                </a:lnTo>
                <a:lnTo>
                  <a:pt x="4697" y="4332"/>
                </a:lnTo>
                <a:lnTo>
                  <a:pt x="4683" y="4338"/>
                </a:lnTo>
                <a:cubicBezTo>
                  <a:pt x="4261" y="4536"/>
                  <a:pt x="3789" y="4646"/>
                  <a:pt x="3292" y="4646"/>
                </a:cubicBezTo>
                <a:cubicBezTo>
                  <a:pt x="1474" y="4646"/>
                  <a:pt x="0" y="3172"/>
                  <a:pt x="0" y="1354"/>
                </a:cubicBezTo>
                <a:cubicBezTo>
                  <a:pt x="0" y="885"/>
                  <a:pt x="98" y="439"/>
                  <a:pt x="275" y="36"/>
                </a:cubicBezTo>
                <a:lnTo>
                  <a:pt x="29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grpSp>
        <p:nvGrpSpPr>
          <p:cNvPr id="5" name="组合 4"/>
          <p:cNvGrpSpPr/>
          <p:nvPr>
            <p:custDataLst>
              <p:tags r:id="rId4"/>
            </p:custDataLst>
          </p:nvPr>
        </p:nvGrpSpPr>
        <p:grpSpPr>
          <a:xfrm>
            <a:off x="212579" y="3047353"/>
            <a:ext cx="42687" cy="1960759"/>
            <a:chOff x="757242" y="1489086"/>
            <a:chExt cx="56916" cy="2614346"/>
          </a:xfrm>
        </p:grpSpPr>
        <p:cxnSp>
          <p:nvCxnSpPr>
            <p:cNvPr id="6" name="直接连接符 5"/>
            <p:cNvCxnSpPr/>
            <p:nvPr>
              <p:custDataLst>
                <p:tags r:id="rId5"/>
              </p:custDataLst>
            </p:nvPr>
          </p:nvCxnSpPr>
          <p:spPr>
            <a:xfrm>
              <a:off x="785700" y="1489086"/>
              <a:ext cx="0" cy="1798094"/>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57242" y="3628525"/>
              <a:ext cx="56916" cy="474907"/>
              <a:chOff x="1381783" y="1849459"/>
              <a:chExt cx="56916" cy="474907"/>
            </a:xfrm>
          </p:grpSpPr>
          <p:grpSp>
            <p:nvGrpSpPr>
              <p:cNvPr id="12" name="组合 11"/>
              <p:cNvGrpSpPr/>
              <p:nvPr/>
            </p:nvGrpSpPr>
            <p:grpSpPr>
              <a:xfrm flipV="1">
                <a:off x="1381783" y="2267450"/>
                <a:ext cx="56916" cy="56916"/>
                <a:chOff x="1988060" y="1995066"/>
                <a:chExt cx="108922" cy="108922"/>
              </a:xfrm>
            </p:grpSpPr>
            <p:cxnSp>
              <p:nvCxnSpPr>
                <p:cNvPr id="13" name="直接连接符 12"/>
                <p:cNvCxnSpPr/>
                <p:nvPr>
                  <p:custDataLst>
                    <p:tags r:id="rId6"/>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7"/>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flipV="1">
                <a:off x="1381783" y="2060415"/>
                <a:ext cx="56916" cy="56916"/>
                <a:chOff x="1988060" y="1995066"/>
                <a:chExt cx="108922" cy="108922"/>
              </a:xfrm>
            </p:grpSpPr>
            <p:cxnSp>
              <p:nvCxnSpPr>
                <p:cNvPr id="16" name="直接连接符 15"/>
                <p:cNvCxnSpPr/>
                <p:nvPr>
                  <p:custDataLst>
                    <p:tags r:id="rId8"/>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9"/>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1381783" y="1849459"/>
                <a:ext cx="56916" cy="56916"/>
                <a:chOff x="1988060" y="1995066"/>
                <a:chExt cx="108922" cy="108922"/>
              </a:xfrm>
            </p:grpSpPr>
            <p:cxnSp>
              <p:nvCxnSpPr>
                <p:cNvPr id="19" name="直接连接符 18"/>
                <p:cNvCxnSpPr/>
                <p:nvPr>
                  <p:custDataLst>
                    <p:tags r:id="rId10"/>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1"/>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22" name="矩形: 圆角 1128"/>
          <p:cNvSpPr/>
          <p:nvPr>
            <p:custDataLst>
              <p:tags r:id="rId12"/>
            </p:custDataLst>
          </p:nvPr>
        </p:nvSpPr>
        <p:spPr>
          <a:xfrm>
            <a:off x="457164" y="2381279"/>
            <a:ext cx="8229666" cy="3314783"/>
          </a:xfrm>
          <a:prstGeom prst="roundRect">
            <a:avLst>
              <a:gd name="adj" fmla="val 4386"/>
            </a:avLst>
          </a:prstGeom>
          <a:solidFill>
            <a:schemeClr val="lt1"/>
          </a:solidFill>
          <a:ln w="12700">
            <a:solidFill>
              <a:schemeClr val="accent1">
                <a:alpha val="50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7" name="文本框 6"/>
          <p:cNvSpPr txBox="1"/>
          <p:nvPr>
            <p:custDataLst>
              <p:tags r:id="rId13"/>
            </p:custDataLst>
          </p:nvPr>
        </p:nvSpPr>
        <p:spPr>
          <a:xfrm>
            <a:off x="381000" y="838200"/>
            <a:ext cx="6515148" cy="57150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3200" b="1" spc="16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rPr>
              <a:t>PLAN实现情况</a:t>
            </a:r>
            <a:endParaRPr lang="en-US" altLang="zh-CN" sz="3200" b="1" spc="16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8" name="Group 1240"/>
          <p:cNvGraphicFramePr>
            <a:graphicFrameLocks noGrp="1"/>
          </p:cNvGraphicFramePr>
          <p:nvPr>
            <p:custDataLst>
              <p:tags r:id="rId14"/>
            </p:custDataLst>
          </p:nvPr>
        </p:nvGraphicFramePr>
        <p:xfrm>
          <a:off x="2050733" y="2724854"/>
          <a:ext cx="5042535" cy="2627630"/>
        </p:xfrm>
        <a:graphic>
          <a:graphicData uri="http://schemas.openxmlformats.org/drawingml/2006/table">
            <a:tbl>
              <a:tblPr/>
              <a:tblGrid>
                <a:gridCol w="3091815"/>
                <a:gridCol w="1950720"/>
              </a:tblGrid>
              <a:tr h="42545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PLAN</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cap="flat">
                      <a:noFill/>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38925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algn="ctr" fontAlgn="b">
                        <a:lnSpc>
                          <a:spcPct val="120000"/>
                        </a:lnSpc>
                        <a:spcBef>
                          <a:spcPts val="0"/>
                        </a:spcBef>
                        <a:spcAft>
                          <a:spcPts val="0"/>
                        </a:spcAft>
                      </a:pPr>
                      <a:r>
                        <a:rPr lang="en-US" altLang="zh-CN" sz="1400" b="1" i="0" u="none" strike="noStrike" spc="120" dirty="0">
                          <a:latin typeface="微软雅黑" panose="020B0503020204020204" charset="-122"/>
                          <a:ea typeface="微软雅黑" panose="020B0503020204020204" charset="-122"/>
                        </a:rPr>
                        <a:t>8</a:t>
                      </a:r>
                      <a:r>
                        <a:rPr lang="en-US" altLang="zh-CN" sz="1400" b="1" i="0" u="none" strike="noStrike" spc="120" dirty="0" smtClean="0">
                          <a:latin typeface="微软雅黑" panose="020B0503020204020204" charset="-122"/>
                          <a:ea typeface="微软雅黑" panose="020B0503020204020204" charset="-122"/>
                        </a:rPr>
                        <a:t>0</a:t>
                      </a:r>
                      <a:r>
                        <a:rPr lang="en-US" altLang="zh-CN" sz="1400" b="1" i="0" u="none" strike="noStrike" spc="120" dirty="0">
                          <a:latin typeface="微软雅黑" panose="020B0503020204020204" charset="-122"/>
                          <a:ea typeface="微软雅黑" panose="020B0503020204020204" charset="-122"/>
                        </a:rPr>
                        <a:t>%</a:t>
                      </a:r>
                      <a:endParaRPr lang="en-US" altLang="zh-CN" sz="1400" b="1" i="0" u="none" strike="noStrike" spc="120" dirty="0">
                        <a:latin typeface="微软雅黑" panose="020B0503020204020204" charset="-122"/>
                        <a:ea typeface="微软雅黑" panose="020B0503020204020204" charset="-122"/>
                      </a:endParaRPr>
                    </a:p>
                  </a:txBody>
                  <a:tcPr marL="177800" marR="177800" marT="66675" marB="66675"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38925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algn="ctr" defTabSz="914400" rtl="0" eaLnBrk="1" fontAlgn="b" latinLnBrk="0" hangingPunct="1">
                        <a:lnSpc>
                          <a:spcPct val="120000"/>
                        </a:lnSpc>
                        <a:spcBef>
                          <a:spcPts val="0"/>
                        </a:spcBef>
                        <a:spcAft>
                          <a:spcPts val="0"/>
                        </a:spcAft>
                      </a:pPr>
                      <a:r>
                        <a:rPr lang="en-US" altLang="zh-CN" sz="1400" b="1" i="0" u="none" strike="noStrike" kern="1200" spc="120" dirty="0" smtClean="0">
                          <a:solidFill>
                            <a:schemeClr val="tx1"/>
                          </a:solidFill>
                          <a:latin typeface="微软雅黑" panose="020B0503020204020204" charset="-122"/>
                          <a:ea typeface="微软雅黑" panose="020B0503020204020204" charset="-122"/>
                          <a:cs typeface="+mn-cs"/>
                        </a:rPr>
                        <a:t>80%</a:t>
                      </a:r>
                      <a:endParaRPr lang="en-US" altLang="zh-CN" sz="1400" b="1" i="0" u="none" strike="noStrike" kern="1200" spc="120" dirty="0" smtClean="0">
                        <a:solidFill>
                          <a:schemeClr val="tx1"/>
                        </a:solidFill>
                        <a:latin typeface="微软雅黑" panose="020B0503020204020204" charset="-122"/>
                        <a:ea typeface="微软雅黑" panose="020B0503020204020204" charset="-122"/>
                        <a:cs typeface="+mn-cs"/>
                      </a:endParaRPr>
                    </a:p>
                  </a:txBody>
                  <a:tcPr marL="177800" marR="177800" marT="66675" marB="66675"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64516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algn="ctr" fontAlgn="b">
                        <a:lnSpc>
                          <a:spcPct val="120000"/>
                        </a:lnSpc>
                        <a:spcBef>
                          <a:spcPts val="0"/>
                        </a:spcBef>
                        <a:spcAft>
                          <a:spcPts val="0"/>
                        </a:spcAft>
                      </a:pPr>
                      <a:r>
                        <a:rPr lang="en-US" altLang="zh-CN" sz="1400" b="1" i="0" u="none" strike="noStrike" spc="120" dirty="0" smtClean="0">
                          <a:latin typeface="微软雅黑" panose="020B0503020204020204" charset="-122"/>
                          <a:ea typeface="微软雅黑" panose="020B0503020204020204" charset="-122"/>
                        </a:rPr>
                        <a:t>80%</a:t>
                      </a:r>
                      <a:endParaRPr lang="en-US" altLang="zh-CN" sz="1400" b="1" i="0" u="none" strike="noStrike" spc="120" dirty="0" smtClean="0">
                        <a:latin typeface="微软雅黑" panose="020B0503020204020204" charset="-122"/>
                        <a:ea typeface="微软雅黑" panose="020B0503020204020204" charset="-122"/>
                      </a:endParaRPr>
                    </a:p>
                  </a:txBody>
                  <a:tcPr marL="177800" marR="177800" marT="66675" marB="66675"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38925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algn="ctr" fontAlgn="b">
                        <a:lnSpc>
                          <a:spcPct val="120000"/>
                        </a:lnSpc>
                        <a:spcBef>
                          <a:spcPts val="0"/>
                        </a:spcBef>
                        <a:spcAft>
                          <a:spcPts val="0"/>
                        </a:spcAft>
                      </a:pPr>
                      <a:r>
                        <a:rPr lang="en-US" altLang="zh-CN" sz="1400" b="1" i="0" u="none" strike="noStrike" spc="120" dirty="0">
                          <a:latin typeface="微软雅黑" panose="020B0503020204020204" charset="-122"/>
                          <a:ea typeface="微软雅黑" panose="020B0503020204020204" charset="-122"/>
                        </a:rPr>
                        <a:t>14</a:t>
                      </a:r>
                      <a:endParaRPr lang="en-US" altLang="zh-CN" sz="1400" b="1" i="0" u="none" strike="noStrike" spc="120" dirty="0">
                        <a:latin typeface="微软雅黑" panose="020B0503020204020204" charset="-122"/>
                        <a:ea typeface="微软雅黑" panose="020B0503020204020204" charset="-122"/>
                      </a:endParaRPr>
                    </a:p>
                  </a:txBody>
                  <a:tcPr marL="177800" marR="177800" marT="66675" marB="66675"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38925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algn="ctr" fontAlgn="b">
                        <a:lnSpc>
                          <a:spcPct val="120000"/>
                        </a:lnSpc>
                        <a:spcBef>
                          <a:spcPts val="0"/>
                        </a:spcBef>
                        <a:spcAft>
                          <a:spcPts val="0"/>
                        </a:spcAft>
                      </a:pPr>
                      <a:r>
                        <a:rPr lang="en-US" altLang="zh-CN" sz="1400" b="1" i="0" u="none" strike="noStrike" spc="120" dirty="0" smtClean="0">
                          <a:latin typeface="微软雅黑" panose="020B0503020204020204" charset="-122"/>
                          <a:ea typeface="微软雅黑" panose="020B0503020204020204" charset="-122"/>
                        </a:rPr>
                        <a:t>83%</a:t>
                      </a:r>
                      <a:endParaRPr lang="en-US" altLang="zh-CN" sz="1400" b="1" i="0" u="none" strike="noStrike" spc="120" dirty="0" smtClean="0">
                        <a:latin typeface="微软雅黑" panose="020B0503020204020204" charset="-122"/>
                        <a:ea typeface="微软雅黑" panose="020B0503020204020204" charset="-122"/>
                      </a:endParaRPr>
                    </a:p>
                  </a:txBody>
                  <a:tcPr marL="177800" marR="177800" marT="66675" marB="66675"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bl>
          </a:graphicData>
        </a:graphic>
      </p:graphicFrame>
    </p:spTree>
    <p:custDataLst>
      <p:tags r:id="rId15"/>
    </p:custData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457172" y="685805"/>
            <a:ext cx="8229657" cy="457200"/>
          </a:xfrm>
          <a:prstGeom prst="rect">
            <a:avLst/>
          </a:prstGeom>
          <a:noFill/>
        </p:spPr>
        <p:txBody>
          <a:bodyPr wrap="square" lIns="47625" tIns="19050" rIns="47625" bIns="19050" rtlCol="0" anchor="t" anchorCtr="0">
            <a:normAutofit/>
          </a:bodyPr>
          <a:p>
            <a:pPr marL="0" indent="0" algn="l">
              <a:lnSpc>
                <a:spcPct val="100000"/>
              </a:lnSpc>
              <a:spcBef>
                <a:spcPts val="0"/>
              </a:spcBef>
              <a:spcAft>
                <a:spcPts val="0"/>
              </a:spcAft>
              <a:buSzPct val="100000"/>
              <a:buNone/>
            </a:pPr>
            <a:r>
              <a:rPr lang="en-US" altLang="zh-CN" sz="2400" b="1" spc="160">
                <a:solidFill>
                  <a:schemeClr val="tx2">
                    <a:lumMod val="10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MC项目监督和控制</a:t>
            </a:r>
            <a:endParaRPr lang="en-US" altLang="zh-CN" sz="2400" b="1" spc="160">
              <a:solidFill>
                <a:schemeClr val="tx2">
                  <a:lumMod val="10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78" name="文本框 177"/>
          <p:cNvSpPr txBox="1"/>
          <p:nvPr>
            <p:custDataLst>
              <p:tags r:id="rId4"/>
            </p:custDataLst>
          </p:nvPr>
        </p:nvSpPr>
        <p:spPr>
          <a:xfrm>
            <a:off x="4223560" y="2941856"/>
            <a:ext cx="1836983" cy="806923"/>
          </a:xfrm>
          <a:prstGeom prst="rect">
            <a:avLst/>
          </a:prstGeom>
          <a:noFill/>
        </p:spPr>
        <p:txBody>
          <a:bodyPr vert="horz" wrap="square" lIns="68580" tIns="34290" rIns="68580" bIns="34290" rtlCol="0" anchor="t" anchorCtr="0">
            <a:normAutofit/>
          </a:bodyPr>
          <a:p>
            <a:pPr marL="0" lvl="1" indent="0" algn="l" fontAlgn="auto">
              <a:lnSpc>
                <a:spcPct val="120000"/>
              </a:lnSpc>
              <a:spcBef>
                <a:spcPts val="0"/>
              </a:spcBef>
              <a:spcAft>
                <a:spcPts val="800"/>
              </a:spcAft>
              <a:buSzPct val="100000"/>
              <a:buNone/>
            </a:pPr>
            <a:r>
              <a:rPr sz="1200" spc="120">
                <a:solidFill>
                  <a:schemeClr val="dk1">
                    <a:lumMod val="85000"/>
                    <a:lumOff val="15000"/>
                  </a:schemeClr>
                </a:solidFill>
                <a:uFillTx/>
                <a:latin typeface="微软雅黑" panose="020B0503020204020204" charset="-122"/>
                <a:ea typeface="微软雅黑" panose="020B0503020204020204" charset="-122"/>
                <a:sym typeface="+mn-ea"/>
              </a:rPr>
              <a:t>部分周报未按时填报</a:t>
            </a:r>
            <a:endParaRPr sz="1200" spc="120">
              <a:solidFill>
                <a:schemeClr val="dk1">
                  <a:lumMod val="85000"/>
                  <a:lumOff val="15000"/>
                </a:schemeClr>
              </a:solidFill>
              <a:uFillTx/>
              <a:latin typeface="微软雅黑" panose="020B0503020204020204" charset="-122"/>
              <a:ea typeface="微软雅黑" panose="020B0503020204020204" charset="-122"/>
              <a:sym typeface="+mn-ea"/>
            </a:endParaRPr>
          </a:p>
        </p:txBody>
      </p:sp>
      <p:sp>
        <p:nvSpPr>
          <p:cNvPr id="179" name="文本框 178"/>
          <p:cNvSpPr txBox="1"/>
          <p:nvPr>
            <p:custDataLst>
              <p:tags r:id="rId5"/>
            </p:custDataLst>
          </p:nvPr>
        </p:nvSpPr>
        <p:spPr>
          <a:xfrm>
            <a:off x="4223560" y="2612989"/>
            <a:ext cx="1837631" cy="352120"/>
          </a:xfrm>
          <a:prstGeom prst="rect">
            <a:avLst/>
          </a:prstGeom>
          <a:noFill/>
        </p:spPr>
        <p:txBody>
          <a:bodyPr vert="horz" wrap="square" lIns="68580" tIns="34290" rIns="68580" bIns="34290" rtlCol="0" anchor="t" anchorCtr="0">
            <a:normAutofit/>
          </a:bodyPr>
          <a:p>
            <a:pPr marL="0" fontAlgn="auto">
              <a:lnSpc>
                <a:spcPct val="100000"/>
              </a:lnSpc>
              <a:spcBef>
                <a:spcPts val="0"/>
              </a:spcBef>
              <a:spcAft>
                <a:spcPts val="0"/>
              </a:spcAft>
            </a:pPr>
            <a:r>
              <a:rPr lang="zh-CN" altLang="en-US" sz="1600" b="1" spc="180">
                <a:solidFill>
                  <a:schemeClr val="dk1">
                    <a:lumMod val="75000"/>
                    <a:lumOff val="25000"/>
                  </a:schemeClr>
                </a:solidFill>
                <a:latin typeface="微软雅黑" panose="020B0503020204020204" charset="-122"/>
                <a:ea typeface="微软雅黑" panose="020B0503020204020204" charset="-122"/>
              </a:rPr>
              <a:t>添加标题</a:t>
            </a:r>
            <a:endParaRPr lang="zh-CN" altLang="en-US" sz="1600" b="1" spc="180">
              <a:solidFill>
                <a:schemeClr val="dk1">
                  <a:lumMod val="75000"/>
                  <a:lumOff val="25000"/>
                </a:schemeClr>
              </a:solidFill>
              <a:latin typeface="微软雅黑" panose="020B0503020204020204" charset="-122"/>
              <a:ea typeface="微软雅黑" panose="020B0503020204020204" charset="-122"/>
            </a:endParaRPr>
          </a:p>
        </p:txBody>
      </p:sp>
      <p:grpSp>
        <p:nvGrpSpPr>
          <p:cNvPr id="180" name="组合 179"/>
          <p:cNvGrpSpPr/>
          <p:nvPr>
            <p:custDataLst>
              <p:tags r:id="rId6"/>
            </p:custDataLst>
          </p:nvPr>
        </p:nvGrpSpPr>
        <p:grpSpPr>
          <a:xfrm>
            <a:off x="3721503" y="2606504"/>
            <a:ext cx="480003" cy="805625"/>
            <a:chOff x="5505" y="3263"/>
            <a:chExt cx="740" cy="1242"/>
          </a:xfrm>
        </p:grpSpPr>
        <p:sp>
          <p:nvSpPr>
            <p:cNvPr id="181" name="Freeform 148"/>
            <p:cNvSpPr/>
            <p:nvPr>
              <p:custDataLst>
                <p:tags r:id="rId7"/>
              </p:custDataLst>
            </p:nvPr>
          </p:nvSpPr>
          <p:spPr bwMode="auto">
            <a:xfrm rot="20940000">
              <a:off x="5880" y="3942"/>
              <a:ext cx="153" cy="563"/>
            </a:xfrm>
            <a:custGeom>
              <a:avLst/>
              <a:gdLst>
                <a:gd name="T0" fmla="*/ 16 w 51"/>
                <a:gd name="T1" fmla="*/ 4 h 495"/>
                <a:gd name="T2" fmla="*/ 19 w 51"/>
                <a:gd name="T3" fmla="*/ 0 h 495"/>
                <a:gd name="T4" fmla="*/ 23 w 51"/>
                <a:gd name="T5" fmla="*/ 3 h 495"/>
                <a:gd name="T6" fmla="*/ 26 w 51"/>
                <a:gd name="T7" fmla="*/ 88 h 495"/>
                <a:gd name="T8" fmla="*/ 12 w 51"/>
                <a:gd name="T9" fmla="*/ 172 h 495"/>
                <a:gd name="T10" fmla="*/ 19 w 51"/>
                <a:gd name="T11" fmla="*/ 227 h 495"/>
                <a:gd name="T12" fmla="*/ 29 w 51"/>
                <a:gd name="T13" fmla="*/ 264 h 495"/>
                <a:gd name="T14" fmla="*/ 21 w 51"/>
                <a:gd name="T15" fmla="*/ 312 h 495"/>
                <a:gd name="T16" fmla="*/ 15 w 51"/>
                <a:gd name="T17" fmla="*/ 354 h 495"/>
                <a:gd name="T18" fmla="*/ 21 w 51"/>
                <a:gd name="T19" fmla="*/ 369 h 495"/>
                <a:gd name="T20" fmla="*/ 22 w 51"/>
                <a:gd name="T21" fmla="*/ 493 h 495"/>
                <a:gd name="T22" fmla="*/ 17 w 51"/>
                <a:gd name="T23" fmla="*/ 494 h 495"/>
                <a:gd name="T24" fmla="*/ 16 w 51"/>
                <a:gd name="T25" fmla="*/ 489 h 495"/>
                <a:gd name="T26" fmla="*/ 14 w 51"/>
                <a:gd name="T27" fmla="*/ 372 h 495"/>
                <a:gd name="T28" fmla="*/ 8 w 51"/>
                <a:gd name="T29" fmla="*/ 356 h 495"/>
                <a:gd name="T30" fmla="*/ 14 w 51"/>
                <a:gd name="T31" fmla="*/ 310 h 495"/>
                <a:gd name="T32" fmla="*/ 22 w 51"/>
                <a:gd name="T33" fmla="*/ 265 h 495"/>
                <a:gd name="T34" fmla="*/ 13 w 51"/>
                <a:gd name="T35" fmla="*/ 230 h 495"/>
                <a:gd name="T36" fmla="*/ 5 w 51"/>
                <a:gd name="T37" fmla="*/ 171 h 495"/>
                <a:gd name="T38" fmla="*/ 19 w 51"/>
                <a:gd name="T39" fmla="*/ 87 h 495"/>
                <a:gd name="T40" fmla="*/ 16 w 51"/>
                <a:gd name="T41" fmla="*/ 4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95">
                  <a:moveTo>
                    <a:pt x="16" y="4"/>
                  </a:moveTo>
                  <a:cubicBezTo>
                    <a:pt x="16" y="2"/>
                    <a:pt x="17" y="1"/>
                    <a:pt x="19" y="0"/>
                  </a:cubicBezTo>
                  <a:cubicBezTo>
                    <a:pt x="21" y="0"/>
                    <a:pt x="23" y="1"/>
                    <a:pt x="23" y="3"/>
                  </a:cubicBezTo>
                  <a:cubicBezTo>
                    <a:pt x="28" y="34"/>
                    <a:pt x="28" y="61"/>
                    <a:pt x="26" y="88"/>
                  </a:cubicBezTo>
                  <a:cubicBezTo>
                    <a:pt x="24" y="115"/>
                    <a:pt x="19" y="142"/>
                    <a:pt x="12" y="172"/>
                  </a:cubicBezTo>
                  <a:cubicBezTo>
                    <a:pt x="7" y="196"/>
                    <a:pt x="13" y="211"/>
                    <a:pt x="19" y="227"/>
                  </a:cubicBezTo>
                  <a:cubicBezTo>
                    <a:pt x="24" y="238"/>
                    <a:pt x="28" y="250"/>
                    <a:pt x="29" y="264"/>
                  </a:cubicBezTo>
                  <a:cubicBezTo>
                    <a:pt x="31" y="284"/>
                    <a:pt x="25" y="299"/>
                    <a:pt x="21" y="312"/>
                  </a:cubicBezTo>
                  <a:cubicBezTo>
                    <a:pt x="16" y="326"/>
                    <a:pt x="11" y="339"/>
                    <a:pt x="15" y="354"/>
                  </a:cubicBezTo>
                  <a:cubicBezTo>
                    <a:pt x="16" y="358"/>
                    <a:pt x="18" y="363"/>
                    <a:pt x="21" y="369"/>
                  </a:cubicBezTo>
                  <a:cubicBezTo>
                    <a:pt x="32" y="396"/>
                    <a:pt x="51" y="442"/>
                    <a:pt x="22" y="493"/>
                  </a:cubicBezTo>
                  <a:cubicBezTo>
                    <a:pt x="21" y="495"/>
                    <a:pt x="19" y="495"/>
                    <a:pt x="17" y="494"/>
                  </a:cubicBezTo>
                  <a:cubicBezTo>
                    <a:pt x="16" y="493"/>
                    <a:pt x="15" y="491"/>
                    <a:pt x="16" y="489"/>
                  </a:cubicBezTo>
                  <a:cubicBezTo>
                    <a:pt x="43" y="441"/>
                    <a:pt x="25" y="398"/>
                    <a:pt x="14" y="372"/>
                  </a:cubicBezTo>
                  <a:cubicBezTo>
                    <a:pt x="12" y="365"/>
                    <a:pt x="9" y="360"/>
                    <a:pt x="8" y="356"/>
                  </a:cubicBezTo>
                  <a:cubicBezTo>
                    <a:pt x="4" y="338"/>
                    <a:pt x="9" y="325"/>
                    <a:pt x="14" y="310"/>
                  </a:cubicBezTo>
                  <a:cubicBezTo>
                    <a:pt x="19" y="297"/>
                    <a:pt x="24" y="283"/>
                    <a:pt x="22" y="265"/>
                  </a:cubicBezTo>
                  <a:cubicBezTo>
                    <a:pt x="21" y="251"/>
                    <a:pt x="17" y="240"/>
                    <a:pt x="13" y="230"/>
                  </a:cubicBezTo>
                  <a:cubicBezTo>
                    <a:pt x="6" y="213"/>
                    <a:pt x="0" y="196"/>
                    <a:pt x="5" y="171"/>
                  </a:cubicBezTo>
                  <a:cubicBezTo>
                    <a:pt x="12" y="141"/>
                    <a:pt x="17" y="114"/>
                    <a:pt x="19" y="87"/>
                  </a:cubicBezTo>
                  <a:cubicBezTo>
                    <a:pt x="21" y="61"/>
                    <a:pt x="21" y="34"/>
                    <a:pt x="16" y="4"/>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182" name="Freeform 149"/>
            <p:cNvSpPr>
              <a:spLocks noEditPoints="1"/>
            </p:cNvSpPr>
            <p:nvPr>
              <p:custDataLst>
                <p:tags r:id="rId8"/>
              </p:custDataLst>
            </p:nvPr>
          </p:nvSpPr>
          <p:spPr bwMode="auto">
            <a:xfrm rot="20940000">
              <a:off x="5764" y="3894"/>
              <a:ext cx="304" cy="243"/>
            </a:xfrm>
            <a:custGeom>
              <a:avLst/>
              <a:gdLst>
                <a:gd name="T0" fmla="*/ 9 w 102"/>
                <a:gd name="T1" fmla="*/ 65 h 81"/>
                <a:gd name="T2" fmla="*/ 9 w 102"/>
                <a:gd name="T3" fmla="*/ 64 h 81"/>
                <a:gd name="T4" fmla="*/ 9 w 102"/>
                <a:gd name="T5" fmla="*/ 65 h 81"/>
                <a:gd name="T6" fmla="*/ 9 w 102"/>
                <a:gd name="T7" fmla="*/ 65 h 81"/>
                <a:gd name="T8" fmla="*/ 32 w 102"/>
                <a:gd name="T9" fmla="*/ 49 h 81"/>
                <a:gd name="T10" fmla="*/ 32 w 102"/>
                <a:gd name="T11" fmla="*/ 49 h 81"/>
                <a:gd name="T12" fmla="*/ 32 w 102"/>
                <a:gd name="T13" fmla="*/ 49 h 81"/>
                <a:gd name="T14" fmla="*/ 51 w 102"/>
                <a:gd name="T15" fmla="*/ 1 h 81"/>
                <a:gd name="T16" fmla="*/ 51 w 102"/>
                <a:gd name="T17" fmla="*/ 1 h 81"/>
                <a:gd name="T18" fmla="*/ 51 w 102"/>
                <a:gd name="T19" fmla="*/ 1 h 81"/>
                <a:gd name="T20" fmla="*/ 57 w 102"/>
                <a:gd name="T21" fmla="*/ 0 h 81"/>
                <a:gd name="T22" fmla="*/ 51 w 102"/>
                <a:gd name="T23" fmla="*/ 1 h 81"/>
                <a:gd name="T24" fmla="*/ 51 w 102"/>
                <a:gd name="T25" fmla="*/ 1 h 81"/>
                <a:gd name="T26" fmla="*/ 51 w 102"/>
                <a:gd name="T27" fmla="*/ 1 h 81"/>
                <a:gd name="T28" fmla="*/ 50 w 102"/>
                <a:gd name="T29" fmla="*/ 1 h 81"/>
                <a:gd name="T30" fmla="*/ 51 w 102"/>
                <a:gd name="T31" fmla="*/ 1 h 81"/>
                <a:gd name="T32" fmla="*/ 45 w 102"/>
                <a:gd name="T33" fmla="*/ 2 h 81"/>
                <a:gd name="T34" fmla="*/ 42 w 102"/>
                <a:gd name="T35" fmla="*/ 2 h 81"/>
                <a:gd name="T36" fmla="*/ 39 w 102"/>
                <a:gd name="T37" fmla="*/ 2 h 81"/>
                <a:gd name="T38" fmla="*/ 33 w 102"/>
                <a:gd name="T39" fmla="*/ 3 h 81"/>
                <a:gd name="T40" fmla="*/ 28 w 102"/>
                <a:gd name="T41" fmla="*/ 8 h 81"/>
                <a:gd name="T42" fmla="*/ 27 w 102"/>
                <a:gd name="T43" fmla="*/ 9 h 81"/>
                <a:gd name="T44" fmla="*/ 27 w 102"/>
                <a:gd name="T45" fmla="*/ 11 h 81"/>
                <a:gd name="T46" fmla="*/ 22 w 102"/>
                <a:gd name="T47" fmla="*/ 17 h 81"/>
                <a:gd name="T48" fmla="*/ 12 w 102"/>
                <a:gd name="T49" fmla="*/ 31 h 81"/>
                <a:gd name="T50" fmla="*/ 6 w 102"/>
                <a:gd name="T51" fmla="*/ 43 h 81"/>
                <a:gd name="T52" fmla="*/ 1 w 102"/>
                <a:gd name="T53" fmla="*/ 55 h 81"/>
                <a:gd name="T54" fmla="*/ 0 w 102"/>
                <a:gd name="T55" fmla="*/ 62 h 81"/>
                <a:gd name="T56" fmla="*/ 1 w 102"/>
                <a:gd name="T57" fmla="*/ 68 h 81"/>
                <a:gd name="T58" fmla="*/ 5 w 102"/>
                <a:gd name="T59" fmla="*/ 72 h 81"/>
                <a:gd name="T60" fmla="*/ 10 w 102"/>
                <a:gd name="T61" fmla="*/ 74 h 81"/>
                <a:gd name="T62" fmla="*/ 28 w 102"/>
                <a:gd name="T63" fmla="*/ 66 h 81"/>
                <a:gd name="T64" fmla="*/ 41 w 102"/>
                <a:gd name="T65" fmla="*/ 52 h 81"/>
                <a:gd name="T66" fmla="*/ 41 w 102"/>
                <a:gd name="T67" fmla="*/ 51 h 81"/>
                <a:gd name="T68" fmla="*/ 43 w 102"/>
                <a:gd name="T69" fmla="*/ 62 h 81"/>
                <a:gd name="T70" fmla="*/ 47 w 102"/>
                <a:gd name="T71" fmla="*/ 73 h 81"/>
                <a:gd name="T72" fmla="*/ 56 w 102"/>
                <a:gd name="T73" fmla="*/ 80 h 81"/>
                <a:gd name="T74" fmla="*/ 59 w 102"/>
                <a:gd name="T75" fmla="*/ 81 h 81"/>
                <a:gd name="T76" fmla="*/ 62 w 102"/>
                <a:gd name="T77" fmla="*/ 80 h 81"/>
                <a:gd name="T78" fmla="*/ 65 w 102"/>
                <a:gd name="T79" fmla="*/ 80 h 81"/>
                <a:gd name="T80" fmla="*/ 67 w 102"/>
                <a:gd name="T81" fmla="*/ 78 h 81"/>
                <a:gd name="T82" fmla="*/ 69 w 102"/>
                <a:gd name="T83" fmla="*/ 76 h 81"/>
                <a:gd name="T84" fmla="*/ 70 w 102"/>
                <a:gd name="T85" fmla="*/ 74 h 81"/>
                <a:gd name="T86" fmla="*/ 72 w 102"/>
                <a:gd name="T87" fmla="*/ 69 h 81"/>
                <a:gd name="T88" fmla="*/ 73 w 102"/>
                <a:gd name="T89" fmla="*/ 59 h 81"/>
                <a:gd name="T90" fmla="*/ 81 w 102"/>
                <a:gd name="T91" fmla="*/ 67 h 81"/>
                <a:gd name="T92" fmla="*/ 92 w 102"/>
                <a:gd name="T93" fmla="*/ 69 h 81"/>
                <a:gd name="T94" fmla="*/ 98 w 102"/>
                <a:gd name="T95" fmla="*/ 65 h 81"/>
                <a:gd name="T96" fmla="*/ 101 w 102"/>
                <a:gd name="T97" fmla="*/ 60 h 81"/>
                <a:gd name="T98" fmla="*/ 102 w 102"/>
                <a:gd name="T99" fmla="*/ 55 h 81"/>
                <a:gd name="T100" fmla="*/ 101 w 102"/>
                <a:gd name="T101" fmla="*/ 49 h 81"/>
                <a:gd name="T102" fmla="*/ 97 w 102"/>
                <a:gd name="T103" fmla="*/ 38 h 81"/>
                <a:gd name="T104" fmla="*/ 84 w 102"/>
                <a:gd name="T105" fmla="*/ 16 h 81"/>
                <a:gd name="T106" fmla="*/ 79 w 102"/>
                <a:gd name="T107" fmla="*/ 10 h 81"/>
                <a:gd name="T108" fmla="*/ 73 w 102"/>
                <a:gd name="T109" fmla="*/ 4 h 81"/>
                <a:gd name="T110" fmla="*/ 68 w 102"/>
                <a:gd name="T111" fmla="*/ 1 h 81"/>
                <a:gd name="T112" fmla="*/ 62 w 102"/>
                <a:gd name="T113" fmla="*/ 0 h 81"/>
                <a:gd name="T114" fmla="*/ 61 w 102"/>
                <a:gd name="T115" fmla="*/ 0 h 81"/>
                <a:gd name="T116" fmla="*/ 57 w 102"/>
                <a:gd name="T1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 h="81">
                  <a:moveTo>
                    <a:pt x="9" y="65"/>
                  </a:moveTo>
                  <a:cubicBezTo>
                    <a:pt x="9" y="65"/>
                    <a:pt x="9" y="65"/>
                    <a:pt x="9" y="64"/>
                  </a:cubicBezTo>
                  <a:cubicBezTo>
                    <a:pt x="9" y="65"/>
                    <a:pt x="9" y="65"/>
                    <a:pt x="9" y="65"/>
                  </a:cubicBezTo>
                  <a:cubicBezTo>
                    <a:pt x="9" y="65"/>
                    <a:pt x="9" y="65"/>
                    <a:pt x="9" y="65"/>
                  </a:cubicBezTo>
                  <a:close/>
                  <a:moveTo>
                    <a:pt x="32" y="49"/>
                  </a:moveTo>
                  <a:cubicBezTo>
                    <a:pt x="32" y="49"/>
                    <a:pt x="32" y="49"/>
                    <a:pt x="32" y="49"/>
                  </a:cubicBezTo>
                  <a:cubicBezTo>
                    <a:pt x="32" y="49"/>
                    <a:pt x="32" y="49"/>
                    <a:pt x="32" y="49"/>
                  </a:cubicBezTo>
                  <a:close/>
                  <a:moveTo>
                    <a:pt x="51" y="1"/>
                  </a:moveTo>
                  <a:cubicBezTo>
                    <a:pt x="51" y="1"/>
                    <a:pt x="51" y="1"/>
                    <a:pt x="51" y="1"/>
                  </a:cubicBezTo>
                  <a:cubicBezTo>
                    <a:pt x="51" y="1"/>
                    <a:pt x="51" y="1"/>
                    <a:pt x="51" y="1"/>
                  </a:cubicBezTo>
                  <a:close/>
                  <a:moveTo>
                    <a:pt x="57" y="0"/>
                  </a:moveTo>
                  <a:cubicBezTo>
                    <a:pt x="55" y="1"/>
                    <a:pt x="53" y="1"/>
                    <a:pt x="51" y="1"/>
                  </a:cubicBezTo>
                  <a:cubicBezTo>
                    <a:pt x="51" y="1"/>
                    <a:pt x="51" y="1"/>
                    <a:pt x="51" y="1"/>
                  </a:cubicBezTo>
                  <a:cubicBezTo>
                    <a:pt x="51" y="1"/>
                    <a:pt x="51" y="1"/>
                    <a:pt x="51" y="1"/>
                  </a:cubicBezTo>
                  <a:cubicBezTo>
                    <a:pt x="51" y="1"/>
                    <a:pt x="50" y="1"/>
                    <a:pt x="50" y="1"/>
                  </a:cubicBezTo>
                  <a:cubicBezTo>
                    <a:pt x="50" y="1"/>
                    <a:pt x="51" y="1"/>
                    <a:pt x="51" y="1"/>
                  </a:cubicBezTo>
                  <a:cubicBezTo>
                    <a:pt x="49" y="1"/>
                    <a:pt x="47" y="2"/>
                    <a:pt x="45" y="2"/>
                  </a:cubicBezTo>
                  <a:cubicBezTo>
                    <a:pt x="44" y="2"/>
                    <a:pt x="43" y="2"/>
                    <a:pt x="42" y="2"/>
                  </a:cubicBezTo>
                  <a:cubicBezTo>
                    <a:pt x="41" y="2"/>
                    <a:pt x="40" y="2"/>
                    <a:pt x="39" y="2"/>
                  </a:cubicBezTo>
                  <a:cubicBezTo>
                    <a:pt x="37" y="2"/>
                    <a:pt x="35" y="2"/>
                    <a:pt x="33" y="3"/>
                  </a:cubicBezTo>
                  <a:cubicBezTo>
                    <a:pt x="31" y="4"/>
                    <a:pt x="29" y="6"/>
                    <a:pt x="28" y="8"/>
                  </a:cubicBezTo>
                  <a:cubicBezTo>
                    <a:pt x="28" y="8"/>
                    <a:pt x="27" y="9"/>
                    <a:pt x="27" y="9"/>
                  </a:cubicBezTo>
                  <a:cubicBezTo>
                    <a:pt x="27" y="10"/>
                    <a:pt x="27" y="10"/>
                    <a:pt x="27" y="11"/>
                  </a:cubicBezTo>
                  <a:cubicBezTo>
                    <a:pt x="25" y="13"/>
                    <a:pt x="24" y="15"/>
                    <a:pt x="22" y="17"/>
                  </a:cubicBezTo>
                  <a:cubicBezTo>
                    <a:pt x="18" y="21"/>
                    <a:pt x="15" y="26"/>
                    <a:pt x="12" y="31"/>
                  </a:cubicBezTo>
                  <a:cubicBezTo>
                    <a:pt x="10" y="35"/>
                    <a:pt x="8" y="39"/>
                    <a:pt x="6" y="43"/>
                  </a:cubicBezTo>
                  <a:cubicBezTo>
                    <a:pt x="4" y="47"/>
                    <a:pt x="3" y="51"/>
                    <a:pt x="1" y="55"/>
                  </a:cubicBezTo>
                  <a:cubicBezTo>
                    <a:pt x="1" y="57"/>
                    <a:pt x="0" y="59"/>
                    <a:pt x="0" y="62"/>
                  </a:cubicBezTo>
                  <a:cubicBezTo>
                    <a:pt x="0" y="64"/>
                    <a:pt x="0" y="66"/>
                    <a:pt x="1" y="68"/>
                  </a:cubicBezTo>
                  <a:cubicBezTo>
                    <a:pt x="2" y="70"/>
                    <a:pt x="4" y="71"/>
                    <a:pt x="5" y="72"/>
                  </a:cubicBezTo>
                  <a:cubicBezTo>
                    <a:pt x="6" y="73"/>
                    <a:pt x="8" y="74"/>
                    <a:pt x="10" y="74"/>
                  </a:cubicBezTo>
                  <a:cubicBezTo>
                    <a:pt x="17" y="76"/>
                    <a:pt x="23" y="71"/>
                    <a:pt x="28" y="66"/>
                  </a:cubicBezTo>
                  <a:cubicBezTo>
                    <a:pt x="33" y="62"/>
                    <a:pt x="37" y="57"/>
                    <a:pt x="41" y="52"/>
                  </a:cubicBezTo>
                  <a:cubicBezTo>
                    <a:pt x="41" y="51"/>
                    <a:pt x="41" y="51"/>
                    <a:pt x="41" y="51"/>
                  </a:cubicBezTo>
                  <a:cubicBezTo>
                    <a:pt x="42" y="55"/>
                    <a:pt x="42" y="59"/>
                    <a:pt x="43" y="62"/>
                  </a:cubicBezTo>
                  <a:cubicBezTo>
                    <a:pt x="44" y="66"/>
                    <a:pt x="45" y="70"/>
                    <a:pt x="47" y="73"/>
                  </a:cubicBezTo>
                  <a:cubicBezTo>
                    <a:pt x="49" y="77"/>
                    <a:pt x="52" y="79"/>
                    <a:pt x="56" y="80"/>
                  </a:cubicBezTo>
                  <a:cubicBezTo>
                    <a:pt x="57" y="81"/>
                    <a:pt x="58" y="81"/>
                    <a:pt x="59" y="81"/>
                  </a:cubicBezTo>
                  <a:cubicBezTo>
                    <a:pt x="60" y="81"/>
                    <a:pt x="61" y="81"/>
                    <a:pt x="62" y="80"/>
                  </a:cubicBezTo>
                  <a:cubicBezTo>
                    <a:pt x="63" y="80"/>
                    <a:pt x="64" y="80"/>
                    <a:pt x="65" y="80"/>
                  </a:cubicBezTo>
                  <a:cubicBezTo>
                    <a:pt x="66" y="79"/>
                    <a:pt x="66" y="78"/>
                    <a:pt x="67" y="78"/>
                  </a:cubicBezTo>
                  <a:cubicBezTo>
                    <a:pt x="68" y="77"/>
                    <a:pt x="68" y="77"/>
                    <a:pt x="69" y="76"/>
                  </a:cubicBezTo>
                  <a:cubicBezTo>
                    <a:pt x="69" y="75"/>
                    <a:pt x="70" y="75"/>
                    <a:pt x="70" y="74"/>
                  </a:cubicBezTo>
                  <a:cubicBezTo>
                    <a:pt x="71" y="72"/>
                    <a:pt x="71" y="71"/>
                    <a:pt x="72" y="69"/>
                  </a:cubicBezTo>
                  <a:cubicBezTo>
                    <a:pt x="72" y="66"/>
                    <a:pt x="73" y="62"/>
                    <a:pt x="73" y="59"/>
                  </a:cubicBezTo>
                  <a:cubicBezTo>
                    <a:pt x="75" y="62"/>
                    <a:pt x="78" y="65"/>
                    <a:pt x="81" y="67"/>
                  </a:cubicBezTo>
                  <a:cubicBezTo>
                    <a:pt x="84" y="69"/>
                    <a:pt x="89" y="70"/>
                    <a:pt x="92" y="69"/>
                  </a:cubicBezTo>
                  <a:cubicBezTo>
                    <a:pt x="94" y="68"/>
                    <a:pt x="96" y="67"/>
                    <a:pt x="98" y="65"/>
                  </a:cubicBezTo>
                  <a:cubicBezTo>
                    <a:pt x="99" y="64"/>
                    <a:pt x="100" y="62"/>
                    <a:pt x="101" y="60"/>
                  </a:cubicBezTo>
                  <a:cubicBezTo>
                    <a:pt x="101" y="59"/>
                    <a:pt x="102" y="57"/>
                    <a:pt x="102" y="55"/>
                  </a:cubicBezTo>
                  <a:cubicBezTo>
                    <a:pt x="102" y="53"/>
                    <a:pt x="101" y="51"/>
                    <a:pt x="101" y="49"/>
                  </a:cubicBezTo>
                  <a:cubicBezTo>
                    <a:pt x="101" y="45"/>
                    <a:pt x="99" y="41"/>
                    <a:pt x="97" y="38"/>
                  </a:cubicBezTo>
                  <a:cubicBezTo>
                    <a:pt x="94" y="30"/>
                    <a:pt x="89" y="23"/>
                    <a:pt x="84" y="16"/>
                  </a:cubicBezTo>
                  <a:cubicBezTo>
                    <a:pt x="83" y="14"/>
                    <a:pt x="81" y="12"/>
                    <a:pt x="79" y="10"/>
                  </a:cubicBezTo>
                  <a:cubicBezTo>
                    <a:pt x="77" y="8"/>
                    <a:pt x="75" y="6"/>
                    <a:pt x="73" y="4"/>
                  </a:cubicBezTo>
                  <a:cubicBezTo>
                    <a:pt x="71" y="3"/>
                    <a:pt x="70" y="2"/>
                    <a:pt x="68" y="1"/>
                  </a:cubicBezTo>
                  <a:cubicBezTo>
                    <a:pt x="66" y="0"/>
                    <a:pt x="64" y="0"/>
                    <a:pt x="62" y="0"/>
                  </a:cubicBezTo>
                  <a:cubicBezTo>
                    <a:pt x="62" y="0"/>
                    <a:pt x="61" y="0"/>
                    <a:pt x="61" y="0"/>
                  </a:cubicBezTo>
                  <a:cubicBezTo>
                    <a:pt x="59" y="0"/>
                    <a:pt x="58" y="0"/>
                    <a:pt x="57"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183" name="Freeform 150"/>
            <p:cNvSpPr>
              <a:spLocks noEditPoints="1"/>
            </p:cNvSpPr>
            <p:nvPr>
              <p:custDataLst>
                <p:tags r:id="rId9"/>
              </p:custDataLst>
            </p:nvPr>
          </p:nvSpPr>
          <p:spPr bwMode="auto">
            <a:xfrm rot="20940000">
              <a:off x="5560" y="3263"/>
              <a:ext cx="617" cy="684"/>
            </a:xfrm>
            <a:custGeom>
              <a:avLst/>
              <a:gdLst>
                <a:gd name="T0" fmla="*/ 12 w 207"/>
                <a:gd name="T1" fmla="*/ 102 h 229"/>
                <a:gd name="T2" fmla="*/ 12 w 207"/>
                <a:gd name="T3" fmla="*/ 103 h 229"/>
                <a:gd name="T4" fmla="*/ 12 w 207"/>
                <a:gd name="T5" fmla="*/ 102 h 229"/>
                <a:gd name="T6" fmla="*/ 172 w 207"/>
                <a:gd name="T7" fmla="*/ 39 h 229"/>
                <a:gd name="T8" fmla="*/ 172 w 207"/>
                <a:gd name="T9" fmla="*/ 39 h 229"/>
                <a:gd name="T10" fmla="*/ 172 w 207"/>
                <a:gd name="T11" fmla="*/ 40 h 229"/>
                <a:gd name="T12" fmla="*/ 172 w 207"/>
                <a:gd name="T13" fmla="*/ 39 h 229"/>
                <a:gd name="T14" fmla="*/ 93 w 207"/>
                <a:gd name="T15" fmla="*/ 1 h 229"/>
                <a:gd name="T16" fmla="*/ 70 w 207"/>
                <a:gd name="T17" fmla="*/ 7 h 229"/>
                <a:gd name="T18" fmla="*/ 57 w 207"/>
                <a:gd name="T19" fmla="*/ 14 h 229"/>
                <a:gd name="T20" fmla="*/ 44 w 207"/>
                <a:gd name="T21" fmla="*/ 22 h 229"/>
                <a:gd name="T22" fmla="*/ 24 w 207"/>
                <a:gd name="T23" fmla="*/ 44 h 229"/>
                <a:gd name="T24" fmla="*/ 10 w 207"/>
                <a:gd name="T25" fmla="*/ 71 h 229"/>
                <a:gd name="T26" fmla="*/ 6 w 207"/>
                <a:gd name="T27" fmla="*/ 85 h 229"/>
                <a:gd name="T28" fmla="*/ 3 w 207"/>
                <a:gd name="T29" fmla="*/ 100 h 229"/>
                <a:gd name="T30" fmla="*/ 6 w 207"/>
                <a:gd name="T31" fmla="*/ 162 h 229"/>
                <a:gd name="T32" fmla="*/ 18 w 207"/>
                <a:gd name="T33" fmla="*/ 189 h 229"/>
                <a:gd name="T34" fmla="*/ 28 w 207"/>
                <a:gd name="T35" fmla="*/ 201 h 229"/>
                <a:gd name="T36" fmla="*/ 41 w 207"/>
                <a:gd name="T37" fmla="*/ 212 h 229"/>
                <a:gd name="T38" fmla="*/ 69 w 207"/>
                <a:gd name="T39" fmla="*/ 225 h 229"/>
                <a:gd name="T40" fmla="*/ 86 w 207"/>
                <a:gd name="T41" fmla="*/ 228 h 229"/>
                <a:gd name="T42" fmla="*/ 102 w 207"/>
                <a:gd name="T43" fmla="*/ 229 h 229"/>
                <a:gd name="T44" fmla="*/ 133 w 207"/>
                <a:gd name="T45" fmla="*/ 224 h 229"/>
                <a:gd name="T46" fmla="*/ 160 w 207"/>
                <a:gd name="T47" fmla="*/ 210 h 229"/>
                <a:gd name="T48" fmla="*/ 195 w 207"/>
                <a:gd name="T49" fmla="*/ 165 h 229"/>
                <a:gd name="T50" fmla="*/ 207 w 207"/>
                <a:gd name="T51" fmla="*/ 108 h 229"/>
                <a:gd name="T52" fmla="*/ 204 w 207"/>
                <a:gd name="T53" fmla="*/ 80 h 229"/>
                <a:gd name="T54" fmla="*/ 193 w 207"/>
                <a:gd name="T55" fmla="*/ 53 h 229"/>
                <a:gd name="T56" fmla="*/ 173 w 207"/>
                <a:gd name="T57" fmla="*/ 28 h 229"/>
                <a:gd name="T58" fmla="*/ 160 w 207"/>
                <a:gd name="T59" fmla="*/ 18 h 229"/>
                <a:gd name="T60" fmla="*/ 155 w 207"/>
                <a:gd name="T61" fmla="*/ 13 h 229"/>
                <a:gd name="T62" fmla="*/ 142 w 207"/>
                <a:gd name="T63" fmla="*/ 7 h 229"/>
                <a:gd name="T64" fmla="*/ 129 w 207"/>
                <a:gd name="T65" fmla="*/ 3 h 229"/>
                <a:gd name="T66" fmla="*/ 116 w 207"/>
                <a:gd name="T67" fmla="*/ 0 h 229"/>
                <a:gd name="T68" fmla="*/ 107 w 207"/>
                <a:gd name="T69" fmla="*/ 0 h 229"/>
                <a:gd name="T70" fmla="*/ 93 w 207"/>
                <a:gd name="T71" fmla="*/ 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29">
                  <a:moveTo>
                    <a:pt x="12" y="102"/>
                  </a:moveTo>
                  <a:cubicBezTo>
                    <a:pt x="12" y="103"/>
                    <a:pt x="12" y="103"/>
                    <a:pt x="12" y="103"/>
                  </a:cubicBezTo>
                  <a:cubicBezTo>
                    <a:pt x="12" y="103"/>
                    <a:pt x="12" y="103"/>
                    <a:pt x="12" y="102"/>
                  </a:cubicBezTo>
                  <a:close/>
                  <a:moveTo>
                    <a:pt x="172" y="39"/>
                  </a:moveTo>
                  <a:cubicBezTo>
                    <a:pt x="172" y="39"/>
                    <a:pt x="172" y="39"/>
                    <a:pt x="172" y="39"/>
                  </a:cubicBezTo>
                  <a:cubicBezTo>
                    <a:pt x="172" y="39"/>
                    <a:pt x="172" y="40"/>
                    <a:pt x="172" y="40"/>
                  </a:cubicBezTo>
                  <a:cubicBezTo>
                    <a:pt x="172" y="40"/>
                    <a:pt x="172" y="39"/>
                    <a:pt x="172" y="39"/>
                  </a:cubicBezTo>
                  <a:close/>
                  <a:moveTo>
                    <a:pt x="93" y="1"/>
                  </a:moveTo>
                  <a:cubicBezTo>
                    <a:pt x="85" y="2"/>
                    <a:pt x="78" y="4"/>
                    <a:pt x="70" y="7"/>
                  </a:cubicBezTo>
                  <a:cubicBezTo>
                    <a:pt x="66" y="9"/>
                    <a:pt x="61" y="11"/>
                    <a:pt x="57" y="14"/>
                  </a:cubicBezTo>
                  <a:cubicBezTo>
                    <a:pt x="52" y="16"/>
                    <a:pt x="48" y="19"/>
                    <a:pt x="44" y="22"/>
                  </a:cubicBezTo>
                  <a:cubicBezTo>
                    <a:pt x="37" y="28"/>
                    <a:pt x="30" y="36"/>
                    <a:pt x="24" y="44"/>
                  </a:cubicBezTo>
                  <a:cubicBezTo>
                    <a:pt x="18" y="52"/>
                    <a:pt x="14" y="61"/>
                    <a:pt x="10" y="71"/>
                  </a:cubicBezTo>
                  <a:cubicBezTo>
                    <a:pt x="8" y="75"/>
                    <a:pt x="7" y="80"/>
                    <a:pt x="6" y="85"/>
                  </a:cubicBezTo>
                  <a:cubicBezTo>
                    <a:pt x="5" y="90"/>
                    <a:pt x="4" y="95"/>
                    <a:pt x="3" y="100"/>
                  </a:cubicBezTo>
                  <a:cubicBezTo>
                    <a:pt x="1" y="121"/>
                    <a:pt x="0" y="142"/>
                    <a:pt x="6" y="162"/>
                  </a:cubicBezTo>
                  <a:cubicBezTo>
                    <a:pt x="8" y="172"/>
                    <a:pt x="12" y="181"/>
                    <a:pt x="18" y="189"/>
                  </a:cubicBezTo>
                  <a:cubicBezTo>
                    <a:pt x="21" y="194"/>
                    <a:pt x="24" y="198"/>
                    <a:pt x="28" y="201"/>
                  </a:cubicBezTo>
                  <a:cubicBezTo>
                    <a:pt x="32" y="205"/>
                    <a:pt x="36" y="209"/>
                    <a:pt x="41" y="212"/>
                  </a:cubicBezTo>
                  <a:cubicBezTo>
                    <a:pt x="49" y="218"/>
                    <a:pt x="59" y="223"/>
                    <a:pt x="69" y="225"/>
                  </a:cubicBezTo>
                  <a:cubicBezTo>
                    <a:pt x="75" y="227"/>
                    <a:pt x="80" y="228"/>
                    <a:pt x="86" y="228"/>
                  </a:cubicBezTo>
                  <a:cubicBezTo>
                    <a:pt x="91" y="229"/>
                    <a:pt x="96" y="229"/>
                    <a:pt x="102" y="229"/>
                  </a:cubicBezTo>
                  <a:cubicBezTo>
                    <a:pt x="112" y="229"/>
                    <a:pt x="123" y="227"/>
                    <a:pt x="133" y="224"/>
                  </a:cubicBezTo>
                  <a:cubicBezTo>
                    <a:pt x="143" y="221"/>
                    <a:pt x="152" y="216"/>
                    <a:pt x="160" y="210"/>
                  </a:cubicBezTo>
                  <a:cubicBezTo>
                    <a:pt x="175" y="198"/>
                    <a:pt x="187" y="183"/>
                    <a:pt x="195" y="165"/>
                  </a:cubicBezTo>
                  <a:cubicBezTo>
                    <a:pt x="203" y="147"/>
                    <a:pt x="207" y="128"/>
                    <a:pt x="207" y="108"/>
                  </a:cubicBezTo>
                  <a:cubicBezTo>
                    <a:pt x="207" y="99"/>
                    <a:pt x="206" y="89"/>
                    <a:pt x="204" y="80"/>
                  </a:cubicBezTo>
                  <a:cubicBezTo>
                    <a:pt x="201" y="71"/>
                    <a:pt x="197" y="62"/>
                    <a:pt x="193" y="53"/>
                  </a:cubicBezTo>
                  <a:cubicBezTo>
                    <a:pt x="187" y="44"/>
                    <a:pt x="181" y="36"/>
                    <a:pt x="173" y="28"/>
                  </a:cubicBezTo>
                  <a:cubicBezTo>
                    <a:pt x="169" y="24"/>
                    <a:pt x="165" y="21"/>
                    <a:pt x="160" y="18"/>
                  </a:cubicBezTo>
                  <a:cubicBezTo>
                    <a:pt x="158" y="16"/>
                    <a:pt x="157" y="15"/>
                    <a:pt x="155" y="13"/>
                  </a:cubicBezTo>
                  <a:cubicBezTo>
                    <a:pt x="151" y="10"/>
                    <a:pt x="146" y="8"/>
                    <a:pt x="142" y="7"/>
                  </a:cubicBezTo>
                  <a:cubicBezTo>
                    <a:pt x="138" y="5"/>
                    <a:pt x="134" y="4"/>
                    <a:pt x="129" y="3"/>
                  </a:cubicBezTo>
                  <a:cubicBezTo>
                    <a:pt x="125" y="2"/>
                    <a:pt x="121" y="1"/>
                    <a:pt x="116" y="0"/>
                  </a:cubicBezTo>
                  <a:cubicBezTo>
                    <a:pt x="113" y="0"/>
                    <a:pt x="110" y="0"/>
                    <a:pt x="107" y="0"/>
                  </a:cubicBezTo>
                  <a:cubicBezTo>
                    <a:pt x="102" y="0"/>
                    <a:pt x="98" y="0"/>
                    <a:pt x="93" y="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grpSp>
          <p:nvGrpSpPr>
            <p:cNvPr id="184" name="组合 183"/>
            <p:cNvGrpSpPr/>
            <p:nvPr/>
          </p:nvGrpSpPr>
          <p:grpSpPr>
            <a:xfrm rot="20940000">
              <a:off x="5629" y="3354"/>
              <a:ext cx="138" cy="139"/>
              <a:chOff x="5647" y="3286"/>
              <a:chExt cx="126" cy="161"/>
            </a:xfrm>
            <a:solidFill>
              <a:schemeClr val="bg1">
                <a:alpha val="20000"/>
              </a:schemeClr>
            </a:solidFill>
          </p:grpSpPr>
          <p:sp>
            <p:nvSpPr>
              <p:cNvPr id="185" name="Freeform 151"/>
              <p:cNvSpPr/>
              <p:nvPr>
                <p:custDataLst>
                  <p:tags r:id="rId10"/>
                </p:custDataLst>
              </p:nvPr>
            </p:nvSpPr>
            <p:spPr bwMode="auto">
              <a:xfrm>
                <a:off x="5675" y="3286"/>
                <a:ext cx="99" cy="95"/>
              </a:xfrm>
              <a:custGeom>
                <a:avLst/>
                <a:gdLst>
                  <a:gd name="T0" fmla="*/ 25 w 38"/>
                  <a:gd name="T1" fmla="*/ 0 h 36"/>
                  <a:gd name="T2" fmla="*/ 22 w 38"/>
                  <a:gd name="T3" fmla="*/ 1 h 36"/>
                  <a:gd name="T4" fmla="*/ 19 w 38"/>
                  <a:gd name="T5" fmla="*/ 1 h 36"/>
                  <a:gd name="T6" fmla="*/ 7 w 38"/>
                  <a:gd name="T7" fmla="*/ 9 h 36"/>
                  <a:gd name="T8" fmla="*/ 3 w 38"/>
                  <a:gd name="T9" fmla="*/ 15 h 36"/>
                  <a:gd name="T10" fmla="*/ 1 w 38"/>
                  <a:gd name="T11" fmla="*/ 21 h 36"/>
                  <a:gd name="T12" fmla="*/ 1 w 38"/>
                  <a:gd name="T13" fmla="*/ 28 h 36"/>
                  <a:gd name="T14" fmla="*/ 5 w 38"/>
                  <a:gd name="T15" fmla="*/ 34 h 36"/>
                  <a:gd name="T16" fmla="*/ 10 w 38"/>
                  <a:gd name="T17" fmla="*/ 36 h 36"/>
                  <a:gd name="T18" fmla="*/ 13 w 38"/>
                  <a:gd name="T19" fmla="*/ 36 h 36"/>
                  <a:gd name="T20" fmla="*/ 17 w 38"/>
                  <a:gd name="T21" fmla="*/ 36 h 36"/>
                  <a:gd name="T22" fmla="*/ 22 w 38"/>
                  <a:gd name="T23" fmla="*/ 33 h 36"/>
                  <a:gd name="T24" fmla="*/ 28 w 38"/>
                  <a:gd name="T25" fmla="*/ 29 h 36"/>
                  <a:gd name="T26" fmla="*/ 35 w 38"/>
                  <a:gd name="T27" fmla="*/ 21 h 36"/>
                  <a:gd name="T28" fmla="*/ 36 w 38"/>
                  <a:gd name="T29" fmla="*/ 18 h 36"/>
                  <a:gd name="T30" fmla="*/ 37 w 38"/>
                  <a:gd name="T31" fmla="*/ 16 h 36"/>
                  <a:gd name="T32" fmla="*/ 37 w 38"/>
                  <a:gd name="T33" fmla="*/ 7 h 36"/>
                  <a:gd name="T34" fmla="*/ 35 w 38"/>
                  <a:gd name="T35" fmla="*/ 3 h 36"/>
                  <a:gd name="T36" fmla="*/ 30 w 38"/>
                  <a:gd name="T37" fmla="*/ 1 h 36"/>
                  <a:gd name="T38" fmla="*/ 28 w 38"/>
                  <a:gd name="T39" fmla="*/ 0 h 36"/>
                  <a:gd name="T40" fmla="*/ 26 w 38"/>
                  <a:gd name="T41" fmla="*/ 0 h 36"/>
                  <a:gd name="T42" fmla="*/ 25 w 38"/>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6">
                    <a:moveTo>
                      <a:pt x="25" y="0"/>
                    </a:moveTo>
                    <a:cubicBezTo>
                      <a:pt x="24" y="0"/>
                      <a:pt x="23" y="0"/>
                      <a:pt x="22" y="1"/>
                    </a:cubicBezTo>
                    <a:cubicBezTo>
                      <a:pt x="21" y="1"/>
                      <a:pt x="20" y="1"/>
                      <a:pt x="19" y="1"/>
                    </a:cubicBezTo>
                    <a:cubicBezTo>
                      <a:pt x="14" y="3"/>
                      <a:pt x="11" y="6"/>
                      <a:pt x="7" y="9"/>
                    </a:cubicBezTo>
                    <a:cubicBezTo>
                      <a:pt x="6" y="11"/>
                      <a:pt x="4" y="13"/>
                      <a:pt x="3" y="15"/>
                    </a:cubicBezTo>
                    <a:cubicBezTo>
                      <a:pt x="2" y="17"/>
                      <a:pt x="1" y="19"/>
                      <a:pt x="1" y="21"/>
                    </a:cubicBezTo>
                    <a:cubicBezTo>
                      <a:pt x="0" y="23"/>
                      <a:pt x="0" y="26"/>
                      <a:pt x="1" y="28"/>
                    </a:cubicBezTo>
                    <a:cubicBezTo>
                      <a:pt x="2" y="30"/>
                      <a:pt x="3" y="32"/>
                      <a:pt x="5" y="34"/>
                    </a:cubicBezTo>
                    <a:cubicBezTo>
                      <a:pt x="6" y="35"/>
                      <a:pt x="8" y="36"/>
                      <a:pt x="10" y="36"/>
                    </a:cubicBezTo>
                    <a:cubicBezTo>
                      <a:pt x="11" y="36"/>
                      <a:pt x="12" y="36"/>
                      <a:pt x="13" y="36"/>
                    </a:cubicBezTo>
                    <a:cubicBezTo>
                      <a:pt x="14" y="36"/>
                      <a:pt x="16" y="36"/>
                      <a:pt x="17" y="36"/>
                    </a:cubicBezTo>
                    <a:cubicBezTo>
                      <a:pt x="19" y="35"/>
                      <a:pt x="21" y="34"/>
                      <a:pt x="22" y="33"/>
                    </a:cubicBezTo>
                    <a:cubicBezTo>
                      <a:pt x="24" y="32"/>
                      <a:pt x="26" y="31"/>
                      <a:pt x="28" y="29"/>
                    </a:cubicBezTo>
                    <a:cubicBezTo>
                      <a:pt x="31" y="27"/>
                      <a:pt x="34" y="24"/>
                      <a:pt x="35" y="21"/>
                    </a:cubicBezTo>
                    <a:cubicBezTo>
                      <a:pt x="35" y="20"/>
                      <a:pt x="36" y="19"/>
                      <a:pt x="36" y="18"/>
                    </a:cubicBezTo>
                    <a:cubicBezTo>
                      <a:pt x="36" y="17"/>
                      <a:pt x="37" y="16"/>
                      <a:pt x="37" y="16"/>
                    </a:cubicBezTo>
                    <a:cubicBezTo>
                      <a:pt x="38" y="13"/>
                      <a:pt x="38" y="10"/>
                      <a:pt x="37" y="7"/>
                    </a:cubicBezTo>
                    <a:cubicBezTo>
                      <a:pt x="37" y="6"/>
                      <a:pt x="36" y="4"/>
                      <a:pt x="35" y="3"/>
                    </a:cubicBezTo>
                    <a:cubicBezTo>
                      <a:pt x="34" y="2"/>
                      <a:pt x="32" y="1"/>
                      <a:pt x="30" y="1"/>
                    </a:cubicBezTo>
                    <a:cubicBezTo>
                      <a:pt x="30" y="0"/>
                      <a:pt x="29" y="0"/>
                      <a:pt x="28" y="0"/>
                    </a:cubicBezTo>
                    <a:cubicBezTo>
                      <a:pt x="27" y="0"/>
                      <a:pt x="27" y="0"/>
                      <a:pt x="26" y="0"/>
                    </a:cubicBezTo>
                    <a:cubicBezTo>
                      <a:pt x="26" y="0"/>
                      <a:pt x="26" y="0"/>
                      <a:pt x="25"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186" name="Freeform 152"/>
              <p:cNvSpPr/>
              <p:nvPr>
                <p:custDataLst>
                  <p:tags r:id="rId11"/>
                </p:custDataLst>
              </p:nvPr>
            </p:nvSpPr>
            <p:spPr bwMode="auto">
              <a:xfrm>
                <a:off x="5647" y="3401"/>
                <a:ext cx="41" cy="46"/>
              </a:xfrm>
              <a:custGeom>
                <a:avLst/>
                <a:gdLst>
                  <a:gd name="T0" fmla="*/ 7 w 16"/>
                  <a:gd name="T1" fmla="*/ 0 h 18"/>
                  <a:gd name="T2" fmla="*/ 6 w 16"/>
                  <a:gd name="T3" fmla="*/ 1 h 18"/>
                  <a:gd name="T4" fmla="*/ 5 w 16"/>
                  <a:gd name="T5" fmla="*/ 1 h 18"/>
                  <a:gd name="T6" fmla="*/ 2 w 16"/>
                  <a:gd name="T7" fmla="*/ 4 h 18"/>
                  <a:gd name="T8" fmla="*/ 1 w 16"/>
                  <a:gd name="T9" fmla="*/ 7 h 18"/>
                  <a:gd name="T10" fmla="*/ 0 w 16"/>
                  <a:gd name="T11" fmla="*/ 9 h 18"/>
                  <a:gd name="T12" fmla="*/ 0 w 16"/>
                  <a:gd name="T13" fmla="*/ 15 h 18"/>
                  <a:gd name="T14" fmla="*/ 3 w 16"/>
                  <a:gd name="T15" fmla="*/ 18 h 18"/>
                  <a:gd name="T16" fmla="*/ 5 w 16"/>
                  <a:gd name="T17" fmla="*/ 18 h 18"/>
                  <a:gd name="T18" fmla="*/ 7 w 16"/>
                  <a:gd name="T19" fmla="*/ 18 h 18"/>
                  <a:gd name="T20" fmla="*/ 10 w 16"/>
                  <a:gd name="T21" fmla="*/ 17 h 18"/>
                  <a:gd name="T22" fmla="*/ 14 w 16"/>
                  <a:gd name="T23" fmla="*/ 13 h 18"/>
                  <a:gd name="T24" fmla="*/ 15 w 16"/>
                  <a:gd name="T25" fmla="*/ 11 h 18"/>
                  <a:gd name="T26" fmla="*/ 16 w 16"/>
                  <a:gd name="T27" fmla="*/ 7 h 18"/>
                  <a:gd name="T28" fmla="*/ 16 w 16"/>
                  <a:gd name="T29" fmla="*/ 5 h 18"/>
                  <a:gd name="T30" fmla="*/ 15 w 16"/>
                  <a:gd name="T31" fmla="*/ 3 h 18"/>
                  <a:gd name="T32" fmla="*/ 13 w 16"/>
                  <a:gd name="T33" fmla="*/ 2 h 18"/>
                  <a:gd name="T34" fmla="*/ 11 w 16"/>
                  <a:gd name="T35" fmla="*/ 0 h 18"/>
                  <a:gd name="T36" fmla="*/ 9 w 16"/>
                  <a:gd name="T37" fmla="*/ 0 h 18"/>
                  <a:gd name="T38" fmla="*/ 7 w 16"/>
                  <a:gd name="T3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18">
                    <a:moveTo>
                      <a:pt x="7" y="0"/>
                    </a:moveTo>
                    <a:cubicBezTo>
                      <a:pt x="7" y="0"/>
                      <a:pt x="7" y="0"/>
                      <a:pt x="6" y="1"/>
                    </a:cubicBezTo>
                    <a:cubicBezTo>
                      <a:pt x="6" y="1"/>
                      <a:pt x="5" y="1"/>
                      <a:pt x="5" y="1"/>
                    </a:cubicBezTo>
                    <a:cubicBezTo>
                      <a:pt x="4" y="2"/>
                      <a:pt x="3" y="3"/>
                      <a:pt x="2" y="4"/>
                    </a:cubicBezTo>
                    <a:cubicBezTo>
                      <a:pt x="2" y="5"/>
                      <a:pt x="1" y="6"/>
                      <a:pt x="1" y="7"/>
                    </a:cubicBezTo>
                    <a:cubicBezTo>
                      <a:pt x="1" y="7"/>
                      <a:pt x="0" y="8"/>
                      <a:pt x="0" y="9"/>
                    </a:cubicBezTo>
                    <a:cubicBezTo>
                      <a:pt x="0" y="11"/>
                      <a:pt x="0" y="13"/>
                      <a:pt x="0" y="15"/>
                    </a:cubicBezTo>
                    <a:cubicBezTo>
                      <a:pt x="0" y="16"/>
                      <a:pt x="2" y="18"/>
                      <a:pt x="3" y="18"/>
                    </a:cubicBezTo>
                    <a:cubicBezTo>
                      <a:pt x="4" y="18"/>
                      <a:pt x="5" y="18"/>
                      <a:pt x="5" y="18"/>
                    </a:cubicBezTo>
                    <a:cubicBezTo>
                      <a:pt x="6" y="18"/>
                      <a:pt x="7" y="18"/>
                      <a:pt x="7" y="18"/>
                    </a:cubicBezTo>
                    <a:cubicBezTo>
                      <a:pt x="8" y="18"/>
                      <a:pt x="9" y="17"/>
                      <a:pt x="10" y="17"/>
                    </a:cubicBezTo>
                    <a:cubicBezTo>
                      <a:pt x="11" y="16"/>
                      <a:pt x="13" y="14"/>
                      <a:pt x="14" y="13"/>
                    </a:cubicBezTo>
                    <a:cubicBezTo>
                      <a:pt x="14" y="12"/>
                      <a:pt x="15" y="12"/>
                      <a:pt x="15" y="11"/>
                    </a:cubicBezTo>
                    <a:cubicBezTo>
                      <a:pt x="16" y="10"/>
                      <a:pt x="16" y="8"/>
                      <a:pt x="16" y="7"/>
                    </a:cubicBezTo>
                    <a:cubicBezTo>
                      <a:pt x="16" y="6"/>
                      <a:pt x="16" y="6"/>
                      <a:pt x="16" y="5"/>
                    </a:cubicBezTo>
                    <a:cubicBezTo>
                      <a:pt x="16" y="4"/>
                      <a:pt x="16" y="4"/>
                      <a:pt x="15" y="3"/>
                    </a:cubicBezTo>
                    <a:cubicBezTo>
                      <a:pt x="15" y="2"/>
                      <a:pt x="14" y="2"/>
                      <a:pt x="13" y="2"/>
                    </a:cubicBezTo>
                    <a:cubicBezTo>
                      <a:pt x="13" y="1"/>
                      <a:pt x="12" y="1"/>
                      <a:pt x="11" y="0"/>
                    </a:cubicBezTo>
                    <a:cubicBezTo>
                      <a:pt x="10" y="0"/>
                      <a:pt x="10" y="0"/>
                      <a:pt x="9" y="0"/>
                    </a:cubicBezTo>
                    <a:cubicBezTo>
                      <a:pt x="8" y="0"/>
                      <a:pt x="8" y="0"/>
                      <a:pt x="7"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grpSp>
        <p:sp>
          <p:nvSpPr>
            <p:cNvPr id="187" name="Freeform 153"/>
            <p:cNvSpPr>
              <a:spLocks noEditPoints="1"/>
            </p:cNvSpPr>
            <p:nvPr>
              <p:custDataLst>
                <p:tags r:id="rId12"/>
              </p:custDataLst>
            </p:nvPr>
          </p:nvSpPr>
          <p:spPr bwMode="auto">
            <a:xfrm rot="20940000">
              <a:off x="5978" y="3430"/>
              <a:ext cx="173" cy="380"/>
            </a:xfrm>
            <a:custGeom>
              <a:avLst/>
              <a:gdLst>
                <a:gd name="T0" fmla="*/ 45 w 78"/>
                <a:gd name="T1" fmla="*/ 3 h 173"/>
                <a:gd name="T2" fmla="*/ 51 w 78"/>
                <a:gd name="T3" fmla="*/ 13 h 173"/>
                <a:gd name="T4" fmla="*/ 56 w 78"/>
                <a:gd name="T5" fmla="*/ 14 h 173"/>
                <a:gd name="T6" fmla="*/ 58 w 78"/>
                <a:gd name="T7" fmla="*/ 8 h 173"/>
                <a:gd name="T8" fmla="*/ 56 w 78"/>
                <a:gd name="T9" fmla="*/ 6 h 173"/>
                <a:gd name="T10" fmla="*/ 53 w 78"/>
                <a:gd name="T11" fmla="*/ 1 h 173"/>
                <a:gd name="T12" fmla="*/ 50 w 78"/>
                <a:gd name="T13" fmla="*/ 0 h 173"/>
                <a:gd name="T14" fmla="*/ 10 w 78"/>
                <a:gd name="T15" fmla="*/ 161 h 173"/>
                <a:gd name="T16" fmla="*/ 2 w 78"/>
                <a:gd name="T17" fmla="*/ 170 h 173"/>
                <a:gd name="T18" fmla="*/ 7 w 78"/>
                <a:gd name="T19" fmla="*/ 172 h 173"/>
                <a:gd name="T20" fmla="*/ 16 w 78"/>
                <a:gd name="T21" fmla="*/ 163 h 173"/>
                <a:gd name="T22" fmla="*/ 12 w 78"/>
                <a:gd name="T23" fmla="*/ 160 h 173"/>
                <a:gd name="T24" fmla="*/ 45 w 78"/>
                <a:gd name="T25" fmla="*/ 142 h 173"/>
                <a:gd name="T26" fmla="*/ 40 w 78"/>
                <a:gd name="T27" fmla="*/ 148 h 173"/>
                <a:gd name="T28" fmla="*/ 43 w 78"/>
                <a:gd name="T29" fmla="*/ 155 h 173"/>
                <a:gd name="T30" fmla="*/ 46 w 78"/>
                <a:gd name="T31" fmla="*/ 153 h 173"/>
                <a:gd name="T32" fmla="*/ 48 w 78"/>
                <a:gd name="T33" fmla="*/ 152 h 173"/>
                <a:gd name="T34" fmla="*/ 53 w 78"/>
                <a:gd name="T35" fmla="*/ 145 h 173"/>
                <a:gd name="T36" fmla="*/ 48 w 78"/>
                <a:gd name="T37" fmla="*/ 141 h 173"/>
                <a:gd name="T38" fmla="*/ 48 w 78"/>
                <a:gd name="T39" fmla="*/ 114 h 173"/>
                <a:gd name="T40" fmla="*/ 43 w 78"/>
                <a:gd name="T41" fmla="*/ 121 h 173"/>
                <a:gd name="T42" fmla="*/ 40 w 78"/>
                <a:gd name="T43" fmla="*/ 124 h 173"/>
                <a:gd name="T44" fmla="*/ 40 w 78"/>
                <a:gd name="T45" fmla="*/ 130 h 173"/>
                <a:gd name="T46" fmla="*/ 46 w 78"/>
                <a:gd name="T47" fmla="*/ 130 h 173"/>
                <a:gd name="T48" fmla="*/ 48 w 78"/>
                <a:gd name="T49" fmla="*/ 128 h 173"/>
                <a:gd name="T50" fmla="*/ 53 w 78"/>
                <a:gd name="T51" fmla="*/ 121 h 173"/>
                <a:gd name="T52" fmla="*/ 52 w 78"/>
                <a:gd name="T53" fmla="*/ 115 h 173"/>
                <a:gd name="T54" fmla="*/ 48 w 78"/>
                <a:gd name="T55" fmla="*/ 114 h 173"/>
                <a:gd name="T56" fmla="*/ 66 w 78"/>
                <a:gd name="T57" fmla="*/ 109 h 173"/>
                <a:gd name="T58" fmla="*/ 65 w 78"/>
                <a:gd name="T59" fmla="*/ 110 h 173"/>
                <a:gd name="T60" fmla="*/ 67 w 78"/>
                <a:gd name="T61" fmla="*/ 115 h 173"/>
                <a:gd name="T62" fmla="*/ 73 w 78"/>
                <a:gd name="T63" fmla="*/ 114 h 173"/>
                <a:gd name="T64" fmla="*/ 72 w 78"/>
                <a:gd name="T65" fmla="*/ 102 h 173"/>
                <a:gd name="T66" fmla="*/ 67 w 78"/>
                <a:gd name="T67" fmla="*/ 105 h 173"/>
                <a:gd name="T68" fmla="*/ 67 w 78"/>
                <a:gd name="T69" fmla="*/ 68 h 173"/>
                <a:gd name="T70" fmla="*/ 66 w 78"/>
                <a:gd name="T71" fmla="*/ 74 h 173"/>
                <a:gd name="T72" fmla="*/ 67 w 78"/>
                <a:gd name="T73" fmla="*/ 77 h 173"/>
                <a:gd name="T74" fmla="*/ 72 w 78"/>
                <a:gd name="T75" fmla="*/ 79 h 173"/>
                <a:gd name="T76" fmla="*/ 75 w 78"/>
                <a:gd name="T77" fmla="*/ 75 h 173"/>
                <a:gd name="T78" fmla="*/ 75 w 78"/>
                <a:gd name="T79" fmla="*/ 73 h 173"/>
                <a:gd name="T80" fmla="*/ 74 w 78"/>
                <a:gd name="T81" fmla="*/ 65 h 173"/>
                <a:gd name="T82" fmla="*/ 68 w 78"/>
                <a:gd name="T83" fmla="*/ 65 h 173"/>
                <a:gd name="T84" fmla="*/ 49 w 78"/>
                <a:gd name="T85" fmla="*/ 48 h 173"/>
                <a:gd name="T86" fmla="*/ 49 w 78"/>
                <a:gd name="T87" fmla="*/ 47 h 173"/>
                <a:gd name="T88" fmla="*/ 51 w 78"/>
                <a:gd name="T89" fmla="*/ 38 h 173"/>
                <a:gd name="T90" fmla="*/ 49 w 78"/>
                <a:gd name="T91" fmla="*/ 47 h 173"/>
                <a:gd name="T92" fmla="*/ 49 w 78"/>
                <a:gd name="T93" fmla="*/ 49 h 173"/>
                <a:gd name="T94" fmla="*/ 52 w 78"/>
                <a:gd name="T95" fmla="*/ 54 h 173"/>
                <a:gd name="T96" fmla="*/ 57 w 78"/>
                <a:gd name="T97" fmla="*/ 51 h 173"/>
                <a:gd name="T98" fmla="*/ 58 w 78"/>
                <a:gd name="T99" fmla="*/ 47 h 173"/>
                <a:gd name="T100" fmla="*/ 58 w 78"/>
                <a:gd name="T101" fmla="*/ 41 h 173"/>
                <a:gd name="T102" fmla="*/ 54 w 78"/>
                <a:gd name="T103" fmla="*/ 37 h 173"/>
                <a:gd name="T104" fmla="*/ 72 w 78"/>
                <a:gd name="T105" fmla="*/ 24 h 173"/>
                <a:gd name="T106" fmla="*/ 69 w 78"/>
                <a:gd name="T107" fmla="*/ 33 h 173"/>
                <a:gd name="T108" fmla="*/ 70 w 78"/>
                <a:gd name="T109" fmla="*/ 38 h 173"/>
                <a:gd name="T110" fmla="*/ 74 w 78"/>
                <a:gd name="T111" fmla="*/ 42 h 173"/>
                <a:gd name="T112" fmla="*/ 78 w 78"/>
                <a:gd name="T113" fmla="*/ 38 h 173"/>
                <a:gd name="T114" fmla="*/ 78 w 78"/>
                <a:gd name="T115" fmla="*/ 35 h 173"/>
                <a:gd name="T116" fmla="*/ 77 w 78"/>
                <a:gd name="T117" fmla="*/ 27 h 173"/>
                <a:gd name="T118" fmla="*/ 72 w 78"/>
                <a:gd name="T119" fmla="*/ 2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 h="173">
                  <a:moveTo>
                    <a:pt x="47" y="0"/>
                  </a:moveTo>
                  <a:cubicBezTo>
                    <a:pt x="46" y="1"/>
                    <a:pt x="46" y="2"/>
                    <a:pt x="45" y="3"/>
                  </a:cubicBezTo>
                  <a:cubicBezTo>
                    <a:pt x="45" y="4"/>
                    <a:pt x="45" y="5"/>
                    <a:pt x="46" y="6"/>
                  </a:cubicBezTo>
                  <a:cubicBezTo>
                    <a:pt x="47" y="8"/>
                    <a:pt x="49" y="10"/>
                    <a:pt x="51" y="13"/>
                  </a:cubicBezTo>
                  <a:cubicBezTo>
                    <a:pt x="51" y="14"/>
                    <a:pt x="52" y="14"/>
                    <a:pt x="53" y="15"/>
                  </a:cubicBezTo>
                  <a:cubicBezTo>
                    <a:pt x="54" y="15"/>
                    <a:pt x="55" y="15"/>
                    <a:pt x="56" y="14"/>
                  </a:cubicBezTo>
                  <a:cubicBezTo>
                    <a:pt x="57" y="14"/>
                    <a:pt x="58" y="13"/>
                    <a:pt x="58" y="12"/>
                  </a:cubicBezTo>
                  <a:cubicBezTo>
                    <a:pt x="59" y="11"/>
                    <a:pt x="59" y="9"/>
                    <a:pt x="58" y="8"/>
                  </a:cubicBezTo>
                  <a:cubicBezTo>
                    <a:pt x="58" y="8"/>
                    <a:pt x="57" y="7"/>
                    <a:pt x="57" y="7"/>
                  </a:cubicBezTo>
                  <a:cubicBezTo>
                    <a:pt x="57" y="6"/>
                    <a:pt x="57" y="6"/>
                    <a:pt x="56" y="6"/>
                  </a:cubicBezTo>
                  <a:cubicBezTo>
                    <a:pt x="55" y="5"/>
                    <a:pt x="54" y="3"/>
                    <a:pt x="53" y="2"/>
                  </a:cubicBezTo>
                  <a:cubicBezTo>
                    <a:pt x="53" y="1"/>
                    <a:pt x="53" y="1"/>
                    <a:pt x="53" y="1"/>
                  </a:cubicBezTo>
                  <a:cubicBezTo>
                    <a:pt x="52" y="0"/>
                    <a:pt x="51" y="0"/>
                    <a:pt x="51" y="0"/>
                  </a:cubicBezTo>
                  <a:cubicBezTo>
                    <a:pt x="50" y="0"/>
                    <a:pt x="50" y="0"/>
                    <a:pt x="50" y="0"/>
                  </a:cubicBezTo>
                  <a:cubicBezTo>
                    <a:pt x="49" y="0"/>
                    <a:pt x="48" y="0"/>
                    <a:pt x="47" y="0"/>
                  </a:cubicBezTo>
                  <a:close/>
                  <a:moveTo>
                    <a:pt x="10" y="161"/>
                  </a:moveTo>
                  <a:cubicBezTo>
                    <a:pt x="8" y="162"/>
                    <a:pt x="5" y="163"/>
                    <a:pt x="3" y="164"/>
                  </a:cubicBezTo>
                  <a:cubicBezTo>
                    <a:pt x="1" y="166"/>
                    <a:pt x="0" y="168"/>
                    <a:pt x="2" y="170"/>
                  </a:cubicBezTo>
                  <a:cubicBezTo>
                    <a:pt x="2" y="171"/>
                    <a:pt x="3" y="172"/>
                    <a:pt x="4" y="172"/>
                  </a:cubicBezTo>
                  <a:cubicBezTo>
                    <a:pt x="5" y="173"/>
                    <a:pt x="6" y="172"/>
                    <a:pt x="7" y="172"/>
                  </a:cubicBezTo>
                  <a:cubicBezTo>
                    <a:pt x="10" y="171"/>
                    <a:pt x="12" y="170"/>
                    <a:pt x="14" y="169"/>
                  </a:cubicBezTo>
                  <a:cubicBezTo>
                    <a:pt x="16" y="167"/>
                    <a:pt x="17" y="165"/>
                    <a:pt x="16" y="163"/>
                  </a:cubicBezTo>
                  <a:cubicBezTo>
                    <a:pt x="15" y="162"/>
                    <a:pt x="14" y="161"/>
                    <a:pt x="13" y="161"/>
                  </a:cubicBezTo>
                  <a:cubicBezTo>
                    <a:pt x="13" y="161"/>
                    <a:pt x="12" y="160"/>
                    <a:pt x="12" y="160"/>
                  </a:cubicBezTo>
                  <a:cubicBezTo>
                    <a:pt x="11" y="160"/>
                    <a:pt x="10" y="161"/>
                    <a:pt x="10" y="161"/>
                  </a:cubicBezTo>
                  <a:close/>
                  <a:moveTo>
                    <a:pt x="45" y="142"/>
                  </a:moveTo>
                  <a:cubicBezTo>
                    <a:pt x="44" y="144"/>
                    <a:pt x="42" y="146"/>
                    <a:pt x="40" y="147"/>
                  </a:cubicBezTo>
                  <a:cubicBezTo>
                    <a:pt x="40" y="147"/>
                    <a:pt x="40" y="147"/>
                    <a:pt x="40" y="148"/>
                  </a:cubicBezTo>
                  <a:cubicBezTo>
                    <a:pt x="38" y="149"/>
                    <a:pt x="38" y="152"/>
                    <a:pt x="40" y="154"/>
                  </a:cubicBezTo>
                  <a:cubicBezTo>
                    <a:pt x="40" y="154"/>
                    <a:pt x="41" y="155"/>
                    <a:pt x="43" y="155"/>
                  </a:cubicBezTo>
                  <a:cubicBezTo>
                    <a:pt x="44" y="155"/>
                    <a:pt x="45" y="154"/>
                    <a:pt x="46" y="154"/>
                  </a:cubicBezTo>
                  <a:cubicBezTo>
                    <a:pt x="46" y="154"/>
                    <a:pt x="46" y="153"/>
                    <a:pt x="46" y="153"/>
                  </a:cubicBezTo>
                  <a:cubicBezTo>
                    <a:pt x="47" y="153"/>
                    <a:pt x="47" y="153"/>
                    <a:pt x="47" y="152"/>
                  </a:cubicBezTo>
                  <a:cubicBezTo>
                    <a:pt x="48" y="152"/>
                    <a:pt x="48" y="152"/>
                    <a:pt x="48" y="152"/>
                  </a:cubicBezTo>
                  <a:cubicBezTo>
                    <a:pt x="49" y="150"/>
                    <a:pt x="50" y="149"/>
                    <a:pt x="51" y="148"/>
                  </a:cubicBezTo>
                  <a:cubicBezTo>
                    <a:pt x="52" y="147"/>
                    <a:pt x="53" y="146"/>
                    <a:pt x="53" y="145"/>
                  </a:cubicBezTo>
                  <a:cubicBezTo>
                    <a:pt x="53" y="144"/>
                    <a:pt x="52" y="143"/>
                    <a:pt x="51" y="142"/>
                  </a:cubicBezTo>
                  <a:cubicBezTo>
                    <a:pt x="51" y="141"/>
                    <a:pt x="50" y="141"/>
                    <a:pt x="48" y="141"/>
                  </a:cubicBezTo>
                  <a:cubicBezTo>
                    <a:pt x="47" y="141"/>
                    <a:pt x="46" y="141"/>
                    <a:pt x="45" y="142"/>
                  </a:cubicBezTo>
                  <a:close/>
                  <a:moveTo>
                    <a:pt x="48" y="114"/>
                  </a:moveTo>
                  <a:cubicBezTo>
                    <a:pt x="47" y="115"/>
                    <a:pt x="46" y="115"/>
                    <a:pt x="46" y="116"/>
                  </a:cubicBezTo>
                  <a:cubicBezTo>
                    <a:pt x="45" y="118"/>
                    <a:pt x="44" y="119"/>
                    <a:pt x="43" y="121"/>
                  </a:cubicBezTo>
                  <a:cubicBezTo>
                    <a:pt x="43" y="121"/>
                    <a:pt x="42" y="122"/>
                    <a:pt x="41" y="123"/>
                  </a:cubicBezTo>
                  <a:cubicBezTo>
                    <a:pt x="41" y="123"/>
                    <a:pt x="41" y="124"/>
                    <a:pt x="40" y="124"/>
                  </a:cubicBezTo>
                  <a:cubicBezTo>
                    <a:pt x="39" y="125"/>
                    <a:pt x="39" y="126"/>
                    <a:pt x="39" y="127"/>
                  </a:cubicBezTo>
                  <a:cubicBezTo>
                    <a:pt x="39" y="128"/>
                    <a:pt x="39" y="130"/>
                    <a:pt x="40" y="130"/>
                  </a:cubicBezTo>
                  <a:cubicBezTo>
                    <a:pt x="41" y="131"/>
                    <a:pt x="42" y="132"/>
                    <a:pt x="43" y="132"/>
                  </a:cubicBezTo>
                  <a:cubicBezTo>
                    <a:pt x="44" y="132"/>
                    <a:pt x="46" y="131"/>
                    <a:pt x="46" y="130"/>
                  </a:cubicBezTo>
                  <a:cubicBezTo>
                    <a:pt x="47" y="130"/>
                    <a:pt x="47" y="129"/>
                    <a:pt x="48" y="129"/>
                  </a:cubicBezTo>
                  <a:cubicBezTo>
                    <a:pt x="48" y="128"/>
                    <a:pt x="48" y="128"/>
                    <a:pt x="48" y="128"/>
                  </a:cubicBezTo>
                  <a:cubicBezTo>
                    <a:pt x="49" y="128"/>
                    <a:pt x="49" y="128"/>
                    <a:pt x="49" y="127"/>
                  </a:cubicBezTo>
                  <a:cubicBezTo>
                    <a:pt x="50" y="125"/>
                    <a:pt x="52" y="123"/>
                    <a:pt x="53" y="121"/>
                  </a:cubicBezTo>
                  <a:cubicBezTo>
                    <a:pt x="54" y="120"/>
                    <a:pt x="54" y="118"/>
                    <a:pt x="54" y="117"/>
                  </a:cubicBezTo>
                  <a:cubicBezTo>
                    <a:pt x="53" y="116"/>
                    <a:pt x="53" y="115"/>
                    <a:pt x="52" y="115"/>
                  </a:cubicBezTo>
                  <a:cubicBezTo>
                    <a:pt x="51" y="114"/>
                    <a:pt x="50" y="114"/>
                    <a:pt x="50" y="114"/>
                  </a:cubicBezTo>
                  <a:cubicBezTo>
                    <a:pt x="49" y="114"/>
                    <a:pt x="49" y="114"/>
                    <a:pt x="48" y="114"/>
                  </a:cubicBezTo>
                  <a:close/>
                  <a:moveTo>
                    <a:pt x="67" y="105"/>
                  </a:moveTo>
                  <a:cubicBezTo>
                    <a:pt x="67" y="106"/>
                    <a:pt x="66" y="108"/>
                    <a:pt x="66" y="109"/>
                  </a:cubicBezTo>
                  <a:cubicBezTo>
                    <a:pt x="66" y="109"/>
                    <a:pt x="66" y="109"/>
                    <a:pt x="66" y="109"/>
                  </a:cubicBezTo>
                  <a:cubicBezTo>
                    <a:pt x="65" y="110"/>
                    <a:pt x="65" y="110"/>
                    <a:pt x="65" y="110"/>
                  </a:cubicBezTo>
                  <a:cubicBezTo>
                    <a:pt x="65" y="111"/>
                    <a:pt x="65" y="112"/>
                    <a:pt x="65" y="113"/>
                  </a:cubicBezTo>
                  <a:cubicBezTo>
                    <a:pt x="65" y="114"/>
                    <a:pt x="66" y="115"/>
                    <a:pt x="67" y="115"/>
                  </a:cubicBezTo>
                  <a:cubicBezTo>
                    <a:pt x="68" y="116"/>
                    <a:pt x="69" y="116"/>
                    <a:pt x="70" y="116"/>
                  </a:cubicBezTo>
                  <a:cubicBezTo>
                    <a:pt x="71" y="115"/>
                    <a:pt x="73" y="115"/>
                    <a:pt x="73" y="114"/>
                  </a:cubicBezTo>
                  <a:cubicBezTo>
                    <a:pt x="74" y="112"/>
                    <a:pt x="75" y="109"/>
                    <a:pt x="75" y="107"/>
                  </a:cubicBezTo>
                  <a:cubicBezTo>
                    <a:pt x="76" y="105"/>
                    <a:pt x="75" y="103"/>
                    <a:pt x="72" y="102"/>
                  </a:cubicBezTo>
                  <a:cubicBezTo>
                    <a:pt x="72" y="102"/>
                    <a:pt x="72" y="102"/>
                    <a:pt x="71" y="102"/>
                  </a:cubicBezTo>
                  <a:cubicBezTo>
                    <a:pt x="69" y="102"/>
                    <a:pt x="68" y="103"/>
                    <a:pt x="67" y="105"/>
                  </a:cubicBezTo>
                  <a:close/>
                  <a:moveTo>
                    <a:pt x="68" y="65"/>
                  </a:moveTo>
                  <a:cubicBezTo>
                    <a:pt x="67" y="66"/>
                    <a:pt x="67" y="67"/>
                    <a:pt x="67" y="68"/>
                  </a:cubicBezTo>
                  <a:cubicBezTo>
                    <a:pt x="67" y="70"/>
                    <a:pt x="66" y="71"/>
                    <a:pt x="66" y="73"/>
                  </a:cubicBezTo>
                  <a:cubicBezTo>
                    <a:pt x="66" y="73"/>
                    <a:pt x="66" y="73"/>
                    <a:pt x="66" y="74"/>
                  </a:cubicBezTo>
                  <a:cubicBezTo>
                    <a:pt x="66" y="74"/>
                    <a:pt x="66" y="75"/>
                    <a:pt x="66" y="75"/>
                  </a:cubicBezTo>
                  <a:cubicBezTo>
                    <a:pt x="66" y="76"/>
                    <a:pt x="66" y="77"/>
                    <a:pt x="67" y="77"/>
                  </a:cubicBezTo>
                  <a:cubicBezTo>
                    <a:pt x="67" y="78"/>
                    <a:pt x="68" y="79"/>
                    <a:pt x="69" y="79"/>
                  </a:cubicBezTo>
                  <a:cubicBezTo>
                    <a:pt x="70" y="79"/>
                    <a:pt x="71" y="79"/>
                    <a:pt x="72" y="79"/>
                  </a:cubicBezTo>
                  <a:cubicBezTo>
                    <a:pt x="73" y="78"/>
                    <a:pt x="74" y="77"/>
                    <a:pt x="74" y="76"/>
                  </a:cubicBezTo>
                  <a:cubicBezTo>
                    <a:pt x="74" y="76"/>
                    <a:pt x="75" y="75"/>
                    <a:pt x="75" y="75"/>
                  </a:cubicBezTo>
                  <a:cubicBezTo>
                    <a:pt x="75" y="75"/>
                    <a:pt x="75" y="74"/>
                    <a:pt x="75" y="74"/>
                  </a:cubicBezTo>
                  <a:cubicBezTo>
                    <a:pt x="75" y="74"/>
                    <a:pt x="75" y="73"/>
                    <a:pt x="75" y="73"/>
                  </a:cubicBezTo>
                  <a:cubicBezTo>
                    <a:pt x="75" y="71"/>
                    <a:pt x="75" y="70"/>
                    <a:pt x="75" y="68"/>
                  </a:cubicBezTo>
                  <a:cubicBezTo>
                    <a:pt x="75" y="67"/>
                    <a:pt x="75" y="66"/>
                    <a:pt x="74" y="65"/>
                  </a:cubicBezTo>
                  <a:cubicBezTo>
                    <a:pt x="73" y="64"/>
                    <a:pt x="72" y="64"/>
                    <a:pt x="71" y="64"/>
                  </a:cubicBezTo>
                  <a:cubicBezTo>
                    <a:pt x="70" y="64"/>
                    <a:pt x="69" y="64"/>
                    <a:pt x="68" y="65"/>
                  </a:cubicBezTo>
                  <a:close/>
                  <a:moveTo>
                    <a:pt x="49" y="47"/>
                  </a:moveTo>
                  <a:cubicBezTo>
                    <a:pt x="49" y="47"/>
                    <a:pt x="49" y="47"/>
                    <a:pt x="49" y="48"/>
                  </a:cubicBezTo>
                  <a:cubicBezTo>
                    <a:pt x="49" y="48"/>
                    <a:pt x="49" y="48"/>
                    <a:pt x="49" y="48"/>
                  </a:cubicBezTo>
                  <a:cubicBezTo>
                    <a:pt x="49" y="47"/>
                    <a:pt x="49" y="47"/>
                    <a:pt x="49" y="47"/>
                  </a:cubicBezTo>
                  <a:cubicBezTo>
                    <a:pt x="49" y="47"/>
                    <a:pt x="49" y="47"/>
                    <a:pt x="49" y="47"/>
                  </a:cubicBezTo>
                  <a:close/>
                  <a:moveTo>
                    <a:pt x="51" y="38"/>
                  </a:moveTo>
                  <a:cubicBezTo>
                    <a:pt x="50" y="39"/>
                    <a:pt x="50" y="40"/>
                    <a:pt x="50" y="41"/>
                  </a:cubicBezTo>
                  <a:cubicBezTo>
                    <a:pt x="50" y="43"/>
                    <a:pt x="49" y="45"/>
                    <a:pt x="49" y="47"/>
                  </a:cubicBezTo>
                  <a:cubicBezTo>
                    <a:pt x="49" y="47"/>
                    <a:pt x="49" y="48"/>
                    <a:pt x="49" y="48"/>
                  </a:cubicBezTo>
                  <a:cubicBezTo>
                    <a:pt x="49" y="49"/>
                    <a:pt x="49" y="49"/>
                    <a:pt x="49" y="49"/>
                  </a:cubicBezTo>
                  <a:cubicBezTo>
                    <a:pt x="49" y="50"/>
                    <a:pt x="49" y="51"/>
                    <a:pt x="49" y="52"/>
                  </a:cubicBezTo>
                  <a:cubicBezTo>
                    <a:pt x="50" y="53"/>
                    <a:pt x="51" y="53"/>
                    <a:pt x="52" y="54"/>
                  </a:cubicBezTo>
                  <a:cubicBezTo>
                    <a:pt x="53" y="54"/>
                    <a:pt x="54" y="54"/>
                    <a:pt x="55" y="53"/>
                  </a:cubicBezTo>
                  <a:cubicBezTo>
                    <a:pt x="56" y="53"/>
                    <a:pt x="57" y="52"/>
                    <a:pt x="57" y="51"/>
                  </a:cubicBezTo>
                  <a:cubicBezTo>
                    <a:pt x="57" y="50"/>
                    <a:pt x="58" y="49"/>
                    <a:pt x="58" y="48"/>
                  </a:cubicBezTo>
                  <a:cubicBezTo>
                    <a:pt x="58" y="47"/>
                    <a:pt x="58" y="47"/>
                    <a:pt x="58" y="47"/>
                  </a:cubicBezTo>
                  <a:cubicBezTo>
                    <a:pt x="58" y="47"/>
                    <a:pt x="58" y="46"/>
                    <a:pt x="58" y="46"/>
                  </a:cubicBezTo>
                  <a:cubicBezTo>
                    <a:pt x="58" y="45"/>
                    <a:pt x="58" y="43"/>
                    <a:pt x="58" y="41"/>
                  </a:cubicBezTo>
                  <a:cubicBezTo>
                    <a:pt x="58" y="40"/>
                    <a:pt x="58" y="39"/>
                    <a:pt x="57" y="38"/>
                  </a:cubicBezTo>
                  <a:cubicBezTo>
                    <a:pt x="56" y="37"/>
                    <a:pt x="55" y="37"/>
                    <a:pt x="54" y="37"/>
                  </a:cubicBezTo>
                  <a:cubicBezTo>
                    <a:pt x="53" y="37"/>
                    <a:pt x="52" y="37"/>
                    <a:pt x="51" y="38"/>
                  </a:cubicBezTo>
                  <a:close/>
                  <a:moveTo>
                    <a:pt x="72" y="24"/>
                  </a:moveTo>
                  <a:cubicBezTo>
                    <a:pt x="69" y="24"/>
                    <a:pt x="68" y="27"/>
                    <a:pt x="69" y="29"/>
                  </a:cubicBezTo>
                  <a:cubicBezTo>
                    <a:pt x="69" y="30"/>
                    <a:pt x="69" y="31"/>
                    <a:pt x="69" y="33"/>
                  </a:cubicBezTo>
                  <a:cubicBezTo>
                    <a:pt x="69" y="34"/>
                    <a:pt x="70" y="35"/>
                    <a:pt x="70" y="36"/>
                  </a:cubicBezTo>
                  <a:cubicBezTo>
                    <a:pt x="70" y="37"/>
                    <a:pt x="70" y="37"/>
                    <a:pt x="70" y="38"/>
                  </a:cubicBezTo>
                  <a:cubicBezTo>
                    <a:pt x="70" y="39"/>
                    <a:pt x="70" y="40"/>
                    <a:pt x="71" y="41"/>
                  </a:cubicBezTo>
                  <a:cubicBezTo>
                    <a:pt x="72" y="42"/>
                    <a:pt x="73" y="42"/>
                    <a:pt x="74" y="42"/>
                  </a:cubicBezTo>
                  <a:cubicBezTo>
                    <a:pt x="75" y="42"/>
                    <a:pt x="76" y="42"/>
                    <a:pt x="77" y="41"/>
                  </a:cubicBezTo>
                  <a:cubicBezTo>
                    <a:pt x="78" y="40"/>
                    <a:pt x="78" y="39"/>
                    <a:pt x="78" y="38"/>
                  </a:cubicBezTo>
                  <a:cubicBezTo>
                    <a:pt x="78" y="37"/>
                    <a:pt x="78" y="37"/>
                    <a:pt x="78" y="36"/>
                  </a:cubicBezTo>
                  <a:cubicBezTo>
                    <a:pt x="78" y="36"/>
                    <a:pt x="78" y="35"/>
                    <a:pt x="78" y="35"/>
                  </a:cubicBezTo>
                  <a:cubicBezTo>
                    <a:pt x="78" y="35"/>
                    <a:pt x="78" y="34"/>
                    <a:pt x="78" y="34"/>
                  </a:cubicBezTo>
                  <a:cubicBezTo>
                    <a:pt x="78" y="32"/>
                    <a:pt x="78" y="29"/>
                    <a:pt x="77" y="27"/>
                  </a:cubicBezTo>
                  <a:cubicBezTo>
                    <a:pt x="76" y="25"/>
                    <a:pt x="75" y="23"/>
                    <a:pt x="73" y="23"/>
                  </a:cubicBezTo>
                  <a:cubicBezTo>
                    <a:pt x="72" y="23"/>
                    <a:pt x="72" y="24"/>
                    <a:pt x="72" y="24"/>
                  </a:cubicBezTo>
                  <a:close/>
                </a:path>
              </a:pathLst>
            </a:custGeom>
            <a:solidFill>
              <a:schemeClr val="l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188" name="文本框 187"/>
            <p:cNvSpPr txBox="1"/>
            <p:nvPr>
              <p:custDataLst>
                <p:tags r:id="rId13"/>
              </p:custDataLst>
            </p:nvPr>
          </p:nvSpPr>
          <p:spPr>
            <a:xfrm>
              <a:off x="5505" y="3296"/>
              <a:ext cx="740" cy="630"/>
            </a:xfrm>
            <a:prstGeom prst="rect">
              <a:avLst/>
            </a:prstGeom>
            <a:noFill/>
          </p:spPr>
          <p:txBody>
            <a:bodyPr wrap="square" rtlCol="0" anchor="ctr" anchorCtr="0">
              <a:normAutofit/>
            </a:bodyPr>
            <a:p>
              <a:pPr algn="ctr"/>
              <a:r>
                <a:rPr lang="en-US" altLang="zh-CN" sz="1500" b="1" dirty="0">
                  <a:solidFill>
                    <a:schemeClr val="lt1"/>
                  </a:solidFill>
                  <a:latin typeface="微软雅黑" panose="020B0503020204020204" charset="-122"/>
                  <a:ea typeface="微软雅黑" panose="020B0503020204020204" charset="-122"/>
                  <a:cs typeface="Arial" panose="020B0604020202020204" pitchFamily="34" charset="0"/>
                </a:rPr>
                <a:t>02</a:t>
              </a:r>
              <a:endParaRPr lang="en-US" altLang="zh-CN" sz="1500" b="1" dirty="0">
                <a:solidFill>
                  <a:schemeClr val="lt1"/>
                </a:solidFill>
                <a:latin typeface="微软雅黑" panose="020B0503020204020204" charset="-122"/>
                <a:ea typeface="微软雅黑" panose="020B0503020204020204" charset="-122"/>
                <a:cs typeface="Arial" panose="020B0604020202020204" pitchFamily="34" charset="0"/>
              </a:endParaRPr>
            </a:p>
          </p:txBody>
        </p:sp>
      </p:grpSp>
      <p:sp>
        <p:nvSpPr>
          <p:cNvPr id="76" name="文本框 75"/>
          <p:cNvSpPr txBox="1"/>
          <p:nvPr>
            <p:custDataLst>
              <p:tags r:id="rId14"/>
            </p:custDataLst>
          </p:nvPr>
        </p:nvSpPr>
        <p:spPr>
          <a:xfrm>
            <a:off x="1413599" y="2941856"/>
            <a:ext cx="1836983" cy="806923"/>
          </a:xfrm>
          <a:prstGeom prst="rect">
            <a:avLst/>
          </a:prstGeom>
          <a:noFill/>
        </p:spPr>
        <p:txBody>
          <a:bodyPr vert="horz" wrap="square" lIns="68580" tIns="34290" rIns="68580" bIns="34290" rtlCol="0" anchor="t" anchorCtr="0">
            <a:normAutofit/>
          </a:bodyPr>
          <a:p>
            <a:pPr marL="0" lvl="1" indent="-279400" algn="l" fontAlgn="auto">
              <a:lnSpc>
                <a:spcPct val="120000"/>
              </a:lnSpc>
              <a:spcBef>
                <a:spcPts val="0"/>
              </a:spcBef>
              <a:spcAft>
                <a:spcPts val="800"/>
              </a:spcAft>
              <a:buSzPct val="100000"/>
              <a:buFont typeface="Wingdings" panose="05000000000000000000" charset="0"/>
              <a:buNone/>
            </a:pPr>
            <a:r>
              <a:rPr sz="1200" spc="40">
                <a:solidFill>
                  <a:schemeClr val="dk1">
                    <a:lumMod val="85000"/>
                    <a:lumOff val="15000"/>
                  </a:schemeClr>
                </a:solidFill>
                <a:uFillTx/>
                <a:latin typeface="微软雅黑" panose="020B0503020204020204" charset="-122"/>
                <a:ea typeface="微软雅黑" panose="020B0503020204020204" charset="-122"/>
                <a:sym typeface="+mn-ea"/>
              </a:rPr>
              <a:t>无</a:t>
            </a:r>
            <a:endParaRPr sz="1200" spc="40">
              <a:solidFill>
                <a:schemeClr val="dk1">
                  <a:lumMod val="85000"/>
                  <a:lumOff val="15000"/>
                </a:schemeClr>
              </a:solidFill>
              <a:uFillTx/>
              <a:latin typeface="微软雅黑" panose="020B0503020204020204" charset="-122"/>
              <a:ea typeface="微软雅黑" panose="020B0503020204020204" charset="-122"/>
              <a:sym typeface="+mn-ea"/>
            </a:endParaRPr>
          </a:p>
          <a:p>
            <a:pPr marL="0" lvl="1" indent="0" algn="l" fontAlgn="auto">
              <a:lnSpc>
                <a:spcPct val="120000"/>
              </a:lnSpc>
              <a:spcBef>
                <a:spcPts val="0"/>
              </a:spcBef>
              <a:spcAft>
                <a:spcPts val="800"/>
              </a:spcAft>
              <a:buSzPct val="100000"/>
              <a:buFont typeface="Wingdings" panose="05000000000000000000" pitchFamily="2" charset="2"/>
              <a:buNone/>
            </a:pPr>
            <a:r>
              <a:rPr sz="1200" spc="40">
                <a:solidFill>
                  <a:schemeClr val="dk1">
                    <a:lumMod val="85000"/>
                    <a:lumOff val="15000"/>
                  </a:schemeClr>
                </a:solidFill>
                <a:uFillTx/>
                <a:latin typeface="微软雅黑" panose="020B0503020204020204" charset="-122"/>
                <a:ea typeface="微软雅黑" panose="020B0503020204020204" charset="-122"/>
                <a:sym typeface="+mn-ea"/>
              </a:rPr>
              <a:t>弱项：</a:t>
            </a:r>
            <a:endParaRPr sz="1200" spc="40">
              <a:solidFill>
                <a:schemeClr val="dk1">
                  <a:lumMod val="85000"/>
                  <a:lumOff val="15000"/>
                </a:schemeClr>
              </a:solidFill>
              <a:uFillTx/>
              <a:latin typeface="微软雅黑" panose="020B0503020204020204" charset="-122"/>
              <a:ea typeface="微软雅黑" panose="020B0503020204020204" charset="-122"/>
              <a:sym typeface="+mn-ea"/>
            </a:endParaRPr>
          </a:p>
        </p:txBody>
      </p:sp>
      <p:sp>
        <p:nvSpPr>
          <p:cNvPr id="91" name="文本框 90"/>
          <p:cNvSpPr txBox="1"/>
          <p:nvPr>
            <p:custDataLst>
              <p:tags r:id="rId15"/>
            </p:custDataLst>
          </p:nvPr>
        </p:nvSpPr>
        <p:spPr>
          <a:xfrm>
            <a:off x="1413599" y="2612989"/>
            <a:ext cx="1837631" cy="352120"/>
          </a:xfrm>
          <a:prstGeom prst="rect">
            <a:avLst/>
          </a:prstGeom>
          <a:noFill/>
        </p:spPr>
        <p:txBody>
          <a:bodyPr vert="horz" wrap="square" lIns="68580" tIns="34290" rIns="68580" bIns="34290" rtlCol="0" anchor="t" anchorCtr="0">
            <a:normAutofit/>
          </a:bodyPr>
          <a:p>
            <a:pPr marL="0" fontAlgn="auto">
              <a:lnSpc>
                <a:spcPct val="100000"/>
              </a:lnSpc>
              <a:spcBef>
                <a:spcPts val="0"/>
              </a:spcBef>
              <a:spcAft>
                <a:spcPts val="0"/>
              </a:spcAft>
            </a:pPr>
            <a:r>
              <a:rPr lang="zh-CN" altLang="en-US" sz="1600" b="1" spc="180">
                <a:solidFill>
                  <a:schemeClr val="dk1">
                    <a:lumMod val="75000"/>
                    <a:lumOff val="25000"/>
                  </a:schemeClr>
                </a:solidFill>
                <a:latin typeface="微软雅黑" panose="020B0503020204020204" charset="-122"/>
                <a:ea typeface="微软雅黑" panose="020B0503020204020204" charset="-122"/>
              </a:rPr>
              <a:t>添加标题</a:t>
            </a:r>
            <a:endParaRPr lang="zh-CN" altLang="en-US" sz="1600" b="1" spc="180">
              <a:solidFill>
                <a:schemeClr val="dk1">
                  <a:lumMod val="75000"/>
                  <a:lumOff val="25000"/>
                </a:schemeClr>
              </a:solidFill>
              <a:latin typeface="微软雅黑" panose="020B0503020204020204" charset="-122"/>
              <a:ea typeface="微软雅黑" panose="020B0503020204020204" charset="-122"/>
            </a:endParaRPr>
          </a:p>
        </p:txBody>
      </p:sp>
      <p:grpSp>
        <p:nvGrpSpPr>
          <p:cNvPr id="175" name="组合 174"/>
          <p:cNvGrpSpPr/>
          <p:nvPr>
            <p:custDataLst>
              <p:tags r:id="rId16"/>
            </p:custDataLst>
          </p:nvPr>
        </p:nvGrpSpPr>
        <p:grpSpPr>
          <a:xfrm>
            <a:off x="921272" y="2606504"/>
            <a:ext cx="480003" cy="805625"/>
            <a:chOff x="5520" y="3263"/>
            <a:chExt cx="740" cy="1242"/>
          </a:xfrm>
        </p:grpSpPr>
        <p:sp>
          <p:nvSpPr>
            <p:cNvPr id="7" name="Freeform 148"/>
            <p:cNvSpPr/>
            <p:nvPr>
              <p:custDataLst>
                <p:tags r:id="rId17"/>
              </p:custDataLst>
            </p:nvPr>
          </p:nvSpPr>
          <p:spPr bwMode="auto">
            <a:xfrm rot="20940000">
              <a:off x="5880" y="3942"/>
              <a:ext cx="153" cy="563"/>
            </a:xfrm>
            <a:custGeom>
              <a:avLst/>
              <a:gdLst>
                <a:gd name="T0" fmla="*/ 16 w 51"/>
                <a:gd name="T1" fmla="*/ 4 h 495"/>
                <a:gd name="T2" fmla="*/ 19 w 51"/>
                <a:gd name="T3" fmla="*/ 0 h 495"/>
                <a:gd name="T4" fmla="*/ 23 w 51"/>
                <a:gd name="T5" fmla="*/ 3 h 495"/>
                <a:gd name="T6" fmla="*/ 26 w 51"/>
                <a:gd name="T7" fmla="*/ 88 h 495"/>
                <a:gd name="T8" fmla="*/ 12 w 51"/>
                <a:gd name="T9" fmla="*/ 172 h 495"/>
                <a:gd name="T10" fmla="*/ 19 w 51"/>
                <a:gd name="T11" fmla="*/ 227 h 495"/>
                <a:gd name="T12" fmla="*/ 29 w 51"/>
                <a:gd name="T13" fmla="*/ 264 h 495"/>
                <a:gd name="T14" fmla="*/ 21 w 51"/>
                <a:gd name="T15" fmla="*/ 312 h 495"/>
                <a:gd name="T16" fmla="*/ 15 w 51"/>
                <a:gd name="T17" fmla="*/ 354 h 495"/>
                <a:gd name="T18" fmla="*/ 21 w 51"/>
                <a:gd name="T19" fmla="*/ 369 h 495"/>
                <a:gd name="T20" fmla="*/ 22 w 51"/>
                <a:gd name="T21" fmla="*/ 493 h 495"/>
                <a:gd name="T22" fmla="*/ 17 w 51"/>
                <a:gd name="T23" fmla="*/ 494 h 495"/>
                <a:gd name="T24" fmla="*/ 16 w 51"/>
                <a:gd name="T25" fmla="*/ 489 h 495"/>
                <a:gd name="T26" fmla="*/ 14 w 51"/>
                <a:gd name="T27" fmla="*/ 372 h 495"/>
                <a:gd name="T28" fmla="*/ 8 w 51"/>
                <a:gd name="T29" fmla="*/ 356 h 495"/>
                <a:gd name="T30" fmla="*/ 14 w 51"/>
                <a:gd name="T31" fmla="*/ 310 h 495"/>
                <a:gd name="T32" fmla="*/ 22 w 51"/>
                <a:gd name="T33" fmla="*/ 265 h 495"/>
                <a:gd name="T34" fmla="*/ 13 w 51"/>
                <a:gd name="T35" fmla="*/ 230 h 495"/>
                <a:gd name="T36" fmla="*/ 5 w 51"/>
                <a:gd name="T37" fmla="*/ 171 h 495"/>
                <a:gd name="T38" fmla="*/ 19 w 51"/>
                <a:gd name="T39" fmla="*/ 87 h 495"/>
                <a:gd name="T40" fmla="*/ 16 w 51"/>
                <a:gd name="T41" fmla="*/ 4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95">
                  <a:moveTo>
                    <a:pt x="16" y="4"/>
                  </a:moveTo>
                  <a:cubicBezTo>
                    <a:pt x="16" y="2"/>
                    <a:pt x="17" y="1"/>
                    <a:pt x="19" y="0"/>
                  </a:cubicBezTo>
                  <a:cubicBezTo>
                    <a:pt x="21" y="0"/>
                    <a:pt x="23" y="1"/>
                    <a:pt x="23" y="3"/>
                  </a:cubicBezTo>
                  <a:cubicBezTo>
                    <a:pt x="28" y="34"/>
                    <a:pt x="28" y="61"/>
                    <a:pt x="26" y="88"/>
                  </a:cubicBezTo>
                  <a:cubicBezTo>
                    <a:pt x="24" y="115"/>
                    <a:pt x="19" y="142"/>
                    <a:pt x="12" y="172"/>
                  </a:cubicBezTo>
                  <a:cubicBezTo>
                    <a:pt x="7" y="196"/>
                    <a:pt x="13" y="211"/>
                    <a:pt x="19" y="227"/>
                  </a:cubicBezTo>
                  <a:cubicBezTo>
                    <a:pt x="24" y="238"/>
                    <a:pt x="28" y="250"/>
                    <a:pt x="29" y="264"/>
                  </a:cubicBezTo>
                  <a:cubicBezTo>
                    <a:pt x="31" y="284"/>
                    <a:pt x="25" y="299"/>
                    <a:pt x="21" y="312"/>
                  </a:cubicBezTo>
                  <a:cubicBezTo>
                    <a:pt x="16" y="326"/>
                    <a:pt x="11" y="339"/>
                    <a:pt x="15" y="354"/>
                  </a:cubicBezTo>
                  <a:cubicBezTo>
                    <a:pt x="16" y="358"/>
                    <a:pt x="18" y="363"/>
                    <a:pt x="21" y="369"/>
                  </a:cubicBezTo>
                  <a:cubicBezTo>
                    <a:pt x="32" y="396"/>
                    <a:pt x="51" y="442"/>
                    <a:pt x="22" y="493"/>
                  </a:cubicBezTo>
                  <a:cubicBezTo>
                    <a:pt x="21" y="495"/>
                    <a:pt x="19" y="495"/>
                    <a:pt x="17" y="494"/>
                  </a:cubicBezTo>
                  <a:cubicBezTo>
                    <a:pt x="16" y="493"/>
                    <a:pt x="15" y="491"/>
                    <a:pt x="16" y="489"/>
                  </a:cubicBezTo>
                  <a:cubicBezTo>
                    <a:pt x="43" y="441"/>
                    <a:pt x="25" y="398"/>
                    <a:pt x="14" y="372"/>
                  </a:cubicBezTo>
                  <a:cubicBezTo>
                    <a:pt x="12" y="365"/>
                    <a:pt x="9" y="360"/>
                    <a:pt x="8" y="356"/>
                  </a:cubicBezTo>
                  <a:cubicBezTo>
                    <a:pt x="4" y="338"/>
                    <a:pt x="9" y="325"/>
                    <a:pt x="14" y="310"/>
                  </a:cubicBezTo>
                  <a:cubicBezTo>
                    <a:pt x="19" y="297"/>
                    <a:pt x="24" y="283"/>
                    <a:pt x="22" y="265"/>
                  </a:cubicBezTo>
                  <a:cubicBezTo>
                    <a:pt x="21" y="251"/>
                    <a:pt x="17" y="240"/>
                    <a:pt x="13" y="230"/>
                  </a:cubicBezTo>
                  <a:cubicBezTo>
                    <a:pt x="6" y="213"/>
                    <a:pt x="0" y="196"/>
                    <a:pt x="5" y="171"/>
                  </a:cubicBezTo>
                  <a:cubicBezTo>
                    <a:pt x="12" y="141"/>
                    <a:pt x="17" y="114"/>
                    <a:pt x="19" y="87"/>
                  </a:cubicBezTo>
                  <a:cubicBezTo>
                    <a:pt x="21" y="61"/>
                    <a:pt x="21" y="34"/>
                    <a:pt x="16" y="4"/>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16" name="Freeform 149"/>
            <p:cNvSpPr>
              <a:spLocks noEditPoints="1"/>
            </p:cNvSpPr>
            <p:nvPr>
              <p:custDataLst>
                <p:tags r:id="rId18"/>
              </p:custDataLst>
            </p:nvPr>
          </p:nvSpPr>
          <p:spPr bwMode="auto">
            <a:xfrm rot="20940000">
              <a:off x="5764" y="3894"/>
              <a:ext cx="304" cy="243"/>
            </a:xfrm>
            <a:custGeom>
              <a:avLst/>
              <a:gdLst>
                <a:gd name="T0" fmla="*/ 9 w 102"/>
                <a:gd name="T1" fmla="*/ 65 h 81"/>
                <a:gd name="T2" fmla="*/ 9 w 102"/>
                <a:gd name="T3" fmla="*/ 64 h 81"/>
                <a:gd name="T4" fmla="*/ 9 w 102"/>
                <a:gd name="T5" fmla="*/ 65 h 81"/>
                <a:gd name="T6" fmla="*/ 9 w 102"/>
                <a:gd name="T7" fmla="*/ 65 h 81"/>
                <a:gd name="T8" fmla="*/ 32 w 102"/>
                <a:gd name="T9" fmla="*/ 49 h 81"/>
                <a:gd name="T10" fmla="*/ 32 w 102"/>
                <a:gd name="T11" fmla="*/ 49 h 81"/>
                <a:gd name="T12" fmla="*/ 32 w 102"/>
                <a:gd name="T13" fmla="*/ 49 h 81"/>
                <a:gd name="T14" fmla="*/ 51 w 102"/>
                <a:gd name="T15" fmla="*/ 1 h 81"/>
                <a:gd name="T16" fmla="*/ 51 w 102"/>
                <a:gd name="T17" fmla="*/ 1 h 81"/>
                <a:gd name="T18" fmla="*/ 51 w 102"/>
                <a:gd name="T19" fmla="*/ 1 h 81"/>
                <a:gd name="T20" fmla="*/ 57 w 102"/>
                <a:gd name="T21" fmla="*/ 0 h 81"/>
                <a:gd name="T22" fmla="*/ 51 w 102"/>
                <a:gd name="T23" fmla="*/ 1 h 81"/>
                <a:gd name="T24" fmla="*/ 51 w 102"/>
                <a:gd name="T25" fmla="*/ 1 h 81"/>
                <a:gd name="T26" fmla="*/ 51 w 102"/>
                <a:gd name="T27" fmla="*/ 1 h 81"/>
                <a:gd name="T28" fmla="*/ 50 w 102"/>
                <a:gd name="T29" fmla="*/ 1 h 81"/>
                <a:gd name="T30" fmla="*/ 51 w 102"/>
                <a:gd name="T31" fmla="*/ 1 h 81"/>
                <a:gd name="T32" fmla="*/ 45 w 102"/>
                <a:gd name="T33" fmla="*/ 2 h 81"/>
                <a:gd name="T34" fmla="*/ 42 w 102"/>
                <a:gd name="T35" fmla="*/ 2 h 81"/>
                <a:gd name="T36" fmla="*/ 39 w 102"/>
                <a:gd name="T37" fmla="*/ 2 h 81"/>
                <a:gd name="T38" fmla="*/ 33 w 102"/>
                <a:gd name="T39" fmla="*/ 3 h 81"/>
                <a:gd name="T40" fmla="*/ 28 w 102"/>
                <a:gd name="T41" fmla="*/ 8 h 81"/>
                <a:gd name="T42" fmla="*/ 27 w 102"/>
                <a:gd name="T43" fmla="*/ 9 h 81"/>
                <a:gd name="T44" fmla="*/ 27 w 102"/>
                <a:gd name="T45" fmla="*/ 11 h 81"/>
                <a:gd name="T46" fmla="*/ 22 w 102"/>
                <a:gd name="T47" fmla="*/ 17 h 81"/>
                <a:gd name="T48" fmla="*/ 12 w 102"/>
                <a:gd name="T49" fmla="*/ 31 h 81"/>
                <a:gd name="T50" fmla="*/ 6 w 102"/>
                <a:gd name="T51" fmla="*/ 43 h 81"/>
                <a:gd name="T52" fmla="*/ 1 w 102"/>
                <a:gd name="T53" fmla="*/ 55 h 81"/>
                <a:gd name="T54" fmla="*/ 0 w 102"/>
                <a:gd name="T55" fmla="*/ 62 h 81"/>
                <a:gd name="T56" fmla="*/ 1 w 102"/>
                <a:gd name="T57" fmla="*/ 68 h 81"/>
                <a:gd name="T58" fmla="*/ 5 w 102"/>
                <a:gd name="T59" fmla="*/ 72 h 81"/>
                <a:gd name="T60" fmla="*/ 10 w 102"/>
                <a:gd name="T61" fmla="*/ 74 h 81"/>
                <a:gd name="T62" fmla="*/ 28 w 102"/>
                <a:gd name="T63" fmla="*/ 66 h 81"/>
                <a:gd name="T64" fmla="*/ 41 w 102"/>
                <a:gd name="T65" fmla="*/ 52 h 81"/>
                <a:gd name="T66" fmla="*/ 41 w 102"/>
                <a:gd name="T67" fmla="*/ 51 h 81"/>
                <a:gd name="T68" fmla="*/ 43 w 102"/>
                <a:gd name="T69" fmla="*/ 62 h 81"/>
                <a:gd name="T70" fmla="*/ 47 w 102"/>
                <a:gd name="T71" fmla="*/ 73 h 81"/>
                <a:gd name="T72" fmla="*/ 56 w 102"/>
                <a:gd name="T73" fmla="*/ 80 h 81"/>
                <a:gd name="T74" fmla="*/ 59 w 102"/>
                <a:gd name="T75" fmla="*/ 81 h 81"/>
                <a:gd name="T76" fmla="*/ 62 w 102"/>
                <a:gd name="T77" fmla="*/ 80 h 81"/>
                <a:gd name="T78" fmla="*/ 65 w 102"/>
                <a:gd name="T79" fmla="*/ 80 h 81"/>
                <a:gd name="T80" fmla="*/ 67 w 102"/>
                <a:gd name="T81" fmla="*/ 78 h 81"/>
                <a:gd name="T82" fmla="*/ 69 w 102"/>
                <a:gd name="T83" fmla="*/ 76 h 81"/>
                <a:gd name="T84" fmla="*/ 70 w 102"/>
                <a:gd name="T85" fmla="*/ 74 h 81"/>
                <a:gd name="T86" fmla="*/ 72 w 102"/>
                <a:gd name="T87" fmla="*/ 69 h 81"/>
                <a:gd name="T88" fmla="*/ 73 w 102"/>
                <a:gd name="T89" fmla="*/ 59 h 81"/>
                <a:gd name="T90" fmla="*/ 81 w 102"/>
                <a:gd name="T91" fmla="*/ 67 h 81"/>
                <a:gd name="T92" fmla="*/ 92 w 102"/>
                <a:gd name="T93" fmla="*/ 69 h 81"/>
                <a:gd name="T94" fmla="*/ 98 w 102"/>
                <a:gd name="T95" fmla="*/ 65 h 81"/>
                <a:gd name="T96" fmla="*/ 101 w 102"/>
                <a:gd name="T97" fmla="*/ 60 h 81"/>
                <a:gd name="T98" fmla="*/ 102 w 102"/>
                <a:gd name="T99" fmla="*/ 55 h 81"/>
                <a:gd name="T100" fmla="*/ 101 w 102"/>
                <a:gd name="T101" fmla="*/ 49 h 81"/>
                <a:gd name="T102" fmla="*/ 97 w 102"/>
                <a:gd name="T103" fmla="*/ 38 h 81"/>
                <a:gd name="T104" fmla="*/ 84 w 102"/>
                <a:gd name="T105" fmla="*/ 16 h 81"/>
                <a:gd name="T106" fmla="*/ 79 w 102"/>
                <a:gd name="T107" fmla="*/ 10 h 81"/>
                <a:gd name="T108" fmla="*/ 73 w 102"/>
                <a:gd name="T109" fmla="*/ 4 h 81"/>
                <a:gd name="T110" fmla="*/ 68 w 102"/>
                <a:gd name="T111" fmla="*/ 1 h 81"/>
                <a:gd name="T112" fmla="*/ 62 w 102"/>
                <a:gd name="T113" fmla="*/ 0 h 81"/>
                <a:gd name="T114" fmla="*/ 61 w 102"/>
                <a:gd name="T115" fmla="*/ 0 h 81"/>
                <a:gd name="T116" fmla="*/ 57 w 102"/>
                <a:gd name="T1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 h="81">
                  <a:moveTo>
                    <a:pt x="9" y="65"/>
                  </a:moveTo>
                  <a:cubicBezTo>
                    <a:pt x="9" y="65"/>
                    <a:pt x="9" y="65"/>
                    <a:pt x="9" y="64"/>
                  </a:cubicBezTo>
                  <a:cubicBezTo>
                    <a:pt x="9" y="65"/>
                    <a:pt x="9" y="65"/>
                    <a:pt x="9" y="65"/>
                  </a:cubicBezTo>
                  <a:cubicBezTo>
                    <a:pt x="9" y="65"/>
                    <a:pt x="9" y="65"/>
                    <a:pt x="9" y="65"/>
                  </a:cubicBezTo>
                  <a:close/>
                  <a:moveTo>
                    <a:pt x="32" y="49"/>
                  </a:moveTo>
                  <a:cubicBezTo>
                    <a:pt x="32" y="49"/>
                    <a:pt x="32" y="49"/>
                    <a:pt x="32" y="49"/>
                  </a:cubicBezTo>
                  <a:cubicBezTo>
                    <a:pt x="32" y="49"/>
                    <a:pt x="32" y="49"/>
                    <a:pt x="32" y="49"/>
                  </a:cubicBezTo>
                  <a:close/>
                  <a:moveTo>
                    <a:pt x="51" y="1"/>
                  </a:moveTo>
                  <a:cubicBezTo>
                    <a:pt x="51" y="1"/>
                    <a:pt x="51" y="1"/>
                    <a:pt x="51" y="1"/>
                  </a:cubicBezTo>
                  <a:cubicBezTo>
                    <a:pt x="51" y="1"/>
                    <a:pt x="51" y="1"/>
                    <a:pt x="51" y="1"/>
                  </a:cubicBezTo>
                  <a:close/>
                  <a:moveTo>
                    <a:pt x="57" y="0"/>
                  </a:moveTo>
                  <a:cubicBezTo>
                    <a:pt x="55" y="1"/>
                    <a:pt x="53" y="1"/>
                    <a:pt x="51" y="1"/>
                  </a:cubicBezTo>
                  <a:cubicBezTo>
                    <a:pt x="51" y="1"/>
                    <a:pt x="51" y="1"/>
                    <a:pt x="51" y="1"/>
                  </a:cubicBezTo>
                  <a:cubicBezTo>
                    <a:pt x="51" y="1"/>
                    <a:pt x="51" y="1"/>
                    <a:pt x="51" y="1"/>
                  </a:cubicBezTo>
                  <a:cubicBezTo>
                    <a:pt x="51" y="1"/>
                    <a:pt x="50" y="1"/>
                    <a:pt x="50" y="1"/>
                  </a:cubicBezTo>
                  <a:cubicBezTo>
                    <a:pt x="50" y="1"/>
                    <a:pt x="51" y="1"/>
                    <a:pt x="51" y="1"/>
                  </a:cubicBezTo>
                  <a:cubicBezTo>
                    <a:pt x="49" y="1"/>
                    <a:pt x="47" y="2"/>
                    <a:pt x="45" y="2"/>
                  </a:cubicBezTo>
                  <a:cubicBezTo>
                    <a:pt x="44" y="2"/>
                    <a:pt x="43" y="2"/>
                    <a:pt x="42" y="2"/>
                  </a:cubicBezTo>
                  <a:cubicBezTo>
                    <a:pt x="41" y="2"/>
                    <a:pt x="40" y="2"/>
                    <a:pt x="39" y="2"/>
                  </a:cubicBezTo>
                  <a:cubicBezTo>
                    <a:pt x="37" y="2"/>
                    <a:pt x="35" y="2"/>
                    <a:pt x="33" y="3"/>
                  </a:cubicBezTo>
                  <a:cubicBezTo>
                    <a:pt x="31" y="4"/>
                    <a:pt x="29" y="6"/>
                    <a:pt x="28" y="8"/>
                  </a:cubicBezTo>
                  <a:cubicBezTo>
                    <a:pt x="28" y="8"/>
                    <a:pt x="27" y="9"/>
                    <a:pt x="27" y="9"/>
                  </a:cubicBezTo>
                  <a:cubicBezTo>
                    <a:pt x="27" y="10"/>
                    <a:pt x="27" y="10"/>
                    <a:pt x="27" y="11"/>
                  </a:cubicBezTo>
                  <a:cubicBezTo>
                    <a:pt x="25" y="13"/>
                    <a:pt x="24" y="15"/>
                    <a:pt x="22" y="17"/>
                  </a:cubicBezTo>
                  <a:cubicBezTo>
                    <a:pt x="18" y="21"/>
                    <a:pt x="15" y="26"/>
                    <a:pt x="12" y="31"/>
                  </a:cubicBezTo>
                  <a:cubicBezTo>
                    <a:pt x="10" y="35"/>
                    <a:pt x="8" y="39"/>
                    <a:pt x="6" y="43"/>
                  </a:cubicBezTo>
                  <a:cubicBezTo>
                    <a:pt x="4" y="47"/>
                    <a:pt x="3" y="51"/>
                    <a:pt x="1" y="55"/>
                  </a:cubicBezTo>
                  <a:cubicBezTo>
                    <a:pt x="1" y="57"/>
                    <a:pt x="0" y="59"/>
                    <a:pt x="0" y="62"/>
                  </a:cubicBezTo>
                  <a:cubicBezTo>
                    <a:pt x="0" y="64"/>
                    <a:pt x="0" y="66"/>
                    <a:pt x="1" y="68"/>
                  </a:cubicBezTo>
                  <a:cubicBezTo>
                    <a:pt x="2" y="70"/>
                    <a:pt x="4" y="71"/>
                    <a:pt x="5" y="72"/>
                  </a:cubicBezTo>
                  <a:cubicBezTo>
                    <a:pt x="6" y="73"/>
                    <a:pt x="8" y="74"/>
                    <a:pt x="10" y="74"/>
                  </a:cubicBezTo>
                  <a:cubicBezTo>
                    <a:pt x="17" y="76"/>
                    <a:pt x="23" y="71"/>
                    <a:pt x="28" y="66"/>
                  </a:cubicBezTo>
                  <a:cubicBezTo>
                    <a:pt x="33" y="62"/>
                    <a:pt x="37" y="57"/>
                    <a:pt x="41" y="52"/>
                  </a:cubicBezTo>
                  <a:cubicBezTo>
                    <a:pt x="41" y="51"/>
                    <a:pt x="41" y="51"/>
                    <a:pt x="41" y="51"/>
                  </a:cubicBezTo>
                  <a:cubicBezTo>
                    <a:pt x="42" y="55"/>
                    <a:pt x="42" y="59"/>
                    <a:pt x="43" y="62"/>
                  </a:cubicBezTo>
                  <a:cubicBezTo>
                    <a:pt x="44" y="66"/>
                    <a:pt x="45" y="70"/>
                    <a:pt x="47" y="73"/>
                  </a:cubicBezTo>
                  <a:cubicBezTo>
                    <a:pt x="49" y="77"/>
                    <a:pt x="52" y="79"/>
                    <a:pt x="56" y="80"/>
                  </a:cubicBezTo>
                  <a:cubicBezTo>
                    <a:pt x="57" y="81"/>
                    <a:pt x="58" y="81"/>
                    <a:pt x="59" y="81"/>
                  </a:cubicBezTo>
                  <a:cubicBezTo>
                    <a:pt x="60" y="81"/>
                    <a:pt x="61" y="81"/>
                    <a:pt x="62" y="80"/>
                  </a:cubicBezTo>
                  <a:cubicBezTo>
                    <a:pt x="63" y="80"/>
                    <a:pt x="64" y="80"/>
                    <a:pt x="65" y="80"/>
                  </a:cubicBezTo>
                  <a:cubicBezTo>
                    <a:pt x="66" y="79"/>
                    <a:pt x="66" y="78"/>
                    <a:pt x="67" y="78"/>
                  </a:cubicBezTo>
                  <a:cubicBezTo>
                    <a:pt x="68" y="77"/>
                    <a:pt x="68" y="77"/>
                    <a:pt x="69" y="76"/>
                  </a:cubicBezTo>
                  <a:cubicBezTo>
                    <a:pt x="69" y="75"/>
                    <a:pt x="70" y="75"/>
                    <a:pt x="70" y="74"/>
                  </a:cubicBezTo>
                  <a:cubicBezTo>
                    <a:pt x="71" y="72"/>
                    <a:pt x="71" y="71"/>
                    <a:pt x="72" y="69"/>
                  </a:cubicBezTo>
                  <a:cubicBezTo>
                    <a:pt x="72" y="66"/>
                    <a:pt x="73" y="62"/>
                    <a:pt x="73" y="59"/>
                  </a:cubicBezTo>
                  <a:cubicBezTo>
                    <a:pt x="75" y="62"/>
                    <a:pt x="78" y="65"/>
                    <a:pt x="81" y="67"/>
                  </a:cubicBezTo>
                  <a:cubicBezTo>
                    <a:pt x="84" y="69"/>
                    <a:pt x="89" y="70"/>
                    <a:pt x="92" y="69"/>
                  </a:cubicBezTo>
                  <a:cubicBezTo>
                    <a:pt x="94" y="68"/>
                    <a:pt x="96" y="67"/>
                    <a:pt x="98" y="65"/>
                  </a:cubicBezTo>
                  <a:cubicBezTo>
                    <a:pt x="99" y="64"/>
                    <a:pt x="100" y="62"/>
                    <a:pt x="101" y="60"/>
                  </a:cubicBezTo>
                  <a:cubicBezTo>
                    <a:pt x="101" y="59"/>
                    <a:pt x="102" y="57"/>
                    <a:pt x="102" y="55"/>
                  </a:cubicBezTo>
                  <a:cubicBezTo>
                    <a:pt x="102" y="53"/>
                    <a:pt x="101" y="51"/>
                    <a:pt x="101" y="49"/>
                  </a:cubicBezTo>
                  <a:cubicBezTo>
                    <a:pt x="101" y="45"/>
                    <a:pt x="99" y="41"/>
                    <a:pt x="97" y="38"/>
                  </a:cubicBezTo>
                  <a:cubicBezTo>
                    <a:pt x="94" y="30"/>
                    <a:pt x="89" y="23"/>
                    <a:pt x="84" y="16"/>
                  </a:cubicBezTo>
                  <a:cubicBezTo>
                    <a:pt x="83" y="14"/>
                    <a:pt x="81" y="12"/>
                    <a:pt x="79" y="10"/>
                  </a:cubicBezTo>
                  <a:cubicBezTo>
                    <a:pt x="77" y="8"/>
                    <a:pt x="75" y="6"/>
                    <a:pt x="73" y="4"/>
                  </a:cubicBezTo>
                  <a:cubicBezTo>
                    <a:pt x="71" y="3"/>
                    <a:pt x="70" y="2"/>
                    <a:pt x="68" y="1"/>
                  </a:cubicBezTo>
                  <a:cubicBezTo>
                    <a:pt x="66" y="0"/>
                    <a:pt x="64" y="0"/>
                    <a:pt x="62" y="0"/>
                  </a:cubicBezTo>
                  <a:cubicBezTo>
                    <a:pt x="62" y="0"/>
                    <a:pt x="61" y="0"/>
                    <a:pt x="61" y="0"/>
                  </a:cubicBezTo>
                  <a:cubicBezTo>
                    <a:pt x="59" y="0"/>
                    <a:pt x="58" y="0"/>
                    <a:pt x="57"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18" name="Freeform 150"/>
            <p:cNvSpPr>
              <a:spLocks noEditPoints="1"/>
            </p:cNvSpPr>
            <p:nvPr>
              <p:custDataLst>
                <p:tags r:id="rId19"/>
              </p:custDataLst>
            </p:nvPr>
          </p:nvSpPr>
          <p:spPr bwMode="auto">
            <a:xfrm rot="20940000">
              <a:off x="5560" y="3263"/>
              <a:ext cx="617" cy="684"/>
            </a:xfrm>
            <a:custGeom>
              <a:avLst/>
              <a:gdLst>
                <a:gd name="T0" fmla="*/ 12 w 207"/>
                <a:gd name="T1" fmla="*/ 102 h 229"/>
                <a:gd name="T2" fmla="*/ 12 w 207"/>
                <a:gd name="T3" fmla="*/ 103 h 229"/>
                <a:gd name="T4" fmla="*/ 12 w 207"/>
                <a:gd name="T5" fmla="*/ 102 h 229"/>
                <a:gd name="T6" fmla="*/ 172 w 207"/>
                <a:gd name="T7" fmla="*/ 39 h 229"/>
                <a:gd name="T8" fmla="*/ 172 w 207"/>
                <a:gd name="T9" fmla="*/ 39 h 229"/>
                <a:gd name="T10" fmla="*/ 172 w 207"/>
                <a:gd name="T11" fmla="*/ 40 h 229"/>
                <a:gd name="T12" fmla="*/ 172 w 207"/>
                <a:gd name="T13" fmla="*/ 39 h 229"/>
                <a:gd name="T14" fmla="*/ 93 w 207"/>
                <a:gd name="T15" fmla="*/ 1 h 229"/>
                <a:gd name="T16" fmla="*/ 70 w 207"/>
                <a:gd name="T17" fmla="*/ 7 h 229"/>
                <a:gd name="T18" fmla="*/ 57 w 207"/>
                <a:gd name="T19" fmla="*/ 14 h 229"/>
                <a:gd name="T20" fmla="*/ 44 w 207"/>
                <a:gd name="T21" fmla="*/ 22 h 229"/>
                <a:gd name="T22" fmla="*/ 24 w 207"/>
                <a:gd name="T23" fmla="*/ 44 h 229"/>
                <a:gd name="T24" fmla="*/ 10 w 207"/>
                <a:gd name="T25" fmla="*/ 71 h 229"/>
                <a:gd name="T26" fmla="*/ 6 w 207"/>
                <a:gd name="T27" fmla="*/ 85 h 229"/>
                <a:gd name="T28" fmla="*/ 3 w 207"/>
                <a:gd name="T29" fmla="*/ 100 h 229"/>
                <a:gd name="T30" fmla="*/ 6 w 207"/>
                <a:gd name="T31" fmla="*/ 162 h 229"/>
                <a:gd name="T32" fmla="*/ 18 w 207"/>
                <a:gd name="T33" fmla="*/ 189 h 229"/>
                <a:gd name="T34" fmla="*/ 28 w 207"/>
                <a:gd name="T35" fmla="*/ 201 h 229"/>
                <a:gd name="T36" fmla="*/ 41 w 207"/>
                <a:gd name="T37" fmla="*/ 212 h 229"/>
                <a:gd name="T38" fmla="*/ 69 w 207"/>
                <a:gd name="T39" fmla="*/ 225 h 229"/>
                <a:gd name="T40" fmla="*/ 86 w 207"/>
                <a:gd name="T41" fmla="*/ 228 h 229"/>
                <a:gd name="T42" fmla="*/ 102 w 207"/>
                <a:gd name="T43" fmla="*/ 229 h 229"/>
                <a:gd name="T44" fmla="*/ 133 w 207"/>
                <a:gd name="T45" fmla="*/ 224 h 229"/>
                <a:gd name="T46" fmla="*/ 160 w 207"/>
                <a:gd name="T47" fmla="*/ 210 h 229"/>
                <a:gd name="T48" fmla="*/ 195 w 207"/>
                <a:gd name="T49" fmla="*/ 165 h 229"/>
                <a:gd name="T50" fmla="*/ 207 w 207"/>
                <a:gd name="T51" fmla="*/ 108 h 229"/>
                <a:gd name="T52" fmla="*/ 204 w 207"/>
                <a:gd name="T53" fmla="*/ 80 h 229"/>
                <a:gd name="T54" fmla="*/ 193 w 207"/>
                <a:gd name="T55" fmla="*/ 53 h 229"/>
                <a:gd name="T56" fmla="*/ 173 w 207"/>
                <a:gd name="T57" fmla="*/ 28 h 229"/>
                <a:gd name="T58" fmla="*/ 160 w 207"/>
                <a:gd name="T59" fmla="*/ 18 h 229"/>
                <a:gd name="T60" fmla="*/ 155 w 207"/>
                <a:gd name="T61" fmla="*/ 13 h 229"/>
                <a:gd name="T62" fmla="*/ 142 w 207"/>
                <a:gd name="T63" fmla="*/ 7 h 229"/>
                <a:gd name="T64" fmla="*/ 129 w 207"/>
                <a:gd name="T65" fmla="*/ 3 h 229"/>
                <a:gd name="T66" fmla="*/ 116 w 207"/>
                <a:gd name="T67" fmla="*/ 0 h 229"/>
                <a:gd name="T68" fmla="*/ 107 w 207"/>
                <a:gd name="T69" fmla="*/ 0 h 229"/>
                <a:gd name="T70" fmla="*/ 93 w 207"/>
                <a:gd name="T71" fmla="*/ 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29">
                  <a:moveTo>
                    <a:pt x="12" y="102"/>
                  </a:moveTo>
                  <a:cubicBezTo>
                    <a:pt x="12" y="103"/>
                    <a:pt x="12" y="103"/>
                    <a:pt x="12" y="103"/>
                  </a:cubicBezTo>
                  <a:cubicBezTo>
                    <a:pt x="12" y="103"/>
                    <a:pt x="12" y="103"/>
                    <a:pt x="12" y="102"/>
                  </a:cubicBezTo>
                  <a:close/>
                  <a:moveTo>
                    <a:pt x="172" y="39"/>
                  </a:moveTo>
                  <a:cubicBezTo>
                    <a:pt x="172" y="39"/>
                    <a:pt x="172" y="39"/>
                    <a:pt x="172" y="39"/>
                  </a:cubicBezTo>
                  <a:cubicBezTo>
                    <a:pt x="172" y="39"/>
                    <a:pt x="172" y="40"/>
                    <a:pt x="172" y="40"/>
                  </a:cubicBezTo>
                  <a:cubicBezTo>
                    <a:pt x="172" y="40"/>
                    <a:pt x="172" y="39"/>
                    <a:pt x="172" y="39"/>
                  </a:cubicBezTo>
                  <a:close/>
                  <a:moveTo>
                    <a:pt x="93" y="1"/>
                  </a:moveTo>
                  <a:cubicBezTo>
                    <a:pt x="85" y="2"/>
                    <a:pt x="78" y="4"/>
                    <a:pt x="70" y="7"/>
                  </a:cubicBezTo>
                  <a:cubicBezTo>
                    <a:pt x="66" y="9"/>
                    <a:pt x="61" y="11"/>
                    <a:pt x="57" y="14"/>
                  </a:cubicBezTo>
                  <a:cubicBezTo>
                    <a:pt x="52" y="16"/>
                    <a:pt x="48" y="19"/>
                    <a:pt x="44" y="22"/>
                  </a:cubicBezTo>
                  <a:cubicBezTo>
                    <a:pt x="37" y="28"/>
                    <a:pt x="30" y="36"/>
                    <a:pt x="24" y="44"/>
                  </a:cubicBezTo>
                  <a:cubicBezTo>
                    <a:pt x="18" y="52"/>
                    <a:pt x="14" y="61"/>
                    <a:pt x="10" y="71"/>
                  </a:cubicBezTo>
                  <a:cubicBezTo>
                    <a:pt x="8" y="75"/>
                    <a:pt x="7" y="80"/>
                    <a:pt x="6" y="85"/>
                  </a:cubicBezTo>
                  <a:cubicBezTo>
                    <a:pt x="5" y="90"/>
                    <a:pt x="4" y="95"/>
                    <a:pt x="3" y="100"/>
                  </a:cubicBezTo>
                  <a:cubicBezTo>
                    <a:pt x="1" y="121"/>
                    <a:pt x="0" y="142"/>
                    <a:pt x="6" y="162"/>
                  </a:cubicBezTo>
                  <a:cubicBezTo>
                    <a:pt x="8" y="172"/>
                    <a:pt x="12" y="181"/>
                    <a:pt x="18" y="189"/>
                  </a:cubicBezTo>
                  <a:cubicBezTo>
                    <a:pt x="21" y="194"/>
                    <a:pt x="24" y="198"/>
                    <a:pt x="28" y="201"/>
                  </a:cubicBezTo>
                  <a:cubicBezTo>
                    <a:pt x="32" y="205"/>
                    <a:pt x="36" y="209"/>
                    <a:pt x="41" y="212"/>
                  </a:cubicBezTo>
                  <a:cubicBezTo>
                    <a:pt x="49" y="218"/>
                    <a:pt x="59" y="223"/>
                    <a:pt x="69" y="225"/>
                  </a:cubicBezTo>
                  <a:cubicBezTo>
                    <a:pt x="75" y="227"/>
                    <a:pt x="80" y="228"/>
                    <a:pt x="86" y="228"/>
                  </a:cubicBezTo>
                  <a:cubicBezTo>
                    <a:pt x="91" y="229"/>
                    <a:pt x="96" y="229"/>
                    <a:pt x="102" y="229"/>
                  </a:cubicBezTo>
                  <a:cubicBezTo>
                    <a:pt x="112" y="229"/>
                    <a:pt x="123" y="227"/>
                    <a:pt x="133" y="224"/>
                  </a:cubicBezTo>
                  <a:cubicBezTo>
                    <a:pt x="143" y="221"/>
                    <a:pt x="152" y="216"/>
                    <a:pt x="160" y="210"/>
                  </a:cubicBezTo>
                  <a:cubicBezTo>
                    <a:pt x="175" y="198"/>
                    <a:pt x="187" y="183"/>
                    <a:pt x="195" y="165"/>
                  </a:cubicBezTo>
                  <a:cubicBezTo>
                    <a:pt x="203" y="147"/>
                    <a:pt x="207" y="128"/>
                    <a:pt x="207" y="108"/>
                  </a:cubicBezTo>
                  <a:cubicBezTo>
                    <a:pt x="207" y="99"/>
                    <a:pt x="206" y="89"/>
                    <a:pt x="204" y="80"/>
                  </a:cubicBezTo>
                  <a:cubicBezTo>
                    <a:pt x="201" y="71"/>
                    <a:pt x="197" y="62"/>
                    <a:pt x="193" y="53"/>
                  </a:cubicBezTo>
                  <a:cubicBezTo>
                    <a:pt x="187" y="44"/>
                    <a:pt x="181" y="36"/>
                    <a:pt x="173" y="28"/>
                  </a:cubicBezTo>
                  <a:cubicBezTo>
                    <a:pt x="169" y="24"/>
                    <a:pt x="165" y="21"/>
                    <a:pt x="160" y="18"/>
                  </a:cubicBezTo>
                  <a:cubicBezTo>
                    <a:pt x="158" y="16"/>
                    <a:pt x="157" y="15"/>
                    <a:pt x="155" y="13"/>
                  </a:cubicBezTo>
                  <a:cubicBezTo>
                    <a:pt x="151" y="10"/>
                    <a:pt x="146" y="8"/>
                    <a:pt x="142" y="7"/>
                  </a:cubicBezTo>
                  <a:cubicBezTo>
                    <a:pt x="138" y="5"/>
                    <a:pt x="134" y="4"/>
                    <a:pt x="129" y="3"/>
                  </a:cubicBezTo>
                  <a:cubicBezTo>
                    <a:pt x="125" y="2"/>
                    <a:pt x="121" y="1"/>
                    <a:pt x="116" y="0"/>
                  </a:cubicBezTo>
                  <a:cubicBezTo>
                    <a:pt x="113" y="0"/>
                    <a:pt x="110" y="0"/>
                    <a:pt x="107" y="0"/>
                  </a:cubicBezTo>
                  <a:cubicBezTo>
                    <a:pt x="102" y="0"/>
                    <a:pt x="98" y="0"/>
                    <a:pt x="93"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grpSp>
          <p:nvGrpSpPr>
            <p:cNvPr id="19" name="组合 18"/>
            <p:cNvGrpSpPr/>
            <p:nvPr/>
          </p:nvGrpSpPr>
          <p:grpSpPr>
            <a:xfrm rot="20940000">
              <a:off x="5629" y="3354"/>
              <a:ext cx="138" cy="139"/>
              <a:chOff x="5647" y="3286"/>
              <a:chExt cx="126" cy="161"/>
            </a:xfrm>
            <a:solidFill>
              <a:schemeClr val="bg1">
                <a:alpha val="20000"/>
              </a:schemeClr>
            </a:solidFill>
          </p:grpSpPr>
          <p:sp>
            <p:nvSpPr>
              <p:cNvPr id="20" name="Freeform 151"/>
              <p:cNvSpPr/>
              <p:nvPr>
                <p:custDataLst>
                  <p:tags r:id="rId20"/>
                </p:custDataLst>
              </p:nvPr>
            </p:nvSpPr>
            <p:spPr bwMode="auto">
              <a:xfrm>
                <a:off x="5675" y="3286"/>
                <a:ext cx="99" cy="95"/>
              </a:xfrm>
              <a:custGeom>
                <a:avLst/>
                <a:gdLst>
                  <a:gd name="T0" fmla="*/ 25 w 38"/>
                  <a:gd name="T1" fmla="*/ 0 h 36"/>
                  <a:gd name="T2" fmla="*/ 22 w 38"/>
                  <a:gd name="T3" fmla="*/ 1 h 36"/>
                  <a:gd name="T4" fmla="*/ 19 w 38"/>
                  <a:gd name="T5" fmla="*/ 1 h 36"/>
                  <a:gd name="T6" fmla="*/ 7 w 38"/>
                  <a:gd name="T7" fmla="*/ 9 h 36"/>
                  <a:gd name="T8" fmla="*/ 3 w 38"/>
                  <a:gd name="T9" fmla="*/ 15 h 36"/>
                  <a:gd name="T10" fmla="*/ 1 w 38"/>
                  <a:gd name="T11" fmla="*/ 21 h 36"/>
                  <a:gd name="T12" fmla="*/ 1 w 38"/>
                  <a:gd name="T13" fmla="*/ 28 h 36"/>
                  <a:gd name="T14" fmla="*/ 5 w 38"/>
                  <a:gd name="T15" fmla="*/ 34 h 36"/>
                  <a:gd name="T16" fmla="*/ 10 w 38"/>
                  <a:gd name="T17" fmla="*/ 36 h 36"/>
                  <a:gd name="T18" fmla="*/ 13 w 38"/>
                  <a:gd name="T19" fmla="*/ 36 h 36"/>
                  <a:gd name="T20" fmla="*/ 17 w 38"/>
                  <a:gd name="T21" fmla="*/ 36 h 36"/>
                  <a:gd name="T22" fmla="*/ 22 w 38"/>
                  <a:gd name="T23" fmla="*/ 33 h 36"/>
                  <a:gd name="T24" fmla="*/ 28 w 38"/>
                  <a:gd name="T25" fmla="*/ 29 h 36"/>
                  <a:gd name="T26" fmla="*/ 35 w 38"/>
                  <a:gd name="T27" fmla="*/ 21 h 36"/>
                  <a:gd name="T28" fmla="*/ 36 w 38"/>
                  <a:gd name="T29" fmla="*/ 18 h 36"/>
                  <a:gd name="T30" fmla="*/ 37 w 38"/>
                  <a:gd name="T31" fmla="*/ 16 h 36"/>
                  <a:gd name="T32" fmla="*/ 37 w 38"/>
                  <a:gd name="T33" fmla="*/ 7 h 36"/>
                  <a:gd name="T34" fmla="*/ 35 w 38"/>
                  <a:gd name="T35" fmla="*/ 3 h 36"/>
                  <a:gd name="T36" fmla="*/ 30 w 38"/>
                  <a:gd name="T37" fmla="*/ 1 h 36"/>
                  <a:gd name="T38" fmla="*/ 28 w 38"/>
                  <a:gd name="T39" fmla="*/ 0 h 36"/>
                  <a:gd name="T40" fmla="*/ 26 w 38"/>
                  <a:gd name="T41" fmla="*/ 0 h 36"/>
                  <a:gd name="T42" fmla="*/ 25 w 38"/>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6">
                    <a:moveTo>
                      <a:pt x="25" y="0"/>
                    </a:moveTo>
                    <a:cubicBezTo>
                      <a:pt x="24" y="0"/>
                      <a:pt x="23" y="0"/>
                      <a:pt x="22" y="1"/>
                    </a:cubicBezTo>
                    <a:cubicBezTo>
                      <a:pt x="21" y="1"/>
                      <a:pt x="20" y="1"/>
                      <a:pt x="19" y="1"/>
                    </a:cubicBezTo>
                    <a:cubicBezTo>
                      <a:pt x="14" y="3"/>
                      <a:pt x="11" y="6"/>
                      <a:pt x="7" y="9"/>
                    </a:cubicBezTo>
                    <a:cubicBezTo>
                      <a:pt x="6" y="11"/>
                      <a:pt x="4" y="13"/>
                      <a:pt x="3" y="15"/>
                    </a:cubicBezTo>
                    <a:cubicBezTo>
                      <a:pt x="2" y="17"/>
                      <a:pt x="1" y="19"/>
                      <a:pt x="1" y="21"/>
                    </a:cubicBezTo>
                    <a:cubicBezTo>
                      <a:pt x="0" y="23"/>
                      <a:pt x="0" y="26"/>
                      <a:pt x="1" y="28"/>
                    </a:cubicBezTo>
                    <a:cubicBezTo>
                      <a:pt x="2" y="30"/>
                      <a:pt x="3" y="32"/>
                      <a:pt x="5" y="34"/>
                    </a:cubicBezTo>
                    <a:cubicBezTo>
                      <a:pt x="6" y="35"/>
                      <a:pt x="8" y="36"/>
                      <a:pt x="10" y="36"/>
                    </a:cubicBezTo>
                    <a:cubicBezTo>
                      <a:pt x="11" y="36"/>
                      <a:pt x="12" y="36"/>
                      <a:pt x="13" y="36"/>
                    </a:cubicBezTo>
                    <a:cubicBezTo>
                      <a:pt x="14" y="36"/>
                      <a:pt x="16" y="36"/>
                      <a:pt x="17" y="36"/>
                    </a:cubicBezTo>
                    <a:cubicBezTo>
                      <a:pt x="19" y="35"/>
                      <a:pt x="21" y="34"/>
                      <a:pt x="22" y="33"/>
                    </a:cubicBezTo>
                    <a:cubicBezTo>
                      <a:pt x="24" y="32"/>
                      <a:pt x="26" y="31"/>
                      <a:pt x="28" y="29"/>
                    </a:cubicBezTo>
                    <a:cubicBezTo>
                      <a:pt x="31" y="27"/>
                      <a:pt x="34" y="24"/>
                      <a:pt x="35" y="21"/>
                    </a:cubicBezTo>
                    <a:cubicBezTo>
                      <a:pt x="35" y="20"/>
                      <a:pt x="36" y="19"/>
                      <a:pt x="36" y="18"/>
                    </a:cubicBezTo>
                    <a:cubicBezTo>
                      <a:pt x="36" y="17"/>
                      <a:pt x="37" y="16"/>
                      <a:pt x="37" y="16"/>
                    </a:cubicBezTo>
                    <a:cubicBezTo>
                      <a:pt x="38" y="13"/>
                      <a:pt x="38" y="10"/>
                      <a:pt x="37" y="7"/>
                    </a:cubicBezTo>
                    <a:cubicBezTo>
                      <a:pt x="37" y="6"/>
                      <a:pt x="36" y="4"/>
                      <a:pt x="35" y="3"/>
                    </a:cubicBezTo>
                    <a:cubicBezTo>
                      <a:pt x="34" y="2"/>
                      <a:pt x="32" y="1"/>
                      <a:pt x="30" y="1"/>
                    </a:cubicBezTo>
                    <a:cubicBezTo>
                      <a:pt x="30" y="0"/>
                      <a:pt x="29" y="0"/>
                      <a:pt x="28" y="0"/>
                    </a:cubicBezTo>
                    <a:cubicBezTo>
                      <a:pt x="27" y="0"/>
                      <a:pt x="27" y="0"/>
                      <a:pt x="26" y="0"/>
                    </a:cubicBezTo>
                    <a:cubicBezTo>
                      <a:pt x="26" y="0"/>
                      <a:pt x="26" y="0"/>
                      <a:pt x="25"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21" name="Freeform 152"/>
              <p:cNvSpPr/>
              <p:nvPr>
                <p:custDataLst>
                  <p:tags r:id="rId21"/>
                </p:custDataLst>
              </p:nvPr>
            </p:nvSpPr>
            <p:spPr bwMode="auto">
              <a:xfrm>
                <a:off x="5647" y="3401"/>
                <a:ext cx="41" cy="46"/>
              </a:xfrm>
              <a:custGeom>
                <a:avLst/>
                <a:gdLst>
                  <a:gd name="T0" fmla="*/ 7 w 16"/>
                  <a:gd name="T1" fmla="*/ 0 h 18"/>
                  <a:gd name="T2" fmla="*/ 6 w 16"/>
                  <a:gd name="T3" fmla="*/ 1 h 18"/>
                  <a:gd name="T4" fmla="*/ 5 w 16"/>
                  <a:gd name="T5" fmla="*/ 1 h 18"/>
                  <a:gd name="T6" fmla="*/ 2 w 16"/>
                  <a:gd name="T7" fmla="*/ 4 h 18"/>
                  <a:gd name="T8" fmla="*/ 1 w 16"/>
                  <a:gd name="T9" fmla="*/ 7 h 18"/>
                  <a:gd name="T10" fmla="*/ 0 w 16"/>
                  <a:gd name="T11" fmla="*/ 9 h 18"/>
                  <a:gd name="T12" fmla="*/ 0 w 16"/>
                  <a:gd name="T13" fmla="*/ 15 h 18"/>
                  <a:gd name="T14" fmla="*/ 3 w 16"/>
                  <a:gd name="T15" fmla="*/ 18 h 18"/>
                  <a:gd name="T16" fmla="*/ 5 w 16"/>
                  <a:gd name="T17" fmla="*/ 18 h 18"/>
                  <a:gd name="T18" fmla="*/ 7 w 16"/>
                  <a:gd name="T19" fmla="*/ 18 h 18"/>
                  <a:gd name="T20" fmla="*/ 10 w 16"/>
                  <a:gd name="T21" fmla="*/ 17 h 18"/>
                  <a:gd name="T22" fmla="*/ 14 w 16"/>
                  <a:gd name="T23" fmla="*/ 13 h 18"/>
                  <a:gd name="T24" fmla="*/ 15 w 16"/>
                  <a:gd name="T25" fmla="*/ 11 h 18"/>
                  <a:gd name="T26" fmla="*/ 16 w 16"/>
                  <a:gd name="T27" fmla="*/ 7 h 18"/>
                  <a:gd name="T28" fmla="*/ 16 w 16"/>
                  <a:gd name="T29" fmla="*/ 5 h 18"/>
                  <a:gd name="T30" fmla="*/ 15 w 16"/>
                  <a:gd name="T31" fmla="*/ 3 h 18"/>
                  <a:gd name="T32" fmla="*/ 13 w 16"/>
                  <a:gd name="T33" fmla="*/ 2 h 18"/>
                  <a:gd name="T34" fmla="*/ 11 w 16"/>
                  <a:gd name="T35" fmla="*/ 0 h 18"/>
                  <a:gd name="T36" fmla="*/ 9 w 16"/>
                  <a:gd name="T37" fmla="*/ 0 h 18"/>
                  <a:gd name="T38" fmla="*/ 7 w 16"/>
                  <a:gd name="T3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18">
                    <a:moveTo>
                      <a:pt x="7" y="0"/>
                    </a:moveTo>
                    <a:cubicBezTo>
                      <a:pt x="7" y="0"/>
                      <a:pt x="7" y="0"/>
                      <a:pt x="6" y="1"/>
                    </a:cubicBezTo>
                    <a:cubicBezTo>
                      <a:pt x="6" y="1"/>
                      <a:pt x="5" y="1"/>
                      <a:pt x="5" y="1"/>
                    </a:cubicBezTo>
                    <a:cubicBezTo>
                      <a:pt x="4" y="2"/>
                      <a:pt x="3" y="3"/>
                      <a:pt x="2" y="4"/>
                    </a:cubicBezTo>
                    <a:cubicBezTo>
                      <a:pt x="2" y="5"/>
                      <a:pt x="1" y="6"/>
                      <a:pt x="1" y="7"/>
                    </a:cubicBezTo>
                    <a:cubicBezTo>
                      <a:pt x="1" y="7"/>
                      <a:pt x="0" y="8"/>
                      <a:pt x="0" y="9"/>
                    </a:cubicBezTo>
                    <a:cubicBezTo>
                      <a:pt x="0" y="11"/>
                      <a:pt x="0" y="13"/>
                      <a:pt x="0" y="15"/>
                    </a:cubicBezTo>
                    <a:cubicBezTo>
                      <a:pt x="0" y="16"/>
                      <a:pt x="2" y="18"/>
                      <a:pt x="3" y="18"/>
                    </a:cubicBezTo>
                    <a:cubicBezTo>
                      <a:pt x="4" y="18"/>
                      <a:pt x="5" y="18"/>
                      <a:pt x="5" y="18"/>
                    </a:cubicBezTo>
                    <a:cubicBezTo>
                      <a:pt x="6" y="18"/>
                      <a:pt x="7" y="18"/>
                      <a:pt x="7" y="18"/>
                    </a:cubicBezTo>
                    <a:cubicBezTo>
                      <a:pt x="8" y="18"/>
                      <a:pt x="9" y="17"/>
                      <a:pt x="10" y="17"/>
                    </a:cubicBezTo>
                    <a:cubicBezTo>
                      <a:pt x="11" y="16"/>
                      <a:pt x="13" y="14"/>
                      <a:pt x="14" y="13"/>
                    </a:cubicBezTo>
                    <a:cubicBezTo>
                      <a:pt x="14" y="12"/>
                      <a:pt x="15" y="12"/>
                      <a:pt x="15" y="11"/>
                    </a:cubicBezTo>
                    <a:cubicBezTo>
                      <a:pt x="16" y="10"/>
                      <a:pt x="16" y="8"/>
                      <a:pt x="16" y="7"/>
                    </a:cubicBezTo>
                    <a:cubicBezTo>
                      <a:pt x="16" y="6"/>
                      <a:pt x="16" y="6"/>
                      <a:pt x="16" y="5"/>
                    </a:cubicBezTo>
                    <a:cubicBezTo>
                      <a:pt x="16" y="4"/>
                      <a:pt x="16" y="4"/>
                      <a:pt x="15" y="3"/>
                    </a:cubicBezTo>
                    <a:cubicBezTo>
                      <a:pt x="15" y="2"/>
                      <a:pt x="14" y="2"/>
                      <a:pt x="13" y="2"/>
                    </a:cubicBezTo>
                    <a:cubicBezTo>
                      <a:pt x="13" y="1"/>
                      <a:pt x="12" y="1"/>
                      <a:pt x="11" y="0"/>
                    </a:cubicBezTo>
                    <a:cubicBezTo>
                      <a:pt x="10" y="0"/>
                      <a:pt x="10" y="0"/>
                      <a:pt x="9" y="0"/>
                    </a:cubicBezTo>
                    <a:cubicBezTo>
                      <a:pt x="8" y="0"/>
                      <a:pt x="8" y="0"/>
                      <a:pt x="7"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grpSp>
        <p:sp>
          <p:nvSpPr>
            <p:cNvPr id="22" name="Freeform 153"/>
            <p:cNvSpPr>
              <a:spLocks noEditPoints="1"/>
            </p:cNvSpPr>
            <p:nvPr>
              <p:custDataLst>
                <p:tags r:id="rId22"/>
              </p:custDataLst>
            </p:nvPr>
          </p:nvSpPr>
          <p:spPr bwMode="auto">
            <a:xfrm rot="20940000">
              <a:off x="5978" y="3430"/>
              <a:ext cx="173" cy="380"/>
            </a:xfrm>
            <a:custGeom>
              <a:avLst/>
              <a:gdLst>
                <a:gd name="T0" fmla="*/ 45 w 78"/>
                <a:gd name="T1" fmla="*/ 3 h 173"/>
                <a:gd name="T2" fmla="*/ 51 w 78"/>
                <a:gd name="T3" fmla="*/ 13 h 173"/>
                <a:gd name="T4" fmla="*/ 56 w 78"/>
                <a:gd name="T5" fmla="*/ 14 h 173"/>
                <a:gd name="T6" fmla="*/ 58 w 78"/>
                <a:gd name="T7" fmla="*/ 8 h 173"/>
                <a:gd name="T8" fmla="*/ 56 w 78"/>
                <a:gd name="T9" fmla="*/ 6 h 173"/>
                <a:gd name="T10" fmla="*/ 53 w 78"/>
                <a:gd name="T11" fmla="*/ 1 h 173"/>
                <a:gd name="T12" fmla="*/ 50 w 78"/>
                <a:gd name="T13" fmla="*/ 0 h 173"/>
                <a:gd name="T14" fmla="*/ 10 w 78"/>
                <a:gd name="T15" fmla="*/ 161 h 173"/>
                <a:gd name="T16" fmla="*/ 2 w 78"/>
                <a:gd name="T17" fmla="*/ 170 h 173"/>
                <a:gd name="T18" fmla="*/ 7 w 78"/>
                <a:gd name="T19" fmla="*/ 172 h 173"/>
                <a:gd name="T20" fmla="*/ 16 w 78"/>
                <a:gd name="T21" fmla="*/ 163 h 173"/>
                <a:gd name="T22" fmla="*/ 12 w 78"/>
                <a:gd name="T23" fmla="*/ 160 h 173"/>
                <a:gd name="T24" fmla="*/ 45 w 78"/>
                <a:gd name="T25" fmla="*/ 142 h 173"/>
                <a:gd name="T26" fmla="*/ 40 w 78"/>
                <a:gd name="T27" fmla="*/ 148 h 173"/>
                <a:gd name="T28" fmla="*/ 43 w 78"/>
                <a:gd name="T29" fmla="*/ 155 h 173"/>
                <a:gd name="T30" fmla="*/ 46 w 78"/>
                <a:gd name="T31" fmla="*/ 153 h 173"/>
                <a:gd name="T32" fmla="*/ 48 w 78"/>
                <a:gd name="T33" fmla="*/ 152 h 173"/>
                <a:gd name="T34" fmla="*/ 53 w 78"/>
                <a:gd name="T35" fmla="*/ 145 h 173"/>
                <a:gd name="T36" fmla="*/ 48 w 78"/>
                <a:gd name="T37" fmla="*/ 141 h 173"/>
                <a:gd name="T38" fmla="*/ 48 w 78"/>
                <a:gd name="T39" fmla="*/ 114 h 173"/>
                <a:gd name="T40" fmla="*/ 43 w 78"/>
                <a:gd name="T41" fmla="*/ 121 h 173"/>
                <a:gd name="T42" fmla="*/ 40 w 78"/>
                <a:gd name="T43" fmla="*/ 124 h 173"/>
                <a:gd name="T44" fmla="*/ 40 w 78"/>
                <a:gd name="T45" fmla="*/ 130 h 173"/>
                <a:gd name="T46" fmla="*/ 46 w 78"/>
                <a:gd name="T47" fmla="*/ 130 h 173"/>
                <a:gd name="T48" fmla="*/ 48 w 78"/>
                <a:gd name="T49" fmla="*/ 128 h 173"/>
                <a:gd name="T50" fmla="*/ 53 w 78"/>
                <a:gd name="T51" fmla="*/ 121 h 173"/>
                <a:gd name="T52" fmla="*/ 52 w 78"/>
                <a:gd name="T53" fmla="*/ 115 h 173"/>
                <a:gd name="T54" fmla="*/ 48 w 78"/>
                <a:gd name="T55" fmla="*/ 114 h 173"/>
                <a:gd name="T56" fmla="*/ 66 w 78"/>
                <a:gd name="T57" fmla="*/ 109 h 173"/>
                <a:gd name="T58" fmla="*/ 65 w 78"/>
                <a:gd name="T59" fmla="*/ 110 h 173"/>
                <a:gd name="T60" fmla="*/ 67 w 78"/>
                <a:gd name="T61" fmla="*/ 115 h 173"/>
                <a:gd name="T62" fmla="*/ 73 w 78"/>
                <a:gd name="T63" fmla="*/ 114 h 173"/>
                <a:gd name="T64" fmla="*/ 72 w 78"/>
                <a:gd name="T65" fmla="*/ 102 h 173"/>
                <a:gd name="T66" fmla="*/ 67 w 78"/>
                <a:gd name="T67" fmla="*/ 105 h 173"/>
                <a:gd name="T68" fmla="*/ 67 w 78"/>
                <a:gd name="T69" fmla="*/ 68 h 173"/>
                <a:gd name="T70" fmla="*/ 66 w 78"/>
                <a:gd name="T71" fmla="*/ 74 h 173"/>
                <a:gd name="T72" fmla="*/ 67 w 78"/>
                <a:gd name="T73" fmla="*/ 77 h 173"/>
                <a:gd name="T74" fmla="*/ 72 w 78"/>
                <a:gd name="T75" fmla="*/ 79 h 173"/>
                <a:gd name="T76" fmla="*/ 75 w 78"/>
                <a:gd name="T77" fmla="*/ 75 h 173"/>
                <a:gd name="T78" fmla="*/ 75 w 78"/>
                <a:gd name="T79" fmla="*/ 73 h 173"/>
                <a:gd name="T80" fmla="*/ 74 w 78"/>
                <a:gd name="T81" fmla="*/ 65 h 173"/>
                <a:gd name="T82" fmla="*/ 68 w 78"/>
                <a:gd name="T83" fmla="*/ 65 h 173"/>
                <a:gd name="T84" fmla="*/ 49 w 78"/>
                <a:gd name="T85" fmla="*/ 48 h 173"/>
                <a:gd name="T86" fmla="*/ 49 w 78"/>
                <a:gd name="T87" fmla="*/ 47 h 173"/>
                <a:gd name="T88" fmla="*/ 51 w 78"/>
                <a:gd name="T89" fmla="*/ 38 h 173"/>
                <a:gd name="T90" fmla="*/ 49 w 78"/>
                <a:gd name="T91" fmla="*/ 47 h 173"/>
                <a:gd name="T92" fmla="*/ 49 w 78"/>
                <a:gd name="T93" fmla="*/ 49 h 173"/>
                <a:gd name="T94" fmla="*/ 52 w 78"/>
                <a:gd name="T95" fmla="*/ 54 h 173"/>
                <a:gd name="T96" fmla="*/ 57 w 78"/>
                <a:gd name="T97" fmla="*/ 51 h 173"/>
                <a:gd name="T98" fmla="*/ 58 w 78"/>
                <a:gd name="T99" fmla="*/ 47 h 173"/>
                <a:gd name="T100" fmla="*/ 58 w 78"/>
                <a:gd name="T101" fmla="*/ 41 h 173"/>
                <a:gd name="T102" fmla="*/ 54 w 78"/>
                <a:gd name="T103" fmla="*/ 37 h 173"/>
                <a:gd name="T104" fmla="*/ 72 w 78"/>
                <a:gd name="T105" fmla="*/ 24 h 173"/>
                <a:gd name="T106" fmla="*/ 69 w 78"/>
                <a:gd name="T107" fmla="*/ 33 h 173"/>
                <a:gd name="T108" fmla="*/ 70 w 78"/>
                <a:gd name="T109" fmla="*/ 38 h 173"/>
                <a:gd name="T110" fmla="*/ 74 w 78"/>
                <a:gd name="T111" fmla="*/ 42 h 173"/>
                <a:gd name="T112" fmla="*/ 78 w 78"/>
                <a:gd name="T113" fmla="*/ 38 h 173"/>
                <a:gd name="T114" fmla="*/ 78 w 78"/>
                <a:gd name="T115" fmla="*/ 35 h 173"/>
                <a:gd name="T116" fmla="*/ 77 w 78"/>
                <a:gd name="T117" fmla="*/ 27 h 173"/>
                <a:gd name="T118" fmla="*/ 72 w 78"/>
                <a:gd name="T119" fmla="*/ 2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 h="173">
                  <a:moveTo>
                    <a:pt x="47" y="0"/>
                  </a:moveTo>
                  <a:cubicBezTo>
                    <a:pt x="46" y="1"/>
                    <a:pt x="46" y="2"/>
                    <a:pt x="45" y="3"/>
                  </a:cubicBezTo>
                  <a:cubicBezTo>
                    <a:pt x="45" y="4"/>
                    <a:pt x="45" y="5"/>
                    <a:pt x="46" y="6"/>
                  </a:cubicBezTo>
                  <a:cubicBezTo>
                    <a:pt x="47" y="8"/>
                    <a:pt x="49" y="10"/>
                    <a:pt x="51" y="13"/>
                  </a:cubicBezTo>
                  <a:cubicBezTo>
                    <a:pt x="51" y="14"/>
                    <a:pt x="52" y="14"/>
                    <a:pt x="53" y="15"/>
                  </a:cubicBezTo>
                  <a:cubicBezTo>
                    <a:pt x="54" y="15"/>
                    <a:pt x="55" y="15"/>
                    <a:pt x="56" y="14"/>
                  </a:cubicBezTo>
                  <a:cubicBezTo>
                    <a:pt x="57" y="14"/>
                    <a:pt x="58" y="13"/>
                    <a:pt x="58" y="12"/>
                  </a:cubicBezTo>
                  <a:cubicBezTo>
                    <a:pt x="59" y="11"/>
                    <a:pt x="59" y="9"/>
                    <a:pt x="58" y="8"/>
                  </a:cubicBezTo>
                  <a:cubicBezTo>
                    <a:pt x="58" y="8"/>
                    <a:pt x="57" y="7"/>
                    <a:pt x="57" y="7"/>
                  </a:cubicBezTo>
                  <a:cubicBezTo>
                    <a:pt x="57" y="6"/>
                    <a:pt x="57" y="6"/>
                    <a:pt x="56" y="6"/>
                  </a:cubicBezTo>
                  <a:cubicBezTo>
                    <a:pt x="55" y="5"/>
                    <a:pt x="54" y="3"/>
                    <a:pt x="53" y="2"/>
                  </a:cubicBezTo>
                  <a:cubicBezTo>
                    <a:pt x="53" y="1"/>
                    <a:pt x="53" y="1"/>
                    <a:pt x="53" y="1"/>
                  </a:cubicBezTo>
                  <a:cubicBezTo>
                    <a:pt x="52" y="0"/>
                    <a:pt x="51" y="0"/>
                    <a:pt x="51" y="0"/>
                  </a:cubicBezTo>
                  <a:cubicBezTo>
                    <a:pt x="50" y="0"/>
                    <a:pt x="50" y="0"/>
                    <a:pt x="50" y="0"/>
                  </a:cubicBezTo>
                  <a:cubicBezTo>
                    <a:pt x="49" y="0"/>
                    <a:pt x="48" y="0"/>
                    <a:pt x="47" y="0"/>
                  </a:cubicBezTo>
                  <a:close/>
                  <a:moveTo>
                    <a:pt x="10" y="161"/>
                  </a:moveTo>
                  <a:cubicBezTo>
                    <a:pt x="8" y="162"/>
                    <a:pt x="5" y="163"/>
                    <a:pt x="3" y="164"/>
                  </a:cubicBezTo>
                  <a:cubicBezTo>
                    <a:pt x="1" y="166"/>
                    <a:pt x="0" y="168"/>
                    <a:pt x="2" y="170"/>
                  </a:cubicBezTo>
                  <a:cubicBezTo>
                    <a:pt x="2" y="171"/>
                    <a:pt x="3" y="172"/>
                    <a:pt x="4" y="172"/>
                  </a:cubicBezTo>
                  <a:cubicBezTo>
                    <a:pt x="5" y="173"/>
                    <a:pt x="6" y="172"/>
                    <a:pt x="7" y="172"/>
                  </a:cubicBezTo>
                  <a:cubicBezTo>
                    <a:pt x="10" y="171"/>
                    <a:pt x="12" y="170"/>
                    <a:pt x="14" y="169"/>
                  </a:cubicBezTo>
                  <a:cubicBezTo>
                    <a:pt x="16" y="167"/>
                    <a:pt x="17" y="165"/>
                    <a:pt x="16" y="163"/>
                  </a:cubicBezTo>
                  <a:cubicBezTo>
                    <a:pt x="15" y="162"/>
                    <a:pt x="14" y="161"/>
                    <a:pt x="13" y="161"/>
                  </a:cubicBezTo>
                  <a:cubicBezTo>
                    <a:pt x="13" y="161"/>
                    <a:pt x="12" y="160"/>
                    <a:pt x="12" y="160"/>
                  </a:cubicBezTo>
                  <a:cubicBezTo>
                    <a:pt x="11" y="160"/>
                    <a:pt x="10" y="161"/>
                    <a:pt x="10" y="161"/>
                  </a:cubicBezTo>
                  <a:close/>
                  <a:moveTo>
                    <a:pt x="45" y="142"/>
                  </a:moveTo>
                  <a:cubicBezTo>
                    <a:pt x="44" y="144"/>
                    <a:pt x="42" y="146"/>
                    <a:pt x="40" y="147"/>
                  </a:cubicBezTo>
                  <a:cubicBezTo>
                    <a:pt x="40" y="147"/>
                    <a:pt x="40" y="147"/>
                    <a:pt x="40" y="148"/>
                  </a:cubicBezTo>
                  <a:cubicBezTo>
                    <a:pt x="38" y="149"/>
                    <a:pt x="38" y="152"/>
                    <a:pt x="40" y="154"/>
                  </a:cubicBezTo>
                  <a:cubicBezTo>
                    <a:pt x="40" y="154"/>
                    <a:pt x="41" y="155"/>
                    <a:pt x="43" y="155"/>
                  </a:cubicBezTo>
                  <a:cubicBezTo>
                    <a:pt x="44" y="155"/>
                    <a:pt x="45" y="154"/>
                    <a:pt x="46" y="154"/>
                  </a:cubicBezTo>
                  <a:cubicBezTo>
                    <a:pt x="46" y="154"/>
                    <a:pt x="46" y="153"/>
                    <a:pt x="46" y="153"/>
                  </a:cubicBezTo>
                  <a:cubicBezTo>
                    <a:pt x="47" y="153"/>
                    <a:pt x="47" y="153"/>
                    <a:pt x="47" y="152"/>
                  </a:cubicBezTo>
                  <a:cubicBezTo>
                    <a:pt x="48" y="152"/>
                    <a:pt x="48" y="152"/>
                    <a:pt x="48" y="152"/>
                  </a:cubicBezTo>
                  <a:cubicBezTo>
                    <a:pt x="49" y="150"/>
                    <a:pt x="50" y="149"/>
                    <a:pt x="51" y="148"/>
                  </a:cubicBezTo>
                  <a:cubicBezTo>
                    <a:pt x="52" y="147"/>
                    <a:pt x="53" y="146"/>
                    <a:pt x="53" y="145"/>
                  </a:cubicBezTo>
                  <a:cubicBezTo>
                    <a:pt x="53" y="144"/>
                    <a:pt x="52" y="143"/>
                    <a:pt x="51" y="142"/>
                  </a:cubicBezTo>
                  <a:cubicBezTo>
                    <a:pt x="51" y="141"/>
                    <a:pt x="50" y="141"/>
                    <a:pt x="48" y="141"/>
                  </a:cubicBezTo>
                  <a:cubicBezTo>
                    <a:pt x="47" y="141"/>
                    <a:pt x="46" y="141"/>
                    <a:pt x="45" y="142"/>
                  </a:cubicBezTo>
                  <a:close/>
                  <a:moveTo>
                    <a:pt x="48" y="114"/>
                  </a:moveTo>
                  <a:cubicBezTo>
                    <a:pt x="47" y="115"/>
                    <a:pt x="46" y="115"/>
                    <a:pt x="46" y="116"/>
                  </a:cubicBezTo>
                  <a:cubicBezTo>
                    <a:pt x="45" y="118"/>
                    <a:pt x="44" y="119"/>
                    <a:pt x="43" y="121"/>
                  </a:cubicBezTo>
                  <a:cubicBezTo>
                    <a:pt x="43" y="121"/>
                    <a:pt x="42" y="122"/>
                    <a:pt x="41" y="123"/>
                  </a:cubicBezTo>
                  <a:cubicBezTo>
                    <a:pt x="41" y="123"/>
                    <a:pt x="41" y="124"/>
                    <a:pt x="40" y="124"/>
                  </a:cubicBezTo>
                  <a:cubicBezTo>
                    <a:pt x="39" y="125"/>
                    <a:pt x="39" y="126"/>
                    <a:pt x="39" y="127"/>
                  </a:cubicBezTo>
                  <a:cubicBezTo>
                    <a:pt x="39" y="128"/>
                    <a:pt x="39" y="130"/>
                    <a:pt x="40" y="130"/>
                  </a:cubicBezTo>
                  <a:cubicBezTo>
                    <a:pt x="41" y="131"/>
                    <a:pt x="42" y="132"/>
                    <a:pt x="43" y="132"/>
                  </a:cubicBezTo>
                  <a:cubicBezTo>
                    <a:pt x="44" y="132"/>
                    <a:pt x="46" y="131"/>
                    <a:pt x="46" y="130"/>
                  </a:cubicBezTo>
                  <a:cubicBezTo>
                    <a:pt x="47" y="130"/>
                    <a:pt x="47" y="129"/>
                    <a:pt x="48" y="129"/>
                  </a:cubicBezTo>
                  <a:cubicBezTo>
                    <a:pt x="48" y="128"/>
                    <a:pt x="48" y="128"/>
                    <a:pt x="48" y="128"/>
                  </a:cubicBezTo>
                  <a:cubicBezTo>
                    <a:pt x="49" y="128"/>
                    <a:pt x="49" y="128"/>
                    <a:pt x="49" y="127"/>
                  </a:cubicBezTo>
                  <a:cubicBezTo>
                    <a:pt x="50" y="125"/>
                    <a:pt x="52" y="123"/>
                    <a:pt x="53" y="121"/>
                  </a:cubicBezTo>
                  <a:cubicBezTo>
                    <a:pt x="54" y="120"/>
                    <a:pt x="54" y="118"/>
                    <a:pt x="54" y="117"/>
                  </a:cubicBezTo>
                  <a:cubicBezTo>
                    <a:pt x="53" y="116"/>
                    <a:pt x="53" y="115"/>
                    <a:pt x="52" y="115"/>
                  </a:cubicBezTo>
                  <a:cubicBezTo>
                    <a:pt x="51" y="114"/>
                    <a:pt x="50" y="114"/>
                    <a:pt x="50" y="114"/>
                  </a:cubicBezTo>
                  <a:cubicBezTo>
                    <a:pt x="49" y="114"/>
                    <a:pt x="49" y="114"/>
                    <a:pt x="48" y="114"/>
                  </a:cubicBezTo>
                  <a:close/>
                  <a:moveTo>
                    <a:pt x="67" y="105"/>
                  </a:moveTo>
                  <a:cubicBezTo>
                    <a:pt x="67" y="106"/>
                    <a:pt x="66" y="108"/>
                    <a:pt x="66" y="109"/>
                  </a:cubicBezTo>
                  <a:cubicBezTo>
                    <a:pt x="66" y="109"/>
                    <a:pt x="66" y="109"/>
                    <a:pt x="66" y="109"/>
                  </a:cubicBezTo>
                  <a:cubicBezTo>
                    <a:pt x="65" y="110"/>
                    <a:pt x="65" y="110"/>
                    <a:pt x="65" y="110"/>
                  </a:cubicBezTo>
                  <a:cubicBezTo>
                    <a:pt x="65" y="111"/>
                    <a:pt x="65" y="112"/>
                    <a:pt x="65" y="113"/>
                  </a:cubicBezTo>
                  <a:cubicBezTo>
                    <a:pt x="65" y="114"/>
                    <a:pt x="66" y="115"/>
                    <a:pt x="67" y="115"/>
                  </a:cubicBezTo>
                  <a:cubicBezTo>
                    <a:pt x="68" y="116"/>
                    <a:pt x="69" y="116"/>
                    <a:pt x="70" y="116"/>
                  </a:cubicBezTo>
                  <a:cubicBezTo>
                    <a:pt x="71" y="115"/>
                    <a:pt x="73" y="115"/>
                    <a:pt x="73" y="114"/>
                  </a:cubicBezTo>
                  <a:cubicBezTo>
                    <a:pt x="74" y="112"/>
                    <a:pt x="75" y="109"/>
                    <a:pt x="75" y="107"/>
                  </a:cubicBezTo>
                  <a:cubicBezTo>
                    <a:pt x="76" y="105"/>
                    <a:pt x="75" y="103"/>
                    <a:pt x="72" y="102"/>
                  </a:cubicBezTo>
                  <a:cubicBezTo>
                    <a:pt x="72" y="102"/>
                    <a:pt x="72" y="102"/>
                    <a:pt x="71" y="102"/>
                  </a:cubicBezTo>
                  <a:cubicBezTo>
                    <a:pt x="69" y="102"/>
                    <a:pt x="68" y="103"/>
                    <a:pt x="67" y="105"/>
                  </a:cubicBezTo>
                  <a:close/>
                  <a:moveTo>
                    <a:pt x="68" y="65"/>
                  </a:moveTo>
                  <a:cubicBezTo>
                    <a:pt x="67" y="66"/>
                    <a:pt x="67" y="67"/>
                    <a:pt x="67" y="68"/>
                  </a:cubicBezTo>
                  <a:cubicBezTo>
                    <a:pt x="67" y="70"/>
                    <a:pt x="66" y="71"/>
                    <a:pt x="66" y="73"/>
                  </a:cubicBezTo>
                  <a:cubicBezTo>
                    <a:pt x="66" y="73"/>
                    <a:pt x="66" y="73"/>
                    <a:pt x="66" y="74"/>
                  </a:cubicBezTo>
                  <a:cubicBezTo>
                    <a:pt x="66" y="74"/>
                    <a:pt x="66" y="75"/>
                    <a:pt x="66" y="75"/>
                  </a:cubicBezTo>
                  <a:cubicBezTo>
                    <a:pt x="66" y="76"/>
                    <a:pt x="66" y="77"/>
                    <a:pt x="67" y="77"/>
                  </a:cubicBezTo>
                  <a:cubicBezTo>
                    <a:pt x="67" y="78"/>
                    <a:pt x="68" y="79"/>
                    <a:pt x="69" y="79"/>
                  </a:cubicBezTo>
                  <a:cubicBezTo>
                    <a:pt x="70" y="79"/>
                    <a:pt x="71" y="79"/>
                    <a:pt x="72" y="79"/>
                  </a:cubicBezTo>
                  <a:cubicBezTo>
                    <a:pt x="73" y="78"/>
                    <a:pt x="74" y="77"/>
                    <a:pt x="74" y="76"/>
                  </a:cubicBezTo>
                  <a:cubicBezTo>
                    <a:pt x="74" y="76"/>
                    <a:pt x="75" y="75"/>
                    <a:pt x="75" y="75"/>
                  </a:cubicBezTo>
                  <a:cubicBezTo>
                    <a:pt x="75" y="75"/>
                    <a:pt x="75" y="74"/>
                    <a:pt x="75" y="74"/>
                  </a:cubicBezTo>
                  <a:cubicBezTo>
                    <a:pt x="75" y="74"/>
                    <a:pt x="75" y="73"/>
                    <a:pt x="75" y="73"/>
                  </a:cubicBezTo>
                  <a:cubicBezTo>
                    <a:pt x="75" y="71"/>
                    <a:pt x="75" y="70"/>
                    <a:pt x="75" y="68"/>
                  </a:cubicBezTo>
                  <a:cubicBezTo>
                    <a:pt x="75" y="67"/>
                    <a:pt x="75" y="66"/>
                    <a:pt x="74" y="65"/>
                  </a:cubicBezTo>
                  <a:cubicBezTo>
                    <a:pt x="73" y="64"/>
                    <a:pt x="72" y="64"/>
                    <a:pt x="71" y="64"/>
                  </a:cubicBezTo>
                  <a:cubicBezTo>
                    <a:pt x="70" y="64"/>
                    <a:pt x="69" y="64"/>
                    <a:pt x="68" y="65"/>
                  </a:cubicBezTo>
                  <a:close/>
                  <a:moveTo>
                    <a:pt x="49" y="47"/>
                  </a:moveTo>
                  <a:cubicBezTo>
                    <a:pt x="49" y="47"/>
                    <a:pt x="49" y="47"/>
                    <a:pt x="49" y="48"/>
                  </a:cubicBezTo>
                  <a:cubicBezTo>
                    <a:pt x="49" y="48"/>
                    <a:pt x="49" y="48"/>
                    <a:pt x="49" y="48"/>
                  </a:cubicBezTo>
                  <a:cubicBezTo>
                    <a:pt x="49" y="47"/>
                    <a:pt x="49" y="47"/>
                    <a:pt x="49" y="47"/>
                  </a:cubicBezTo>
                  <a:cubicBezTo>
                    <a:pt x="49" y="47"/>
                    <a:pt x="49" y="47"/>
                    <a:pt x="49" y="47"/>
                  </a:cubicBezTo>
                  <a:close/>
                  <a:moveTo>
                    <a:pt x="51" y="38"/>
                  </a:moveTo>
                  <a:cubicBezTo>
                    <a:pt x="50" y="39"/>
                    <a:pt x="50" y="40"/>
                    <a:pt x="50" y="41"/>
                  </a:cubicBezTo>
                  <a:cubicBezTo>
                    <a:pt x="50" y="43"/>
                    <a:pt x="49" y="45"/>
                    <a:pt x="49" y="47"/>
                  </a:cubicBezTo>
                  <a:cubicBezTo>
                    <a:pt x="49" y="47"/>
                    <a:pt x="49" y="48"/>
                    <a:pt x="49" y="48"/>
                  </a:cubicBezTo>
                  <a:cubicBezTo>
                    <a:pt x="49" y="49"/>
                    <a:pt x="49" y="49"/>
                    <a:pt x="49" y="49"/>
                  </a:cubicBezTo>
                  <a:cubicBezTo>
                    <a:pt x="49" y="50"/>
                    <a:pt x="49" y="51"/>
                    <a:pt x="49" y="52"/>
                  </a:cubicBezTo>
                  <a:cubicBezTo>
                    <a:pt x="50" y="53"/>
                    <a:pt x="51" y="53"/>
                    <a:pt x="52" y="54"/>
                  </a:cubicBezTo>
                  <a:cubicBezTo>
                    <a:pt x="53" y="54"/>
                    <a:pt x="54" y="54"/>
                    <a:pt x="55" y="53"/>
                  </a:cubicBezTo>
                  <a:cubicBezTo>
                    <a:pt x="56" y="53"/>
                    <a:pt x="57" y="52"/>
                    <a:pt x="57" y="51"/>
                  </a:cubicBezTo>
                  <a:cubicBezTo>
                    <a:pt x="57" y="50"/>
                    <a:pt x="58" y="49"/>
                    <a:pt x="58" y="48"/>
                  </a:cubicBezTo>
                  <a:cubicBezTo>
                    <a:pt x="58" y="47"/>
                    <a:pt x="58" y="47"/>
                    <a:pt x="58" y="47"/>
                  </a:cubicBezTo>
                  <a:cubicBezTo>
                    <a:pt x="58" y="47"/>
                    <a:pt x="58" y="46"/>
                    <a:pt x="58" y="46"/>
                  </a:cubicBezTo>
                  <a:cubicBezTo>
                    <a:pt x="58" y="45"/>
                    <a:pt x="58" y="43"/>
                    <a:pt x="58" y="41"/>
                  </a:cubicBezTo>
                  <a:cubicBezTo>
                    <a:pt x="58" y="40"/>
                    <a:pt x="58" y="39"/>
                    <a:pt x="57" y="38"/>
                  </a:cubicBezTo>
                  <a:cubicBezTo>
                    <a:pt x="56" y="37"/>
                    <a:pt x="55" y="37"/>
                    <a:pt x="54" y="37"/>
                  </a:cubicBezTo>
                  <a:cubicBezTo>
                    <a:pt x="53" y="37"/>
                    <a:pt x="52" y="37"/>
                    <a:pt x="51" y="38"/>
                  </a:cubicBezTo>
                  <a:close/>
                  <a:moveTo>
                    <a:pt x="72" y="24"/>
                  </a:moveTo>
                  <a:cubicBezTo>
                    <a:pt x="69" y="24"/>
                    <a:pt x="68" y="27"/>
                    <a:pt x="69" y="29"/>
                  </a:cubicBezTo>
                  <a:cubicBezTo>
                    <a:pt x="69" y="30"/>
                    <a:pt x="69" y="31"/>
                    <a:pt x="69" y="33"/>
                  </a:cubicBezTo>
                  <a:cubicBezTo>
                    <a:pt x="69" y="34"/>
                    <a:pt x="70" y="35"/>
                    <a:pt x="70" y="36"/>
                  </a:cubicBezTo>
                  <a:cubicBezTo>
                    <a:pt x="70" y="37"/>
                    <a:pt x="70" y="37"/>
                    <a:pt x="70" y="38"/>
                  </a:cubicBezTo>
                  <a:cubicBezTo>
                    <a:pt x="70" y="39"/>
                    <a:pt x="70" y="40"/>
                    <a:pt x="71" y="41"/>
                  </a:cubicBezTo>
                  <a:cubicBezTo>
                    <a:pt x="72" y="42"/>
                    <a:pt x="73" y="42"/>
                    <a:pt x="74" y="42"/>
                  </a:cubicBezTo>
                  <a:cubicBezTo>
                    <a:pt x="75" y="42"/>
                    <a:pt x="76" y="42"/>
                    <a:pt x="77" y="41"/>
                  </a:cubicBezTo>
                  <a:cubicBezTo>
                    <a:pt x="78" y="40"/>
                    <a:pt x="78" y="39"/>
                    <a:pt x="78" y="38"/>
                  </a:cubicBezTo>
                  <a:cubicBezTo>
                    <a:pt x="78" y="37"/>
                    <a:pt x="78" y="37"/>
                    <a:pt x="78" y="36"/>
                  </a:cubicBezTo>
                  <a:cubicBezTo>
                    <a:pt x="78" y="36"/>
                    <a:pt x="78" y="35"/>
                    <a:pt x="78" y="35"/>
                  </a:cubicBezTo>
                  <a:cubicBezTo>
                    <a:pt x="78" y="35"/>
                    <a:pt x="78" y="34"/>
                    <a:pt x="78" y="34"/>
                  </a:cubicBezTo>
                  <a:cubicBezTo>
                    <a:pt x="78" y="32"/>
                    <a:pt x="78" y="29"/>
                    <a:pt x="77" y="27"/>
                  </a:cubicBezTo>
                  <a:cubicBezTo>
                    <a:pt x="76" y="25"/>
                    <a:pt x="75" y="23"/>
                    <a:pt x="73" y="23"/>
                  </a:cubicBezTo>
                  <a:cubicBezTo>
                    <a:pt x="72" y="23"/>
                    <a:pt x="72" y="24"/>
                    <a:pt x="72" y="24"/>
                  </a:cubicBezTo>
                  <a:close/>
                </a:path>
              </a:pathLst>
            </a:custGeom>
            <a:solidFill>
              <a:schemeClr val="l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23" name="文本框 22"/>
            <p:cNvSpPr txBox="1"/>
            <p:nvPr>
              <p:custDataLst>
                <p:tags r:id="rId23"/>
              </p:custDataLst>
            </p:nvPr>
          </p:nvSpPr>
          <p:spPr>
            <a:xfrm>
              <a:off x="5520" y="3296"/>
              <a:ext cx="740" cy="630"/>
            </a:xfrm>
            <a:prstGeom prst="rect">
              <a:avLst/>
            </a:prstGeom>
            <a:noFill/>
          </p:spPr>
          <p:txBody>
            <a:bodyPr wrap="square" lIns="68580" tIns="34290" rIns="68580" bIns="34290" rtlCol="0" anchor="ctr" anchorCtr="0">
              <a:normAutofit/>
            </a:bodyPr>
            <a:p>
              <a:pPr algn="ctr"/>
              <a:r>
                <a:rPr lang="en-US" altLang="zh-CN" sz="1500" b="1" dirty="0">
                  <a:solidFill>
                    <a:schemeClr val="lt1"/>
                  </a:solidFill>
                  <a:latin typeface="微软雅黑" panose="020B0503020204020204" charset="-122"/>
                  <a:ea typeface="微软雅黑" panose="020B0503020204020204" charset="-122"/>
                  <a:cs typeface="Arial" panose="020B0604020202020204" pitchFamily="34" charset="0"/>
                </a:rPr>
                <a:t>01</a:t>
              </a:r>
              <a:endParaRPr lang="en-US" altLang="zh-CN" sz="1500" b="1" dirty="0">
                <a:solidFill>
                  <a:schemeClr val="lt1"/>
                </a:solidFill>
                <a:latin typeface="微软雅黑" panose="020B0503020204020204" charset="-122"/>
                <a:ea typeface="微软雅黑" panose="020B0503020204020204" charset="-122"/>
                <a:cs typeface="Arial" panose="020B0604020202020204" pitchFamily="34" charset="0"/>
              </a:endParaRPr>
            </a:p>
          </p:txBody>
        </p:sp>
      </p:grpSp>
      <p:sp>
        <p:nvSpPr>
          <p:cNvPr id="202" name="文本框 201"/>
          <p:cNvSpPr txBox="1"/>
          <p:nvPr>
            <p:custDataLst>
              <p:tags r:id="rId24"/>
            </p:custDataLst>
          </p:nvPr>
        </p:nvSpPr>
        <p:spPr>
          <a:xfrm>
            <a:off x="4223560" y="4370836"/>
            <a:ext cx="1836983" cy="806923"/>
          </a:xfrm>
          <a:prstGeom prst="rect">
            <a:avLst/>
          </a:prstGeom>
          <a:noFill/>
        </p:spPr>
        <p:txBody>
          <a:bodyPr vert="horz" wrap="square" lIns="68580" tIns="34290" rIns="68580" bIns="34290" rtlCol="0" anchor="t" anchorCtr="0">
            <a:normAutofit/>
          </a:bodyPr>
          <a:p>
            <a:pPr marL="0" lvl="1" indent="0" algn="l" fontAlgn="auto">
              <a:lnSpc>
                <a:spcPct val="120000"/>
              </a:lnSpc>
              <a:spcBef>
                <a:spcPts val="0"/>
              </a:spcBef>
              <a:spcAft>
                <a:spcPts val="800"/>
              </a:spcAft>
              <a:buSzPct val="100000"/>
              <a:buNone/>
            </a:pPr>
            <a:r>
              <a:rPr sz="1200" spc="60">
                <a:solidFill>
                  <a:schemeClr val="dk1">
                    <a:lumMod val="85000"/>
                    <a:lumOff val="15000"/>
                  </a:schemeClr>
                </a:solidFill>
                <a:uFillTx/>
                <a:latin typeface="微软雅黑" panose="020B0503020204020204" charset="-122"/>
                <a:ea typeface="微软雅黑" panose="020B0503020204020204" charset="-122"/>
                <a:sym typeface="+mn-ea"/>
              </a:rPr>
              <a:t>建议建立工作群，收集周报的输入内容</a:t>
            </a:r>
            <a:endParaRPr sz="1200" spc="60">
              <a:solidFill>
                <a:schemeClr val="dk1">
                  <a:lumMod val="85000"/>
                  <a:lumOff val="15000"/>
                </a:schemeClr>
              </a:solidFill>
              <a:uFillTx/>
              <a:latin typeface="微软雅黑" panose="020B0503020204020204" charset="-122"/>
              <a:ea typeface="微软雅黑" panose="020B0503020204020204" charset="-122"/>
              <a:sym typeface="+mn-ea"/>
            </a:endParaRPr>
          </a:p>
        </p:txBody>
      </p:sp>
      <p:sp>
        <p:nvSpPr>
          <p:cNvPr id="203" name="文本框 202"/>
          <p:cNvSpPr txBox="1"/>
          <p:nvPr>
            <p:custDataLst>
              <p:tags r:id="rId25"/>
            </p:custDataLst>
          </p:nvPr>
        </p:nvSpPr>
        <p:spPr>
          <a:xfrm>
            <a:off x="4223560" y="4041970"/>
            <a:ext cx="1837631" cy="352120"/>
          </a:xfrm>
          <a:prstGeom prst="rect">
            <a:avLst/>
          </a:prstGeom>
          <a:noFill/>
        </p:spPr>
        <p:txBody>
          <a:bodyPr vert="horz" wrap="square" lIns="68580" tIns="34290" rIns="68580" bIns="34290" rtlCol="0" anchor="t" anchorCtr="0">
            <a:normAutofit/>
          </a:bodyPr>
          <a:p>
            <a:pPr marL="0" fontAlgn="auto">
              <a:lnSpc>
                <a:spcPct val="100000"/>
              </a:lnSpc>
              <a:spcBef>
                <a:spcPts val="0"/>
              </a:spcBef>
              <a:spcAft>
                <a:spcPts val="0"/>
              </a:spcAft>
            </a:pPr>
            <a:r>
              <a:rPr lang="zh-CN" altLang="en-US" sz="1600" b="1" spc="180">
                <a:solidFill>
                  <a:schemeClr val="dk1">
                    <a:lumMod val="75000"/>
                    <a:lumOff val="25000"/>
                  </a:schemeClr>
                </a:solidFill>
                <a:latin typeface="微软雅黑" panose="020B0503020204020204" charset="-122"/>
                <a:ea typeface="微软雅黑" panose="020B0503020204020204" charset="-122"/>
              </a:rPr>
              <a:t>添加标题</a:t>
            </a:r>
            <a:endParaRPr lang="zh-CN" altLang="en-US" sz="1600" b="1" spc="180">
              <a:solidFill>
                <a:schemeClr val="dk1">
                  <a:lumMod val="75000"/>
                  <a:lumOff val="25000"/>
                </a:schemeClr>
              </a:solidFill>
              <a:latin typeface="微软雅黑" panose="020B0503020204020204" charset="-122"/>
              <a:ea typeface="微软雅黑" panose="020B0503020204020204" charset="-122"/>
            </a:endParaRPr>
          </a:p>
        </p:txBody>
      </p:sp>
      <p:grpSp>
        <p:nvGrpSpPr>
          <p:cNvPr id="204" name="组合 203"/>
          <p:cNvGrpSpPr/>
          <p:nvPr>
            <p:custDataLst>
              <p:tags r:id="rId26"/>
            </p:custDataLst>
          </p:nvPr>
        </p:nvGrpSpPr>
        <p:grpSpPr>
          <a:xfrm>
            <a:off x="3711773" y="4035483"/>
            <a:ext cx="480003" cy="805625"/>
            <a:chOff x="5490" y="3263"/>
            <a:chExt cx="740" cy="1242"/>
          </a:xfrm>
        </p:grpSpPr>
        <p:sp>
          <p:nvSpPr>
            <p:cNvPr id="205" name="Freeform 148"/>
            <p:cNvSpPr/>
            <p:nvPr>
              <p:custDataLst>
                <p:tags r:id="rId27"/>
              </p:custDataLst>
            </p:nvPr>
          </p:nvSpPr>
          <p:spPr bwMode="auto">
            <a:xfrm rot="20940000">
              <a:off x="5880" y="3942"/>
              <a:ext cx="153" cy="563"/>
            </a:xfrm>
            <a:custGeom>
              <a:avLst/>
              <a:gdLst>
                <a:gd name="T0" fmla="*/ 16 w 51"/>
                <a:gd name="T1" fmla="*/ 4 h 495"/>
                <a:gd name="T2" fmla="*/ 19 w 51"/>
                <a:gd name="T3" fmla="*/ 0 h 495"/>
                <a:gd name="T4" fmla="*/ 23 w 51"/>
                <a:gd name="T5" fmla="*/ 3 h 495"/>
                <a:gd name="T6" fmla="*/ 26 w 51"/>
                <a:gd name="T7" fmla="*/ 88 h 495"/>
                <a:gd name="T8" fmla="*/ 12 w 51"/>
                <a:gd name="T9" fmla="*/ 172 h 495"/>
                <a:gd name="T10" fmla="*/ 19 w 51"/>
                <a:gd name="T11" fmla="*/ 227 h 495"/>
                <a:gd name="T12" fmla="*/ 29 w 51"/>
                <a:gd name="T13" fmla="*/ 264 h 495"/>
                <a:gd name="T14" fmla="*/ 21 w 51"/>
                <a:gd name="T15" fmla="*/ 312 h 495"/>
                <a:gd name="T16" fmla="*/ 15 w 51"/>
                <a:gd name="T17" fmla="*/ 354 h 495"/>
                <a:gd name="T18" fmla="*/ 21 w 51"/>
                <a:gd name="T19" fmla="*/ 369 h 495"/>
                <a:gd name="T20" fmla="*/ 22 w 51"/>
                <a:gd name="T21" fmla="*/ 493 h 495"/>
                <a:gd name="T22" fmla="*/ 17 w 51"/>
                <a:gd name="T23" fmla="*/ 494 h 495"/>
                <a:gd name="T24" fmla="*/ 16 w 51"/>
                <a:gd name="T25" fmla="*/ 489 h 495"/>
                <a:gd name="T26" fmla="*/ 14 w 51"/>
                <a:gd name="T27" fmla="*/ 372 h 495"/>
                <a:gd name="T28" fmla="*/ 8 w 51"/>
                <a:gd name="T29" fmla="*/ 356 h 495"/>
                <a:gd name="T30" fmla="*/ 14 w 51"/>
                <a:gd name="T31" fmla="*/ 310 h 495"/>
                <a:gd name="T32" fmla="*/ 22 w 51"/>
                <a:gd name="T33" fmla="*/ 265 h 495"/>
                <a:gd name="T34" fmla="*/ 13 w 51"/>
                <a:gd name="T35" fmla="*/ 230 h 495"/>
                <a:gd name="T36" fmla="*/ 5 w 51"/>
                <a:gd name="T37" fmla="*/ 171 h 495"/>
                <a:gd name="T38" fmla="*/ 19 w 51"/>
                <a:gd name="T39" fmla="*/ 87 h 495"/>
                <a:gd name="T40" fmla="*/ 16 w 51"/>
                <a:gd name="T41" fmla="*/ 4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95">
                  <a:moveTo>
                    <a:pt x="16" y="4"/>
                  </a:moveTo>
                  <a:cubicBezTo>
                    <a:pt x="16" y="2"/>
                    <a:pt x="17" y="1"/>
                    <a:pt x="19" y="0"/>
                  </a:cubicBezTo>
                  <a:cubicBezTo>
                    <a:pt x="21" y="0"/>
                    <a:pt x="23" y="1"/>
                    <a:pt x="23" y="3"/>
                  </a:cubicBezTo>
                  <a:cubicBezTo>
                    <a:pt x="28" y="34"/>
                    <a:pt x="28" y="61"/>
                    <a:pt x="26" y="88"/>
                  </a:cubicBezTo>
                  <a:cubicBezTo>
                    <a:pt x="24" y="115"/>
                    <a:pt x="19" y="142"/>
                    <a:pt x="12" y="172"/>
                  </a:cubicBezTo>
                  <a:cubicBezTo>
                    <a:pt x="7" y="196"/>
                    <a:pt x="13" y="211"/>
                    <a:pt x="19" y="227"/>
                  </a:cubicBezTo>
                  <a:cubicBezTo>
                    <a:pt x="24" y="238"/>
                    <a:pt x="28" y="250"/>
                    <a:pt x="29" y="264"/>
                  </a:cubicBezTo>
                  <a:cubicBezTo>
                    <a:pt x="31" y="284"/>
                    <a:pt x="25" y="299"/>
                    <a:pt x="21" y="312"/>
                  </a:cubicBezTo>
                  <a:cubicBezTo>
                    <a:pt x="16" y="326"/>
                    <a:pt x="11" y="339"/>
                    <a:pt x="15" y="354"/>
                  </a:cubicBezTo>
                  <a:cubicBezTo>
                    <a:pt x="16" y="358"/>
                    <a:pt x="18" y="363"/>
                    <a:pt x="21" y="369"/>
                  </a:cubicBezTo>
                  <a:cubicBezTo>
                    <a:pt x="32" y="396"/>
                    <a:pt x="51" y="442"/>
                    <a:pt x="22" y="493"/>
                  </a:cubicBezTo>
                  <a:cubicBezTo>
                    <a:pt x="21" y="495"/>
                    <a:pt x="19" y="495"/>
                    <a:pt x="17" y="494"/>
                  </a:cubicBezTo>
                  <a:cubicBezTo>
                    <a:pt x="16" y="493"/>
                    <a:pt x="15" y="491"/>
                    <a:pt x="16" y="489"/>
                  </a:cubicBezTo>
                  <a:cubicBezTo>
                    <a:pt x="43" y="441"/>
                    <a:pt x="25" y="398"/>
                    <a:pt x="14" y="372"/>
                  </a:cubicBezTo>
                  <a:cubicBezTo>
                    <a:pt x="12" y="365"/>
                    <a:pt x="9" y="360"/>
                    <a:pt x="8" y="356"/>
                  </a:cubicBezTo>
                  <a:cubicBezTo>
                    <a:pt x="4" y="338"/>
                    <a:pt x="9" y="325"/>
                    <a:pt x="14" y="310"/>
                  </a:cubicBezTo>
                  <a:cubicBezTo>
                    <a:pt x="19" y="297"/>
                    <a:pt x="24" y="283"/>
                    <a:pt x="22" y="265"/>
                  </a:cubicBezTo>
                  <a:cubicBezTo>
                    <a:pt x="21" y="251"/>
                    <a:pt x="17" y="240"/>
                    <a:pt x="13" y="230"/>
                  </a:cubicBezTo>
                  <a:cubicBezTo>
                    <a:pt x="6" y="213"/>
                    <a:pt x="0" y="196"/>
                    <a:pt x="5" y="171"/>
                  </a:cubicBezTo>
                  <a:cubicBezTo>
                    <a:pt x="12" y="141"/>
                    <a:pt x="17" y="114"/>
                    <a:pt x="19" y="87"/>
                  </a:cubicBezTo>
                  <a:cubicBezTo>
                    <a:pt x="21" y="61"/>
                    <a:pt x="21" y="34"/>
                    <a:pt x="16" y="4"/>
                  </a:cubicBez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206" name="Freeform 149"/>
            <p:cNvSpPr>
              <a:spLocks noEditPoints="1"/>
            </p:cNvSpPr>
            <p:nvPr>
              <p:custDataLst>
                <p:tags r:id="rId28"/>
              </p:custDataLst>
            </p:nvPr>
          </p:nvSpPr>
          <p:spPr bwMode="auto">
            <a:xfrm rot="20940000">
              <a:off x="5764" y="3894"/>
              <a:ext cx="304" cy="243"/>
            </a:xfrm>
            <a:custGeom>
              <a:avLst/>
              <a:gdLst>
                <a:gd name="T0" fmla="*/ 9 w 102"/>
                <a:gd name="T1" fmla="*/ 65 h 81"/>
                <a:gd name="T2" fmla="*/ 9 w 102"/>
                <a:gd name="T3" fmla="*/ 64 h 81"/>
                <a:gd name="T4" fmla="*/ 9 w 102"/>
                <a:gd name="T5" fmla="*/ 65 h 81"/>
                <a:gd name="T6" fmla="*/ 9 w 102"/>
                <a:gd name="T7" fmla="*/ 65 h 81"/>
                <a:gd name="T8" fmla="*/ 32 w 102"/>
                <a:gd name="T9" fmla="*/ 49 h 81"/>
                <a:gd name="T10" fmla="*/ 32 w 102"/>
                <a:gd name="T11" fmla="*/ 49 h 81"/>
                <a:gd name="T12" fmla="*/ 32 w 102"/>
                <a:gd name="T13" fmla="*/ 49 h 81"/>
                <a:gd name="T14" fmla="*/ 51 w 102"/>
                <a:gd name="T15" fmla="*/ 1 h 81"/>
                <a:gd name="T16" fmla="*/ 51 w 102"/>
                <a:gd name="T17" fmla="*/ 1 h 81"/>
                <a:gd name="T18" fmla="*/ 51 w 102"/>
                <a:gd name="T19" fmla="*/ 1 h 81"/>
                <a:gd name="T20" fmla="*/ 57 w 102"/>
                <a:gd name="T21" fmla="*/ 0 h 81"/>
                <a:gd name="T22" fmla="*/ 51 w 102"/>
                <a:gd name="T23" fmla="*/ 1 h 81"/>
                <a:gd name="T24" fmla="*/ 51 w 102"/>
                <a:gd name="T25" fmla="*/ 1 h 81"/>
                <a:gd name="T26" fmla="*/ 51 w 102"/>
                <a:gd name="T27" fmla="*/ 1 h 81"/>
                <a:gd name="T28" fmla="*/ 50 w 102"/>
                <a:gd name="T29" fmla="*/ 1 h 81"/>
                <a:gd name="T30" fmla="*/ 51 w 102"/>
                <a:gd name="T31" fmla="*/ 1 h 81"/>
                <a:gd name="T32" fmla="*/ 45 w 102"/>
                <a:gd name="T33" fmla="*/ 2 h 81"/>
                <a:gd name="T34" fmla="*/ 42 w 102"/>
                <a:gd name="T35" fmla="*/ 2 h 81"/>
                <a:gd name="T36" fmla="*/ 39 w 102"/>
                <a:gd name="T37" fmla="*/ 2 h 81"/>
                <a:gd name="T38" fmla="*/ 33 w 102"/>
                <a:gd name="T39" fmla="*/ 3 h 81"/>
                <a:gd name="T40" fmla="*/ 28 w 102"/>
                <a:gd name="T41" fmla="*/ 8 h 81"/>
                <a:gd name="T42" fmla="*/ 27 w 102"/>
                <a:gd name="T43" fmla="*/ 9 h 81"/>
                <a:gd name="T44" fmla="*/ 27 w 102"/>
                <a:gd name="T45" fmla="*/ 11 h 81"/>
                <a:gd name="T46" fmla="*/ 22 w 102"/>
                <a:gd name="T47" fmla="*/ 17 h 81"/>
                <a:gd name="T48" fmla="*/ 12 w 102"/>
                <a:gd name="T49" fmla="*/ 31 h 81"/>
                <a:gd name="T50" fmla="*/ 6 w 102"/>
                <a:gd name="T51" fmla="*/ 43 h 81"/>
                <a:gd name="T52" fmla="*/ 1 w 102"/>
                <a:gd name="T53" fmla="*/ 55 h 81"/>
                <a:gd name="T54" fmla="*/ 0 w 102"/>
                <a:gd name="T55" fmla="*/ 62 h 81"/>
                <a:gd name="T56" fmla="*/ 1 w 102"/>
                <a:gd name="T57" fmla="*/ 68 h 81"/>
                <a:gd name="T58" fmla="*/ 5 w 102"/>
                <a:gd name="T59" fmla="*/ 72 h 81"/>
                <a:gd name="T60" fmla="*/ 10 w 102"/>
                <a:gd name="T61" fmla="*/ 74 h 81"/>
                <a:gd name="T62" fmla="*/ 28 w 102"/>
                <a:gd name="T63" fmla="*/ 66 h 81"/>
                <a:gd name="T64" fmla="*/ 41 w 102"/>
                <a:gd name="T65" fmla="*/ 52 h 81"/>
                <a:gd name="T66" fmla="*/ 41 w 102"/>
                <a:gd name="T67" fmla="*/ 51 h 81"/>
                <a:gd name="T68" fmla="*/ 43 w 102"/>
                <a:gd name="T69" fmla="*/ 62 h 81"/>
                <a:gd name="T70" fmla="*/ 47 w 102"/>
                <a:gd name="T71" fmla="*/ 73 h 81"/>
                <a:gd name="T72" fmla="*/ 56 w 102"/>
                <a:gd name="T73" fmla="*/ 80 h 81"/>
                <a:gd name="T74" fmla="*/ 59 w 102"/>
                <a:gd name="T75" fmla="*/ 81 h 81"/>
                <a:gd name="T76" fmla="*/ 62 w 102"/>
                <a:gd name="T77" fmla="*/ 80 h 81"/>
                <a:gd name="T78" fmla="*/ 65 w 102"/>
                <a:gd name="T79" fmla="*/ 80 h 81"/>
                <a:gd name="T80" fmla="*/ 67 w 102"/>
                <a:gd name="T81" fmla="*/ 78 h 81"/>
                <a:gd name="T82" fmla="*/ 69 w 102"/>
                <a:gd name="T83" fmla="*/ 76 h 81"/>
                <a:gd name="T84" fmla="*/ 70 w 102"/>
                <a:gd name="T85" fmla="*/ 74 h 81"/>
                <a:gd name="T86" fmla="*/ 72 w 102"/>
                <a:gd name="T87" fmla="*/ 69 h 81"/>
                <a:gd name="T88" fmla="*/ 73 w 102"/>
                <a:gd name="T89" fmla="*/ 59 h 81"/>
                <a:gd name="T90" fmla="*/ 81 w 102"/>
                <a:gd name="T91" fmla="*/ 67 h 81"/>
                <a:gd name="T92" fmla="*/ 92 w 102"/>
                <a:gd name="T93" fmla="*/ 69 h 81"/>
                <a:gd name="T94" fmla="*/ 98 w 102"/>
                <a:gd name="T95" fmla="*/ 65 h 81"/>
                <a:gd name="T96" fmla="*/ 101 w 102"/>
                <a:gd name="T97" fmla="*/ 60 h 81"/>
                <a:gd name="T98" fmla="*/ 102 w 102"/>
                <a:gd name="T99" fmla="*/ 55 h 81"/>
                <a:gd name="T100" fmla="*/ 101 w 102"/>
                <a:gd name="T101" fmla="*/ 49 h 81"/>
                <a:gd name="T102" fmla="*/ 97 w 102"/>
                <a:gd name="T103" fmla="*/ 38 h 81"/>
                <a:gd name="T104" fmla="*/ 84 w 102"/>
                <a:gd name="T105" fmla="*/ 16 h 81"/>
                <a:gd name="T106" fmla="*/ 79 w 102"/>
                <a:gd name="T107" fmla="*/ 10 h 81"/>
                <a:gd name="T108" fmla="*/ 73 w 102"/>
                <a:gd name="T109" fmla="*/ 4 h 81"/>
                <a:gd name="T110" fmla="*/ 68 w 102"/>
                <a:gd name="T111" fmla="*/ 1 h 81"/>
                <a:gd name="T112" fmla="*/ 62 w 102"/>
                <a:gd name="T113" fmla="*/ 0 h 81"/>
                <a:gd name="T114" fmla="*/ 61 w 102"/>
                <a:gd name="T115" fmla="*/ 0 h 81"/>
                <a:gd name="T116" fmla="*/ 57 w 102"/>
                <a:gd name="T1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 h="81">
                  <a:moveTo>
                    <a:pt x="9" y="65"/>
                  </a:moveTo>
                  <a:cubicBezTo>
                    <a:pt x="9" y="65"/>
                    <a:pt x="9" y="65"/>
                    <a:pt x="9" y="64"/>
                  </a:cubicBezTo>
                  <a:cubicBezTo>
                    <a:pt x="9" y="65"/>
                    <a:pt x="9" y="65"/>
                    <a:pt x="9" y="65"/>
                  </a:cubicBezTo>
                  <a:cubicBezTo>
                    <a:pt x="9" y="65"/>
                    <a:pt x="9" y="65"/>
                    <a:pt x="9" y="65"/>
                  </a:cubicBezTo>
                  <a:close/>
                  <a:moveTo>
                    <a:pt x="32" y="49"/>
                  </a:moveTo>
                  <a:cubicBezTo>
                    <a:pt x="32" y="49"/>
                    <a:pt x="32" y="49"/>
                    <a:pt x="32" y="49"/>
                  </a:cubicBezTo>
                  <a:cubicBezTo>
                    <a:pt x="32" y="49"/>
                    <a:pt x="32" y="49"/>
                    <a:pt x="32" y="49"/>
                  </a:cubicBezTo>
                  <a:close/>
                  <a:moveTo>
                    <a:pt x="51" y="1"/>
                  </a:moveTo>
                  <a:cubicBezTo>
                    <a:pt x="51" y="1"/>
                    <a:pt x="51" y="1"/>
                    <a:pt x="51" y="1"/>
                  </a:cubicBezTo>
                  <a:cubicBezTo>
                    <a:pt x="51" y="1"/>
                    <a:pt x="51" y="1"/>
                    <a:pt x="51" y="1"/>
                  </a:cubicBezTo>
                  <a:close/>
                  <a:moveTo>
                    <a:pt x="57" y="0"/>
                  </a:moveTo>
                  <a:cubicBezTo>
                    <a:pt x="55" y="1"/>
                    <a:pt x="53" y="1"/>
                    <a:pt x="51" y="1"/>
                  </a:cubicBezTo>
                  <a:cubicBezTo>
                    <a:pt x="51" y="1"/>
                    <a:pt x="51" y="1"/>
                    <a:pt x="51" y="1"/>
                  </a:cubicBezTo>
                  <a:cubicBezTo>
                    <a:pt x="51" y="1"/>
                    <a:pt x="51" y="1"/>
                    <a:pt x="51" y="1"/>
                  </a:cubicBezTo>
                  <a:cubicBezTo>
                    <a:pt x="51" y="1"/>
                    <a:pt x="50" y="1"/>
                    <a:pt x="50" y="1"/>
                  </a:cubicBezTo>
                  <a:cubicBezTo>
                    <a:pt x="50" y="1"/>
                    <a:pt x="51" y="1"/>
                    <a:pt x="51" y="1"/>
                  </a:cubicBezTo>
                  <a:cubicBezTo>
                    <a:pt x="49" y="1"/>
                    <a:pt x="47" y="2"/>
                    <a:pt x="45" y="2"/>
                  </a:cubicBezTo>
                  <a:cubicBezTo>
                    <a:pt x="44" y="2"/>
                    <a:pt x="43" y="2"/>
                    <a:pt x="42" y="2"/>
                  </a:cubicBezTo>
                  <a:cubicBezTo>
                    <a:pt x="41" y="2"/>
                    <a:pt x="40" y="2"/>
                    <a:pt x="39" y="2"/>
                  </a:cubicBezTo>
                  <a:cubicBezTo>
                    <a:pt x="37" y="2"/>
                    <a:pt x="35" y="2"/>
                    <a:pt x="33" y="3"/>
                  </a:cubicBezTo>
                  <a:cubicBezTo>
                    <a:pt x="31" y="4"/>
                    <a:pt x="29" y="6"/>
                    <a:pt x="28" y="8"/>
                  </a:cubicBezTo>
                  <a:cubicBezTo>
                    <a:pt x="28" y="8"/>
                    <a:pt x="27" y="9"/>
                    <a:pt x="27" y="9"/>
                  </a:cubicBezTo>
                  <a:cubicBezTo>
                    <a:pt x="27" y="10"/>
                    <a:pt x="27" y="10"/>
                    <a:pt x="27" y="11"/>
                  </a:cubicBezTo>
                  <a:cubicBezTo>
                    <a:pt x="25" y="13"/>
                    <a:pt x="24" y="15"/>
                    <a:pt x="22" y="17"/>
                  </a:cubicBezTo>
                  <a:cubicBezTo>
                    <a:pt x="18" y="21"/>
                    <a:pt x="15" y="26"/>
                    <a:pt x="12" y="31"/>
                  </a:cubicBezTo>
                  <a:cubicBezTo>
                    <a:pt x="10" y="35"/>
                    <a:pt x="8" y="39"/>
                    <a:pt x="6" y="43"/>
                  </a:cubicBezTo>
                  <a:cubicBezTo>
                    <a:pt x="4" y="47"/>
                    <a:pt x="3" y="51"/>
                    <a:pt x="1" y="55"/>
                  </a:cubicBezTo>
                  <a:cubicBezTo>
                    <a:pt x="1" y="57"/>
                    <a:pt x="0" y="59"/>
                    <a:pt x="0" y="62"/>
                  </a:cubicBezTo>
                  <a:cubicBezTo>
                    <a:pt x="0" y="64"/>
                    <a:pt x="0" y="66"/>
                    <a:pt x="1" y="68"/>
                  </a:cubicBezTo>
                  <a:cubicBezTo>
                    <a:pt x="2" y="70"/>
                    <a:pt x="4" y="71"/>
                    <a:pt x="5" y="72"/>
                  </a:cubicBezTo>
                  <a:cubicBezTo>
                    <a:pt x="6" y="73"/>
                    <a:pt x="8" y="74"/>
                    <a:pt x="10" y="74"/>
                  </a:cubicBezTo>
                  <a:cubicBezTo>
                    <a:pt x="17" y="76"/>
                    <a:pt x="23" y="71"/>
                    <a:pt x="28" y="66"/>
                  </a:cubicBezTo>
                  <a:cubicBezTo>
                    <a:pt x="33" y="62"/>
                    <a:pt x="37" y="57"/>
                    <a:pt x="41" y="52"/>
                  </a:cubicBezTo>
                  <a:cubicBezTo>
                    <a:pt x="41" y="51"/>
                    <a:pt x="41" y="51"/>
                    <a:pt x="41" y="51"/>
                  </a:cubicBezTo>
                  <a:cubicBezTo>
                    <a:pt x="42" y="55"/>
                    <a:pt x="42" y="59"/>
                    <a:pt x="43" y="62"/>
                  </a:cubicBezTo>
                  <a:cubicBezTo>
                    <a:pt x="44" y="66"/>
                    <a:pt x="45" y="70"/>
                    <a:pt x="47" y="73"/>
                  </a:cubicBezTo>
                  <a:cubicBezTo>
                    <a:pt x="49" y="77"/>
                    <a:pt x="52" y="79"/>
                    <a:pt x="56" y="80"/>
                  </a:cubicBezTo>
                  <a:cubicBezTo>
                    <a:pt x="57" y="81"/>
                    <a:pt x="58" y="81"/>
                    <a:pt x="59" y="81"/>
                  </a:cubicBezTo>
                  <a:cubicBezTo>
                    <a:pt x="60" y="81"/>
                    <a:pt x="61" y="81"/>
                    <a:pt x="62" y="80"/>
                  </a:cubicBezTo>
                  <a:cubicBezTo>
                    <a:pt x="63" y="80"/>
                    <a:pt x="64" y="80"/>
                    <a:pt x="65" y="80"/>
                  </a:cubicBezTo>
                  <a:cubicBezTo>
                    <a:pt x="66" y="79"/>
                    <a:pt x="66" y="78"/>
                    <a:pt x="67" y="78"/>
                  </a:cubicBezTo>
                  <a:cubicBezTo>
                    <a:pt x="68" y="77"/>
                    <a:pt x="68" y="77"/>
                    <a:pt x="69" y="76"/>
                  </a:cubicBezTo>
                  <a:cubicBezTo>
                    <a:pt x="69" y="75"/>
                    <a:pt x="70" y="75"/>
                    <a:pt x="70" y="74"/>
                  </a:cubicBezTo>
                  <a:cubicBezTo>
                    <a:pt x="71" y="72"/>
                    <a:pt x="71" y="71"/>
                    <a:pt x="72" y="69"/>
                  </a:cubicBezTo>
                  <a:cubicBezTo>
                    <a:pt x="72" y="66"/>
                    <a:pt x="73" y="62"/>
                    <a:pt x="73" y="59"/>
                  </a:cubicBezTo>
                  <a:cubicBezTo>
                    <a:pt x="75" y="62"/>
                    <a:pt x="78" y="65"/>
                    <a:pt x="81" y="67"/>
                  </a:cubicBezTo>
                  <a:cubicBezTo>
                    <a:pt x="84" y="69"/>
                    <a:pt x="89" y="70"/>
                    <a:pt x="92" y="69"/>
                  </a:cubicBezTo>
                  <a:cubicBezTo>
                    <a:pt x="94" y="68"/>
                    <a:pt x="96" y="67"/>
                    <a:pt x="98" y="65"/>
                  </a:cubicBezTo>
                  <a:cubicBezTo>
                    <a:pt x="99" y="64"/>
                    <a:pt x="100" y="62"/>
                    <a:pt x="101" y="60"/>
                  </a:cubicBezTo>
                  <a:cubicBezTo>
                    <a:pt x="101" y="59"/>
                    <a:pt x="102" y="57"/>
                    <a:pt x="102" y="55"/>
                  </a:cubicBezTo>
                  <a:cubicBezTo>
                    <a:pt x="102" y="53"/>
                    <a:pt x="101" y="51"/>
                    <a:pt x="101" y="49"/>
                  </a:cubicBezTo>
                  <a:cubicBezTo>
                    <a:pt x="101" y="45"/>
                    <a:pt x="99" y="41"/>
                    <a:pt x="97" y="38"/>
                  </a:cubicBezTo>
                  <a:cubicBezTo>
                    <a:pt x="94" y="30"/>
                    <a:pt x="89" y="23"/>
                    <a:pt x="84" y="16"/>
                  </a:cubicBezTo>
                  <a:cubicBezTo>
                    <a:pt x="83" y="14"/>
                    <a:pt x="81" y="12"/>
                    <a:pt x="79" y="10"/>
                  </a:cubicBezTo>
                  <a:cubicBezTo>
                    <a:pt x="77" y="8"/>
                    <a:pt x="75" y="6"/>
                    <a:pt x="73" y="4"/>
                  </a:cubicBezTo>
                  <a:cubicBezTo>
                    <a:pt x="71" y="3"/>
                    <a:pt x="70" y="2"/>
                    <a:pt x="68" y="1"/>
                  </a:cubicBezTo>
                  <a:cubicBezTo>
                    <a:pt x="66" y="0"/>
                    <a:pt x="64" y="0"/>
                    <a:pt x="62" y="0"/>
                  </a:cubicBezTo>
                  <a:cubicBezTo>
                    <a:pt x="62" y="0"/>
                    <a:pt x="61" y="0"/>
                    <a:pt x="61" y="0"/>
                  </a:cubicBezTo>
                  <a:cubicBezTo>
                    <a:pt x="59" y="0"/>
                    <a:pt x="58" y="0"/>
                    <a:pt x="57" y="0"/>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207" name="Freeform 150"/>
            <p:cNvSpPr>
              <a:spLocks noEditPoints="1"/>
            </p:cNvSpPr>
            <p:nvPr>
              <p:custDataLst>
                <p:tags r:id="rId29"/>
              </p:custDataLst>
            </p:nvPr>
          </p:nvSpPr>
          <p:spPr bwMode="auto">
            <a:xfrm rot="20940000">
              <a:off x="5560" y="3263"/>
              <a:ext cx="617" cy="684"/>
            </a:xfrm>
            <a:custGeom>
              <a:avLst/>
              <a:gdLst>
                <a:gd name="T0" fmla="*/ 12 w 207"/>
                <a:gd name="T1" fmla="*/ 102 h 229"/>
                <a:gd name="T2" fmla="*/ 12 w 207"/>
                <a:gd name="T3" fmla="*/ 103 h 229"/>
                <a:gd name="T4" fmla="*/ 12 w 207"/>
                <a:gd name="T5" fmla="*/ 102 h 229"/>
                <a:gd name="T6" fmla="*/ 172 w 207"/>
                <a:gd name="T7" fmla="*/ 39 h 229"/>
                <a:gd name="T8" fmla="*/ 172 w 207"/>
                <a:gd name="T9" fmla="*/ 39 h 229"/>
                <a:gd name="T10" fmla="*/ 172 w 207"/>
                <a:gd name="T11" fmla="*/ 40 h 229"/>
                <a:gd name="T12" fmla="*/ 172 w 207"/>
                <a:gd name="T13" fmla="*/ 39 h 229"/>
                <a:gd name="T14" fmla="*/ 93 w 207"/>
                <a:gd name="T15" fmla="*/ 1 h 229"/>
                <a:gd name="T16" fmla="*/ 70 w 207"/>
                <a:gd name="T17" fmla="*/ 7 h 229"/>
                <a:gd name="T18" fmla="*/ 57 w 207"/>
                <a:gd name="T19" fmla="*/ 14 h 229"/>
                <a:gd name="T20" fmla="*/ 44 w 207"/>
                <a:gd name="T21" fmla="*/ 22 h 229"/>
                <a:gd name="T22" fmla="*/ 24 w 207"/>
                <a:gd name="T23" fmla="*/ 44 h 229"/>
                <a:gd name="T24" fmla="*/ 10 w 207"/>
                <a:gd name="T25" fmla="*/ 71 h 229"/>
                <a:gd name="T26" fmla="*/ 6 w 207"/>
                <a:gd name="T27" fmla="*/ 85 h 229"/>
                <a:gd name="T28" fmla="*/ 3 w 207"/>
                <a:gd name="T29" fmla="*/ 100 h 229"/>
                <a:gd name="T30" fmla="*/ 6 w 207"/>
                <a:gd name="T31" fmla="*/ 162 h 229"/>
                <a:gd name="T32" fmla="*/ 18 w 207"/>
                <a:gd name="T33" fmla="*/ 189 h 229"/>
                <a:gd name="T34" fmla="*/ 28 w 207"/>
                <a:gd name="T35" fmla="*/ 201 h 229"/>
                <a:gd name="T36" fmla="*/ 41 w 207"/>
                <a:gd name="T37" fmla="*/ 212 h 229"/>
                <a:gd name="T38" fmla="*/ 69 w 207"/>
                <a:gd name="T39" fmla="*/ 225 h 229"/>
                <a:gd name="T40" fmla="*/ 86 w 207"/>
                <a:gd name="T41" fmla="*/ 228 h 229"/>
                <a:gd name="T42" fmla="*/ 102 w 207"/>
                <a:gd name="T43" fmla="*/ 229 h 229"/>
                <a:gd name="T44" fmla="*/ 133 w 207"/>
                <a:gd name="T45" fmla="*/ 224 h 229"/>
                <a:gd name="T46" fmla="*/ 160 w 207"/>
                <a:gd name="T47" fmla="*/ 210 h 229"/>
                <a:gd name="T48" fmla="*/ 195 w 207"/>
                <a:gd name="T49" fmla="*/ 165 h 229"/>
                <a:gd name="T50" fmla="*/ 207 w 207"/>
                <a:gd name="T51" fmla="*/ 108 h 229"/>
                <a:gd name="T52" fmla="*/ 204 w 207"/>
                <a:gd name="T53" fmla="*/ 80 h 229"/>
                <a:gd name="T54" fmla="*/ 193 w 207"/>
                <a:gd name="T55" fmla="*/ 53 h 229"/>
                <a:gd name="T56" fmla="*/ 173 w 207"/>
                <a:gd name="T57" fmla="*/ 28 h 229"/>
                <a:gd name="T58" fmla="*/ 160 w 207"/>
                <a:gd name="T59" fmla="*/ 18 h 229"/>
                <a:gd name="T60" fmla="*/ 155 w 207"/>
                <a:gd name="T61" fmla="*/ 13 h 229"/>
                <a:gd name="T62" fmla="*/ 142 w 207"/>
                <a:gd name="T63" fmla="*/ 7 h 229"/>
                <a:gd name="T64" fmla="*/ 129 w 207"/>
                <a:gd name="T65" fmla="*/ 3 h 229"/>
                <a:gd name="T66" fmla="*/ 116 w 207"/>
                <a:gd name="T67" fmla="*/ 0 h 229"/>
                <a:gd name="T68" fmla="*/ 107 w 207"/>
                <a:gd name="T69" fmla="*/ 0 h 229"/>
                <a:gd name="T70" fmla="*/ 93 w 207"/>
                <a:gd name="T71" fmla="*/ 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29">
                  <a:moveTo>
                    <a:pt x="12" y="102"/>
                  </a:moveTo>
                  <a:cubicBezTo>
                    <a:pt x="12" y="103"/>
                    <a:pt x="12" y="103"/>
                    <a:pt x="12" y="103"/>
                  </a:cubicBezTo>
                  <a:cubicBezTo>
                    <a:pt x="12" y="103"/>
                    <a:pt x="12" y="103"/>
                    <a:pt x="12" y="102"/>
                  </a:cubicBezTo>
                  <a:close/>
                  <a:moveTo>
                    <a:pt x="172" y="39"/>
                  </a:moveTo>
                  <a:cubicBezTo>
                    <a:pt x="172" y="39"/>
                    <a:pt x="172" y="39"/>
                    <a:pt x="172" y="39"/>
                  </a:cubicBezTo>
                  <a:cubicBezTo>
                    <a:pt x="172" y="39"/>
                    <a:pt x="172" y="40"/>
                    <a:pt x="172" y="40"/>
                  </a:cubicBezTo>
                  <a:cubicBezTo>
                    <a:pt x="172" y="40"/>
                    <a:pt x="172" y="39"/>
                    <a:pt x="172" y="39"/>
                  </a:cubicBezTo>
                  <a:close/>
                  <a:moveTo>
                    <a:pt x="93" y="1"/>
                  </a:moveTo>
                  <a:cubicBezTo>
                    <a:pt x="85" y="2"/>
                    <a:pt x="78" y="4"/>
                    <a:pt x="70" y="7"/>
                  </a:cubicBezTo>
                  <a:cubicBezTo>
                    <a:pt x="66" y="9"/>
                    <a:pt x="61" y="11"/>
                    <a:pt x="57" y="14"/>
                  </a:cubicBezTo>
                  <a:cubicBezTo>
                    <a:pt x="52" y="16"/>
                    <a:pt x="48" y="19"/>
                    <a:pt x="44" y="22"/>
                  </a:cubicBezTo>
                  <a:cubicBezTo>
                    <a:pt x="37" y="28"/>
                    <a:pt x="30" y="36"/>
                    <a:pt x="24" y="44"/>
                  </a:cubicBezTo>
                  <a:cubicBezTo>
                    <a:pt x="18" y="52"/>
                    <a:pt x="14" y="61"/>
                    <a:pt x="10" y="71"/>
                  </a:cubicBezTo>
                  <a:cubicBezTo>
                    <a:pt x="8" y="75"/>
                    <a:pt x="7" y="80"/>
                    <a:pt x="6" y="85"/>
                  </a:cubicBezTo>
                  <a:cubicBezTo>
                    <a:pt x="5" y="90"/>
                    <a:pt x="4" y="95"/>
                    <a:pt x="3" y="100"/>
                  </a:cubicBezTo>
                  <a:cubicBezTo>
                    <a:pt x="1" y="121"/>
                    <a:pt x="0" y="142"/>
                    <a:pt x="6" y="162"/>
                  </a:cubicBezTo>
                  <a:cubicBezTo>
                    <a:pt x="8" y="172"/>
                    <a:pt x="12" y="181"/>
                    <a:pt x="18" y="189"/>
                  </a:cubicBezTo>
                  <a:cubicBezTo>
                    <a:pt x="21" y="194"/>
                    <a:pt x="24" y="198"/>
                    <a:pt x="28" y="201"/>
                  </a:cubicBezTo>
                  <a:cubicBezTo>
                    <a:pt x="32" y="205"/>
                    <a:pt x="36" y="209"/>
                    <a:pt x="41" y="212"/>
                  </a:cubicBezTo>
                  <a:cubicBezTo>
                    <a:pt x="49" y="218"/>
                    <a:pt x="59" y="223"/>
                    <a:pt x="69" y="225"/>
                  </a:cubicBezTo>
                  <a:cubicBezTo>
                    <a:pt x="75" y="227"/>
                    <a:pt x="80" y="228"/>
                    <a:pt x="86" y="228"/>
                  </a:cubicBezTo>
                  <a:cubicBezTo>
                    <a:pt x="91" y="229"/>
                    <a:pt x="96" y="229"/>
                    <a:pt x="102" y="229"/>
                  </a:cubicBezTo>
                  <a:cubicBezTo>
                    <a:pt x="112" y="229"/>
                    <a:pt x="123" y="227"/>
                    <a:pt x="133" y="224"/>
                  </a:cubicBezTo>
                  <a:cubicBezTo>
                    <a:pt x="143" y="221"/>
                    <a:pt x="152" y="216"/>
                    <a:pt x="160" y="210"/>
                  </a:cubicBezTo>
                  <a:cubicBezTo>
                    <a:pt x="175" y="198"/>
                    <a:pt x="187" y="183"/>
                    <a:pt x="195" y="165"/>
                  </a:cubicBezTo>
                  <a:cubicBezTo>
                    <a:pt x="203" y="147"/>
                    <a:pt x="207" y="128"/>
                    <a:pt x="207" y="108"/>
                  </a:cubicBezTo>
                  <a:cubicBezTo>
                    <a:pt x="207" y="99"/>
                    <a:pt x="206" y="89"/>
                    <a:pt x="204" y="80"/>
                  </a:cubicBezTo>
                  <a:cubicBezTo>
                    <a:pt x="201" y="71"/>
                    <a:pt x="197" y="62"/>
                    <a:pt x="193" y="53"/>
                  </a:cubicBezTo>
                  <a:cubicBezTo>
                    <a:pt x="187" y="44"/>
                    <a:pt x="181" y="36"/>
                    <a:pt x="173" y="28"/>
                  </a:cubicBezTo>
                  <a:cubicBezTo>
                    <a:pt x="169" y="24"/>
                    <a:pt x="165" y="21"/>
                    <a:pt x="160" y="18"/>
                  </a:cubicBezTo>
                  <a:cubicBezTo>
                    <a:pt x="158" y="16"/>
                    <a:pt x="157" y="15"/>
                    <a:pt x="155" y="13"/>
                  </a:cubicBezTo>
                  <a:cubicBezTo>
                    <a:pt x="151" y="10"/>
                    <a:pt x="146" y="8"/>
                    <a:pt x="142" y="7"/>
                  </a:cubicBezTo>
                  <a:cubicBezTo>
                    <a:pt x="138" y="5"/>
                    <a:pt x="134" y="4"/>
                    <a:pt x="129" y="3"/>
                  </a:cubicBezTo>
                  <a:cubicBezTo>
                    <a:pt x="125" y="2"/>
                    <a:pt x="121" y="1"/>
                    <a:pt x="116" y="0"/>
                  </a:cubicBezTo>
                  <a:cubicBezTo>
                    <a:pt x="113" y="0"/>
                    <a:pt x="110" y="0"/>
                    <a:pt x="107" y="0"/>
                  </a:cubicBezTo>
                  <a:cubicBezTo>
                    <a:pt x="102" y="0"/>
                    <a:pt x="98" y="0"/>
                    <a:pt x="93" y="1"/>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grpSp>
          <p:nvGrpSpPr>
            <p:cNvPr id="208" name="组合 207"/>
            <p:cNvGrpSpPr/>
            <p:nvPr/>
          </p:nvGrpSpPr>
          <p:grpSpPr>
            <a:xfrm rot="20940000">
              <a:off x="5629" y="3354"/>
              <a:ext cx="138" cy="139"/>
              <a:chOff x="5647" y="3286"/>
              <a:chExt cx="126" cy="161"/>
            </a:xfrm>
            <a:solidFill>
              <a:schemeClr val="bg1">
                <a:alpha val="20000"/>
              </a:schemeClr>
            </a:solidFill>
          </p:grpSpPr>
          <p:sp>
            <p:nvSpPr>
              <p:cNvPr id="209" name="Freeform 151"/>
              <p:cNvSpPr/>
              <p:nvPr>
                <p:custDataLst>
                  <p:tags r:id="rId30"/>
                </p:custDataLst>
              </p:nvPr>
            </p:nvSpPr>
            <p:spPr bwMode="auto">
              <a:xfrm>
                <a:off x="5675" y="3286"/>
                <a:ext cx="99" cy="95"/>
              </a:xfrm>
              <a:custGeom>
                <a:avLst/>
                <a:gdLst>
                  <a:gd name="T0" fmla="*/ 25 w 38"/>
                  <a:gd name="T1" fmla="*/ 0 h 36"/>
                  <a:gd name="T2" fmla="*/ 22 w 38"/>
                  <a:gd name="T3" fmla="*/ 1 h 36"/>
                  <a:gd name="T4" fmla="*/ 19 w 38"/>
                  <a:gd name="T5" fmla="*/ 1 h 36"/>
                  <a:gd name="T6" fmla="*/ 7 w 38"/>
                  <a:gd name="T7" fmla="*/ 9 h 36"/>
                  <a:gd name="T8" fmla="*/ 3 w 38"/>
                  <a:gd name="T9" fmla="*/ 15 h 36"/>
                  <a:gd name="T10" fmla="*/ 1 w 38"/>
                  <a:gd name="T11" fmla="*/ 21 h 36"/>
                  <a:gd name="T12" fmla="*/ 1 w 38"/>
                  <a:gd name="T13" fmla="*/ 28 h 36"/>
                  <a:gd name="T14" fmla="*/ 5 w 38"/>
                  <a:gd name="T15" fmla="*/ 34 h 36"/>
                  <a:gd name="T16" fmla="*/ 10 w 38"/>
                  <a:gd name="T17" fmla="*/ 36 h 36"/>
                  <a:gd name="T18" fmla="*/ 13 w 38"/>
                  <a:gd name="T19" fmla="*/ 36 h 36"/>
                  <a:gd name="T20" fmla="*/ 17 w 38"/>
                  <a:gd name="T21" fmla="*/ 36 h 36"/>
                  <a:gd name="T22" fmla="*/ 22 w 38"/>
                  <a:gd name="T23" fmla="*/ 33 h 36"/>
                  <a:gd name="T24" fmla="*/ 28 w 38"/>
                  <a:gd name="T25" fmla="*/ 29 h 36"/>
                  <a:gd name="T26" fmla="*/ 35 w 38"/>
                  <a:gd name="T27" fmla="*/ 21 h 36"/>
                  <a:gd name="T28" fmla="*/ 36 w 38"/>
                  <a:gd name="T29" fmla="*/ 18 h 36"/>
                  <a:gd name="T30" fmla="*/ 37 w 38"/>
                  <a:gd name="T31" fmla="*/ 16 h 36"/>
                  <a:gd name="T32" fmla="*/ 37 w 38"/>
                  <a:gd name="T33" fmla="*/ 7 h 36"/>
                  <a:gd name="T34" fmla="*/ 35 w 38"/>
                  <a:gd name="T35" fmla="*/ 3 h 36"/>
                  <a:gd name="T36" fmla="*/ 30 w 38"/>
                  <a:gd name="T37" fmla="*/ 1 h 36"/>
                  <a:gd name="T38" fmla="*/ 28 w 38"/>
                  <a:gd name="T39" fmla="*/ 0 h 36"/>
                  <a:gd name="T40" fmla="*/ 26 w 38"/>
                  <a:gd name="T41" fmla="*/ 0 h 36"/>
                  <a:gd name="T42" fmla="*/ 25 w 38"/>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6">
                    <a:moveTo>
                      <a:pt x="25" y="0"/>
                    </a:moveTo>
                    <a:cubicBezTo>
                      <a:pt x="24" y="0"/>
                      <a:pt x="23" y="0"/>
                      <a:pt x="22" y="1"/>
                    </a:cubicBezTo>
                    <a:cubicBezTo>
                      <a:pt x="21" y="1"/>
                      <a:pt x="20" y="1"/>
                      <a:pt x="19" y="1"/>
                    </a:cubicBezTo>
                    <a:cubicBezTo>
                      <a:pt x="14" y="3"/>
                      <a:pt x="11" y="6"/>
                      <a:pt x="7" y="9"/>
                    </a:cubicBezTo>
                    <a:cubicBezTo>
                      <a:pt x="6" y="11"/>
                      <a:pt x="4" y="13"/>
                      <a:pt x="3" y="15"/>
                    </a:cubicBezTo>
                    <a:cubicBezTo>
                      <a:pt x="2" y="17"/>
                      <a:pt x="1" y="19"/>
                      <a:pt x="1" y="21"/>
                    </a:cubicBezTo>
                    <a:cubicBezTo>
                      <a:pt x="0" y="23"/>
                      <a:pt x="0" y="26"/>
                      <a:pt x="1" y="28"/>
                    </a:cubicBezTo>
                    <a:cubicBezTo>
                      <a:pt x="2" y="30"/>
                      <a:pt x="3" y="32"/>
                      <a:pt x="5" y="34"/>
                    </a:cubicBezTo>
                    <a:cubicBezTo>
                      <a:pt x="6" y="35"/>
                      <a:pt x="8" y="36"/>
                      <a:pt x="10" y="36"/>
                    </a:cubicBezTo>
                    <a:cubicBezTo>
                      <a:pt x="11" y="36"/>
                      <a:pt x="12" y="36"/>
                      <a:pt x="13" y="36"/>
                    </a:cubicBezTo>
                    <a:cubicBezTo>
                      <a:pt x="14" y="36"/>
                      <a:pt x="16" y="36"/>
                      <a:pt x="17" y="36"/>
                    </a:cubicBezTo>
                    <a:cubicBezTo>
                      <a:pt x="19" y="35"/>
                      <a:pt x="21" y="34"/>
                      <a:pt x="22" y="33"/>
                    </a:cubicBezTo>
                    <a:cubicBezTo>
                      <a:pt x="24" y="32"/>
                      <a:pt x="26" y="31"/>
                      <a:pt x="28" y="29"/>
                    </a:cubicBezTo>
                    <a:cubicBezTo>
                      <a:pt x="31" y="27"/>
                      <a:pt x="34" y="24"/>
                      <a:pt x="35" y="21"/>
                    </a:cubicBezTo>
                    <a:cubicBezTo>
                      <a:pt x="35" y="20"/>
                      <a:pt x="36" y="19"/>
                      <a:pt x="36" y="18"/>
                    </a:cubicBezTo>
                    <a:cubicBezTo>
                      <a:pt x="36" y="17"/>
                      <a:pt x="37" y="16"/>
                      <a:pt x="37" y="16"/>
                    </a:cubicBezTo>
                    <a:cubicBezTo>
                      <a:pt x="38" y="13"/>
                      <a:pt x="38" y="10"/>
                      <a:pt x="37" y="7"/>
                    </a:cubicBezTo>
                    <a:cubicBezTo>
                      <a:pt x="37" y="6"/>
                      <a:pt x="36" y="4"/>
                      <a:pt x="35" y="3"/>
                    </a:cubicBezTo>
                    <a:cubicBezTo>
                      <a:pt x="34" y="2"/>
                      <a:pt x="32" y="1"/>
                      <a:pt x="30" y="1"/>
                    </a:cubicBezTo>
                    <a:cubicBezTo>
                      <a:pt x="30" y="0"/>
                      <a:pt x="29" y="0"/>
                      <a:pt x="28" y="0"/>
                    </a:cubicBezTo>
                    <a:cubicBezTo>
                      <a:pt x="27" y="0"/>
                      <a:pt x="27" y="0"/>
                      <a:pt x="26" y="0"/>
                    </a:cubicBezTo>
                    <a:cubicBezTo>
                      <a:pt x="26" y="0"/>
                      <a:pt x="26" y="0"/>
                      <a:pt x="25"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210" name="Freeform 152"/>
              <p:cNvSpPr/>
              <p:nvPr>
                <p:custDataLst>
                  <p:tags r:id="rId31"/>
                </p:custDataLst>
              </p:nvPr>
            </p:nvSpPr>
            <p:spPr bwMode="auto">
              <a:xfrm>
                <a:off x="5647" y="3401"/>
                <a:ext cx="41" cy="46"/>
              </a:xfrm>
              <a:custGeom>
                <a:avLst/>
                <a:gdLst>
                  <a:gd name="T0" fmla="*/ 7 w 16"/>
                  <a:gd name="T1" fmla="*/ 0 h 18"/>
                  <a:gd name="T2" fmla="*/ 6 w 16"/>
                  <a:gd name="T3" fmla="*/ 1 h 18"/>
                  <a:gd name="T4" fmla="*/ 5 w 16"/>
                  <a:gd name="T5" fmla="*/ 1 h 18"/>
                  <a:gd name="T6" fmla="*/ 2 w 16"/>
                  <a:gd name="T7" fmla="*/ 4 h 18"/>
                  <a:gd name="T8" fmla="*/ 1 w 16"/>
                  <a:gd name="T9" fmla="*/ 7 h 18"/>
                  <a:gd name="T10" fmla="*/ 0 w 16"/>
                  <a:gd name="T11" fmla="*/ 9 h 18"/>
                  <a:gd name="T12" fmla="*/ 0 w 16"/>
                  <a:gd name="T13" fmla="*/ 15 h 18"/>
                  <a:gd name="T14" fmla="*/ 3 w 16"/>
                  <a:gd name="T15" fmla="*/ 18 h 18"/>
                  <a:gd name="T16" fmla="*/ 5 w 16"/>
                  <a:gd name="T17" fmla="*/ 18 h 18"/>
                  <a:gd name="T18" fmla="*/ 7 w 16"/>
                  <a:gd name="T19" fmla="*/ 18 h 18"/>
                  <a:gd name="T20" fmla="*/ 10 w 16"/>
                  <a:gd name="T21" fmla="*/ 17 h 18"/>
                  <a:gd name="T22" fmla="*/ 14 w 16"/>
                  <a:gd name="T23" fmla="*/ 13 h 18"/>
                  <a:gd name="T24" fmla="*/ 15 w 16"/>
                  <a:gd name="T25" fmla="*/ 11 h 18"/>
                  <a:gd name="T26" fmla="*/ 16 w 16"/>
                  <a:gd name="T27" fmla="*/ 7 h 18"/>
                  <a:gd name="T28" fmla="*/ 16 w 16"/>
                  <a:gd name="T29" fmla="*/ 5 h 18"/>
                  <a:gd name="T30" fmla="*/ 15 w 16"/>
                  <a:gd name="T31" fmla="*/ 3 h 18"/>
                  <a:gd name="T32" fmla="*/ 13 w 16"/>
                  <a:gd name="T33" fmla="*/ 2 h 18"/>
                  <a:gd name="T34" fmla="*/ 11 w 16"/>
                  <a:gd name="T35" fmla="*/ 0 h 18"/>
                  <a:gd name="T36" fmla="*/ 9 w 16"/>
                  <a:gd name="T37" fmla="*/ 0 h 18"/>
                  <a:gd name="T38" fmla="*/ 7 w 16"/>
                  <a:gd name="T3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18">
                    <a:moveTo>
                      <a:pt x="7" y="0"/>
                    </a:moveTo>
                    <a:cubicBezTo>
                      <a:pt x="7" y="0"/>
                      <a:pt x="7" y="0"/>
                      <a:pt x="6" y="1"/>
                    </a:cubicBezTo>
                    <a:cubicBezTo>
                      <a:pt x="6" y="1"/>
                      <a:pt x="5" y="1"/>
                      <a:pt x="5" y="1"/>
                    </a:cubicBezTo>
                    <a:cubicBezTo>
                      <a:pt x="4" y="2"/>
                      <a:pt x="3" y="3"/>
                      <a:pt x="2" y="4"/>
                    </a:cubicBezTo>
                    <a:cubicBezTo>
                      <a:pt x="2" y="5"/>
                      <a:pt x="1" y="6"/>
                      <a:pt x="1" y="7"/>
                    </a:cubicBezTo>
                    <a:cubicBezTo>
                      <a:pt x="1" y="7"/>
                      <a:pt x="0" y="8"/>
                      <a:pt x="0" y="9"/>
                    </a:cubicBezTo>
                    <a:cubicBezTo>
                      <a:pt x="0" y="11"/>
                      <a:pt x="0" y="13"/>
                      <a:pt x="0" y="15"/>
                    </a:cubicBezTo>
                    <a:cubicBezTo>
                      <a:pt x="0" y="16"/>
                      <a:pt x="2" y="18"/>
                      <a:pt x="3" y="18"/>
                    </a:cubicBezTo>
                    <a:cubicBezTo>
                      <a:pt x="4" y="18"/>
                      <a:pt x="5" y="18"/>
                      <a:pt x="5" y="18"/>
                    </a:cubicBezTo>
                    <a:cubicBezTo>
                      <a:pt x="6" y="18"/>
                      <a:pt x="7" y="18"/>
                      <a:pt x="7" y="18"/>
                    </a:cubicBezTo>
                    <a:cubicBezTo>
                      <a:pt x="8" y="18"/>
                      <a:pt x="9" y="17"/>
                      <a:pt x="10" y="17"/>
                    </a:cubicBezTo>
                    <a:cubicBezTo>
                      <a:pt x="11" y="16"/>
                      <a:pt x="13" y="14"/>
                      <a:pt x="14" y="13"/>
                    </a:cubicBezTo>
                    <a:cubicBezTo>
                      <a:pt x="14" y="12"/>
                      <a:pt x="15" y="12"/>
                      <a:pt x="15" y="11"/>
                    </a:cubicBezTo>
                    <a:cubicBezTo>
                      <a:pt x="16" y="10"/>
                      <a:pt x="16" y="8"/>
                      <a:pt x="16" y="7"/>
                    </a:cubicBezTo>
                    <a:cubicBezTo>
                      <a:pt x="16" y="6"/>
                      <a:pt x="16" y="6"/>
                      <a:pt x="16" y="5"/>
                    </a:cubicBezTo>
                    <a:cubicBezTo>
                      <a:pt x="16" y="4"/>
                      <a:pt x="16" y="4"/>
                      <a:pt x="15" y="3"/>
                    </a:cubicBezTo>
                    <a:cubicBezTo>
                      <a:pt x="15" y="2"/>
                      <a:pt x="14" y="2"/>
                      <a:pt x="13" y="2"/>
                    </a:cubicBezTo>
                    <a:cubicBezTo>
                      <a:pt x="13" y="1"/>
                      <a:pt x="12" y="1"/>
                      <a:pt x="11" y="0"/>
                    </a:cubicBezTo>
                    <a:cubicBezTo>
                      <a:pt x="10" y="0"/>
                      <a:pt x="10" y="0"/>
                      <a:pt x="9" y="0"/>
                    </a:cubicBezTo>
                    <a:cubicBezTo>
                      <a:pt x="8" y="0"/>
                      <a:pt x="8" y="0"/>
                      <a:pt x="7"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grpSp>
        <p:sp>
          <p:nvSpPr>
            <p:cNvPr id="211" name="Freeform 153"/>
            <p:cNvSpPr>
              <a:spLocks noEditPoints="1"/>
            </p:cNvSpPr>
            <p:nvPr>
              <p:custDataLst>
                <p:tags r:id="rId32"/>
              </p:custDataLst>
            </p:nvPr>
          </p:nvSpPr>
          <p:spPr bwMode="auto">
            <a:xfrm rot="20940000">
              <a:off x="5978" y="3430"/>
              <a:ext cx="173" cy="380"/>
            </a:xfrm>
            <a:custGeom>
              <a:avLst/>
              <a:gdLst>
                <a:gd name="T0" fmla="*/ 45 w 78"/>
                <a:gd name="T1" fmla="*/ 3 h 173"/>
                <a:gd name="T2" fmla="*/ 51 w 78"/>
                <a:gd name="T3" fmla="*/ 13 h 173"/>
                <a:gd name="T4" fmla="*/ 56 w 78"/>
                <a:gd name="T5" fmla="*/ 14 h 173"/>
                <a:gd name="T6" fmla="*/ 58 w 78"/>
                <a:gd name="T7" fmla="*/ 8 h 173"/>
                <a:gd name="T8" fmla="*/ 56 w 78"/>
                <a:gd name="T9" fmla="*/ 6 h 173"/>
                <a:gd name="T10" fmla="*/ 53 w 78"/>
                <a:gd name="T11" fmla="*/ 1 h 173"/>
                <a:gd name="T12" fmla="*/ 50 w 78"/>
                <a:gd name="T13" fmla="*/ 0 h 173"/>
                <a:gd name="T14" fmla="*/ 10 w 78"/>
                <a:gd name="T15" fmla="*/ 161 h 173"/>
                <a:gd name="T16" fmla="*/ 2 w 78"/>
                <a:gd name="T17" fmla="*/ 170 h 173"/>
                <a:gd name="T18" fmla="*/ 7 w 78"/>
                <a:gd name="T19" fmla="*/ 172 h 173"/>
                <a:gd name="T20" fmla="*/ 16 w 78"/>
                <a:gd name="T21" fmla="*/ 163 h 173"/>
                <a:gd name="T22" fmla="*/ 12 w 78"/>
                <a:gd name="T23" fmla="*/ 160 h 173"/>
                <a:gd name="T24" fmla="*/ 45 w 78"/>
                <a:gd name="T25" fmla="*/ 142 h 173"/>
                <a:gd name="T26" fmla="*/ 40 w 78"/>
                <a:gd name="T27" fmla="*/ 148 h 173"/>
                <a:gd name="T28" fmla="*/ 43 w 78"/>
                <a:gd name="T29" fmla="*/ 155 h 173"/>
                <a:gd name="T30" fmla="*/ 46 w 78"/>
                <a:gd name="T31" fmla="*/ 153 h 173"/>
                <a:gd name="T32" fmla="*/ 48 w 78"/>
                <a:gd name="T33" fmla="*/ 152 h 173"/>
                <a:gd name="T34" fmla="*/ 53 w 78"/>
                <a:gd name="T35" fmla="*/ 145 h 173"/>
                <a:gd name="T36" fmla="*/ 48 w 78"/>
                <a:gd name="T37" fmla="*/ 141 h 173"/>
                <a:gd name="T38" fmla="*/ 48 w 78"/>
                <a:gd name="T39" fmla="*/ 114 h 173"/>
                <a:gd name="T40" fmla="*/ 43 w 78"/>
                <a:gd name="T41" fmla="*/ 121 h 173"/>
                <a:gd name="T42" fmla="*/ 40 w 78"/>
                <a:gd name="T43" fmla="*/ 124 h 173"/>
                <a:gd name="T44" fmla="*/ 40 w 78"/>
                <a:gd name="T45" fmla="*/ 130 h 173"/>
                <a:gd name="T46" fmla="*/ 46 w 78"/>
                <a:gd name="T47" fmla="*/ 130 h 173"/>
                <a:gd name="T48" fmla="*/ 48 w 78"/>
                <a:gd name="T49" fmla="*/ 128 h 173"/>
                <a:gd name="T50" fmla="*/ 53 w 78"/>
                <a:gd name="T51" fmla="*/ 121 h 173"/>
                <a:gd name="T52" fmla="*/ 52 w 78"/>
                <a:gd name="T53" fmla="*/ 115 h 173"/>
                <a:gd name="T54" fmla="*/ 48 w 78"/>
                <a:gd name="T55" fmla="*/ 114 h 173"/>
                <a:gd name="T56" fmla="*/ 66 w 78"/>
                <a:gd name="T57" fmla="*/ 109 h 173"/>
                <a:gd name="T58" fmla="*/ 65 w 78"/>
                <a:gd name="T59" fmla="*/ 110 h 173"/>
                <a:gd name="T60" fmla="*/ 67 w 78"/>
                <a:gd name="T61" fmla="*/ 115 h 173"/>
                <a:gd name="T62" fmla="*/ 73 w 78"/>
                <a:gd name="T63" fmla="*/ 114 h 173"/>
                <a:gd name="T64" fmla="*/ 72 w 78"/>
                <a:gd name="T65" fmla="*/ 102 h 173"/>
                <a:gd name="T66" fmla="*/ 67 w 78"/>
                <a:gd name="T67" fmla="*/ 105 h 173"/>
                <a:gd name="T68" fmla="*/ 67 w 78"/>
                <a:gd name="T69" fmla="*/ 68 h 173"/>
                <a:gd name="T70" fmla="*/ 66 w 78"/>
                <a:gd name="T71" fmla="*/ 74 h 173"/>
                <a:gd name="T72" fmla="*/ 67 w 78"/>
                <a:gd name="T73" fmla="*/ 77 h 173"/>
                <a:gd name="T74" fmla="*/ 72 w 78"/>
                <a:gd name="T75" fmla="*/ 79 h 173"/>
                <a:gd name="T76" fmla="*/ 75 w 78"/>
                <a:gd name="T77" fmla="*/ 75 h 173"/>
                <a:gd name="T78" fmla="*/ 75 w 78"/>
                <a:gd name="T79" fmla="*/ 73 h 173"/>
                <a:gd name="T80" fmla="*/ 74 w 78"/>
                <a:gd name="T81" fmla="*/ 65 h 173"/>
                <a:gd name="T82" fmla="*/ 68 w 78"/>
                <a:gd name="T83" fmla="*/ 65 h 173"/>
                <a:gd name="T84" fmla="*/ 49 w 78"/>
                <a:gd name="T85" fmla="*/ 48 h 173"/>
                <a:gd name="T86" fmla="*/ 49 w 78"/>
                <a:gd name="T87" fmla="*/ 47 h 173"/>
                <a:gd name="T88" fmla="*/ 51 w 78"/>
                <a:gd name="T89" fmla="*/ 38 h 173"/>
                <a:gd name="T90" fmla="*/ 49 w 78"/>
                <a:gd name="T91" fmla="*/ 47 h 173"/>
                <a:gd name="T92" fmla="*/ 49 w 78"/>
                <a:gd name="T93" fmla="*/ 49 h 173"/>
                <a:gd name="T94" fmla="*/ 52 w 78"/>
                <a:gd name="T95" fmla="*/ 54 h 173"/>
                <a:gd name="T96" fmla="*/ 57 w 78"/>
                <a:gd name="T97" fmla="*/ 51 h 173"/>
                <a:gd name="T98" fmla="*/ 58 w 78"/>
                <a:gd name="T99" fmla="*/ 47 h 173"/>
                <a:gd name="T100" fmla="*/ 58 w 78"/>
                <a:gd name="T101" fmla="*/ 41 h 173"/>
                <a:gd name="T102" fmla="*/ 54 w 78"/>
                <a:gd name="T103" fmla="*/ 37 h 173"/>
                <a:gd name="T104" fmla="*/ 72 w 78"/>
                <a:gd name="T105" fmla="*/ 24 h 173"/>
                <a:gd name="T106" fmla="*/ 69 w 78"/>
                <a:gd name="T107" fmla="*/ 33 h 173"/>
                <a:gd name="T108" fmla="*/ 70 w 78"/>
                <a:gd name="T109" fmla="*/ 38 h 173"/>
                <a:gd name="T110" fmla="*/ 74 w 78"/>
                <a:gd name="T111" fmla="*/ 42 h 173"/>
                <a:gd name="T112" fmla="*/ 78 w 78"/>
                <a:gd name="T113" fmla="*/ 38 h 173"/>
                <a:gd name="T114" fmla="*/ 78 w 78"/>
                <a:gd name="T115" fmla="*/ 35 h 173"/>
                <a:gd name="T116" fmla="*/ 77 w 78"/>
                <a:gd name="T117" fmla="*/ 27 h 173"/>
                <a:gd name="T118" fmla="*/ 72 w 78"/>
                <a:gd name="T119" fmla="*/ 2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 h="173">
                  <a:moveTo>
                    <a:pt x="47" y="0"/>
                  </a:moveTo>
                  <a:cubicBezTo>
                    <a:pt x="46" y="1"/>
                    <a:pt x="46" y="2"/>
                    <a:pt x="45" y="3"/>
                  </a:cubicBezTo>
                  <a:cubicBezTo>
                    <a:pt x="45" y="4"/>
                    <a:pt x="45" y="5"/>
                    <a:pt x="46" y="6"/>
                  </a:cubicBezTo>
                  <a:cubicBezTo>
                    <a:pt x="47" y="8"/>
                    <a:pt x="49" y="10"/>
                    <a:pt x="51" y="13"/>
                  </a:cubicBezTo>
                  <a:cubicBezTo>
                    <a:pt x="51" y="14"/>
                    <a:pt x="52" y="14"/>
                    <a:pt x="53" y="15"/>
                  </a:cubicBezTo>
                  <a:cubicBezTo>
                    <a:pt x="54" y="15"/>
                    <a:pt x="55" y="15"/>
                    <a:pt x="56" y="14"/>
                  </a:cubicBezTo>
                  <a:cubicBezTo>
                    <a:pt x="57" y="14"/>
                    <a:pt x="58" y="13"/>
                    <a:pt x="58" y="12"/>
                  </a:cubicBezTo>
                  <a:cubicBezTo>
                    <a:pt x="59" y="11"/>
                    <a:pt x="59" y="9"/>
                    <a:pt x="58" y="8"/>
                  </a:cubicBezTo>
                  <a:cubicBezTo>
                    <a:pt x="58" y="8"/>
                    <a:pt x="57" y="7"/>
                    <a:pt x="57" y="7"/>
                  </a:cubicBezTo>
                  <a:cubicBezTo>
                    <a:pt x="57" y="6"/>
                    <a:pt x="57" y="6"/>
                    <a:pt x="56" y="6"/>
                  </a:cubicBezTo>
                  <a:cubicBezTo>
                    <a:pt x="55" y="5"/>
                    <a:pt x="54" y="3"/>
                    <a:pt x="53" y="2"/>
                  </a:cubicBezTo>
                  <a:cubicBezTo>
                    <a:pt x="53" y="1"/>
                    <a:pt x="53" y="1"/>
                    <a:pt x="53" y="1"/>
                  </a:cubicBezTo>
                  <a:cubicBezTo>
                    <a:pt x="52" y="0"/>
                    <a:pt x="51" y="0"/>
                    <a:pt x="51" y="0"/>
                  </a:cubicBezTo>
                  <a:cubicBezTo>
                    <a:pt x="50" y="0"/>
                    <a:pt x="50" y="0"/>
                    <a:pt x="50" y="0"/>
                  </a:cubicBezTo>
                  <a:cubicBezTo>
                    <a:pt x="49" y="0"/>
                    <a:pt x="48" y="0"/>
                    <a:pt x="47" y="0"/>
                  </a:cubicBezTo>
                  <a:close/>
                  <a:moveTo>
                    <a:pt x="10" y="161"/>
                  </a:moveTo>
                  <a:cubicBezTo>
                    <a:pt x="8" y="162"/>
                    <a:pt x="5" y="163"/>
                    <a:pt x="3" y="164"/>
                  </a:cubicBezTo>
                  <a:cubicBezTo>
                    <a:pt x="1" y="166"/>
                    <a:pt x="0" y="168"/>
                    <a:pt x="2" y="170"/>
                  </a:cubicBezTo>
                  <a:cubicBezTo>
                    <a:pt x="2" y="171"/>
                    <a:pt x="3" y="172"/>
                    <a:pt x="4" y="172"/>
                  </a:cubicBezTo>
                  <a:cubicBezTo>
                    <a:pt x="5" y="173"/>
                    <a:pt x="6" y="172"/>
                    <a:pt x="7" y="172"/>
                  </a:cubicBezTo>
                  <a:cubicBezTo>
                    <a:pt x="10" y="171"/>
                    <a:pt x="12" y="170"/>
                    <a:pt x="14" y="169"/>
                  </a:cubicBezTo>
                  <a:cubicBezTo>
                    <a:pt x="16" y="167"/>
                    <a:pt x="17" y="165"/>
                    <a:pt x="16" y="163"/>
                  </a:cubicBezTo>
                  <a:cubicBezTo>
                    <a:pt x="15" y="162"/>
                    <a:pt x="14" y="161"/>
                    <a:pt x="13" y="161"/>
                  </a:cubicBezTo>
                  <a:cubicBezTo>
                    <a:pt x="13" y="161"/>
                    <a:pt x="12" y="160"/>
                    <a:pt x="12" y="160"/>
                  </a:cubicBezTo>
                  <a:cubicBezTo>
                    <a:pt x="11" y="160"/>
                    <a:pt x="10" y="161"/>
                    <a:pt x="10" y="161"/>
                  </a:cubicBezTo>
                  <a:close/>
                  <a:moveTo>
                    <a:pt x="45" y="142"/>
                  </a:moveTo>
                  <a:cubicBezTo>
                    <a:pt x="44" y="144"/>
                    <a:pt x="42" y="146"/>
                    <a:pt x="40" y="147"/>
                  </a:cubicBezTo>
                  <a:cubicBezTo>
                    <a:pt x="40" y="147"/>
                    <a:pt x="40" y="147"/>
                    <a:pt x="40" y="148"/>
                  </a:cubicBezTo>
                  <a:cubicBezTo>
                    <a:pt x="38" y="149"/>
                    <a:pt x="38" y="152"/>
                    <a:pt x="40" y="154"/>
                  </a:cubicBezTo>
                  <a:cubicBezTo>
                    <a:pt x="40" y="154"/>
                    <a:pt x="41" y="155"/>
                    <a:pt x="43" y="155"/>
                  </a:cubicBezTo>
                  <a:cubicBezTo>
                    <a:pt x="44" y="155"/>
                    <a:pt x="45" y="154"/>
                    <a:pt x="46" y="154"/>
                  </a:cubicBezTo>
                  <a:cubicBezTo>
                    <a:pt x="46" y="154"/>
                    <a:pt x="46" y="153"/>
                    <a:pt x="46" y="153"/>
                  </a:cubicBezTo>
                  <a:cubicBezTo>
                    <a:pt x="47" y="153"/>
                    <a:pt x="47" y="153"/>
                    <a:pt x="47" y="152"/>
                  </a:cubicBezTo>
                  <a:cubicBezTo>
                    <a:pt x="48" y="152"/>
                    <a:pt x="48" y="152"/>
                    <a:pt x="48" y="152"/>
                  </a:cubicBezTo>
                  <a:cubicBezTo>
                    <a:pt x="49" y="150"/>
                    <a:pt x="50" y="149"/>
                    <a:pt x="51" y="148"/>
                  </a:cubicBezTo>
                  <a:cubicBezTo>
                    <a:pt x="52" y="147"/>
                    <a:pt x="53" y="146"/>
                    <a:pt x="53" y="145"/>
                  </a:cubicBezTo>
                  <a:cubicBezTo>
                    <a:pt x="53" y="144"/>
                    <a:pt x="52" y="143"/>
                    <a:pt x="51" y="142"/>
                  </a:cubicBezTo>
                  <a:cubicBezTo>
                    <a:pt x="51" y="141"/>
                    <a:pt x="50" y="141"/>
                    <a:pt x="48" y="141"/>
                  </a:cubicBezTo>
                  <a:cubicBezTo>
                    <a:pt x="47" y="141"/>
                    <a:pt x="46" y="141"/>
                    <a:pt x="45" y="142"/>
                  </a:cubicBezTo>
                  <a:close/>
                  <a:moveTo>
                    <a:pt x="48" y="114"/>
                  </a:moveTo>
                  <a:cubicBezTo>
                    <a:pt x="47" y="115"/>
                    <a:pt x="46" y="115"/>
                    <a:pt x="46" y="116"/>
                  </a:cubicBezTo>
                  <a:cubicBezTo>
                    <a:pt x="45" y="118"/>
                    <a:pt x="44" y="119"/>
                    <a:pt x="43" y="121"/>
                  </a:cubicBezTo>
                  <a:cubicBezTo>
                    <a:pt x="43" y="121"/>
                    <a:pt x="42" y="122"/>
                    <a:pt x="41" y="123"/>
                  </a:cubicBezTo>
                  <a:cubicBezTo>
                    <a:pt x="41" y="123"/>
                    <a:pt x="41" y="124"/>
                    <a:pt x="40" y="124"/>
                  </a:cubicBezTo>
                  <a:cubicBezTo>
                    <a:pt x="39" y="125"/>
                    <a:pt x="39" y="126"/>
                    <a:pt x="39" y="127"/>
                  </a:cubicBezTo>
                  <a:cubicBezTo>
                    <a:pt x="39" y="128"/>
                    <a:pt x="39" y="130"/>
                    <a:pt x="40" y="130"/>
                  </a:cubicBezTo>
                  <a:cubicBezTo>
                    <a:pt x="41" y="131"/>
                    <a:pt x="42" y="132"/>
                    <a:pt x="43" y="132"/>
                  </a:cubicBezTo>
                  <a:cubicBezTo>
                    <a:pt x="44" y="132"/>
                    <a:pt x="46" y="131"/>
                    <a:pt x="46" y="130"/>
                  </a:cubicBezTo>
                  <a:cubicBezTo>
                    <a:pt x="47" y="130"/>
                    <a:pt x="47" y="129"/>
                    <a:pt x="48" y="129"/>
                  </a:cubicBezTo>
                  <a:cubicBezTo>
                    <a:pt x="48" y="128"/>
                    <a:pt x="48" y="128"/>
                    <a:pt x="48" y="128"/>
                  </a:cubicBezTo>
                  <a:cubicBezTo>
                    <a:pt x="49" y="128"/>
                    <a:pt x="49" y="128"/>
                    <a:pt x="49" y="127"/>
                  </a:cubicBezTo>
                  <a:cubicBezTo>
                    <a:pt x="50" y="125"/>
                    <a:pt x="52" y="123"/>
                    <a:pt x="53" y="121"/>
                  </a:cubicBezTo>
                  <a:cubicBezTo>
                    <a:pt x="54" y="120"/>
                    <a:pt x="54" y="118"/>
                    <a:pt x="54" y="117"/>
                  </a:cubicBezTo>
                  <a:cubicBezTo>
                    <a:pt x="53" y="116"/>
                    <a:pt x="53" y="115"/>
                    <a:pt x="52" y="115"/>
                  </a:cubicBezTo>
                  <a:cubicBezTo>
                    <a:pt x="51" y="114"/>
                    <a:pt x="50" y="114"/>
                    <a:pt x="50" y="114"/>
                  </a:cubicBezTo>
                  <a:cubicBezTo>
                    <a:pt x="49" y="114"/>
                    <a:pt x="49" y="114"/>
                    <a:pt x="48" y="114"/>
                  </a:cubicBezTo>
                  <a:close/>
                  <a:moveTo>
                    <a:pt x="67" y="105"/>
                  </a:moveTo>
                  <a:cubicBezTo>
                    <a:pt x="67" y="106"/>
                    <a:pt x="66" y="108"/>
                    <a:pt x="66" y="109"/>
                  </a:cubicBezTo>
                  <a:cubicBezTo>
                    <a:pt x="66" y="109"/>
                    <a:pt x="66" y="109"/>
                    <a:pt x="66" y="109"/>
                  </a:cubicBezTo>
                  <a:cubicBezTo>
                    <a:pt x="65" y="110"/>
                    <a:pt x="65" y="110"/>
                    <a:pt x="65" y="110"/>
                  </a:cubicBezTo>
                  <a:cubicBezTo>
                    <a:pt x="65" y="111"/>
                    <a:pt x="65" y="112"/>
                    <a:pt x="65" y="113"/>
                  </a:cubicBezTo>
                  <a:cubicBezTo>
                    <a:pt x="65" y="114"/>
                    <a:pt x="66" y="115"/>
                    <a:pt x="67" y="115"/>
                  </a:cubicBezTo>
                  <a:cubicBezTo>
                    <a:pt x="68" y="116"/>
                    <a:pt x="69" y="116"/>
                    <a:pt x="70" y="116"/>
                  </a:cubicBezTo>
                  <a:cubicBezTo>
                    <a:pt x="71" y="115"/>
                    <a:pt x="73" y="115"/>
                    <a:pt x="73" y="114"/>
                  </a:cubicBezTo>
                  <a:cubicBezTo>
                    <a:pt x="74" y="112"/>
                    <a:pt x="75" y="109"/>
                    <a:pt x="75" y="107"/>
                  </a:cubicBezTo>
                  <a:cubicBezTo>
                    <a:pt x="76" y="105"/>
                    <a:pt x="75" y="103"/>
                    <a:pt x="72" y="102"/>
                  </a:cubicBezTo>
                  <a:cubicBezTo>
                    <a:pt x="72" y="102"/>
                    <a:pt x="72" y="102"/>
                    <a:pt x="71" y="102"/>
                  </a:cubicBezTo>
                  <a:cubicBezTo>
                    <a:pt x="69" y="102"/>
                    <a:pt x="68" y="103"/>
                    <a:pt x="67" y="105"/>
                  </a:cubicBezTo>
                  <a:close/>
                  <a:moveTo>
                    <a:pt x="68" y="65"/>
                  </a:moveTo>
                  <a:cubicBezTo>
                    <a:pt x="67" y="66"/>
                    <a:pt x="67" y="67"/>
                    <a:pt x="67" y="68"/>
                  </a:cubicBezTo>
                  <a:cubicBezTo>
                    <a:pt x="67" y="70"/>
                    <a:pt x="66" y="71"/>
                    <a:pt x="66" y="73"/>
                  </a:cubicBezTo>
                  <a:cubicBezTo>
                    <a:pt x="66" y="73"/>
                    <a:pt x="66" y="73"/>
                    <a:pt x="66" y="74"/>
                  </a:cubicBezTo>
                  <a:cubicBezTo>
                    <a:pt x="66" y="74"/>
                    <a:pt x="66" y="75"/>
                    <a:pt x="66" y="75"/>
                  </a:cubicBezTo>
                  <a:cubicBezTo>
                    <a:pt x="66" y="76"/>
                    <a:pt x="66" y="77"/>
                    <a:pt x="67" y="77"/>
                  </a:cubicBezTo>
                  <a:cubicBezTo>
                    <a:pt x="67" y="78"/>
                    <a:pt x="68" y="79"/>
                    <a:pt x="69" y="79"/>
                  </a:cubicBezTo>
                  <a:cubicBezTo>
                    <a:pt x="70" y="79"/>
                    <a:pt x="71" y="79"/>
                    <a:pt x="72" y="79"/>
                  </a:cubicBezTo>
                  <a:cubicBezTo>
                    <a:pt x="73" y="78"/>
                    <a:pt x="74" y="77"/>
                    <a:pt x="74" y="76"/>
                  </a:cubicBezTo>
                  <a:cubicBezTo>
                    <a:pt x="74" y="76"/>
                    <a:pt x="75" y="75"/>
                    <a:pt x="75" y="75"/>
                  </a:cubicBezTo>
                  <a:cubicBezTo>
                    <a:pt x="75" y="75"/>
                    <a:pt x="75" y="74"/>
                    <a:pt x="75" y="74"/>
                  </a:cubicBezTo>
                  <a:cubicBezTo>
                    <a:pt x="75" y="74"/>
                    <a:pt x="75" y="73"/>
                    <a:pt x="75" y="73"/>
                  </a:cubicBezTo>
                  <a:cubicBezTo>
                    <a:pt x="75" y="71"/>
                    <a:pt x="75" y="70"/>
                    <a:pt x="75" y="68"/>
                  </a:cubicBezTo>
                  <a:cubicBezTo>
                    <a:pt x="75" y="67"/>
                    <a:pt x="75" y="66"/>
                    <a:pt x="74" y="65"/>
                  </a:cubicBezTo>
                  <a:cubicBezTo>
                    <a:pt x="73" y="64"/>
                    <a:pt x="72" y="64"/>
                    <a:pt x="71" y="64"/>
                  </a:cubicBezTo>
                  <a:cubicBezTo>
                    <a:pt x="70" y="64"/>
                    <a:pt x="69" y="64"/>
                    <a:pt x="68" y="65"/>
                  </a:cubicBezTo>
                  <a:close/>
                  <a:moveTo>
                    <a:pt x="49" y="47"/>
                  </a:moveTo>
                  <a:cubicBezTo>
                    <a:pt x="49" y="47"/>
                    <a:pt x="49" y="47"/>
                    <a:pt x="49" y="48"/>
                  </a:cubicBezTo>
                  <a:cubicBezTo>
                    <a:pt x="49" y="48"/>
                    <a:pt x="49" y="48"/>
                    <a:pt x="49" y="48"/>
                  </a:cubicBezTo>
                  <a:cubicBezTo>
                    <a:pt x="49" y="47"/>
                    <a:pt x="49" y="47"/>
                    <a:pt x="49" y="47"/>
                  </a:cubicBezTo>
                  <a:cubicBezTo>
                    <a:pt x="49" y="47"/>
                    <a:pt x="49" y="47"/>
                    <a:pt x="49" y="47"/>
                  </a:cubicBezTo>
                  <a:close/>
                  <a:moveTo>
                    <a:pt x="51" y="38"/>
                  </a:moveTo>
                  <a:cubicBezTo>
                    <a:pt x="50" y="39"/>
                    <a:pt x="50" y="40"/>
                    <a:pt x="50" y="41"/>
                  </a:cubicBezTo>
                  <a:cubicBezTo>
                    <a:pt x="50" y="43"/>
                    <a:pt x="49" y="45"/>
                    <a:pt x="49" y="47"/>
                  </a:cubicBezTo>
                  <a:cubicBezTo>
                    <a:pt x="49" y="47"/>
                    <a:pt x="49" y="48"/>
                    <a:pt x="49" y="48"/>
                  </a:cubicBezTo>
                  <a:cubicBezTo>
                    <a:pt x="49" y="49"/>
                    <a:pt x="49" y="49"/>
                    <a:pt x="49" y="49"/>
                  </a:cubicBezTo>
                  <a:cubicBezTo>
                    <a:pt x="49" y="50"/>
                    <a:pt x="49" y="51"/>
                    <a:pt x="49" y="52"/>
                  </a:cubicBezTo>
                  <a:cubicBezTo>
                    <a:pt x="50" y="53"/>
                    <a:pt x="51" y="53"/>
                    <a:pt x="52" y="54"/>
                  </a:cubicBezTo>
                  <a:cubicBezTo>
                    <a:pt x="53" y="54"/>
                    <a:pt x="54" y="54"/>
                    <a:pt x="55" y="53"/>
                  </a:cubicBezTo>
                  <a:cubicBezTo>
                    <a:pt x="56" y="53"/>
                    <a:pt x="57" y="52"/>
                    <a:pt x="57" y="51"/>
                  </a:cubicBezTo>
                  <a:cubicBezTo>
                    <a:pt x="57" y="50"/>
                    <a:pt x="58" y="49"/>
                    <a:pt x="58" y="48"/>
                  </a:cubicBezTo>
                  <a:cubicBezTo>
                    <a:pt x="58" y="47"/>
                    <a:pt x="58" y="47"/>
                    <a:pt x="58" y="47"/>
                  </a:cubicBezTo>
                  <a:cubicBezTo>
                    <a:pt x="58" y="47"/>
                    <a:pt x="58" y="46"/>
                    <a:pt x="58" y="46"/>
                  </a:cubicBezTo>
                  <a:cubicBezTo>
                    <a:pt x="58" y="45"/>
                    <a:pt x="58" y="43"/>
                    <a:pt x="58" y="41"/>
                  </a:cubicBezTo>
                  <a:cubicBezTo>
                    <a:pt x="58" y="40"/>
                    <a:pt x="58" y="39"/>
                    <a:pt x="57" y="38"/>
                  </a:cubicBezTo>
                  <a:cubicBezTo>
                    <a:pt x="56" y="37"/>
                    <a:pt x="55" y="37"/>
                    <a:pt x="54" y="37"/>
                  </a:cubicBezTo>
                  <a:cubicBezTo>
                    <a:pt x="53" y="37"/>
                    <a:pt x="52" y="37"/>
                    <a:pt x="51" y="38"/>
                  </a:cubicBezTo>
                  <a:close/>
                  <a:moveTo>
                    <a:pt x="72" y="24"/>
                  </a:moveTo>
                  <a:cubicBezTo>
                    <a:pt x="69" y="24"/>
                    <a:pt x="68" y="27"/>
                    <a:pt x="69" y="29"/>
                  </a:cubicBezTo>
                  <a:cubicBezTo>
                    <a:pt x="69" y="30"/>
                    <a:pt x="69" y="31"/>
                    <a:pt x="69" y="33"/>
                  </a:cubicBezTo>
                  <a:cubicBezTo>
                    <a:pt x="69" y="34"/>
                    <a:pt x="70" y="35"/>
                    <a:pt x="70" y="36"/>
                  </a:cubicBezTo>
                  <a:cubicBezTo>
                    <a:pt x="70" y="37"/>
                    <a:pt x="70" y="37"/>
                    <a:pt x="70" y="38"/>
                  </a:cubicBezTo>
                  <a:cubicBezTo>
                    <a:pt x="70" y="39"/>
                    <a:pt x="70" y="40"/>
                    <a:pt x="71" y="41"/>
                  </a:cubicBezTo>
                  <a:cubicBezTo>
                    <a:pt x="72" y="42"/>
                    <a:pt x="73" y="42"/>
                    <a:pt x="74" y="42"/>
                  </a:cubicBezTo>
                  <a:cubicBezTo>
                    <a:pt x="75" y="42"/>
                    <a:pt x="76" y="42"/>
                    <a:pt x="77" y="41"/>
                  </a:cubicBezTo>
                  <a:cubicBezTo>
                    <a:pt x="78" y="40"/>
                    <a:pt x="78" y="39"/>
                    <a:pt x="78" y="38"/>
                  </a:cubicBezTo>
                  <a:cubicBezTo>
                    <a:pt x="78" y="37"/>
                    <a:pt x="78" y="37"/>
                    <a:pt x="78" y="36"/>
                  </a:cubicBezTo>
                  <a:cubicBezTo>
                    <a:pt x="78" y="36"/>
                    <a:pt x="78" y="35"/>
                    <a:pt x="78" y="35"/>
                  </a:cubicBezTo>
                  <a:cubicBezTo>
                    <a:pt x="78" y="35"/>
                    <a:pt x="78" y="34"/>
                    <a:pt x="78" y="34"/>
                  </a:cubicBezTo>
                  <a:cubicBezTo>
                    <a:pt x="78" y="32"/>
                    <a:pt x="78" y="29"/>
                    <a:pt x="77" y="27"/>
                  </a:cubicBezTo>
                  <a:cubicBezTo>
                    <a:pt x="76" y="25"/>
                    <a:pt x="75" y="23"/>
                    <a:pt x="73" y="23"/>
                  </a:cubicBezTo>
                  <a:cubicBezTo>
                    <a:pt x="72" y="23"/>
                    <a:pt x="72" y="24"/>
                    <a:pt x="72" y="24"/>
                  </a:cubicBezTo>
                  <a:close/>
                </a:path>
              </a:pathLst>
            </a:custGeom>
            <a:solidFill>
              <a:schemeClr val="l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212" name="文本框 211"/>
            <p:cNvSpPr txBox="1"/>
            <p:nvPr>
              <p:custDataLst>
                <p:tags r:id="rId33"/>
              </p:custDataLst>
            </p:nvPr>
          </p:nvSpPr>
          <p:spPr>
            <a:xfrm>
              <a:off x="5490" y="3296"/>
              <a:ext cx="740" cy="630"/>
            </a:xfrm>
            <a:prstGeom prst="rect">
              <a:avLst/>
            </a:prstGeom>
            <a:noFill/>
          </p:spPr>
          <p:txBody>
            <a:bodyPr wrap="square" rtlCol="0" anchor="ctr" anchorCtr="0">
              <a:normAutofit/>
            </a:bodyPr>
            <a:p>
              <a:pPr algn="ctr"/>
              <a:r>
                <a:rPr lang="en-US" altLang="zh-CN" sz="1500" b="1" dirty="0">
                  <a:solidFill>
                    <a:schemeClr val="lt1"/>
                  </a:solidFill>
                  <a:latin typeface="微软雅黑" panose="020B0503020204020204" charset="-122"/>
                  <a:ea typeface="微软雅黑" panose="020B0503020204020204" charset="-122"/>
                  <a:cs typeface="Arial" panose="020B0604020202020204" pitchFamily="34" charset="0"/>
                </a:rPr>
                <a:t>04</a:t>
              </a:r>
              <a:endParaRPr lang="en-US" altLang="zh-CN" sz="1500" b="1" dirty="0">
                <a:solidFill>
                  <a:schemeClr val="lt1"/>
                </a:solidFill>
                <a:latin typeface="微软雅黑" panose="020B0503020204020204" charset="-122"/>
                <a:ea typeface="微软雅黑" panose="020B0503020204020204" charset="-122"/>
                <a:cs typeface="Arial" panose="020B0604020202020204" pitchFamily="34" charset="0"/>
              </a:endParaRPr>
            </a:p>
          </p:txBody>
        </p:sp>
      </p:grpSp>
      <p:sp>
        <p:nvSpPr>
          <p:cNvPr id="190" name="文本框 189"/>
          <p:cNvSpPr txBox="1"/>
          <p:nvPr>
            <p:custDataLst>
              <p:tags r:id="rId34"/>
            </p:custDataLst>
          </p:nvPr>
        </p:nvSpPr>
        <p:spPr>
          <a:xfrm>
            <a:off x="1413599" y="4352025"/>
            <a:ext cx="1836983" cy="806923"/>
          </a:xfrm>
          <a:prstGeom prst="rect">
            <a:avLst/>
          </a:prstGeom>
          <a:noFill/>
        </p:spPr>
        <p:txBody>
          <a:bodyPr vert="horz" wrap="square" lIns="68580" tIns="34290" rIns="68580" bIns="34290" rtlCol="0" anchor="t" anchorCtr="0">
            <a:normAutofit/>
          </a:bodyPr>
          <a:p>
            <a:pPr marL="0" lvl="1" indent="0" algn="ctr" fontAlgn="auto">
              <a:lnSpc>
                <a:spcPct val="100000"/>
              </a:lnSpc>
              <a:spcBef>
                <a:spcPts val="0"/>
              </a:spcBef>
              <a:spcAft>
                <a:spcPts val="800"/>
              </a:spcAft>
              <a:buSzPct val="100000"/>
              <a:buNone/>
            </a:pPr>
            <a:r>
              <a:rPr sz="1200" spc="220">
                <a:solidFill>
                  <a:schemeClr val="dk1">
                    <a:lumMod val="85000"/>
                    <a:lumOff val="15000"/>
                  </a:schemeClr>
                </a:solidFill>
                <a:uFillTx/>
                <a:latin typeface="微软雅黑" panose="020B0503020204020204" charset="-122"/>
                <a:ea typeface="微软雅黑" panose="020B0503020204020204" charset="-122"/>
                <a:sym typeface="+mn-ea"/>
              </a:rPr>
              <a:t>改进建议</a:t>
            </a:r>
            <a:endParaRPr sz="1200" spc="220">
              <a:solidFill>
                <a:schemeClr val="dk1">
                  <a:lumMod val="85000"/>
                  <a:lumOff val="15000"/>
                </a:schemeClr>
              </a:solidFill>
              <a:uFillTx/>
              <a:latin typeface="微软雅黑" panose="020B0503020204020204" charset="-122"/>
              <a:ea typeface="微软雅黑" panose="020B0503020204020204" charset="-122"/>
              <a:sym typeface="+mn-ea"/>
            </a:endParaRPr>
          </a:p>
        </p:txBody>
      </p:sp>
      <p:sp>
        <p:nvSpPr>
          <p:cNvPr id="191" name="文本框 190"/>
          <p:cNvSpPr txBox="1"/>
          <p:nvPr>
            <p:custDataLst>
              <p:tags r:id="rId35"/>
            </p:custDataLst>
          </p:nvPr>
        </p:nvSpPr>
        <p:spPr>
          <a:xfrm>
            <a:off x="1413599" y="4023158"/>
            <a:ext cx="1837631" cy="352120"/>
          </a:xfrm>
          <a:prstGeom prst="rect">
            <a:avLst/>
          </a:prstGeom>
          <a:noFill/>
        </p:spPr>
        <p:txBody>
          <a:bodyPr vert="horz" wrap="square" lIns="68580" tIns="34290" rIns="68580" bIns="34290" rtlCol="0" anchor="t" anchorCtr="0">
            <a:normAutofit/>
          </a:bodyPr>
          <a:p>
            <a:pPr marL="0" fontAlgn="auto">
              <a:lnSpc>
                <a:spcPct val="100000"/>
              </a:lnSpc>
              <a:spcBef>
                <a:spcPts val="0"/>
              </a:spcBef>
              <a:spcAft>
                <a:spcPts val="0"/>
              </a:spcAft>
            </a:pPr>
            <a:r>
              <a:rPr lang="zh-CN" altLang="en-US" sz="1600" b="1" spc="180">
                <a:solidFill>
                  <a:schemeClr val="dk1">
                    <a:lumMod val="75000"/>
                    <a:lumOff val="25000"/>
                  </a:schemeClr>
                </a:solidFill>
                <a:latin typeface="微软雅黑" panose="020B0503020204020204" charset="-122"/>
                <a:ea typeface="微软雅黑" panose="020B0503020204020204" charset="-122"/>
              </a:rPr>
              <a:t>添加标题</a:t>
            </a:r>
            <a:endParaRPr lang="zh-CN" altLang="en-US" sz="1600" b="1" spc="180">
              <a:solidFill>
                <a:schemeClr val="dk1">
                  <a:lumMod val="75000"/>
                  <a:lumOff val="25000"/>
                </a:schemeClr>
              </a:solidFill>
              <a:latin typeface="微软雅黑" panose="020B0503020204020204" charset="-122"/>
              <a:ea typeface="微软雅黑" panose="020B0503020204020204" charset="-122"/>
            </a:endParaRPr>
          </a:p>
        </p:txBody>
      </p:sp>
      <p:grpSp>
        <p:nvGrpSpPr>
          <p:cNvPr id="192" name="组合 191"/>
          <p:cNvGrpSpPr/>
          <p:nvPr>
            <p:custDataLst>
              <p:tags r:id="rId36"/>
            </p:custDataLst>
          </p:nvPr>
        </p:nvGrpSpPr>
        <p:grpSpPr>
          <a:xfrm>
            <a:off x="911543" y="4016673"/>
            <a:ext cx="480003" cy="805625"/>
            <a:chOff x="5505" y="3263"/>
            <a:chExt cx="740" cy="1242"/>
          </a:xfrm>
        </p:grpSpPr>
        <p:sp>
          <p:nvSpPr>
            <p:cNvPr id="193" name="Freeform 148"/>
            <p:cNvSpPr/>
            <p:nvPr>
              <p:custDataLst>
                <p:tags r:id="rId37"/>
              </p:custDataLst>
            </p:nvPr>
          </p:nvSpPr>
          <p:spPr bwMode="auto">
            <a:xfrm rot="20940000">
              <a:off x="5880" y="3942"/>
              <a:ext cx="153" cy="563"/>
            </a:xfrm>
            <a:custGeom>
              <a:avLst/>
              <a:gdLst>
                <a:gd name="T0" fmla="*/ 16 w 51"/>
                <a:gd name="T1" fmla="*/ 4 h 495"/>
                <a:gd name="T2" fmla="*/ 19 w 51"/>
                <a:gd name="T3" fmla="*/ 0 h 495"/>
                <a:gd name="T4" fmla="*/ 23 w 51"/>
                <a:gd name="T5" fmla="*/ 3 h 495"/>
                <a:gd name="T6" fmla="*/ 26 w 51"/>
                <a:gd name="T7" fmla="*/ 88 h 495"/>
                <a:gd name="T8" fmla="*/ 12 w 51"/>
                <a:gd name="T9" fmla="*/ 172 h 495"/>
                <a:gd name="T10" fmla="*/ 19 w 51"/>
                <a:gd name="T11" fmla="*/ 227 h 495"/>
                <a:gd name="T12" fmla="*/ 29 w 51"/>
                <a:gd name="T13" fmla="*/ 264 h 495"/>
                <a:gd name="T14" fmla="*/ 21 w 51"/>
                <a:gd name="T15" fmla="*/ 312 h 495"/>
                <a:gd name="T16" fmla="*/ 15 w 51"/>
                <a:gd name="T17" fmla="*/ 354 h 495"/>
                <a:gd name="T18" fmla="*/ 21 w 51"/>
                <a:gd name="T19" fmla="*/ 369 h 495"/>
                <a:gd name="T20" fmla="*/ 22 w 51"/>
                <a:gd name="T21" fmla="*/ 493 h 495"/>
                <a:gd name="T22" fmla="*/ 17 w 51"/>
                <a:gd name="T23" fmla="*/ 494 h 495"/>
                <a:gd name="T24" fmla="*/ 16 w 51"/>
                <a:gd name="T25" fmla="*/ 489 h 495"/>
                <a:gd name="T26" fmla="*/ 14 w 51"/>
                <a:gd name="T27" fmla="*/ 372 h 495"/>
                <a:gd name="T28" fmla="*/ 8 w 51"/>
                <a:gd name="T29" fmla="*/ 356 h 495"/>
                <a:gd name="T30" fmla="*/ 14 w 51"/>
                <a:gd name="T31" fmla="*/ 310 h 495"/>
                <a:gd name="T32" fmla="*/ 22 w 51"/>
                <a:gd name="T33" fmla="*/ 265 h 495"/>
                <a:gd name="T34" fmla="*/ 13 w 51"/>
                <a:gd name="T35" fmla="*/ 230 h 495"/>
                <a:gd name="T36" fmla="*/ 5 w 51"/>
                <a:gd name="T37" fmla="*/ 171 h 495"/>
                <a:gd name="T38" fmla="*/ 19 w 51"/>
                <a:gd name="T39" fmla="*/ 87 h 495"/>
                <a:gd name="T40" fmla="*/ 16 w 51"/>
                <a:gd name="T41" fmla="*/ 4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95">
                  <a:moveTo>
                    <a:pt x="16" y="4"/>
                  </a:moveTo>
                  <a:cubicBezTo>
                    <a:pt x="16" y="2"/>
                    <a:pt x="17" y="1"/>
                    <a:pt x="19" y="0"/>
                  </a:cubicBezTo>
                  <a:cubicBezTo>
                    <a:pt x="21" y="0"/>
                    <a:pt x="23" y="1"/>
                    <a:pt x="23" y="3"/>
                  </a:cubicBezTo>
                  <a:cubicBezTo>
                    <a:pt x="28" y="34"/>
                    <a:pt x="28" y="61"/>
                    <a:pt x="26" y="88"/>
                  </a:cubicBezTo>
                  <a:cubicBezTo>
                    <a:pt x="24" y="115"/>
                    <a:pt x="19" y="142"/>
                    <a:pt x="12" y="172"/>
                  </a:cubicBezTo>
                  <a:cubicBezTo>
                    <a:pt x="7" y="196"/>
                    <a:pt x="13" y="211"/>
                    <a:pt x="19" y="227"/>
                  </a:cubicBezTo>
                  <a:cubicBezTo>
                    <a:pt x="24" y="238"/>
                    <a:pt x="28" y="250"/>
                    <a:pt x="29" y="264"/>
                  </a:cubicBezTo>
                  <a:cubicBezTo>
                    <a:pt x="31" y="284"/>
                    <a:pt x="25" y="299"/>
                    <a:pt x="21" y="312"/>
                  </a:cubicBezTo>
                  <a:cubicBezTo>
                    <a:pt x="16" y="326"/>
                    <a:pt x="11" y="339"/>
                    <a:pt x="15" y="354"/>
                  </a:cubicBezTo>
                  <a:cubicBezTo>
                    <a:pt x="16" y="358"/>
                    <a:pt x="18" y="363"/>
                    <a:pt x="21" y="369"/>
                  </a:cubicBezTo>
                  <a:cubicBezTo>
                    <a:pt x="32" y="396"/>
                    <a:pt x="51" y="442"/>
                    <a:pt x="22" y="493"/>
                  </a:cubicBezTo>
                  <a:cubicBezTo>
                    <a:pt x="21" y="495"/>
                    <a:pt x="19" y="495"/>
                    <a:pt x="17" y="494"/>
                  </a:cubicBezTo>
                  <a:cubicBezTo>
                    <a:pt x="16" y="493"/>
                    <a:pt x="15" y="491"/>
                    <a:pt x="16" y="489"/>
                  </a:cubicBezTo>
                  <a:cubicBezTo>
                    <a:pt x="43" y="441"/>
                    <a:pt x="25" y="398"/>
                    <a:pt x="14" y="372"/>
                  </a:cubicBezTo>
                  <a:cubicBezTo>
                    <a:pt x="12" y="365"/>
                    <a:pt x="9" y="360"/>
                    <a:pt x="8" y="356"/>
                  </a:cubicBezTo>
                  <a:cubicBezTo>
                    <a:pt x="4" y="338"/>
                    <a:pt x="9" y="325"/>
                    <a:pt x="14" y="310"/>
                  </a:cubicBezTo>
                  <a:cubicBezTo>
                    <a:pt x="19" y="297"/>
                    <a:pt x="24" y="283"/>
                    <a:pt x="22" y="265"/>
                  </a:cubicBezTo>
                  <a:cubicBezTo>
                    <a:pt x="21" y="251"/>
                    <a:pt x="17" y="240"/>
                    <a:pt x="13" y="230"/>
                  </a:cubicBezTo>
                  <a:cubicBezTo>
                    <a:pt x="6" y="213"/>
                    <a:pt x="0" y="196"/>
                    <a:pt x="5" y="171"/>
                  </a:cubicBezTo>
                  <a:cubicBezTo>
                    <a:pt x="12" y="141"/>
                    <a:pt x="17" y="114"/>
                    <a:pt x="19" y="87"/>
                  </a:cubicBezTo>
                  <a:cubicBezTo>
                    <a:pt x="21" y="61"/>
                    <a:pt x="21" y="34"/>
                    <a:pt x="16" y="4"/>
                  </a:cubicBez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194" name="Freeform 149"/>
            <p:cNvSpPr>
              <a:spLocks noEditPoints="1"/>
            </p:cNvSpPr>
            <p:nvPr>
              <p:custDataLst>
                <p:tags r:id="rId38"/>
              </p:custDataLst>
            </p:nvPr>
          </p:nvSpPr>
          <p:spPr bwMode="auto">
            <a:xfrm rot="20940000">
              <a:off x="5764" y="3894"/>
              <a:ext cx="304" cy="243"/>
            </a:xfrm>
            <a:custGeom>
              <a:avLst/>
              <a:gdLst>
                <a:gd name="T0" fmla="*/ 9 w 102"/>
                <a:gd name="T1" fmla="*/ 65 h 81"/>
                <a:gd name="T2" fmla="*/ 9 w 102"/>
                <a:gd name="T3" fmla="*/ 64 h 81"/>
                <a:gd name="T4" fmla="*/ 9 w 102"/>
                <a:gd name="T5" fmla="*/ 65 h 81"/>
                <a:gd name="T6" fmla="*/ 9 w 102"/>
                <a:gd name="T7" fmla="*/ 65 h 81"/>
                <a:gd name="T8" fmla="*/ 32 w 102"/>
                <a:gd name="T9" fmla="*/ 49 h 81"/>
                <a:gd name="T10" fmla="*/ 32 w 102"/>
                <a:gd name="T11" fmla="*/ 49 h 81"/>
                <a:gd name="T12" fmla="*/ 32 w 102"/>
                <a:gd name="T13" fmla="*/ 49 h 81"/>
                <a:gd name="T14" fmla="*/ 51 w 102"/>
                <a:gd name="T15" fmla="*/ 1 h 81"/>
                <a:gd name="T16" fmla="*/ 51 w 102"/>
                <a:gd name="T17" fmla="*/ 1 h 81"/>
                <a:gd name="T18" fmla="*/ 51 w 102"/>
                <a:gd name="T19" fmla="*/ 1 h 81"/>
                <a:gd name="T20" fmla="*/ 57 w 102"/>
                <a:gd name="T21" fmla="*/ 0 h 81"/>
                <a:gd name="T22" fmla="*/ 51 w 102"/>
                <a:gd name="T23" fmla="*/ 1 h 81"/>
                <a:gd name="T24" fmla="*/ 51 w 102"/>
                <a:gd name="T25" fmla="*/ 1 h 81"/>
                <a:gd name="T26" fmla="*/ 51 w 102"/>
                <a:gd name="T27" fmla="*/ 1 h 81"/>
                <a:gd name="T28" fmla="*/ 50 w 102"/>
                <a:gd name="T29" fmla="*/ 1 h 81"/>
                <a:gd name="T30" fmla="*/ 51 w 102"/>
                <a:gd name="T31" fmla="*/ 1 h 81"/>
                <a:gd name="T32" fmla="*/ 45 w 102"/>
                <a:gd name="T33" fmla="*/ 2 h 81"/>
                <a:gd name="T34" fmla="*/ 42 w 102"/>
                <a:gd name="T35" fmla="*/ 2 h 81"/>
                <a:gd name="T36" fmla="*/ 39 w 102"/>
                <a:gd name="T37" fmla="*/ 2 h 81"/>
                <a:gd name="T38" fmla="*/ 33 w 102"/>
                <a:gd name="T39" fmla="*/ 3 h 81"/>
                <a:gd name="T40" fmla="*/ 28 w 102"/>
                <a:gd name="T41" fmla="*/ 8 h 81"/>
                <a:gd name="T42" fmla="*/ 27 w 102"/>
                <a:gd name="T43" fmla="*/ 9 h 81"/>
                <a:gd name="T44" fmla="*/ 27 w 102"/>
                <a:gd name="T45" fmla="*/ 11 h 81"/>
                <a:gd name="T46" fmla="*/ 22 w 102"/>
                <a:gd name="T47" fmla="*/ 17 h 81"/>
                <a:gd name="T48" fmla="*/ 12 w 102"/>
                <a:gd name="T49" fmla="*/ 31 h 81"/>
                <a:gd name="T50" fmla="*/ 6 w 102"/>
                <a:gd name="T51" fmla="*/ 43 h 81"/>
                <a:gd name="T52" fmla="*/ 1 w 102"/>
                <a:gd name="T53" fmla="*/ 55 h 81"/>
                <a:gd name="T54" fmla="*/ 0 w 102"/>
                <a:gd name="T55" fmla="*/ 62 h 81"/>
                <a:gd name="T56" fmla="*/ 1 w 102"/>
                <a:gd name="T57" fmla="*/ 68 h 81"/>
                <a:gd name="T58" fmla="*/ 5 w 102"/>
                <a:gd name="T59" fmla="*/ 72 h 81"/>
                <a:gd name="T60" fmla="*/ 10 w 102"/>
                <a:gd name="T61" fmla="*/ 74 h 81"/>
                <a:gd name="T62" fmla="*/ 28 w 102"/>
                <a:gd name="T63" fmla="*/ 66 h 81"/>
                <a:gd name="T64" fmla="*/ 41 w 102"/>
                <a:gd name="T65" fmla="*/ 52 h 81"/>
                <a:gd name="T66" fmla="*/ 41 w 102"/>
                <a:gd name="T67" fmla="*/ 51 h 81"/>
                <a:gd name="T68" fmla="*/ 43 w 102"/>
                <a:gd name="T69" fmla="*/ 62 h 81"/>
                <a:gd name="T70" fmla="*/ 47 w 102"/>
                <a:gd name="T71" fmla="*/ 73 h 81"/>
                <a:gd name="T72" fmla="*/ 56 w 102"/>
                <a:gd name="T73" fmla="*/ 80 h 81"/>
                <a:gd name="T74" fmla="*/ 59 w 102"/>
                <a:gd name="T75" fmla="*/ 81 h 81"/>
                <a:gd name="T76" fmla="*/ 62 w 102"/>
                <a:gd name="T77" fmla="*/ 80 h 81"/>
                <a:gd name="T78" fmla="*/ 65 w 102"/>
                <a:gd name="T79" fmla="*/ 80 h 81"/>
                <a:gd name="T80" fmla="*/ 67 w 102"/>
                <a:gd name="T81" fmla="*/ 78 h 81"/>
                <a:gd name="T82" fmla="*/ 69 w 102"/>
                <a:gd name="T83" fmla="*/ 76 h 81"/>
                <a:gd name="T84" fmla="*/ 70 w 102"/>
                <a:gd name="T85" fmla="*/ 74 h 81"/>
                <a:gd name="T86" fmla="*/ 72 w 102"/>
                <a:gd name="T87" fmla="*/ 69 h 81"/>
                <a:gd name="T88" fmla="*/ 73 w 102"/>
                <a:gd name="T89" fmla="*/ 59 h 81"/>
                <a:gd name="T90" fmla="*/ 81 w 102"/>
                <a:gd name="T91" fmla="*/ 67 h 81"/>
                <a:gd name="T92" fmla="*/ 92 w 102"/>
                <a:gd name="T93" fmla="*/ 69 h 81"/>
                <a:gd name="T94" fmla="*/ 98 w 102"/>
                <a:gd name="T95" fmla="*/ 65 h 81"/>
                <a:gd name="T96" fmla="*/ 101 w 102"/>
                <a:gd name="T97" fmla="*/ 60 h 81"/>
                <a:gd name="T98" fmla="*/ 102 w 102"/>
                <a:gd name="T99" fmla="*/ 55 h 81"/>
                <a:gd name="T100" fmla="*/ 101 w 102"/>
                <a:gd name="T101" fmla="*/ 49 h 81"/>
                <a:gd name="T102" fmla="*/ 97 w 102"/>
                <a:gd name="T103" fmla="*/ 38 h 81"/>
                <a:gd name="T104" fmla="*/ 84 w 102"/>
                <a:gd name="T105" fmla="*/ 16 h 81"/>
                <a:gd name="T106" fmla="*/ 79 w 102"/>
                <a:gd name="T107" fmla="*/ 10 h 81"/>
                <a:gd name="T108" fmla="*/ 73 w 102"/>
                <a:gd name="T109" fmla="*/ 4 h 81"/>
                <a:gd name="T110" fmla="*/ 68 w 102"/>
                <a:gd name="T111" fmla="*/ 1 h 81"/>
                <a:gd name="T112" fmla="*/ 62 w 102"/>
                <a:gd name="T113" fmla="*/ 0 h 81"/>
                <a:gd name="T114" fmla="*/ 61 w 102"/>
                <a:gd name="T115" fmla="*/ 0 h 81"/>
                <a:gd name="T116" fmla="*/ 57 w 102"/>
                <a:gd name="T1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 h="81">
                  <a:moveTo>
                    <a:pt x="9" y="65"/>
                  </a:moveTo>
                  <a:cubicBezTo>
                    <a:pt x="9" y="65"/>
                    <a:pt x="9" y="65"/>
                    <a:pt x="9" y="64"/>
                  </a:cubicBezTo>
                  <a:cubicBezTo>
                    <a:pt x="9" y="65"/>
                    <a:pt x="9" y="65"/>
                    <a:pt x="9" y="65"/>
                  </a:cubicBezTo>
                  <a:cubicBezTo>
                    <a:pt x="9" y="65"/>
                    <a:pt x="9" y="65"/>
                    <a:pt x="9" y="65"/>
                  </a:cubicBezTo>
                  <a:close/>
                  <a:moveTo>
                    <a:pt x="32" y="49"/>
                  </a:moveTo>
                  <a:cubicBezTo>
                    <a:pt x="32" y="49"/>
                    <a:pt x="32" y="49"/>
                    <a:pt x="32" y="49"/>
                  </a:cubicBezTo>
                  <a:cubicBezTo>
                    <a:pt x="32" y="49"/>
                    <a:pt x="32" y="49"/>
                    <a:pt x="32" y="49"/>
                  </a:cubicBezTo>
                  <a:close/>
                  <a:moveTo>
                    <a:pt x="51" y="1"/>
                  </a:moveTo>
                  <a:cubicBezTo>
                    <a:pt x="51" y="1"/>
                    <a:pt x="51" y="1"/>
                    <a:pt x="51" y="1"/>
                  </a:cubicBezTo>
                  <a:cubicBezTo>
                    <a:pt x="51" y="1"/>
                    <a:pt x="51" y="1"/>
                    <a:pt x="51" y="1"/>
                  </a:cubicBezTo>
                  <a:close/>
                  <a:moveTo>
                    <a:pt x="57" y="0"/>
                  </a:moveTo>
                  <a:cubicBezTo>
                    <a:pt x="55" y="1"/>
                    <a:pt x="53" y="1"/>
                    <a:pt x="51" y="1"/>
                  </a:cubicBezTo>
                  <a:cubicBezTo>
                    <a:pt x="51" y="1"/>
                    <a:pt x="51" y="1"/>
                    <a:pt x="51" y="1"/>
                  </a:cubicBezTo>
                  <a:cubicBezTo>
                    <a:pt x="51" y="1"/>
                    <a:pt x="51" y="1"/>
                    <a:pt x="51" y="1"/>
                  </a:cubicBezTo>
                  <a:cubicBezTo>
                    <a:pt x="51" y="1"/>
                    <a:pt x="50" y="1"/>
                    <a:pt x="50" y="1"/>
                  </a:cubicBezTo>
                  <a:cubicBezTo>
                    <a:pt x="50" y="1"/>
                    <a:pt x="51" y="1"/>
                    <a:pt x="51" y="1"/>
                  </a:cubicBezTo>
                  <a:cubicBezTo>
                    <a:pt x="49" y="1"/>
                    <a:pt x="47" y="2"/>
                    <a:pt x="45" y="2"/>
                  </a:cubicBezTo>
                  <a:cubicBezTo>
                    <a:pt x="44" y="2"/>
                    <a:pt x="43" y="2"/>
                    <a:pt x="42" y="2"/>
                  </a:cubicBezTo>
                  <a:cubicBezTo>
                    <a:pt x="41" y="2"/>
                    <a:pt x="40" y="2"/>
                    <a:pt x="39" y="2"/>
                  </a:cubicBezTo>
                  <a:cubicBezTo>
                    <a:pt x="37" y="2"/>
                    <a:pt x="35" y="2"/>
                    <a:pt x="33" y="3"/>
                  </a:cubicBezTo>
                  <a:cubicBezTo>
                    <a:pt x="31" y="4"/>
                    <a:pt x="29" y="6"/>
                    <a:pt x="28" y="8"/>
                  </a:cubicBezTo>
                  <a:cubicBezTo>
                    <a:pt x="28" y="8"/>
                    <a:pt x="27" y="9"/>
                    <a:pt x="27" y="9"/>
                  </a:cubicBezTo>
                  <a:cubicBezTo>
                    <a:pt x="27" y="10"/>
                    <a:pt x="27" y="10"/>
                    <a:pt x="27" y="11"/>
                  </a:cubicBezTo>
                  <a:cubicBezTo>
                    <a:pt x="25" y="13"/>
                    <a:pt x="24" y="15"/>
                    <a:pt x="22" y="17"/>
                  </a:cubicBezTo>
                  <a:cubicBezTo>
                    <a:pt x="18" y="21"/>
                    <a:pt x="15" y="26"/>
                    <a:pt x="12" y="31"/>
                  </a:cubicBezTo>
                  <a:cubicBezTo>
                    <a:pt x="10" y="35"/>
                    <a:pt x="8" y="39"/>
                    <a:pt x="6" y="43"/>
                  </a:cubicBezTo>
                  <a:cubicBezTo>
                    <a:pt x="4" y="47"/>
                    <a:pt x="3" y="51"/>
                    <a:pt x="1" y="55"/>
                  </a:cubicBezTo>
                  <a:cubicBezTo>
                    <a:pt x="1" y="57"/>
                    <a:pt x="0" y="59"/>
                    <a:pt x="0" y="62"/>
                  </a:cubicBezTo>
                  <a:cubicBezTo>
                    <a:pt x="0" y="64"/>
                    <a:pt x="0" y="66"/>
                    <a:pt x="1" y="68"/>
                  </a:cubicBezTo>
                  <a:cubicBezTo>
                    <a:pt x="2" y="70"/>
                    <a:pt x="4" y="71"/>
                    <a:pt x="5" y="72"/>
                  </a:cubicBezTo>
                  <a:cubicBezTo>
                    <a:pt x="6" y="73"/>
                    <a:pt x="8" y="74"/>
                    <a:pt x="10" y="74"/>
                  </a:cubicBezTo>
                  <a:cubicBezTo>
                    <a:pt x="17" y="76"/>
                    <a:pt x="23" y="71"/>
                    <a:pt x="28" y="66"/>
                  </a:cubicBezTo>
                  <a:cubicBezTo>
                    <a:pt x="33" y="62"/>
                    <a:pt x="37" y="57"/>
                    <a:pt x="41" y="52"/>
                  </a:cubicBezTo>
                  <a:cubicBezTo>
                    <a:pt x="41" y="51"/>
                    <a:pt x="41" y="51"/>
                    <a:pt x="41" y="51"/>
                  </a:cubicBezTo>
                  <a:cubicBezTo>
                    <a:pt x="42" y="55"/>
                    <a:pt x="42" y="59"/>
                    <a:pt x="43" y="62"/>
                  </a:cubicBezTo>
                  <a:cubicBezTo>
                    <a:pt x="44" y="66"/>
                    <a:pt x="45" y="70"/>
                    <a:pt x="47" y="73"/>
                  </a:cubicBezTo>
                  <a:cubicBezTo>
                    <a:pt x="49" y="77"/>
                    <a:pt x="52" y="79"/>
                    <a:pt x="56" y="80"/>
                  </a:cubicBezTo>
                  <a:cubicBezTo>
                    <a:pt x="57" y="81"/>
                    <a:pt x="58" y="81"/>
                    <a:pt x="59" y="81"/>
                  </a:cubicBezTo>
                  <a:cubicBezTo>
                    <a:pt x="60" y="81"/>
                    <a:pt x="61" y="81"/>
                    <a:pt x="62" y="80"/>
                  </a:cubicBezTo>
                  <a:cubicBezTo>
                    <a:pt x="63" y="80"/>
                    <a:pt x="64" y="80"/>
                    <a:pt x="65" y="80"/>
                  </a:cubicBezTo>
                  <a:cubicBezTo>
                    <a:pt x="66" y="79"/>
                    <a:pt x="66" y="78"/>
                    <a:pt x="67" y="78"/>
                  </a:cubicBezTo>
                  <a:cubicBezTo>
                    <a:pt x="68" y="77"/>
                    <a:pt x="68" y="77"/>
                    <a:pt x="69" y="76"/>
                  </a:cubicBezTo>
                  <a:cubicBezTo>
                    <a:pt x="69" y="75"/>
                    <a:pt x="70" y="75"/>
                    <a:pt x="70" y="74"/>
                  </a:cubicBezTo>
                  <a:cubicBezTo>
                    <a:pt x="71" y="72"/>
                    <a:pt x="71" y="71"/>
                    <a:pt x="72" y="69"/>
                  </a:cubicBezTo>
                  <a:cubicBezTo>
                    <a:pt x="72" y="66"/>
                    <a:pt x="73" y="62"/>
                    <a:pt x="73" y="59"/>
                  </a:cubicBezTo>
                  <a:cubicBezTo>
                    <a:pt x="75" y="62"/>
                    <a:pt x="78" y="65"/>
                    <a:pt x="81" y="67"/>
                  </a:cubicBezTo>
                  <a:cubicBezTo>
                    <a:pt x="84" y="69"/>
                    <a:pt x="89" y="70"/>
                    <a:pt x="92" y="69"/>
                  </a:cubicBezTo>
                  <a:cubicBezTo>
                    <a:pt x="94" y="68"/>
                    <a:pt x="96" y="67"/>
                    <a:pt x="98" y="65"/>
                  </a:cubicBezTo>
                  <a:cubicBezTo>
                    <a:pt x="99" y="64"/>
                    <a:pt x="100" y="62"/>
                    <a:pt x="101" y="60"/>
                  </a:cubicBezTo>
                  <a:cubicBezTo>
                    <a:pt x="101" y="59"/>
                    <a:pt x="102" y="57"/>
                    <a:pt x="102" y="55"/>
                  </a:cubicBezTo>
                  <a:cubicBezTo>
                    <a:pt x="102" y="53"/>
                    <a:pt x="101" y="51"/>
                    <a:pt x="101" y="49"/>
                  </a:cubicBezTo>
                  <a:cubicBezTo>
                    <a:pt x="101" y="45"/>
                    <a:pt x="99" y="41"/>
                    <a:pt x="97" y="38"/>
                  </a:cubicBezTo>
                  <a:cubicBezTo>
                    <a:pt x="94" y="30"/>
                    <a:pt x="89" y="23"/>
                    <a:pt x="84" y="16"/>
                  </a:cubicBezTo>
                  <a:cubicBezTo>
                    <a:pt x="83" y="14"/>
                    <a:pt x="81" y="12"/>
                    <a:pt x="79" y="10"/>
                  </a:cubicBezTo>
                  <a:cubicBezTo>
                    <a:pt x="77" y="8"/>
                    <a:pt x="75" y="6"/>
                    <a:pt x="73" y="4"/>
                  </a:cubicBezTo>
                  <a:cubicBezTo>
                    <a:pt x="71" y="3"/>
                    <a:pt x="70" y="2"/>
                    <a:pt x="68" y="1"/>
                  </a:cubicBezTo>
                  <a:cubicBezTo>
                    <a:pt x="66" y="0"/>
                    <a:pt x="64" y="0"/>
                    <a:pt x="62" y="0"/>
                  </a:cubicBezTo>
                  <a:cubicBezTo>
                    <a:pt x="62" y="0"/>
                    <a:pt x="61" y="0"/>
                    <a:pt x="61" y="0"/>
                  </a:cubicBezTo>
                  <a:cubicBezTo>
                    <a:pt x="59" y="0"/>
                    <a:pt x="58" y="0"/>
                    <a:pt x="57" y="0"/>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195" name="Freeform 150"/>
            <p:cNvSpPr>
              <a:spLocks noEditPoints="1"/>
            </p:cNvSpPr>
            <p:nvPr>
              <p:custDataLst>
                <p:tags r:id="rId39"/>
              </p:custDataLst>
            </p:nvPr>
          </p:nvSpPr>
          <p:spPr bwMode="auto">
            <a:xfrm rot="20940000">
              <a:off x="5560" y="3263"/>
              <a:ext cx="617" cy="684"/>
            </a:xfrm>
            <a:custGeom>
              <a:avLst/>
              <a:gdLst>
                <a:gd name="T0" fmla="*/ 12 w 207"/>
                <a:gd name="T1" fmla="*/ 102 h 229"/>
                <a:gd name="T2" fmla="*/ 12 w 207"/>
                <a:gd name="T3" fmla="*/ 103 h 229"/>
                <a:gd name="T4" fmla="*/ 12 w 207"/>
                <a:gd name="T5" fmla="*/ 102 h 229"/>
                <a:gd name="T6" fmla="*/ 172 w 207"/>
                <a:gd name="T7" fmla="*/ 39 h 229"/>
                <a:gd name="T8" fmla="*/ 172 w 207"/>
                <a:gd name="T9" fmla="*/ 39 h 229"/>
                <a:gd name="T10" fmla="*/ 172 w 207"/>
                <a:gd name="T11" fmla="*/ 40 h 229"/>
                <a:gd name="T12" fmla="*/ 172 w 207"/>
                <a:gd name="T13" fmla="*/ 39 h 229"/>
                <a:gd name="T14" fmla="*/ 93 w 207"/>
                <a:gd name="T15" fmla="*/ 1 h 229"/>
                <a:gd name="T16" fmla="*/ 70 w 207"/>
                <a:gd name="T17" fmla="*/ 7 h 229"/>
                <a:gd name="T18" fmla="*/ 57 w 207"/>
                <a:gd name="T19" fmla="*/ 14 h 229"/>
                <a:gd name="T20" fmla="*/ 44 w 207"/>
                <a:gd name="T21" fmla="*/ 22 h 229"/>
                <a:gd name="T22" fmla="*/ 24 w 207"/>
                <a:gd name="T23" fmla="*/ 44 h 229"/>
                <a:gd name="T24" fmla="*/ 10 w 207"/>
                <a:gd name="T25" fmla="*/ 71 h 229"/>
                <a:gd name="T26" fmla="*/ 6 w 207"/>
                <a:gd name="T27" fmla="*/ 85 h 229"/>
                <a:gd name="T28" fmla="*/ 3 w 207"/>
                <a:gd name="T29" fmla="*/ 100 h 229"/>
                <a:gd name="T30" fmla="*/ 6 w 207"/>
                <a:gd name="T31" fmla="*/ 162 h 229"/>
                <a:gd name="T32" fmla="*/ 18 w 207"/>
                <a:gd name="T33" fmla="*/ 189 h 229"/>
                <a:gd name="T34" fmla="*/ 28 w 207"/>
                <a:gd name="T35" fmla="*/ 201 h 229"/>
                <a:gd name="T36" fmla="*/ 41 w 207"/>
                <a:gd name="T37" fmla="*/ 212 h 229"/>
                <a:gd name="T38" fmla="*/ 69 w 207"/>
                <a:gd name="T39" fmla="*/ 225 h 229"/>
                <a:gd name="T40" fmla="*/ 86 w 207"/>
                <a:gd name="T41" fmla="*/ 228 h 229"/>
                <a:gd name="T42" fmla="*/ 102 w 207"/>
                <a:gd name="T43" fmla="*/ 229 h 229"/>
                <a:gd name="T44" fmla="*/ 133 w 207"/>
                <a:gd name="T45" fmla="*/ 224 h 229"/>
                <a:gd name="T46" fmla="*/ 160 w 207"/>
                <a:gd name="T47" fmla="*/ 210 h 229"/>
                <a:gd name="T48" fmla="*/ 195 w 207"/>
                <a:gd name="T49" fmla="*/ 165 h 229"/>
                <a:gd name="T50" fmla="*/ 207 w 207"/>
                <a:gd name="T51" fmla="*/ 108 h 229"/>
                <a:gd name="T52" fmla="*/ 204 w 207"/>
                <a:gd name="T53" fmla="*/ 80 h 229"/>
                <a:gd name="T54" fmla="*/ 193 w 207"/>
                <a:gd name="T55" fmla="*/ 53 h 229"/>
                <a:gd name="T56" fmla="*/ 173 w 207"/>
                <a:gd name="T57" fmla="*/ 28 h 229"/>
                <a:gd name="T58" fmla="*/ 160 w 207"/>
                <a:gd name="T59" fmla="*/ 18 h 229"/>
                <a:gd name="T60" fmla="*/ 155 w 207"/>
                <a:gd name="T61" fmla="*/ 13 h 229"/>
                <a:gd name="T62" fmla="*/ 142 w 207"/>
                <a:gd name="T63" fmla="*/ 7 h 229"/>
                <a:gd name="T64" fmla="*/ 129 w 207"/>
                <a:gd name="T65" fmla="*/ 3 h 229"/>
                <a:gd name="T66" fmla="*/ 116 w 207"/>
                <a:gd name="T67" fmla="*/ 0 h 229"/>
                <a:gd name="T68" fmla="*/ 107 w 207"/>
                <a:gd name="T69" fmla="*/ 0 h 229"/>
                <a:gd name="T70" fmla="*/ 93 w 207"/>
                <a:gd name="T71" fmla="*/ 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29">
                  <a:moveTo>
                    <a:pt x="12" y="102"/>
                  </a:moveTo>
                  <a:cubicBezTo>
                    <a:pt x="12" y="103"/>
                    <a:pt x="12" y="103"/>
                    <a:pt x="12" y="103"/>
                  </a:cubicBezTo>
                  <a:cubicBezTo>
                    <a:pt x="12" y="103"/>
                    <a:pt x="12" y="103"/>
                    <a:pt x="12" y="102"/>
                  </a:cubicBezTo>
                  <a:close/>
                  <a:moveTo>
                    <a:pt x="172" y="39"/>
                  </a:moveTo>
                  <a:cubicBezTo>
                    <a:pt x="172" y="39"/>
                    <a:pt x="172" y="39"/>
                    <a:pt x="172" y="39"/>
                  </a:cubicBezTo>
                  <a:cubicBezTo>
                    <a:pt x="172" y="39"/>
                    <a:pt x="172" y="40"/>
                    <a:pt x="172" y="40"/>
                  </a:cubicBezTo>
                  <a:cubicBezTo>
                    <a:pt x="172" y="40"/>
                    <a:pt x="172" y="39"/>
                    <a:pt x="172" y="39"/>
                  </a:cubicBezTo>
                  <a:close/>
                  <a:moveTo>
                    <a:pt x="93" y="1"/>
                  </a:moveTo>
                  <a:cubicBezTo>
                    <a:pt x="85" y="2"/>
                    <a:pt x="78" y="4"/>
                    <a:pt x="70" y="7"/>
                  </a:cubicBezTo>
                  <a:cubicBezTo>
                    <a:pt x="66" y="9"/>
                    <a:pt x="61" y="11"/>
                    <a:pt x="57" y="14"/>
                  </a:cubicBezTo>
                  <a:cubicBezTo>
                    <a:pt x="52" y="16"/>
                    <a:pt x="48" y="19"/>
                    <a:pt x="44" y="22"/>
                  </a:cubicBezTo>
                  <a:cubicBezTo>
                    <a:pt x="37" y="28"/>
                    <a:pt x="30" y="36"/>
                    <a:pt x="24" y="44"/>
                  </a:cubicBezTo>
                  <a:cubicBezTo>
                    <a:pt x="18" y="52"/>
                    <a:pt x="14" y="61"/>
                    <a:pt x="10" y="71"/>
                  </a:cubicBezTo>
                  <a:cubicBezTo>
                    <a:pt x="8" y="75"/>
                    <a:pt x="7" y="80"/>
                    <a:pt x="6" y="85"/>
                  </a:cubicBezTo>
                  <a:cubicBezTo>
                    <a:pt x="5" y="90"/>
                    <a:pt x="4" y="95"/>
                    <a:pt x="3" y="100"/>
                  </a:cubicBezTo>
                  <a:cubicBezTo>
                    <a:pt x="1" y="121"/>
                    <a:pt x="0" y="142"/>
                    <a:pt x="6" y="162"/>
                  </a:cubicBezTo>
                  <a:cubicBezTo>
                    <a:pt x="8" y="172"/>
                    <a:pt x="12" y="181"/>
                    <a:pt x="18" y="189"/>
                  </a:cubicBezTo>
                  <a:cubicBezTo>
                    <a:pt x="21" y="194"/>
                    <a:pt x="24" y="198"/>
                    <a:pt x="28" y="201"/>
                  </a:cubicBezTo>
                  <a:cubicBezTo>
                    <a:pt x="32" y="205"/>
                    <a:pt x="36" y="209"/>
                    <a:pt x="41" y="212"/>
                  </a:cubicBezTo>
                  <a:cubicBezTo>
                    <a:pt x="49" y="218"/>
                    <a:pt x="59" y="223"/>
                    <a:pt x="69" y="225"/>
                  </a:cubicBezTo>
                  <a:cubicBezTo>
                    <a:pt x="75" y="227"/>
                    <a:pt x="80" y="228"/>
                    <a:pt x="86" y="228"/>
                  </a:cubicBezTo>
                  <a:cubicBezTo>
                    <a:pt x="91" y="229"/>
                    <a:pt x="96" y="229"/>
                    <a:pt x="102" y="229"/>
                  </a:cubicBezTo>
                  <a:cubicBezTo>
                    <a:pt x="112" y="229"/>
                    <a:pt x="123" y="227"/>
                    <a:pt x="133" y="224"/>
                  </a:cubicBezTo>
                  <a:cubicBezTo>
                    <a:pt x="143" y="221"/>
                    <a:pt x="152" y="216"/>
                    <a:pt x="160" y="210"/>
                  </a:cubicBezTo>
                  <a:cubicBezTo>
                    <a:pt x="175" y="198"/>
                    <a:pt x="187" y="183"/>
                    <a:pt x="195" y="165"/>
                  </a:cubicBezTo>
                  <a:cubicBezTo>
                    <a:pt x="203" y="147"/>
                    <a:pt x="207" y="128"/>
                    <a:pt x="207" y="108"/>
                  </a:cubicBezTo>
                  <a:cubicBezTo>
                    <a:pt x="207" y="99"/>
                    <a:pt x="206" y="89"/>
                    <a:pt x="204" y="80"/>
                  </a:cubicBezTo>
                  <a:cubicBezTo>
                    <a:pt x="201" y="71"/>
                    <a:pt x="197" y="62"/>
                    <a:pt x="193" y="53"/>
                  </a:cubicBezTo>
                  <a:cubicBezTo>
                    <a:pt x="187" y="44"/>
                    <a:pt x="181" y="36"/>
                    <a:pt x="173" y="28"/>
                  </a:cubicBezTo>
                  <a:cubicBezTo>
                    <a:pt x="169" y="24"/>
                    <a:pt x="165" y="21"/>
                    <a:pt x="160" y="18"/>
                  </a:cubicBezTo>
                  <a:cubicBezTo>
                    <a:pt x="158" y="16"/>
                    <a:pt x="157" y="15"/>
                    <a:pt x="155" y="13"/>
                  </a:cubicBezTo>
                  <a:cubicBezTo>
                    <a:pt x="151" y="10"/>
                    <a:pt x="146" y="8"/>
                    <a:pt x="142" y="7"/>
                  </a:cubicBezTo>
                  <a:cubicBezTo>
                    <a:pt x="138" y="5"/>
                    <a:pt x="134" y="4"/>
                    <a:pt x="129" y="3"/>
                  </a:cubicBezTo>
                  <a:cubicBezTo>
                    <a:pt x="125" y="2"/>
                    <a:pt x="121" y="1"/>
                    <a:pt x="116" y="0"/>
                  </a:cubicBezTo>
                  <a:cubicBezTo>
                    <a:pt x="113" y="0"/>
                    <a:pt x="110" y="0"/>
                    <a:pt x="107" y="0"/>
                  </a:cubicBezTo>
                  <a:cubicBezTo>
                    <a:pt x="102" y="0"/>
                    <a:pt x="98" y="0"/>
                    <a:pt x="93" y="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grpSp>
          <p:nvGrpSpPr>
            <p:cNvPr id="196" name="组合 195"/>
            <p:cNvGrpSpPr/>
            <p:nvPr/>
          </p:nvGrpSpPr>
          <p:grpSpPr>
            <a:xfrm rot="20940000">
              <a:off x="5629" y="3354"/>
              <a:ext cx="138" cy="139"/>
              <a:chOff x="5647" y="3286"/>
              <a:chExt cx="126" cy="161"/>
            </a:xfrm>
            <a:solidFill>
              <a:schemeClr val="bg1">
                <a:alpha val="20000"/>
              </a:schemeClr>
            </a:solidFill>
          </p:grpSpPr>
          <p:sp>
            <p:nvSpPr>
              <p:cNvPr id="197" name="Freeform 151"/>
              <p:cNvSpPr/>
              <p:nvPr>
                <p:custDataLst>
                  <p:tags r:id="rId40"/>
                </p:custDataLst>
              </p:nvPr>
            </p:nvSpPr>
            <p:spPr bwMode="auto">
              <a:xfrm>
                <a:off x="5675" y="3286"/>
                <a:ext cx="99" cy="95"/>
              </a:xfrm>
              <a:custGeom>
                <a:avLst/>
                <a:gdLst>
                  <a:gd name="T0" fmla="*/ 25 w 38"/>
                  <a:gd name="T1" fmla="*/ 0 h 36"/>
                  <a:gd name="T2" fmla="*/ 22 w 38"/>
                  <a:gd name="T3" fmla="*/ 1 h 36"/>
                  <a:gd name="T4" fmla="*/ 19 w 38"/>
                  <a:gd name="T5" fmla="*/ 1 h 36"/>
                  <a:gd name="T6" fmla="*/ 7 w 38"/>
                  <a:gd name="T7" fmla="*/ 9 h 36"/>
                  <a:gd name="T8" fmla="*/ 3 w 38"/>
                  <a:gd name="T9" fmla="*/ 15 h 36"/>
                  <a:gd name="T10" fmla="*/ 1 w 38"/>
                  <a:gd name="T11" fmla="*/ 21 h 36"/>
                  <a:gd name="T12" fmla="*/ 1 w 38"/>
                  <a:gd name="T13" fmla="*/ 28 h 36"/>
                  <a:gd name="T14" fmla="*/ 5 w 38"/>
                  <a:gd name="T15" fmla="*/ 34 h 36"/>
                  <a:gd name="T16" fmla="*/ 10 w 38"/>
                  <a:gd name="T17" fmla="*/ 36 h 36"/>
                  <a:gd name="T18" fmla="*/ 13 w 38"/>
                  <a:gd name="T19" fmla="*/ 36 h 36"/>
                  <a:gd name="T20" fmla="*/ 17 w 38"/>
                  <a:gd name="T21" fmla="*/ 36 h 36"/>
                  <a:gd name="T22" fmla="*/ 22 w 38"/>
                  <a:gd name="T23" fmla="*/ 33 h 36"/>
                  <a:gd name="T24" fmla="*/ 28 w 38"/>
                  <a:gd name="T25" fmla="*/ 29 h 36"/>
                  <a:gd name="T26" fmla="*/ 35 w 38"/>
                  <a:gd name="T27" fmla="*/ 21 h 36"/>
                  <a:gd name="T28" fmla="*/ 36 w 38"/>
                  <a:gd name="T29" fmla="*/ 18 h 36"/>
                  <a:gd name="T30" fmla="*/ 37 w 38"/>
                  <a:gd name="T31" fmla="*/ 16 h 36"/>
                  <a:gd name="T32" fmla="*/ 37 w 38"/>
                  <a:gd name="T33" fmla="*/ 7 h 36"/>
                  <a:gd name="T34" fmla="*/ 35 w 38"/>
                  <a:gd name="T35" fmla="*/ 3 h 36"/>
                  <a:gd name="T36" fmla="*/ 30 w 38"/>
                  <a:gd name="T37" fmla="*/ 1 h 36"/>
                  <a:gd name="T38" fmla="*/ 28 w 38"/>
                  <a:gd name="T39" fmla="*/ 0 h 36"/>
                  <a:gd name="T40" fmla="*/ 26 w 38"/>
                  <a:gd name="T41" fmla="*/ 0 h 36"/>
                  <a:gd name="T42" fmla="*/ 25 w 38"/>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6">
                    <a:moveTo>
                      <a:pt x="25" y="0"/>
                    </a:moveTo>
                    <a:cubicBezTo>
                      <a:pt x="24" y="0"/>
                      <a:pt x="23" y="0"/>
                      <a:pt x="22" y="1"/>
                    </a:cubicBezTo>
                    <a:cubicBezTo>
                      <a:pt x="21" y="1"/>
                      <a:pt x="20" y="1"/>
                      <a:pt x="19" y="1"/>
                    </a:cubicBezTo>
                    <a:cubicBezTo>
                      <a:pt x="14" y="3"/>
                      <a:pt x="11" y="6"/>
                      <a:pt x="7" y="9"/>
                    </a:cubicBezTo>
                    <a:cubicBezTo>
                      <a:pt x="6" y="11"/>
                      <a:pt x="4" y="13"/>
                      <a:pt x="3" y="15"/>
                    </a:cubicBezTo>
                    <a:cubicBezTo>
                      <a:pt x="2" y="17"/>
                      <a:pt x="1" y="19"/>
                      <a:pt x="1" y="21"/>
                    </a:cubicBezTo>
                    <a:cubicBezTo>
                      <a:pt x="0" y="23"/>
                      <a:pt x="0" y="26"/>
                      <a:pt x="1" y="28"/>
                    </a:cubicBezTo>
                    <a:cubicBezTo>
                      <a:pt x="2" y="30"/>
                      <a:pt x="3" y="32"/>
                      <a:pt x="5" y="34"/>
                    </a:cubicBezTo>
                    <a:cubicBezTo>
                      <a:pt x="6" y="35"/>
                      <a:pt x="8" y="36"/>
                      <a:pt x="10" y="36"/>
                    </a:cubicBezTo>
                    <a:cubicBezTo>
                      <a:pt x="11" y="36"/>
                      <a:pt x="12" y="36"/>
                      <a:pt x="13" y="36"/>
                    </a:cubicBezTo>
                    <a:cubicBezTo>
                      <a:pt x="14" y="36"/>
                      <a:pt x="16" y="36"/>
                      <a:pt x="17" y="36"/>
                    </a:cubicBezTo>
                    <a:cubicBezTo>
                      <a:pt x="19" y="35"/>
                      <a:pt x="21" y="34"/>
                      <a:pt x="22" y="33"/>
                    </a:cubicBezTo>
                    <a:cubicBezTo>
                      <a:pt x="24" y="32"/>
                      <a:pt x="26" y="31"/>
                      <a:pt x="28" y="29"/>
                    </a:cubicBezTo>
                    <a:cubicBezTo>
                      <a:pt x="31" y="27"/>
                      <a:pt x="34" y="24"/>
                      <a:pt x="35" y="21"/>
                    </a:cubicBezTo>
                    <a:cubicBezTo>
                      <a:pt x="35" y="20"/>
                      <a:pt x="36" y="19"/>
                      <a:pt x="36" y="18"/>
                    </a:cubicBezTo>
                    <a:cubicBezTo>
                      <a:pt x="36" y="17"/>
                      <a:pt x="37" y="16"/>
                      <a:pt x="37" y="16"/>
                    </a:cubicBezTo>
                    <a:cubicBezTo>
                      <a:pt x="38" y="13"/>
                      <a:pt x="38" y="10"/>
                      <a:pt x="37" y="7"/>
                    </a:cubicBezTo>
                    <a:cubicBezTo>
                      <a:pt x="37" y="6"/>
                      <a:pt x="36" y="4"/>
                      <a:pt x="35" y="3"/>
                    </a:cubicBezTo>
                    <a:cubicBezTo>
                      <a:pt x="34" y="2"/>
                      <a:pt x="32" y="1"/>
                      <a:pt x="30" y="1"/>
                    </a:cubicBezTo>
                    <a:cubicBezTo>
                      <a:pt x="30" y="0"/>
                      <a:pt x="29" y="0"/>
                      <a:pt x="28" y="0"/>
                    </a:cubicBezTo>
                    <a:cubicBezTo>
                      <a:pt x="27" y="0"/>
                      <a:pt x="27" y="0"/>
                      <a:pt x="26" y="0"/>
                    </a:cubicBezTo>
                    <a:cubicBezTo>
                      <a:pt x="26" y="0"/>
                      <a:pt x="26" y="0"/>
                      <a:pt x="25"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198" name="Freeform 152"/>
              <p:cNvSpPr/>
              <p:nvPr>
                <p:custDataLst>
                  <p:tags r:id="rId41"/>
                </p:custDataLst>
              </p:nvPr>
            </p:nvSpPr>
            <p:spPr bwMode="auto">
              <a:xfrm>
                <a:off x="5647" y="3401"/>
                <a:ext cx="41" cy="46"/>
              </a:xfrm>
              <a:custGeom>
                <a:avLst/>
                <a:gdLst>
                  <a:gd name="T0" fmla="*/ 7 w 16"/>
                  <a:gd name="T1" fmla="*/ 0 h 18"/>
                  <a:gd name="T2" fmla="*/ 6 w 16"/>
                  <a:gd name="T3" fmla="*/ 1 h 18"/>
                  <a:gd name="T4" fmla="*/ 5 w 16"/>
                  <a:gd name="T5" fmla="*/ 1 h 18"/>
                  <a:gd name="T6" fmla="*/ 2 w 16"/>
                  <a:gd name="T7" fmla="*/ 4 h 18"/>
                  <a:gd name="T8" fmla="*/ 1 w 16"/>
                  <a:gd name="T9" fmla="*/ 7 h 18"/>
                  <a:gd name="T10" fmla="*/ 0 w 16"/>
                  <a:gd name="T11" fmla="*/ 9 h 18"/>
                  <a:gd name="T12" fmla="*/ 0 w 16"/>
                  <a:gd name="T13" fmla="*/ 15 h 18"/>
                  <a:gd name="T14" fmla="*/ 3 w 16"/>
                  <a:gd name="T15" fmla="*/ 18 h 18"/>
                  <a:gd name="T16" fmla="*/ 5 w 16"/>
                  <a:gd name="T17" fmla="*/ 18 h 18"/>
                  <a:gd name="T18" fmla="*/ 7 w 16"/>
                  <a:gd name="T19" fmla="*/ 18 h 18"/>
                  <a:gd name="T20" fmla="*/ 10 w 16"/>
                  <a:gd name="T21" fmla="*/ 17 h 18"/>
                  <a:gd name="T22" fmla="*/ 14 w 16"/>
                  <a:gd name="T23" fmla="*/ 13 h 18"/>
                  <a:gd name="T24" fmla="*/ 15 w 16"/>
                  <a:gd name="T25" fmla="*/ 11 h 18"/>
                  <a:gd name="T26" fmla="*/ 16 w 16"/>
                  <a:gd name="T27" fmla="*/ 7 h 18"/>
                  <a:gd name="T28" fmla="*/ 16 w 16"/>
                  <a:gd name="T29" fmla="*/ 5 h 18"/>
                  <a:gd name="T30" fmla="*/ 15 w 16"/>
                  <a:gd name="T31" fmla="*/ 3 h 18"/>
                  <a:gd name="T32" fmla="*/ 13 w 16"/>
                  <a:gd name="T33" fmla="*/ 2 h 18"/>
                  <a:gd name="T34" fmla="*/ 11 w 16"/>
                  <a:gd name="T35" fmla="*/ 0 h 18"/>
                  <a:gd name="T36" fmla="*/ 9 w 16"/>
                  <a:gd name="T37" fmla="*/ 0 h 18"/>
                  <a:gd name="T38" fmla="*/ 7 w 16"/>
                  <a:gd name="T3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18">
                    <a:moveTo>
                      <a:pt x="7" y="0"/>
                    </a:moveTo>
                    <a:cubicBezTo>
                      <a:pt x="7" y="0"/>
                      <a:pt x="7" y="0"/>
                      <a:pt x="6" y="1"/>
                    </a:cubicBezTo>
                    <a:cubicBezTo>
                      <a:pt x="6" y="1"/>
                      <a:pt x="5" y="1"/>
                      <a:pt x="5" y="1"/>
                    </a:cubicBezTo>
                    <a:cubicBezTo>
                      <a:pt x="4" y="2"/>
                      <a:pt x="3" y="3"/>
                      <a:pt x="2" y="4"/>
                    </a:cubicBezTo>
                    <a:cubicBezTo>
                      <a:pt x="2" y="5"/>
                      <a:pt x="1" y="6"/>
                      <a:pt x="1" y="7"/>
                    </a:cubicBezTo>
                    <a:cubicBezTo>
                      <a:pt x="1" y="7"/>
                      <a:pt x="0" y="8"/>
                      <a:pt x="0" y="9"/>
                    </a:cubicBezTo>
                    <a:cubicBezTo>
                      <a:pt x="0" y="11"/>
                      <a:pt x="0" y="13"/>
                      <a:pt x="0" y="15"/>
                    </a:cubicBezTo>
                    <a:cubicBezTo>
                      <a:pt x="0" y="16"/>
                      <a:pt x="2" y="18"/>
                      <a:pt x="3" y="18"/>
                    </a:cubicBezTo>
                    <a:cubicBezTo>
                      <a:pt x="4" y="18"/>
                      <a:pt x="5" y="18"/>
                      <a:pt x="5" y="18"/>
                    </a:cubicBezTo>
                    <a:cubicBezTo>
                      <a:pt x="6" y="18"/>
                      <a:pt x="7" y="18"/>
                      <a:pt x="7" y="18"/>
                    </a:cubicBezTo>
                    <a:cubicBezTo>
                      <a:pt x="8" y="18"/>
                      <a:pt x="9" y="17"/>
                      <a:pt x="10" y="17"/>
                    </a:cubicBezTo>
                    <a:cubicBezTo>
                      <a:pt x="11" y="16"/>
                      <a:pt x="13" y="14"/>
                      <a:pt x="14" y="13"/>
                    </a:cubicBezTo>
                    <a:cubicBezTo>
                      <a:pt x="14" y="12"/>
                      <a:pt x="15" y="12"/>
                      <a:pt x="15" y="11"/>
                    </a:cubicBezTo>
                    <a:cubicBezTo>
                      <a:pt x="16" y="10"/>
                      <a:pt x="16" y="8"/>
                      <a:pt x="16" y="7"/>
                    </a:cubicBezTo>
                    <a:cubicBezTo>
                      <a:pt x="16" y="6"/>
                      <a:pt x="16" y="6"/>
                      <a:pt x="16" y="5"/>
                    </a:cubicBezTo>
                    <a:cubicBezTo>
                      <a:pt x="16" y="4"/>
                      <a:pt x="16" y="4"/>
                      <a:pt x="15" y="3"/>
                    </a:cubicBezTo>
                    <a:cubicBezTo>
                      <a:pt x="15" y="2"/>
                      <a:pt x="14" y="2"/>
                      <a:pt x="13" y="2"/>
                    </a:cubicBezTo>
                    <a:cubicBezTo>
                      <a:pt x="13" y="1"/>
                      <a:pt x="12" y="1"/>
                      <a:pt x="11" y="0"/>
                    </a:cubicBezTo>
                    <a:cubicBezTo>
                      <a:pt x="10" y="0"/>
                      <a:pt x="10" y="0"/>
                      <a:pt x="9" y="0"/>
                    </a:cubicBezTo>
                    <a:cubicBezTo>
                      <a:pt x="8" y="0"/>
                      <a:pt x="8" y="0"/>
                      <a:pt x="7"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grpSp>
        <p:sp>
          <p:nvSpPr>
            <p:cNvPr id="199" name="Freeform 153"/>
            <p:cNvSpPr>
              <a:spLocks noEditPoints="1"/>
            </p:cNvSpPr>
            <p:nvPr>
              <p:custDataLst>
                <p:tags r:id="rId42"/>
              </p:custDataLst>
            </p:nvPr>
          </p:nvSpPr>
          <p:spPr bwMode="auto">
            <a:xfrm rot="20940000">
              <a:off x="5978" y="3430"/>
              <a:ext cx="173" cy="380"/>
            </a:xfrm>
            <a:custGeom>
              <a:avLst/>
              <a:gdLst>
                <a:gd name="T0" fmla="*/ 45 w 78"/>
                <a:gd name="T1" fmla="*/ 3 h 173"/>
                <a:gd name="T2" fmla="*/ 51 w 78"/>
                <a:gd name="T3" fmla="*/ 13 h 173"/>
                <a:gd name="T4" fmla="*/ 56 w 78"/>
                <a:gd name="T5" fmla="*/ 14 h 173"/>
                <a:gd name="T6" fmla="*/ 58 w 78"/>
                <a:gd name="T7" fmla="*/ 8 h 173"/>
                <a:gd name="T8" fmla="*/ 56 w 78"/>
                <a:gd name="T9" fmla="*/ 6 h 173"/>
                <a:gd name="T10" fmla="*/ 53 w 78"/>
                <a:gd name="T11" fmla="*/ 1 h 173"/>
                <a:gd name="T12" fmla="*/ 50 w 78"/>
                <a:gd name="T13" fmla="*/ 0 h 173"/>
                <a:gd name="T14" fmla="*/ 10 w 78"/>
                <a:gd name="T15" fmla="*/ 161 h 173"/>
                <a:gd name="T16" fmla="*/ 2 w 78"/>
                <a:gd name="T17" fmla="*/ 170 h 173"/>
                <a:gd name="T18" fmla="*/ 7 w 78"/>
                <a:gd name="T19" fmla="*/ 172 h 173"/>
                <a:gd name="T20" fmla="*/ 16 w 78"/>
                <a:gd name="T21" fmla="*/ 163 h 173"/>
                <a:gd name="T22" fmla="*/ 12 w 78"/>
                <a:gd name="T23" fmla="*/ 160 h 173"/>
                <a:gd name="T24" fmla="*/ 45 w 78"/>
                <a:gd name="T25" fmla="*/ 142 h 173"/>
                <a:gd name="T26" fmla="*/ 40 w 78"/>
                <a:gd name="T27" fmla="*/ 148 h 173"/>
                <a:gd name="T28" fmla="*/ 43 w 78"/>
                <a:gd name="T29" fmla="*/ 155 h 173"/>
                <a:gd name="T30" fmla="*/ 46 w 78"/>
                <a:gd name="T31" fmla="*/ 153 h 173"/>
                <a:gd name="T32" fmla="*/ 48 w 78"/>
                <a:gd name="T33" fmla="*/ 152 h 173"/>
                <a:gd name="T34" fmla="*/ 53 w 78"/>
                <a:gd name="T35" fmla="*/ 145 h 173"/>
                <a:gd name="T36" fmla="*/ 48 w 78"/>
                <a:gd name="T37" fmla="*/ 141 h 173"/>
                <a:gd name="T38" fmla="*/ 48 w 78"/>
                <a:gd name="T39" fmla="*/ 114 h 173"/>
                <a:gd name="T40" fmla="*/ 43 w 78"/>
                <a:gd name="T41" fmla="*/ 121 h 173"/>
                <a:gd name="T42" fmla="*/ 40 w 78"/>
                <a:gd name="T43" fmla="*/ 124 h 173"/>
                <a:gd name="T44" fmla="*/ 40 w 78"/>
                <a:gd name="T45" fmla="*/ 130 h 173"/>
                <a:gd name="T46" fmla="*/ 46 w 78"/>
                <a:gd name="T47" fmla="*/ 130 h 173"/>
                <a:gd name="T48" fmla="*/ 48 w 78"/>
                <a:gd name="T49" fmla="*/ 128 h 173"/>
                <a:gd name="T50" fmla="*/ 53 w 78"/>
                <a:gd name="T51" fmla="*/ 121 h 173"/>
                <a:gd name="T52" fmla="*/ 52 w 78"/>
                <a:gd name="T53" fmla="*/ 115 h 173"/>
                <a:gd name="T54" fmla="*/ 48 w 78"/>
                <a:gd name="T55" fmla="*/ 114 h 173"/>
                <a:gd name="T56" fmla="*/ 66 w 78"/>
                <a:gd name="T57" fmla="*/ 109 h 173"/>
                <a:gd name="T58" fmla="*/ 65 w 78"/>
                <a:gd name="T59" fmla="*/ 110 h 173"/>
                <a:gd name="T60" fmla="*/ 67 w 78"/>
                <a:gd name="T61" fmla="*/ 115 h 173"/>
                <a:gd name="T62" fmla="*/ 73 w 78"/>
                <a:gd name="T63" fmla="*/ 114 h 173"/>
                <a:gd name="T64" fmla="*/ 72 w 78"/>
                <a:gd name="T65" fmla="*/ 102 h 173"/>
                <a:gd name="T66" fmla="*/ 67 w 78"/>
                <a:gd name="T67" fmla="*/ 105 h 173"/>
                <a:gd name="T68" fmla="*/ 67 w 78"/>
                <a:gd name="T69" fmla="*/ 68 h 173"/>
                <a:gd name="T70" fmla="*/ 66 w 78"/>
                <a:gd name="T71" fmla="*/ 74 h 173"/>
                <a:gd name="T72" fmla="*/ 67 w 78"/>
                <a:gd name="T73" fmla="*/ 77 h 173"/>
                <a:gd name="T74" fmla="*/ 72 w 78"/>
                <a:gd name="T75" fmla="*/ 79 h 173"/>
                <a:gd name="T76" fmla="*/ 75 w 78"/>
                <a:gd name="T77" fmla="*/ 75 h 173"/>
                <a:gd name="T78" fmla="*/ 75 w 78"/>
                <a:gd name="T79" fmla="*/ 73 h 173"/>
                <a:gd name="T80" fmla="*/ 74 w 78"/>
                <a:gd name="T81" fmla="*/ 65 h 173"/>
                <a:gd name="T82" fmla="*/ 68 w 78"/>
                <a:gd name="T83" fmla="*/ 65 h 173"/>
                <a:gd name="T84" fmla="*/ 49 w 78"/>
                <a:gd name="T85" fmla="*/ 48 h 173"/>
                <a:gd name="T86" fmla="*/ 49 w 78"/>
                <a:gd name="T87" fmla="*/ 47 h 173"/>
                <a:gd name="T88" fmla="*/ 51 w 78"/>
                <a:gd name="T89" fmla="*/ 38 h 173"/>
                <a:gd name="T90" fmla="*/ 49 w 78"/>
                <a:gd name="T91" fmla="*/ 47 h 173"/>
                <a:gd name="T92" fmla="*/ 49 w 78"/>
                <a:gd name="T93" fmla="*/ 49 h 173"/>
                <a:gd name="T94" fmla="*/ 52 w 78"/>
                <a:gd name="T95" fmla="*/ 54 h 173"/>
                <a:gd name="T96" fmla="*/ 57 w 78"/>
                <a:gd name="T97" fmla="*/ 51 h 173"/>
                <a:gd name="T98" fmla="*/ 58 w 78"/>
                <a:gd name="T99" fmla="*/ 47 h 173"/>
                <a:gd name="T100" fmla="*/ 58 w 78"/>
                <a:gd name="T101" fmla="*/ 41 h 173"/>
                <a:gd name="T102" fmla="*/ 54 w 78"/>
                <a:gd name="T103" fmla="*/ 37 h 173"/>
                <a:gd name="T104" fmla="*/ 72 w 78"/>
                <a:gd name="T105" fmla="*/ 24 h 173"/>
                <a:gd name="T106" fmla="*/ 69 w 78"/>
                <a:gd name="T107" fmla="*/ 33 h 173"/>
                <a:gd name="T108" fmla="*/ 70 w 78"/>
                <a:gd name="T109" fmla="*/ 38 h 173"/>
                <a:gd name="T110" fmla="*/ 74 w 78"/>
                <a:gd name="T111" fmla="*/ 42 h 173"/>
                <a:gd name="T112" fmla="*/ 78 w 78"/>
                <a:gd name="T113" fmla="*/ 38 h 173"/>
                <a:gd name="T114" fmla="*/ 78 w 78"/>
                <a:gd name="T115" fmla="*/ 35 h 173"/>
                <a:gd name="T116" fmla="*/ 77 w 78"/>
                <a:gd name="T117" fmla="*/ 27 h 173"/>
                <a:gd name="T118" fmla="*/ 72 w 78"/>
                <a:gd name="T119" fmla="*/ 2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 h="173">
                  <a:moveTo>
                    <a:pt x="47" y="0"/>
                  </a:moveTo>
                  <a:cubicBezTo>
                    <a:pt x="46" y="1"/>
                    <a:pt x="46" y="2"/>
                    <a:pt x="45" y="3"/>
                  </a:cubicBezTo>
                  <a:cubicBezTo>
                    <a:pt x="45" y="4"/>
                    <a:pt x="45" y="5"/>
                    <a:pt x="46" y="6"/>
                  </a:cubicBezTo>
                  <a:cubicBezTo>
                    <a:pt x="47" y="8"/>
                    <a:pt x="49" y="10"/>
                    <a:pt x="51" y="13"/>
                  </a:cubicBezTo>
                  <a:cubicBezTo>
                    <a:pt x="51" y="14"/>
                    <a:pt x="52" y="14"/>
                    <a:pt x="53" y="15"/>
                  </a:cubicBezTo>
                  <a:cubicBezTo>
                    <a:pt x="54" y="15"/>
                    <a:pt x="55" y="15"/>
                    <a:pt x="56" y="14"/>
                  </a:cubicBezTo>
                  <a:cubicBezTo>
                    <a:pt x="57" y="14"/>
                    <a:pt x="58" y="13"/>
                    <a:pt x="58" y="12"/>
                  </a:cubicBezTo>
                  <a:cubicBezTo>
                    <a:pt x="59" y="11"/>
                    <a:pt x="59" y="9"/>
                    <a:pt x="58" y="8"/>
                  </a:cubicBezTo>
                  <a:cubicBezTo>
                    <a:pt x="58" y="8"/>
                    <a:pt x="57" y="7"/>
                    <a:pt x="57" y="7"/>
                  </a:cubicBezTo>
                  <a:cubicBezTo>
                    <a:pt x="57" y="6"/>
                    <a:pt x="57" y="6"/>
                    <a:pt x="56" y="6"/>
                  </a:cubicBezTo>
                  <a:cubicBezTo>
                    <a:pt x="55" y="5"/>
                    <a:pt x="54" y="3"/>
                    <a:pt x="53" y="2"/>
                  </a:cubicBezTo>
                  <a:cubicBezTo>
                    <a:pt x="53" y="1"/>
                    <a:pt x="53" y="1"/>
                    <a:pt x="53" y="1"/>
                  </a:cubicBezTo>
                  <a:cubicBezTo>
                    <a:pt x="52" y="0"/>
                    <a:pt x="51" y="0"/>
                    <a:pt x="51" y="0"/>
                  </a:cubicBezTo>
                  <a:cubicBezTo>
                    <a:pt x="50" y="0"/>
                    <a:pt x="50" y="0"/>
                    <a:pt x="50" y="0"/>
                  </a:cubicBezTo>
                  <a:cubicBezTo>
                    <a:pt x="49" y="0"/>
                    <a:pt x="48" y="0"/>
                    <a:pt x="47" y="0"/>
                  </a:cubicBezTo>
                  <a:close/>
                  <a:moveTo>
                    <a:pt x="10" y="161"/>
                  </a:moveTo>
                  <a:cubicBezTo>
                    <a:pt x="8" y="162"/>
                    <a:pt x="5" y="163"/>
                    <a:pt x="3" y="164"/>
                  </a:cubicBezTo>
                  <a:cubicBezTo>
                    <a:pt x="1" y="166"/>
                    <a:pt x="0" y="168"/>
                    <a:pt x="2" y="170"/>
                  </a:cubicBezTo>
                  <a:cubicBezTo>
                    <a:pt x="2" y="171"/>
                    <a:pt x="3" y="172"/>
                    <a:pt x="4" y="172"/>
                  </a:cubicBezTo>
                  <a:cubicBezTo>
                    <a:pt x="5" y="173"/>
                    <a:pt x="6" y="172"/>
                    <a:pt x="7" y="172"/>
                  </a:cubicBezTo>
                  <a:cubicBezTo>
                    <a:pt x="10" y="171"/>
                    <a:pt x="12" y="170"/>
                    <a:pt x="14" y="169"/>
                  </a:cubicBezTo>
                  <a:cubicBezTo>
                    <a:pt x="16" y="167"/>
                    <a:pt x="17" y="165"/>
                    <a:pt x="16" y="163"/>
                  </a:cubicBezTo>
                  <a:cubicBezTo>
                    <a:pt x="15" y="162"/>
                    <a:pt x="14" y="161"/>
                    <a:pt x="13" y="161"/>
                  </a:cubicBezTo>
                  <a:cubicBezTo>
                    <a:pt x="13" y="161"/>
                    <a:pt x="12" y="160"/>
                    <a:pt x="12" y="160"/>
                  </a:cubicBezTo>
                  <a:cubicBezTo>
                    <a:pt x="11" y="160"/>
                    <a:pt x="10" y="161"/>
                    <a:pt x="10" y="161"/>
                  </a:cubicBezTo>
                  <a:close/>
                  <a:moveTo>
                    <a:pt x="45" y="142"/>
                  </a:moveTo>
                  <a:cubicBezTo>
                    <a:pt x="44" y="144"/>
                    <a:pt x="42" y="146"/>
                    <a:pt x="40" y="147"/>
                  </a:cubicBezTo>
                  <a:cubicBezTo>
                    <a:pt x="40" y="147"/>
                    <a:pt x="40" y="147"/>
                    <a:pt x="40" y="148"/>
                  </a:cubicBezTo>
                  <a:cubicBezTo>
                    <a:pt x="38" y="149"/>
                    <a:pt x="38" y="152"/>
                    <a:pt x="40" y="154"/>
                  </a:cubicBezTo>
                  <a:cubicBezTo>
                    <a:pt x="40" y="154"/>
                    <a:pt x="41" y="155"/>
                    <a:pt x="43" y="155"/>
                  </a:cubicBezTo>
                  <a:cubicBezTo>
                    <a:pt x="44" y="155"/>
                    <a:pt x="45" y="154"/>
                    <a:pt x="46" y="154"/>
                  </a:cubicBezTo>
                  <a:cubicBezTo>
                    <a:pt x="46" y="154"/>
                    <a:pt x="46" y="153"/>
                    <a:pt x="46" y="153"/>
                  </a:cubicBezTo>
                  <a:cubicBezTo>
                    <a:pt x="47" y="153"/>
                    <a:pt x="47" y="153"/>
                    <a:pt x="47" y="152"/>
                  </a:cubicBezTo>
                  <a:cubicBezTo>
                    <a:pt x="48" y="152"/>
                    <a:pt x="48" y="152"/>
                    <a:pt x="48" y="152"/>
                  </a:cubicBezTo>
                  <a:cubicBezTo>
                    <a:pt x="49" y="150"/>
                    <a:pt x="50" y="149"/>
                    <a:pt x="51" y="148"/>
                  </a:cubicBezTo>
                  <a:cubicBezTo>
                    <a:pt x="52" y="147"/>
                    <a:pt x="53" y="146"/>
                    <a:pt x="53" y="145"/>
                  </a:cubicBezTo>
                  <a:cubicBezTo>
                    <a:pt x="53" y="144"/>
                    <a:pt x="52" y="143"/>
                    <a:pt x="51" y="142"/>
                  </a:cubicBezTo>
                  <a:cubicBezTo>
                    <a:pt x="51" y="141"/>
                    <a:pt x="50" y="141"/>
                    <a:pt x="48" y="141"/>
                  </a:cubicBezTo>
                  <a:cubicBezTo>
                    <a:pt x="47" y="141"/>
                    <a:pt x="46" y="141"/>
                    <a:pt x="45" y="142"/>
                  </a:cubicBezTo>
                  <a:close/>
                  <a:moveTo>
                    <a:pt x="48" y="114"/>
                  </a:moveTo>
                  <a:cubicBezTo>
                    <a:pt x="47" y="115"/>
                    <a:pt x="46" y="115"/>
                    <a:pt x="46" y="116"/>
                  </a:cubicBezTo>
                  <a:cubicBezTo>
                    <a:pt x="45" y="118"/>
                    <a:pt x="44" y="119"/>
                    <a:pt x="43" y="121"/>
                  </a:cubicBezTo>
                  <a:cubicBezTo>
                    <a:pt x="43" y="121"/>
                    <a:pt x="42" y="122"/>
                    <a:pt x="41" y="123"/>
                  </a:cubicBezTo>
                  <a:cubicBezTo>
                    <a:pt x="41" y="123"/>
                    <a:pt x="41" y="124"/>
                    <a:pt x="40" y="124"/>
                  </a:cubicBezTo>
                  <a:cubicBezTo>
                    <a:pt x="39" y="125"/>
                    <a:pt x="39" y="126"/>
                    <a:pt x="39" y="127"/>
                  </a:cubicBezTo>
                  <a:cubicBezTo>
                    <a:pt x="39" y="128"/>
                    <a:pt x="39" y="130"/>
                    <a:pt x="40" y="130"/>
                  </a:cubicBezTo>
                  <a:cubicBezTo>
                    <a:pt x="41" y="131"/>
                    <a:pt x="42" y="132"/>
                    <a:pt x="43" y="132"/>
                  </a:cubicBezTo>
                  <a:cubicBezTo>
                    <a:pt x="44" y="132"/>
                    <a:pt x="46" y="131"/>
                    <a:pt x="46" y="130"/>
                  </a:cubicBezTo>
                  <a:cubicBezTo>
                    <a:pt x="47" y="130"/>
                    <a:pt x="47" y="129"/>
                    <a:pt x="48" y="129"/>
                  </a:cubicBezTo>
                  <a:cubicBezTo>
                    <a:pt x="48" y="128"/>
                    <a:pt x="48" y="128"/>
                    <a:pt x="48" y="128"/>
                  </a:cubicBezTo>
                  <a:cubicBezTo>
                    <a:pt x="49" y="128"/>
                    <a:pt x="49" y="128"/>
                    <a:pt x="49" y="127"/>
                  </a:cubicBezTo>
                  <a:cubicBezTo>
                    <a:pt x="50" y="125"/>
                    <a:pt x="52" y="123"/>
                    <a:pt x="53" y="121"/>
                  </a:cubicBezTo>
                  <a:cubicBezTo>
                    <a:pt x="54" y="120"/>
                    <a:pt x="54" y="118"/>
                    <a:pt x="54" y="117"/>
                  </a:cubicBezTo>
                  <a:cubicBezTo>
                    <a:pt x="53" y="116"/>
                    <a:pt x="53" y="115"/>
                    <a:pt x="52" y="115"/>
                  </a:cubicBezTo>
                  <a:cubicBezTo>
                    <a:pt x="51" y="114"/>
                    <a:pt x="50" y="114"/>
                    <a:pt x="50" y="114"/>
                  </a:cubicBezTo>
                  <a:cubicBezTo>
                    <a:pt x="49" y="114"/>
                    <a:pt x="49" y="114"/>
                    <a:pt x="48" y="114"/>
                  </a:cubicBezTo>
                  <a:close/>
                  <a:moveTo>
                    <a:pt x="67" y="105"/>
                  </a:moveTo>
                  <a:cubicBezTo>
                    <a:pt x="67" y="106"/>
                    <a:pt x="66" y="108"/>
                    <a:pt x="66" y="109"/>
                  </a:cubicBezTo>
                  <a:cubicBezTo>
                    <a:pt x="66" y="109"/>
                    <a:pt x="66" y="109"/>
                    <a:pt x="66" y="109"/>
                  </a:cubicBezTo>
                  <a:cubicBezTo>
                    <a:pt x="65" y="110"/>
                    <a:pt x="65" y="110"/>
                    <a:pt x="65" y="110"/>
                  </a:cubicBezTo>
                  <a:cubicBezTo>
                    <a:pt x="65" y="111"/>
                    <a:pt x="65" y="112"/>
                    <a:pt x="65" y="113"/>
                  </a:cubicBezTo>
                  <a:cubicBezTo>
                    <a:pt x="65" y="114"/>
                    <a:pt x="66" y="115"/>
                    <a:pt x="67" y="115"/>
                  </a:cubicBezTo>
                  <a:cubicBezTo>
                    <a:pt x="68" y="116"/>
                    <a:pt x="69" y="116"/>
                    <a:pt x="70" y="116"/>
                  </a:cubicBezTo>
                  <a:cubicBezTo>
                    <a:pt x="71" y="115"/>
                    <a:pt x="73" y="115"/>
                    <a:pt x="73" y="114"/>
                  </a:cubicBezTo>
                  <a:cubicBezTo>
                    <a:pt x="74" y="112"/>
                    <a:pt x="75" y="109"/>
                    <a:pt x="75" y="107"/>
                  </a:cubicBezTo>
                  <a:cubicBezTo>
                    <a:pt x="76" y="105"/>
                    <a:pt x="75" y="103"/>
                    <a:pt x="72" y="102"/>
                  </a:cubicBezTo>
                  <a:cubicBezTo>
                    <a:pt x="72" y="102"/>
                    <a:pt x="72" y="102"/>
                    <a:pt x="71" y="102"/>
                  </a:cubicBezTo>
                  <a:cubicBezTo>
                    <a:pt x="69" y="102"/>
                    <a:pt x="68" y="103"/>
                    <a:pt x="67" y="105"/>
                  </a:cubicBezTo>
                  <a:close/>
                  <a:moveTo>
                    <a:pt x="68" y="65"/>
                  </a:moveTo>
                  <a:cubicBezTo>
                    <a:pt x="67" y="66"/>
                    <a:pt x="67" y="67"/>
                    <a:pt x="67" y="68"/>
                  </a:cubicBezTo>
                  <a:cubicBezTo>
                    <a:pt x="67" y="70"/>
                    <a:pt x="66" y="71"/>
                    <a:pt x="66" y="73"/>
                  </a:cubicBezTo>
                  <a:cubicBezTo>
                    <a:pt x="66" y="73"/>
                    <a:pt x="66" y="73"/>
                    <a:pt x="66" y="74"/>
                  </a:cubicBezTo>
                  <a:cubicBezTo>
                    <a:pt x="66" y="74"/>
                    <a:pt x="66" y="75"/>
                    <a:pt x="66" y="75"/>
                  </a:cubicBezTo>
                  <a:cubicBezTo>
                    <a:pt x="66" y="76"/>
                    <a:pt x="66" y="77"/>
                    <a:pt x="67" y="77"/>
                  </a:cubicBezTo>
                  <a:cubicBezTo>
                    <a:pt x="67" y="78"/>
                    <a:pt x="68" y="79"/>
                    <a:pt x="69" y="79"/>
                  </a:cubicBezTo>
                  <a:cubicBezTo>
                    <a:pt x="70" y="79"/>
                    <a:pt x="71" y="79"/>
                    <a:pt x="72" y="79"/>
                  </a:cubicBezTo>
                  <a:cubicBezTo>
                    <a:pt x="73" y="78"/>
                    <a:pt x="74" y="77"/>
                    <a:pt x="74" y="76"/>
                  </a:cubicBezTo>
                  <a:cubicBezTo>
                    <a:pt x="74" y="76"/>
                    <a:pt x="75" y="75"/>
                    <a:pt x="75" y="75"/>
                  </a:cubicBezTo>
                  <a:cubicBezTo>
                    <a:pt x="75" y="75"/>
                    <a:pt x="75" y="74"/>
                    <a:pt x="75" y="74"/>
                  </a:cubicBezTo>
                  <a:cubicBezTo>
                    <a:pt x="75" y="74"/>
                    <a:pt x="75" y="73"/>
                    <a:pt x="75" y="73"/>
                  </a:cubicBezTo>
                  <a:cubicBezTo>
                    <a:pt x="75" y="71"/>
                    <a:pt x="75" y="70"/>
                    <a:pt x="75" y="68"/>
                  </a:cubicBezTo>
                  <a:cubicBezTo>
                    <a:pt x="75" y="67"/>
                    <a:pt x="75" y="66"/>
                    <a:pt x="74" y="65"/>
                  </a:cubicBezTo>
                  <a:cubicBezTo>
                    <a:pt x="73" y="64"/>
                    <a:pt x="72" y="64"/>
                    <a:pt x="71" y="64"/>
                  </a:cubicBezTo>
                  <a:cubicBezTo>
                    <a:pt x="70" y="64"/>
                    <a:pt x="69" y="64"/>
                    <a:pt x="68" y="65"/>
                  </a:cubicBezTo>
                  <a:close/>
                  <a:moveTo>
                    <a:pt x="49" y="47"/>
                  </a:moveTo>
                  <a:cubicBezTo>
                    <a:pt x="49" y="47"/>
                    <a:pt x="49" y="47"/>
                    <a:pt x="49" y="48"/>
                  </a:cubicBezTo>
                  <a:cubicBezTo>
                    <a:pt x="49" y="48"/>
                    <a:pt x="49" y="48"/>
                    <a:pt x="49" y="48"/>
                  </a:cubicBezTo>
                  <a:cubicBezTo>
                    <a:pt x="49" y="47"/>
                    <a:pt x="49" y="47"/>
                    <a:pt x="49" y="47"/>
                  </a:cubicBezTo>
                  <a:cubicBezTo>
                    <a:pt x="49" y="47"/>
                    <a:pt x="49" y="47"/>
                    <a:pt x="49" y="47"/>
                  </a:cubicBezTo>
                  <a:close/>
                  <a:moveTo>
                    <a:pt x="51" y="38"/>
                  </a:moveTo>
                  <a:cubicBezTo>
                    <a:pt x="50" y="39"/>
                    <a:pt x="50" y="40"/>
                    <a:pt x="50" y="41"/>
                  </a:cubicBezTo>
                  <a:cubicBezTo>
                    <a:pt x="50" y="43"/>
                    <a:pt x="49" y="45"/>
                    <a:pt x="49" y="47"/>
                  </a:cubicBezTo>
                  <a:cubicBezTo>
                    <a:pt x="49" y="47"/>
                    <a:pt x="49" y="48"/>
                    <a:pt x="49" y="48"/>
                  </a:cubicBezTo>
                  <a:cubicBezTo>
                    <a:pt x="49" y="49"/>
                    <a:pt x="49" y="49"/>
                    <a:pt x="49" y="49"/>
                  </a:cubicBezTo>
                  <a:cubicBezTo>
                    <a:pt x="49" y="50"/>
                    <a:pt x="49" y="51"/>
                    <a:pt x="49" y="52"/>
                  </a:cubicBezTo>
                  <a:cubicBezTo>
                    <a:pt x="50" y="53"/>
                    <a:pt x="51" y="53"/>
                    <a:pt x="52" y="54"/>
                  </a:cubicBezTo>
                  <a:cubicBezTo>
                    <a:pt x="53" y="54"/>
                    <a:pt x="54" y="54"/>
                    <a:pt x="55" y="53"/>
                  </a:cubicBezTo>
                  <a:cubicBezTo>
                    <a:pt x="56" y="53"/>
                    <a:pt x="57" y="52"/>
                    <a:pt x="57" y="51"/>
                  </a:cubicBezTo>
                  <a:cubicBezTo>
                    <a:pt x="57" y="50"/>
                    <a:pt x="58" y="49"/>
                    <a:pt x="58" y="48"/>
                  </a:cubicBezTo>
                  <a:cubicBezTo>
                    <a:pt x="58" y="47"/>
                    <a:pt x="58" y="47"/>
                    <a:pt x="58" y="47"/>
                  </a:cubicBezTo>
                  <a:cubicBezTo>
                    <a:pt x="58" y="47"/>
                    <a:pt x="58" y="46"/>
                    <a:pt x="58" y="46"/>
                  </a:cubicBezTo>
                  <a:cubicBezTo>
                    <a:pt x="58" y="45"/>
                    <a:pt x="58" y="43"/>
                    <a:pt x="58" y="41"/>
                  </a:cubicBezTo>
                  <a:cubicBezTo>
                    <a:pt x="58" y="40"/>
                    <a:pt x="58" y="39"/>
                    <a:pt x="57" y="38"/>
                  </a:cubicBezTo>
                  <a:cubicBezTo>
                    <a:pt x="56" y="37"/>
                    <a:pt x="55" y="37"/>
                    <a:pt x="54" y="37"/>
                  </a:cubicBezTo>
                  <a:cubicBezTo>
                    <a:pt x="53" y="37"/>
                    <a:pt x="52" y="37"/>
                    <a:pt x="51" y="38"/>
                  </a:cubicBezTo>
                  <a:close/>
                  <a:moveTo>
                    <a:pt x="72" y="24"/>
                  </a:moveTo>
                  <a:cubicBezTo>
                    <a:pt x="69" y="24"/>
                    <a:pt x="68" y="27"/>
                    <a:pt x="69" y="29"/>
                  </a:cubicBezTo>
                  <a:cubicBezTo>
                    <a:pt x="69" y="30"/>
                    <a:pt x="69" y="31"/>
                    <a:pt x="69" y="33"/>
                  </a:cubicBezTo>
                  <a:cubicBezTo>
                    <a:pt x="69" y="34"/>
                    <a:pt x="70" y="35"/>
                    <a:pt x="70" y="36"/>
                  </a:cubicBezTo>
                  <a:cubicBezTo>
                    <a:pt x="70" y="37"/>
                    <a:pt x="70" y="37"/>
                    <a:pt x="70" y="38"/>
                  </a:cubicBezTo>
                  <a:cubicBezTo>
                    <a:pt x="70" y="39"/>
                    <a:pt x="70" y="40"/>
                    <a:pt x="71" y="41"/>
                  </a:cubicBezTo>
                  <a:cubicBezTo>
                    <a:pt x="72" y="42"/>
                    <a:pt x="73" y="42"/>
                    <a:pt x="74" y="42"/>
                  </a:cubicBezTo>
                  <a:cubicBezTo>
                    <a:pt x="75" y="42"/>
                    <a:pt x="76" y="42"/>
                    <a:pt x="77" y="41"/>
                  </a:cubicBezTo>
                  <a:cubicBezTo>
                    <a:pt x="78" y="40"/>
                    <a:pt x="78" y="39"/>
                    <a:pt x="78" y="38"/>
                  </a:cubicBezTo>
                  <a:cubicBezTo>
                    <a:pt x="78" y="37"/>
                    <a:pt x="78" y="37"/>
                    <a:pt x="78" y="36"/>
                  </a:cubicBezTo>
                  <a:cubicBezTo>
                    <a:pt x="78" y="36"/>
                    <a:pt x="78" y="35"/>
                    <a:pt x="78" y="35"/>
                  </a:cubicBezTo>
                  <a:cubicBezTo>
                    <a:pt x="78" y="35"/>
                    <a:pt x="78" y="34"/>
                    <a:pt x="78" y="34"/>
                  </a:cubicBezTo>
                  <a:cubicBezTo>
                    <a:pt x="78" y="32"/>
                    <a:pt x="78" y="29"/>
                    <a:pt x="77" y="27"/>
                  </a:cubicBezTo>
                  <a:cubicBezTo>
                    <a:pt x="76" y="25"/>
                    <a:pt x="75" y="23"/>
                    <a:pt x="73" y="23"/>
                  </a:cubicBezTo>
                  <a:cubicBezTo>
                    <a:pt x="72" y="23"/>
                    <a:pt x="72" y="24"/>
                    <a:pt x="72" y="24"/>
                  </a:cubicBezTo>
                  <a:close/>
                </a:path>
              </a:pathLst>
            </a:custGeom>
            <a:solidFill>
              <a:schemeClr val="l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p>
              <a:pPr algn="ctr"/>
              <a:endParaRPr lang="zh-CN" altLang="en-US" sz="1350">
                <a:solidFill>
                  <a:schemeClr val="dk1"/>
                </a:solidFill>
                <a:latin typeface="微软雅黑" panose="020B0503020204020204" charset="-122"/>
                <a:ea typeface="微软雅黑" panose="020B0503020204020204" charset="-122"/>
              </a:endParaRPr>
            </a:p>
          </p:txBody>
        </p:sp>
        <p:sp>
          <p:nvSpPr>
            <p:cNvPr id="200" name="文本框 199"/>
            <p:cNvSpPr txBox="1"/>
            <p:nvPr>
              <p:custDataLst>
                <p:tags r:id="rId43"/>
              </p:custDataLst>
            </p:nvPr>
          </p:nvSpPr>
          <p:spPr>
            <a:xfrm>
              <a:off x="5505" y="3296"/>
              <a:ext cx="740" cy="630"/>
            </a:xfrm>
            <a:prstGeom prst="rect">
              <a:avLst/>
            </a:prstGeom>
            <a:noFill/>
          </p:spPr>
          <p:txBody>
            <a:bodyPr wrap="square" rtlCol="0" anchor="ctr" anchorCtr="0">
              <a:normAutofit/>
            </a:bodyPr>
            <a:p>
              <a:pPr algn="ctr"/>
              <a:r>
                <a:rPr lang="en-US" altLang="zh-CN" sz="1500" b="1" dirty="0">
                  <a:solidFill>
                    <a:schemeClr val="lt1"/>
                  </a:solidFill>
                  <a:latin typeface="微软雅黑" panose="020B0503020204020204" charset="-122"/>
                  <a:ea typeface="微软雅黑" panose="020B0503020204020204" charset="-122"/>
                  <a:cs typeface="Arial" panose="020B0604020202020204" pitchFamily="34" charset="0"/>
                </a:rPr>
                <a:t>03</a:t>
              </a:r>
              <a:endParaRPr lang="en-US" altLang="zh-CN" sz="1500" b="1" dirty="0">
                <a:solidFill>
                  <a:schemeClr val="lt1"/>
                </a:solidFill>
                <a:latin typeface="微软雅黑" panose="020B0503020204020204" charset="-122"/>
                <a:ea typeface="微软雅黑" panose="020B0503020204020204" charset="-122"/>
                <a:cs typeface="Arial" panose="020B0604020202020204" pitchFamily="34" charset="0"/>
              </a:endParaRPr>
            </a:p>
          </p:txBody>
        </p:sp>
      </p:grpSp>
    </p:spTree>
    <p:custDataLst>
      <p:tags r:id="rId44"/>
    </p:custData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5" name="任意多边形: 形状 4"/>
          <p:cNvSpPr/>
          <p:nvPr>
            <p:custDataLst>
              <p:tags r:id="rId3"/>
            </p:custDataLst>
          </p:nvPr>
        </p:nvSpPr>
        <p:spPr>
          <a:xfrm>
            <a:off x="4957040" y="-1"/>
            <a:ext cx="2562194"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2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 name="任意多边形: 形状 5"/>
          <p:cNvSpPr/>
          <p:nvPr>
            <p:custDataLst>
              <p:tags r:id="rId4"/>
            </p:custDataLst>
          </p:nvPr>
        </p:nvSpPr>
        <p:spPr>
          <a:xfrm>
            <a:off x="5402296" y="-1"/>
            <a:ext cx="3742153"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2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3" name="矩形 2"/>
          <p:cNvSpPr/>
          <p:nvPr>
            <p:custDataLst>
              <p:tags r:id="rId5"/>
            </p:custDataLst>
          </p:nvPr>
        </p:nvSpPr>
        <p:spPr>
          <a:xfrm>
            <a:off x="0" y="2381264"/>
            <a:ext cx="9144000" cy="3314782"/>
          </a:xfrm>
          <a:prstGeom prst="rect">
            <a:avLst/>
          </a:prstGeom>
          <a:solidFill>
            <a:schemeClr val="lt2"/>
          </a:solidFill>
          <a:ln>
            <a:noFill/>
          </a:ln>
          <a:effectLst>
            <a:outerShdw blurRad="63500" algn="ctr" rotWithShape="0">
              <a:schemeClr val="dk1">
                <a:lumMod val="95000"/>
                <a:lumOff val="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2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custDataLst>
              <p:tags r:id="rId6"/>
            </p:custDataLst>
          </p:nvPr>
        </p:nvSpPr>
        <p:spPr>
          <a:xfrm>
            <a:off x="685772" y="857250"/>
            <a:ext cx="5943600" cy="57150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3200" b="1" spc="160" dirty="0">
                <a:solidFill>
                  <a:schemeClr val="accent1"/>
                </a:solidFill>
                <a:latin typeface="微软雅黑" panose="020B0503020204020204" charset="-122"/>
                <a:ea typeface="微软雅黑" panose="020B0503020204020204" charset="-122"/>
                <a:cs typeface="微软雅黑" panose="020B0503020204020204" charset="-122"/>
                <a:sym typeface="+mn-ea"/>
              </a:rPr>
              <a:t>MC实现情况</a:t>
            </a:r>
            <a:endParaRPr lang="en-US" altLang="zh-CN" sz="3200" b="1" spc="160" dirty="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8" name="Group 955"/>
          <p:cNvGraphicFramePr>
            <a:graphicFrameLocks noGrp="1"/>
          </p:cNvGraphicFramePr>
          <p:nvPr>
            <p:custDataLst>
              <p:tags r:id="rId7"/>
            </p:custDataLst>
          </p:nvPr>
        </p:nvGraphicFramePr>
        <p:xfrm>
          <a:off x="1957071" y="2724854"/>
          <a:ext cx="5229860" cy="2627630"/>
        </p:xfrm>
        <a:graphic>
          <a:graphicData uri="http://schemas.openxmlformats.org/drawingml/2006/table">
            <a:tbl>
              <a:tblPr/>
              <a:tblGrid>
                <a:gridCol w="3305175"/>
                <a:gridCol w="1924685"/>
              </a:tblGrid>
              <a:tr h="42545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MC</a:t>
                      </a:r>
                      <a:endPar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38925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100%</a:t>
                      </a:r>
                      <a:endParaRPr kumimoji="0" lang="en-US" altLang="zh-CN"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3"/>
                    </a:solidFill>
                  </a:tcPr>
                </a:tc>
              </a:tr>
              <a:tr h="38925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90%</a:t>
                      </a:r>
                      <a:endParaRPr kumimoji="0" lang="en-US" altLang="zh-CN"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3"/>
                    </a:solidFill>
                  </a:tcPr>
                </a:tc>
              </a:tr>
              <a:tr h="64516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lang="en-US" altLang="zh-CN" sz="1400" b="1" spc="120" dirty="0" smtClean="0">
                          <a:ln>
                            <a:noFill/>
                          </a:ln>
                          <a:effectLst/>
                          <a:latin typeface="微软雅黑" panose="020B0503020204020204" charset="-122"/>
                          <a:ea typeface="微软雅黑" panose="020B0503020204020204" charset="-122"/>
                          <a:sym typeface="+mn-ea"/>
                        </a:rPr>
                        <a:t>85%</a:t>
                      </a:r>
                      <a:endParaRPr kumimoji="0" lang="en-US" altLang="zh-CN"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sym typeface="+mn-ea"/>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solidFill>
                  </a:tcPr>
                </a:tc>
              </a:tr>
              <a:tr h="38925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400" b="1" i="0" u="none" strike="noStrike" cap="none" spc="120" normalizeH="0" baseline="0" smtClean="0">
                          <a:ln>
                            <a:noFill/>
                          </a:ln>
                          <a:solidFill>
                            <a:schemeClr val="tx1"/>
                          </a:solidFill>
                          <a:effectLst/>
                          <a:latin typeface="微软雅黑" panose="020B0503020204020204" charset="-122"/>
                          <a:ea typeface="微软雅黑" panose="020B0503020204020204" charset="-122"/>
                        </a:rPr>
                        <a:t>10</a:t>
                      </a:r>
                      <a:endParaRPr kumimoji="0" lang="en-US" altLang="zh-CN" sz="1400" b="1" i="0" u="none" strike="noStrike" cap="none" spc="120" normalizeH="0" baseline="0" smtClean="0">
                        <a:ln>
                          <a:noFill/>
                        </a:ln>
                        <a:solidFill>
                          <a:schemeClr val="tx1"/>
                        </a:solidFill>
                        <a:effectLst/>
                        <a:latin typeface="微软雅黑" panose="020B0503020204020204" charset="-122"/>
                        <a:ea typeface="微软雅黑" panose="020B0503020204020204" charset="-122"/>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38925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4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91%</a:t>
                      </a:r>
                      <a:endParaRPr kumimoji="0" lang="en-US" altLang="zh-CN" sz="14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66675" marB="66675"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3"/>
                    </a:solidFill>
                  </a:tcPr>
                </a:tc>
              </a:tr>
            </a:tbl>
          </a:graphicData>
        </a:graphic>
      </p:graphicFrame>
    </p:spTree>
    <p:custDataLst>
      <p:tags r:id="rId8"/>
    </p:custData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6" name="矩形 15"/>
          <p:cNvSpPr/>
          <p:nvPr userDrawn="1">
            <p:custDataLst>
              <p:tags r:id="rId1"/>
            </p:custDataLst>
          </p:nvPr>
        </p:nvSpPr>
        <p:spPr>
          <a:xfrm>
            <a:off x="0" y="0"/>
            <a:ext cx="2628900" cy="6858000"/>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dirty="0">
              <a:solidFill>
                <a:schemeClr val="lt1"/>
              </a:solidFill>
              <a:latin typeface="微软雅黑" panose="020B0503020204020204" charset="-122"/>
              <a:ea typeface="微软雅黑" panose="020B0503020204020204" charset="-122"/>
              <a:sym typeface="+mn-ea"/>
            </a:endParaRPr>
          </a:p>
        </p:txBody>
      </p:sp>
      <p:sp>
        <p:nvSpPr>
          <p:cNvPr id="15" name="任意形状 8"/>
          <p:cNvSpPr/>
          <p:nvPr userDrawn="1">
            <p:custDataLst>
              <p:tags r:id="rId2"/>
            </p:custDataLst>
          </p:nvPr>
        </p:nvSpPr>
        <p:spPr>
          <a:xfrm rot="16200000">
            <a:off x="-233919" y="238101"/>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4" name="任意形状 9"/>
          <p:cNvSpPr/>
          <p:nvPr userDrawn="1">
            <p:custDataLst>
              <p:tags r:id="rId3"/>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D8D8E4">
                  <a:lumMod val="90000"/>
                  <a:alpha val="24000"/>
                </a:srgbClr>
              </a:gs>
              <a:gs pos="100000">
                <a:srgbClr val="FFFF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7" name="矩形 16"/>
          <p:cNvSpPr/>
          <p:nvPr>
            <p:custDataLst>
              <p:tags r:id="rId4"/>
            </p:custDataLst>
          </p:nvPr>
        </p:nvSpPr>
        <p:spPr>
          <a:xfrm>
            <a:off x="228600" y="1066800"/>
            <a:ext cx="2400776" cy="4572000"/>
          </a:xfrm>
          <a:prstGeom prst="rect">
            <a:avLst/>
          </a:prstGeom>
          <a:noFill/>
          <a:ln w="19050">
            <a:solidFill>
              <a:srgbClr val="FFFFFF"/>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8" name="矩形 17"/>
          <p:cNvSpPr/>
          <p:nvPr>
            <p:custDataLst>
              <p:tags r:id="rId5"/>
            </p:custDataLst>
          </p:nvPr>
        </p:nvSpPr>
        <p:spPr>
          <a:xfrm>
            <a:off x="2629376" y="1066800"/>
            <a:ext cx="6171724" cy="4572000"/>
          </a:xfrm>
          <a:prstGeom prst="rect">
            <a:avLst/>
          </a:prstGeom>
          <a:noFill/>
          <a:ln w="19050">
            <a:solidFill>
              <a:schemeClr val="dk2"/>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9" name="任意多边形: 形状 6"/>
          <p:cNvSpPr>
            <a:spLocks noChangeAspect="1"/>
          </p:cNvSpPr>
          <p:nvPr>
            <p:custDataLst>
              <p:tags r:id="rId6"/>
            </p:custDataLst>
          </p:nvPr>
        </p:nvSpPr>
        <p:spPr>
          <a:xfrm rot="10800000">
            <a:off x="968574" y="4806672"/>
            <a:ext cx="342214" cy="694849"/>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20" name="任意多边形: 形状 7"/>
          <p:cNvSpPr>
            <a:spLocks noChangeAspect="1"/>
          </p:cNvSpPr>
          <p:nvPr>
            <p:custDataLst>
              <p:tags r:id="rId7"/>
            </p:custDataLst>
          </p:nvPr>
        </p:nvSpPr>
        <p:spPr>
          <a:xfrm rot="10800000">
            <a:off x="514974" y="4806672"/>
            <a:ext cx="342214" cy="694849"/>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custDataLst>
              <p:tags r:id="rId8"/>
            </p:custDataLst>
          </p:nvPr>
        </p:nvSpPr>
        <p:spPr>
          <a:xfrm>
            <a:off x="457200" y="1543034"/>
            <a:ext cx="1943100" cy="1943005"/>
          </a:xfrm>
          <a:prstGeom prst="rect">
            <a:avLst/>
          </a:prstGeom>
          <a:noFill/>
        </p:spPr>
        <p:txBody>
          <a:bodyPr wrap="square" lIns="47625" tIns="19050" rIns="47625" bIns="19050" rtlCol="0" anchor="t" anchorCtr="0">
            <a:normAutofit/>
          </a:bodyPr>
          <a:p>
            <a:pPr marL="0" indent="0" algn="l">
              <a:lnSpc>
                <a:spcPct val="100000"/>
              </a:lnSpc>
              <a:spcBef>
                <a:spcPts val="0"/>
              </a:spcBef>
              <a:spcAft>
                <a:spcPts val="0"/>
              </a:spcAft>
              <a:buSzPct val="100000"/>
              <a:buNone/>
            </a:pPr>
            <a:r>
              <a:rPr lang="en-US" altLang="zh-CN" sz="3000" b="1" spc="16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EST估算管理</a:t>
            </a:r>
            <a:endParaRPr lang="en-US" altLang="zh-CN" sz="3000" b="1" spc="16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0" name="三角形1"/>
          <p:cNvSpPr/>
          <p:nvPr>
            <p:custDataLst>
              <p:tags r:id="rId9"/>
            </p:custDataLst>
          </p:nvPr>
        </p:nvSpPr>
        <p:spPr bwMode="auto">
          <a:xfrm rot="5400000">
            <a:off x="5598299" y="3399675"/>
            <a:ext cx="306023" cy="206929"/>
          </a:xfrm>
          <a:custGeom>
            <a:avLst/>
            <a:gdLst>
              <a:gd name="T0" fmla="*/ 79 w 778"/>
              <a:gd name="T1" fmla="*/ 414 h 526"/>
              <a:gd name="T2" fmla="*/ 370 w 778"/>
              <a:gd name="T3" fmla="*/ 40 h 526"/>
              <a:gd name="T4" fmla="*/ 439 w 778"/>
              <a:gd name="T5" fmla="*/ 30 h 526"/>
              <a:gd name="T6" fmla="*/ 759 w 778"/>
              <a:gd name="T7" fmla="*/ 440 h 526"/>
              <a:gd name="T8" fmla="*/ 730 w 778"/>
              <a:gd name="T9" fmla="*/ 520 h 526"/>
              <a:gd name="T10" fmla="*/ 98 w 778"/>
              <a:gd name="T11" fmla="*/ 520 h 526"/>
              <a:gd name="T12" fmla="*/ 79 w 778"/>
              <a:gd name="T13" fmla="*/ 414 h 526"/>
            </a:gdLst>
            <a:ahLst/>
            <a:cxnLst>
              <a:cxn ang="0">
                <a:pos x="T0" y="T1"/>
              </a:cxn>
              <a:cxn ang="0">
                <a:pos x="T2" y="T3"/>
              </a:cxn>
              <a:cxn ang="0">
                <a:pos x="T4" y="T5"/>
              </a:cxn>
              <a:cxn ang="0">
                <a:pos x="T6" y="T7"/>
              </a:cxn>
              <a:cxn ang="0">
                <a:pos x="T8" y="T9"/>
              </a:cxn>
              <a:cxn ang="0">
                <a:pos x="T10" y="T11"/>
              </a:cxn>
              <a:cxn ang="0">
                <a:pos x="T12" y="T13"/>
              </a:cxn>
            </a:cxnLst>
            <a:rect l="0" t="0" r="r" b="b"/>
            <a:pathLst>
              <a:path w="778" h="526">
                <a:moveTo>
                  <a:pt x="79" y="414"/>
                </a:moveTo>
                <a:cubicBezTo>
                  <a:pt x="370" y="40"/>
                  <a:pt x="370" y="40"/>
                  <a:pt x="370" y="40"/>
                </a:cubicBezTo>
                <a:cubicBezTo>
                  <a:pt x="370" y="40"/>
                  <a:pt x="396" y="0"/>
                  <a:pt x="439" y="30"/>
                </a:cubicBezTo>
                <a:cubicBezTo>
                  <a:pt x="482" y="59"/>
                  <a:pt x="759" y="440"/>
                  <a:pt x="759" y="440"/>
                </a:cubicBezTo>
                <a:cubicBezTo>
                  <a:pt x="759" y="440"/>
                  <a:pt x="778" y="515"/>
                  <a:pt x="730" y="520"/>
                </a:cubicBezTo>
                <a:cubicBezTo>
                  <a:pt x="682" y="526"/>
                  <a:pt x="98" y="520"/>
                  <a:pt x="98" y="520"/>
                </a:cubicBezTo>
                <a:cubicBezTo>
                  <a:pt x="98" y="520"/>
                  <a:pt x="0" y="515"/>
                  <a:pt x="79" y="414"/>
                </a:cubicBezTo>
                <a:close/>
              </a:path>
            </a:pathLst>
          </a:custGeom>
          <a:solidFill>
            <a:schemeClr val="accent1"/>
          </a:solidFill>
          <a:ln>
            <a:noFill/>
          </a:ln>
        </p:spPr>
        <p:txBody>
          <a:bodyPr vert="horz" wrap="square" lIns="68580" tIns="34290" rIns="68580" bIns="34290" numCol="1" anchor="t" anchorCtr="0" compatLnSpc="1"/>
          <a:lstStyle/>
          <a:p>
            <a:endParaRPr lang="zh-CN" altLang="en-US" sz="1350">
              <a:solidFill>
                <a:schemeClr val="dk1"/>
              </a:solidFill>
              <a:latin typeface="微软雅黑" panose="020B0503020204020204" charset="-122"/>
              <a:ea typeface="微软雅黑" panose="020B0503020204020204" charset="-122"/>
            </a:endParaRPr>
          </a:p>
        </p:txBody>
      </p:sp>
      <p:sp>
        <p:nvSpPr>
          <p:cNvPr id="5" name="矩形 4"/>
          <p:cNvSpPr/>
          <p:nvPr>
            <p:custDataLst>
              <p:tags r:id="rId10"/>
            </p:custDataLst>
          </p:nvPr>
        </p:nvSpPr>
        <p:spPr>
          <a:xfrm>
            <a:off x="3388381" y="1818559"/>
            <a:ext cx="380343" cy="38617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11" name="矩形 10"/>
          <p:cNvSpPr/>
          <p:nvPr>
            <p:custDataLst>
              <p:tags r:id="rId11"/>
            </p:custDataLst>
          </p:nvPr>
        </p:nvSpPr>
        <p:spPr>
          <a:xfrm>
            <a:off x="3387651" y="2205459"/>
            <a:ext cx="2036505" cy="27053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12" name="标题1"/>
          <p:cNvSpPr txBox="1"/>
          <p:nvPr>
            <p:custDataLst>
              <p:tags r:id="rId12"/>
            </p:custDataLst>
          </p:nvPr>
        </p:nvSpPr>
        <p:spPr>
          <a:xfrm>
            <a:off x="3512248" y="2362843"/>
            <a:ext cx="1867168" cy="448803"/>
          </a:xfrm>
          <a:prstGeom prst="rect">
            <a:avLst/>
          </a:prstGeom>
        </p:spPr>
        <p:txBody>
          <a:bodyPr vert="horz" rtlCol="0" anchor="t" anchorCtr="0">
            <a:normAutofit lnSpcReduction="10000"/>
          </a:bodyPr>
          <a:lstStyle/>
          <a:p>
            <a:pPr marL="0" indent="0" algn="l">
              <a:lnSpc>
                <a:spcPct val="100000"/>
              </a:lnSpc>
              <a:spcBef>
                <a:spcPts val="0"/>
              </a:spcBef>
              <a:spcAft>
                <a:spcPts val="0"/>
              </a:spcAft>
              <a:buSzPct val="100000"/>
            </a:pPr>
            <a:r>
              <a:rPr sz="2200" spc="140">
                <a:solidFill>
                  <a:schemeClr val="dk1">
                    <a:lumMod val="75000"/>
                    <a:lumOff val="25000"/>
                  </a:schemeClr>
                </a:solidFill>
                <a:uLnTx/>
                <a:latin typeface="微软雅黑" panose="020B0503020204020204" charset="-122"/>
                <a:ea typeface="微软雅黑" panose="020B0503020204020204" charset="-122"/>
                <a:sym typeface="+mn-ea"/>
              </a:rPr>
              <a:t>强项：</a:t>
            </a:r>
            <a:endParaRPr sz="2200" spc="140">
              <a:solidFill>
                <a:schemeClr val="dk1">
                  <a:lumMod val="75000"/>
                  <a:lumOff val="25000"/>
                </a:schemeClr>
              </a:solidFill>
              <a:uLnTx/>
              <a:latin typeface="微软雅黑" panose="020B0503020204020204" charset="-122"/>
              <a:ea typeface="微软雅黑" panose="020B0503020204020204" charset="-122"/>
              <a:sym typeface="+mn-ea"/>
            </a:endParaRPr>
          </a:p>
        </p:txBody>
      </p:sp>
      <p:sp>
        <p:nvSpPr>
          <p:cNvPr id="13" name="正文1"/>
          <p:cNvSpPr txBox="1"/>
          <p:nvPr>
            <p:custDataLst>
              <p:tags r:id="rId13"/>
            </p:custDataLst>
          </p:nvPr>
        </p:nvSpPr>
        <p:spPr>
          <a:xfrm>
            <a:off x="3506417" y="2932627"/>
            <a:ext cx="1895153" cy="1732670"/>
          </a:xfrm>
          <a:prstGeom prst="rect">
            <a:avLst/>
          </a:prstGeom>
        </p:spPr>
        <p:txBody>
          <a:bodyPr vert="horz" rtlCol="0" anchor="t" anchorCtr="0">
            <a:normAutofit/>
          </a:bodyPr>
          <a:lstStyle/>
          <a:p>
            <a:pPr marL="0" lvl="0" indent="0" algn="l">
              <a:lnSpc>
                <a:spcPct val="120000"/>
              </a:lnSpc>
              <a:spcBef>
                <a:spcPts val="0"/>
              </a:spcBef>
              <a:spcAft>
                <a:spcPts val="800"/>
              </a:spcAft>
              <a:buSzPct val="100000"/>
            </a:pPr>
            <a:r>
              <a:rPr sz="1800" spc="160">
                <a:solidFill>
                  <a:schemeClr val="dk1">
                    <a:lumMod val="75000"/>
                    <a:lumOff val="25000"/>
                  </a:schemeClr>
                </a:solidFill>
                <a:uLnTx/>
                <a:latin typeface="微软雅黑" panose="020B0503020204020204" charset="-122"/>
                <a:ea typeface="微软雅黑" panose="020B0503020204020204" charset="-122"/>
                <a:sym typeface="+mn-ea"/>
              </a:rPr>
              <a:t>有依据历史项目数据估算项目</a:t>
            </a:r>
            <a:endParaRPr sz="1800" spc="160">
              <a:solidFill>
                <a:schemeClr val="dk1">
                  <a:lumMod val="75000"/>
                  <a:lumOff val="25000"/>
                </a:schemeClr>
              </a:solidFill>
              <a:uLnTx/>
              <a:latin typeface="微软雅黑" panose="020B0503020204020204" charset="-122"/>
              <a:ea typeface="微软雅黑" panose="020B0503020204020204" charset="-122"/>
              <a:sym typeface="+mn-ea"/>
            </a:endParaRPr>
          </a:p>
        </p:txBody>
      </p:sp>
      <p:sp>
        <p:nvSpPr>
          <p:cNvPr id="36" name="序号1"/>
          <p:cNvSpPr>
            <a:spLocks noGrp="1"/>
          </p:cNvSpPr>
          <p:nvPr>
            <p:custDataLst>
              <p:tags r:id="rId14"/>
            </p:custDataLst>
          </p:nvPr>
        </p:nvSpPr>
        <p:spPr>
          <a:xfrm>
            <a:off x="3383280" y="1795243"/>
            <a:ext cx="437175" cy="433532"/>
          </a:xfrm>
          <a:prstGeom prst="rect">
            <a:avLst/>
          </a:prstGeom>
        </p:spPr>
        <p:txBody>
          <a:bodyPr vert="horz" wrap="square" lIns="0" tIns="0" rIns="0" bIns="0" rtlCol="0" anchor="ctr" anchorCtr="0">
            <a:normAutofit/>
          </a:bodyPr>
          <a:lstStyle>
            <a:lvl1pPr marL="0" marR="0" lvl="0" algn="l" defTabSz="914400" rtl="0" eaLnBrk="1" fontAlgn="auto" latinLnBrk="0" hangingPunct="1">
              <a:lnSpc>
                <a:spcPct val="100000"/>
              </a:lnSpc>
              <a:spcBef>
                <a:spcPct val="0"/>
              </a:spcBef>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marL="0" indent="0" algn="ctr">
              <a:lnSpc>
                <a:spcPct val="100000"/>
              </a:lnSpc>
              <a:spcBef>
                <a:spcPts val="0"/>
              </a:spcBef>
              <a:spcAft>
                <a:spcPts val="800"/>
              </a:spcAft>
              <a:buFont typeface="Arial" panose="020B0604020202020204" pitchFamily="34" charset="0"/>
            </a:pPr>
            <a:r>
              <a:rPr lang="en-US" altLang="zh-CN" b="1" spc="160" dirty="0">
                <a:solidFill>
                  <a:schemeClr val="lt1"/>
                </a:solidFill>
                <a:latin typeface="微软雅黑" panose="020B0503020204020204" charset="-122"/>
              </a:rPr>
              <a:t>01</a:t>
            </a:r>
            <a:endParaRPr lang="en-US" altLang="zh-CN" b="1" spc="160" dirty="0">
              <a:solidFill>
                <a:schemeClr val="lt1"/>
              </a:solidFill>
              <a:latin typeface="微软雅黑" panose="020B0503020204020204" charset="-122"/>
            </a:endParaRPr>
          </a:p>
        </p:txBody>
      </p:sp>
      <p:sp>
        <p:nvSpPr>
          <p:cNvPr id="126" name="矩形 125"/>
          <p:cNvSpPr/>
          <p:nvPr>
            <p:custDataLst>
              <p:tags r:id="rId15"/>
            </p:custDataLst>
          </p:nvPr>
        </p:nvSpPr>
        <p:spPr>
          <a:xfrm>
            <a:off x="6000500" y="1818559"/>
            <a:ext cx="380343" cy="38617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lt1"/>
              </a:solidFill>
              <a:latin typeface="微软雅黑" panose="020B0503020204020204" charset="-122"/>
              <a:ea typeface="微软雅黑" panose="020B0503020204020204" charset="-122"/>
            </a:endParaRPr>
          </a:p>
        </p:txBody>
      </p:sp>
      <p:sp>
        <p:nvSpPr>
          <p:cNvPr id="127" name="矩形 126"/>
          <p:cNvSpPr/>
          <p:nvPr>
            <p:custDataLst>
              <p:tags r:id="rId16"/>
            </p:custDataLst>
          </p:nvPr>
        </p:nvSpPr>
        <p:spPr>
          <a:xfrm>
            <a:off x="6010700" y="2205459"/>
            <a:ext cx="2036505" cy="27053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128" name="标题2"/>
          <p:cNvSpPr txBox="1"/>
          <p:nvPr>
            <p:custDataLst>
              <p:tags r:id="rId17"/>
            </p:custDataLst>
          </p:nvPr>
        </p:nvSpPr>
        <p:spPr>
          <a:xfrm>
            <a:off x="6135296" y="2362843"/>
            <a:ext cx="1867168" cy="448803"/>
          </a:xfrm>
          <a:prstGeom prst="rect">
            <a:avLst/>
          </a:prstGeom>
        </p:spPr>
        <p:txBody>
          <a:bodyPr vert="horz" rtlCol="0" anchor="t" anchorCtr="0">
            <a:normAutofit lnSpcReduction="10000"/>
          </a:bodyPr>
          <a:lstStyle/>
          <a:p>
            <a:pPr marL="381000" lvl="0" indent="-381000" algn="l" fontAlgn="base">
              <a:lnSpc>
                <a:spcPct val="100000"/>
              </a:lnSpc>
              <a:spcBef>
                <a:spcPts val="0"/>
              </a:spcBef>
              <a:spcAft>
                <a:spcPts val="0"/>
              </a:spcAft>
              <a:buClr>
                <a:schemeClr val="tx2"/>
              </a:buClr>
              <a:buSzPct val="70000"/>
              <a:buFont typeface="Wingdings" panose="05000000000000000000" pitchFamily="2" charset="2"/>
              <a:buChar char="l"/>
            </a:pPr>
            <a:r>
              <a:rPr sz="2200" spc="140">
                <a:solidFill>
                  <a:schemeClr val="dk1">
                    <a:lumMod val="75000"/>
                    <a:lumOff val="25000"/>
                  </a:schemeClr>
                </a:solidFill>
                <a:uLnTx/>
                <a:latin typeface="微软雅黑" panose="020B0503020204020204" charset="-122"/>
                <a:ea typeface="微软雅黑" panose="020B0503020204020204" charset="-122"/>
                <a:sym typeface="+mn-ea"/>
              </a:rPr>
              <a:t>弱项：</a:t>
            </a:r>
            <a:endParaRPr sz="2200" spc="140">
              <a:solidFill>
                <a:schemeClr val="dk1">
                  <a:lumMod val="75000"/>
                  <a:lumOff val="25000"/>
                </a:schemeClr>
              </a:solidFill>
              <a:uLnTx/>
              <a:latin typeface="微软雅黑" panose="020B0503020204020204" charset="-122"/>
              <a:ea typeface="微软雅黑" panose="020B0503020204020204" charset="-122"/>
              <a:sym typeface="+mn-ea"/>
            </a:endParaRPr>
          </a:p>
        </p:txBody>
      </p:sp>
      <p:sp>
        <p:nvSpPr>
          <p:cNvPr id="129" name="正文2"/>
          <p:cNvSpPr txBox="1"/>
          <p:nvPr>
            <p:custDataLst>
              <p:tags r:id="rId18"/>
            </p:custDataLst>
          </p:nvPr>
        </p:nvSpPr>
        <p:spPr>
          <a:xfrm>
            <a:off x="6129466" y="2932627"/>
            <a:ext cx="1895153" cy="1732670"/>
          </a:xfrm>
          <a:prstGeom prst="rect">
            <a:avLst/>
          </a:prstGeom>
        </p:spPr>
        <p:txBody>
          <a:bodyPr vert="horz" rtlCol="0" anchor="t" anchorCtr="0">
            <a:normAutofit/>
          </a:bodyPr>
          <a:lstStyle/>
          <a:p>
            <a:pPr marL="330200" lvl="0" indent="-330200" algn="l" fontAlgn="ctr">
              <a:lnSpc>
                <a:spcPct val="120000"/>
              </a:lnSpc>
              <a:spcBef>
                <a:spcPts val="0"/>
              </a:spcBef>
              <a:spcAft>
                <a:spcPts val="800"/>
              </a:spcAft>
              <a:buSzPct val="100000"/>
              <a:buFont typeface="Wingdings" panose="05000000000000000000" charset="0"/>
              <a:buChar char="l"/>
            </a:pPr>
            <a:r>
              <a:rPr sz="1800" spc="100">
                <a:solidFill>
                  <a:schemeClr val="dk1">
                    <a:lumMod val="75000"/>
                    <a:lumOff val="25000"/>
                  </a:schemeClr>
                </a:solidFill>
                <a:uLnTx/>
                <a:latin typeface="微软雅黑" panose="020B0503020204020204" charset="-122"/>
                <a:ea typeface="微软雅黑" panose="020B0503020204020204" charset="-122"/>
                <a:sym typeface="+mn-ea"/>
              </a:rPr>
              <a:t>需要细化估算的功能点</a:t>
            </a:r>
            <a:endParaRPr sz="1800" spc="100">
              <a:solidFill>
                <a:schemeClr val="dk1">
                  <a:lumMod val="75000"/>
                  <a:lumOff val="25000"/>
                </a:schemeClr>
              </a:solidFill>
              <a:uLnTx/>
              <a:latin typeface="微软雅黑" panose="020B0503020204020204" charset="-122"/>
              <a:ea typeface="微软雅黑" panose="020B0503020204020204" charset="-122"/>
              <a:sym typeface="+mn-ea"/>
            </a:endParaRPr>
          </a:p>
          <a:p>
            <a:pPr marL="330200" lvl="0" indent="-330200" algn="l" fontAlgn="ctr">
              <a:lnSpc>
                <a:spcPct val="120000"/>
              </a:lnSpc>
              <a:spcBef>
                <a:spcPts val="0"/>
              </a:spcBef>
              <a:spcAft>
                <a:spcPts val="800"/>
              </a:spcAft>
              <a:buSzPct val="100000"/>
              <a:buFont typeface="Wingdings" panose="05000000000000000000" charset="0"/>
              <a:buChar char="l"/>
            </a:pPr>
            <a:r>
              <a:rPr sz="1800" spc="100">
                <a:solidFill>
                  <a:schemeClr val="dk1">
                    <a:lumMod val="75000"/>
                    <a:lumOff val="25000"/>
                  </a:schemeClr>
                </a:solidFill>
                <a:uLnTx/>
                <a:latin typeface="微软雅黑" panose="020B0503020204020204" charset="-122"/>
                <a:ea typeface="微软雅黑" panose="020B0503020204020204" charset="-122"/>
                <a:sym typeface="+mn-ea"/>
              </a:rPr>
              <a:t>改进建议</a:t>
            </a:r>
            <a:endParaRPr sz="1800" spc="100">
              <a:solidFill>
                <a:schemeClr val="dk1">
                  <a:lumMod val="75000"/>
                  <a:lumOff val="25000"/>
                </a:schemeClr>
              </a:solidFill>
              <a:uLnTx/>
              <a:latin typeface="微软雅黑" panose="020B0503020204020204" charset="-122"/>
              <a:ea typeface="微软雅黑" panose="020B0503020204020204" charset="-122"/>
              <a:sym typeface="+mn-ea"/>
            </a:endParaRPr>
          </a:p>
          <a:p>
            <a:pPr marL="330200" lvl="0" indent="-330200" algn="l" fontAlgn="ctr">
              <a:lnSpc>
                <a:spcPct val="120000"/>
              </a:lnSpc>
              <a:spcBef>
                <a:spcPts val="0"/>
              </a:spcBef>
              <a:spcAft>
                <a:spcPts val="800"/>
              </a:spcAft>
              <a:buSzPct val="100000"/>
              <a:buFont typeface="Wingdings" panose="05000000000000000000" charset="0"/>
              <a:buChar char="l"/>
            </a:pPr>
            <a:r>
              <a:rPr sz="1800" spc="100">
                <a:solidFill>
                  <a:schemeClr val="dk1">
                    <a:lumMod val="75000"/>
                    <a:lumOff val="25000"/>
                  </a:schemeClr>
                </a:solidFill>
                <a:uLnTx/>
                <a:latin typeface="微软雅黑" panose="020B0503020204020204" charset="-122"/>
                <a:ea typeface="微软雅黑" panose="020B0503020204020204" charset="-122"/>
                <a:sym typeface="+mn-ea"/>
              </a:rPr>
              <a:t>无</a:t>
            </a:r>
            <a:endParaRPr sz="1800" spc="100">
              <a:solidFill>
                <a:schemeClr val="dk1">
                  <a:lumMod val="75000"/>
                  <a:lumOff val="25000"/>
                </a:schemeClr>
              </a:solidFill>
              <a:uLnTx/>
              <a:latin typeface="微软雅黑" panose="020B0503020204020204" charset="-122"/>
              <a:ea typeface="微软雅黑" panose="020B0503020204020204" charset="-122"/>
              <a:sym typeface="+mn-ea"/>
            </a:endParaRPr>
          </a:p>
        </p:txBody>
      </p:sp>
      <p:sp>
        <p:nvSpPr>
          <p:cNvPr id="130" name="序号2"/>
          <p:cNvSpPr>
            <a:spLocks noGrp="1"/>
          </p:cNvSpPr>
          <p:nvPr>
            <p:custDataLst>
              <p:tags r:id="rId19"/>
            </p:custDataLst>
          </p:nvPr>
        </p:nvSpPr>
        <p:spPr>
          <a:xfrm>
            <a:off x="5995399" y="1795243"/>
            <a:ext cx="437175" cy="433532"/>
          </a:xfrm>
          <a:prstGeom prst="rect">
            <a:avLst/>
          </a:prstGeom>
        </p:spPr>
        <p:txBody>
          <a:bodyPr vert="horz" wrap="square" lIns="0" tIns="0" rIns="0" bIns="0" rtlCol="0" anchor="ctr" anchorCtr="0">
            <a:normAutofit/>
          </a:bodyPr>
          <a:lstStyle>
            <a:lvl1pPr marL="0" marR="0" lvl="0" algn="l" defTabSz="914400" rtl="0" eaLnBrk="1" fontAlgn="auto" latinLnBrk="0" hangingPunct="1">
              <a:lnSpc>
                <a:spcPct val="100000"/>
              </a:lnSpc>
              <a:spcBef>
                <a:spcPct val="0"/>
              </a:spcBef>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marL="0" indent="0" algn="ctr">
              <a:lnSpc>
                <a:spcPct val="100000"/>
              </a:lnSpc>
              <a:spcBef>
                <a:spcPts val="0"/>
              </a:spcBef>
              <a:spcAft>
                <a:spcPts val="800"/>
              </a:spcAft>
              <a:buFont typeface="Arial" panose="020B0604020202020204" pitchFamily="34" charset="0"/>
            </a:pPr>
            <a:r>
              <a:rPr lang="en-US" altLang="zh-CN" b="1" spc="160" dirty="0">
                <a:solidFill>
                  <a:schemeClr val="lt1"/>
                </a:solidFill>
                <a:latin typeface="微软雅黑" panose="020B0503020204020204" charset="-122"/>
              </a:rPr>
              <a:t>02</a:t>
            </a:r>
            <a:endParaRPr lang="en-US" altLang="zh-CN" b="1" spc="160" dirty="0">
              <a:solidFill>
                <a:schemeClr val="lt1"/>
              </a:solidFill>
              <a:latin typeface="微软雅黑" panose="020B0503020204020204" charset="-122"/>
            </a:endParaRPr>
          </a:p>
        </p:txBody>
      </p:sp>
    </p:spTree>
    <p:custDataLst>
      <p:tags r:id="rId20"/>
    </p:custData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rPr>
              <a:t>EST实现情况</a:t>
            </a:r>
            <a:endPar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444"/>
          <p:cNvGraphicFramePr>
            <a:graphicFrameLocks noGrp="1"/>
          </p:cNvGraphicFramePr>
          <p:nvPr>
            <p:custDataLst>
              <p:tags r:id="rId10"/>
            </p:custDataLst>
          </p:nvPr>
        </p:nvGraphicFramePr>
        <p:xfrm>
          <a:off x="4656134" y="1928835"/>
          <a:ext cx="3660775" cy="3552825"/>
        </p:xfrm>
        <a:graphic>
          <a:graphicData uri="http://schemas.openxmlformats.org/drawingml/2006/table">
            <a:tbl>
              <a:tblPr/>
              <a:tblGrid>
                <a:gridCol w="2351405"/>
                <a:gridCol w="1309370"/>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EST</a:t>
                      </a:r>
                      <a:endPar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100%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3"/>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100%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3"/>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lang="en-US" altLang="zh-CN" sz="1600" b="1" spc="120" dirty="0" smtClean="0">
                          <a:ln>
                            <a:noFill/>
                          </a:ln>
                          <a:effectLst/>
                          <a:latin typeface="微软雅黑" panose="020B0503020204020204" charset="-122"/>
                          <a:ea typeface="微软雅黑" panose="020B0503020204020204" charset="-122"/>
                          <a:cs typeface="微软雅黑" panose="020B0503020204020204" charset="-122"/>
                          <a:sym typeface="+mn-ea"/>
                        </a:rPr>
                        <a:t>90%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sym typeface="+mn-ea"/>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3"/>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ctr" latinLnBrk="0" hangingPunct="1">
                        <a:lnSpc>
                          <a:spcPct val="120000"/>
                        </a:lnSpc>
                        <a:spcBef>
                          <a:spcPts val="0"/>
                        </a:spcBef>
                        <a:spcAft>
                          <a:spcPts val="0"/>
                        </a:spcAft>
                        <a:buClrTx/>
                        <a:buSzTx/>
                        <a:buFontTx/>
                        <a:buNone/>
                      </a:pP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rPr>
                        <a:t>6</a:t>
                      </a:r>
                      <a:endPar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96%</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3"/>
                    </a:solidFill>
                  </a:tcPr>
                </a:tc>
              </a:tr>
            </a:tbl>
          </a:graphicData>
        </a:graphic>
      </p:graphicFrame>
    </p:spTree>
    <p:custDataLst>
      <p:tags r:id="rId1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1"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5" name="图文框 4"/>
          <p:cNvSpPr/>
          <p:nvPr>
            <p:custDataLst>
              <p:tags r:id="rId3"/>
            </p:custDataLst>
          </p:nvPr>
        </p:nvSpPr>
        <p:spPr>
          <a:xfrm>
            <a:off x="344329" y="1203404"/>
            <a:ext cx="8469154" cy="4450556"/>
          </a:xfrm>
          <a:prstGeom prst="frame">
            <a:avLst>
              <a:gd name="adj1" fmla="val 100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200" b="1">
              <a:solidFill>
                <a:schemeClr val="lt1"/>
              </a:solidFill>
              <a:latin typeface="微软雅黑" panose="020B0503020204020204" charset="-122"/>
              <a:ea typeface="微软雅黑" panose="020B0503020204020204" charset="-122"/>
            </a:endParaRPr>
          </a:p>
        </p:txBody>
      </p:sp>
      <p:sp>
        <p:nvSpPr>
          <p:cNvPr id="4" name="任意多边形: 形状 20"/>
          <p:cNvSpPr>
            <a:spLocks noChangeAspect="1"/>
          </p:cNvSpPr>
          <p:nvPr>
            <p:custDataLst>
              <p:tags r:id="rId4"/>
            </p:custDataLst>
          </p:nvPr>
        </p:nvSpPr>
        <p:spPr>
          <a:xfrm rot="10800000" flipH="1" flipV="1">
            <a:off x="750094" y="402273"/>
            <a:ext cx="755809" cy="59626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lumMod val="20000"/>
              <a:lumOff val="80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30" name="任意多边形: 形状 19"/>
          <p:cNvSpPr>
            <a:spLocks noChangeAspect="1"/>
          </p:cNvSpPr>
          <p:nvPr>
            <p:custDataLst>
              <p:tags r:id="rId5"/>
            </p:custDataLst>
          </p:nvPr>
        </p:nvSpPr>
        <p:spPr>
          <a:xfrm rot="10800000" flipH="1" flipV="1">
            <a:off x="614839" y="402273"/>
            <a:ext cx="755809" cy="59626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8" name="文本框 7"/>
          <p:cNvSpPr txBox="1"/>
          <p:nvPr>
            <p:custDataLst>
              <p:tags r:id="rId6"/>
            </p:custDataLst>
          </p:nvPr>
        </p:nvSpPr>
        <p:spPr>
          <a:xfrm>
            <a:off x="900121" y="2777490"/>
            <a:ext cx="2314603" cy="1303020"/>
          </a:xfrm>
          <a:prstGeom prst="rect">
            <a:avLst/>
          </a:prstGeom>
          <a:noFill/>
        </p:spPr>
        <p:txBody>
          <a:bodyPr wrap="square" rtlCol="0" anchor="ctr">
            <a:noAutofit/>
          </a:bodyPr>
          <a:p>
            <a:pPr marL="0" indent="0" algn="l">
              <a:lnSpc>
                <a:spcPct val="100000"/>
              </a:lnSpc>
              <a:spcBef>
                <a:spcPts val="0"/>
              </a:spcBef>
              <a:spcAft>
                <a:spcPts val="0"/>
              </a:spcAft>
              <a:buSzPct val="100000"/>
              <a:buNone/>
            </a:pPr>
            <a:r>
              <a:rPr lang="en-US" altLang="zh-CN" sz="2700" b="1" spc="30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RSK风险管理</a:t>
            </a:r>
            <a:endParaRPr lang="en-US" altLang="zh-CN" sz="2700" b="1" spc="30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2" name="矩形: 圆角 31"/>
          <p:cNvSpPr/>
          <p:nvPr>
            <p:custDataLst>
              <p:tags r:id="rId7"/>
            </p:custDataLst>
          </p:nvPr>
        </p:nvSpPr>
        <p:spPr>
          <a:xfrm>
            <a:off x="6147610" y="2268164"/>
            <a:ext cx="2049059" cy="2808262"/>
          </a:xfrm>
          <a:prstGeom prst="roundRect">
            <a:avLst>
              <a:gd name="adj" fmla="val 1654"/>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lt1"/>
              </a:solidFill>
              <a:latin typeface="微软雅黑" panose="020B0503020204020204" charset="-122"/>
              <a:ea typeface="微软雅黑" panose="020B0503020204020204" charset="-122"/>
            </a:endParaRPr>
          </a:p>
        </p:txBody>
      </p:sp>
      <p:sp>
        <p:nvSpPr>
          <p:cNvPr id="33" name="Hexagon 3"/>
          <p:cNvSpPr/>
          <p:nvPr>
            <p:custDataLst>
              <p:tags r:id="rId8"/>
            </p:custDataLst>
          </p:nvPr>
        </p:nvSpPr>
        <p:spPr>
          <a:xfrm>
            <a:off x="6657268" y="1939393"/>
            <a:ext cx="1032349" cy="668300"/>
          </a:xfrm>
          <a:custGeom>
            <a:avLst/>
            <a:gdLst>
              <a:gd name="connsiteX0" fmla="*/ 495301 w 990600"/>
              <a:gd name="connsiteY0" fmla="*/ 0 h 1152524"/>
              <a:gd name="connsiteX1" fmla="*/ 990600 w 990600"/>
              <a:gd name="connsiteY1" fmla="*/ 247650 h 1152524"/>
              <a:gd name="connsiteX2" fmla="*/ 990600 w 990600"/>
              <a:gd name="connsiteY2" fmla="*/ 904875 h 1152524"/>
              <a:gd name="connsiteX3" fmla="*/ 495300 w 990600"/>
              <a:gd name="connsiteY3" fmla="*/ 1152524 h 1152524"/>
              <a:gd name="connsiteX4" fmla="*/ 0 w 990600"/>
              <a:gd name="connsiteY4" fmla="*/ 904874 h 1152524"/>
              <a:gd name="connsiteX5" fmla="*/ 0 w 990600"/>
              <a:gd name="connsiteY5" fmla="*/ 247650 h 115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1152524">
                <a:moveTo>
                  <a:pt x="495301" y="0"/>
                </a:moveTo>
                <a:lnTo>
                  <a:pt x="990600" y="247650"/>
                </a:lnTo>
                <a:lnTo>
                  <a:pt x="990600" y="904875"/>
                </a:lnTo>
                <a:lnTo>
                  <a:pt x="495300" y="1152524"/>
                </a:lnTo>
                <a:lnTo>
                  <a:pt x="0" y="904874"/>
                </a:lnTo>
                <a:lnTo>
                  <a:pt x="0" y="2476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34" name="Hexagon 3"/>
          <p:cNvSpPr/>
          <p:nvPr>
            <p:custDataLst>
              <p:tags r:id="rId9"/>
            </p:custDataLst>
          </p:nvPr>
        </p:nvSpPr>
        <p:spPr>
          <a:xfrm>
            <a:off x="6713970" y="1782362"/>
            <a:ext cx="918947" cy="982365"/>
          </a:xfrm>
          <a:custGeom>
            <a:avLst/>
            <a:gdLst>
              <a:gd name="connsiteX0" fmla="*/ 495301 w 990600"/>
              <a:gd name="connsiteY0" fmla="*/ 0 h 1152524"/>
              <a:gd name="connsiteX1" fmla="*/ 990600 w 990600"/>
              <a:gd name="connsiteY1" fmla="*/ 247650 h 1152524"/>
              <a:gd name="connsiteX2" fmla="*/ 990600 w 990600"/>
              <a:gd name="connsiteY2" fmla="*/ 904875 h 1152524"/>
              <a:gd name="connsiteX3" fmla="*/ 495300 w 990600"/>
              <a:gd name="connsiteY3" fmla="*/ 1152524 h 1152524"/>
              <a:gd name="connsiteX4" fmla="*/ 0 w 990600"/>
              <a:gd name="connsiteY4" fmla="*/ 904874 h 1152524"/>
              <a:gd name="connsiteX5" fmla="*/ 0 w 990600"/>
              <a:gd name="connsiteY5" fmla="*/ 247650 h 115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1152524">
                <a:moveTo>
                  <a:pt x="495301" y="0"/>
                </a:moveTo>
                <a:lnTo>
                  <a:pt x="990600" y="247650"/>
                </a:lnTo>
                <a:lnTo>
                  <a:pt x="990600" y="904875"/>
                </a:lnTo>
                <a:lnTo>
                  <a:pt x="495300" y="1152524"/>
                </a:lnTo>
                <a:lnTo>
                  <a:pt x="0" y="904874"/>
                </a:lnTo>
                <a:lnTo>
                  <a:pt x="0" y="2476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35" name="TextBox 21"/>
          <p:cNvSpPr txBox="1"/>
          <p:nvPr>
            <p:custDataLst>
              <p:tags r:id="rId10"/>
            </p:custDataLst>
          </p:nvPr>
        </p:nvSpPr>
        <p:spPr>
          <a:xfrm flipH="1">
            <a:off x="6243549" y="3287990"/>
            <a:ext cx="1876045" cy="1725901"/>
          </a:xfrm>
          <a:prstGeom prst="rect">
            <a:avLst/>
          </a:prstGeom>
          <a:noFill/>
        </p:spPr>
        <p:txBody>
          <a:bodyPr wrap="square" rtlCol="0" anchor="ctr">
            <a:normAutofit lnSpcReduction="10000"/>
          </a:bodyPr>
          <a:lstStyle/>
          <a:p>
            <a:pPr marL="279400" lvl="0" indent="-279400" algn="l" fontAlgn="ctr">
              <a:lnSpc>
                <a:spcPct val="120000"/>
              </a:lnSpc>
              <a:spcBef>
                <a:spcPts val="0"/>
              </a:spcBef>
              <a:spcAft>
                <a:spcPts val="800"/>
              </a:spcAft>
              <a:buSzPct val="100000"/>
              <a:buFont typeface="Wingdings" panose="05000000000000000000" charset="0"/>
              <a:buChar char="l"/>
            </a:pPr>
            <a:r>
              <a:rPr sz="1400" spc="60">
                <a:solidFill>
                  <a:schemeClr val="dk1">
                    <a:lumMod val="75000"/>
                    <a:lumOff val="25000"/>
                  </a:schemeClr>
                </a:solidFill>
                <a:uLnTx/>
                <a:latin typeface="微软雅黑" panose="020B0503020204020204" charset="-122"/>
                <a:ea typeface="微软雅黑" panose="020B0503020204020204" charset="-122"/>
                <a:sym typeface="+mn-ea"/>
              </a:rPr>
              <a:t>对风险管理策略不能清晰表述</a:t>
            </a:r>
            <a:endParaRPr sz="1400" spc="60">
              <a:solidFill>
                <a:schemeClr val="dk1">
                  <a:lumMod val="75000"/>
                  <a:lumOff val="25000"/>
                </a:schemeClr>
              </a:solidFill>
              <a:uLnTx/>
              <a:latin typeface="微软雅黑" panose="020B0503020204020204" charset="-122"/>
              <a:ea typeface="微软雅黑" panose="020B0503020204020204" charset="-122"/>
              <a:sym typeface="+mn-ea"/>
            </a:endParaRPr>
          </a:p>
          <a:p>
            <a:pPr marL="533400" lvl="1" indent="-254000" algn="l" fontAlgn="ctr">
              <a:lnSpc>
                <a:spcPct val="120000"/>
              </a:lnSpc>
              <a:spcBef>
                <a:spcPts val="0"/>
              </a:spcBef>
              <a:spcAft>
                <a:spcPts val="800"/>
              </a:spcAft>
              <a:buSzPct val="100000"/>
              <a:buFont typeface="Arial" panose="020B0604020202020204" pitchFamily="34" charset="0"/>
              <a:buChar char="○"/>
            </a:pPr>
            <a:r>
              <a:rPr sz="1200" spc="40">
                <a:solidFill>
                  <a:schemeClr val="dk1">
                    <a:lumMod val="75000"/>
                    <a:lumOff val="25000"/>
                  </a:schemeClr>
                </a:solidFill>
                <a:uLnTx/>
                <a:latin typeface="微软雅黑" panose="020B0503020204020204" charset="-122"/>
                <a:ea typeface="微软雅黑" panose="020B0503020204020204" charset="-122"/>
                <a:sym typeface="+mn-ea"/>
              </a:rPr>
              <a:t>改进建议</a:t>
            </a:r>
            <a:endParaRPr sz="1200" spc="40">
              <a:solidFill>
                <a:schemeClr val="dk1">
                  <a:lumMod val="75000"/>
                  <a:lumOff val="25000"/>
                </a:schemeClr>
              </a:solidFill>
              <a:uLnTx/>
              <a:latin typeface="微软雅黑" panose="020B0503020204020204" charset="-122"/>
              <a:ea typeface="微软雅黑" panose="020B0503020204020204" charset="-122"/>
              <a:sym typeface="+mn-ea"/>
            </a:endParaRPr>
          </a:p>
          <a:p>
            <a:pPr marL="279400" lvl="0" indent="-279400" algn="l" fontAlgn="ctr">
              <a:lnSpc>
                <a:spcPct val="120000"/>
              </a:lnSpc>
              <a:spcBef>
                <a:spcPts val="0"/>
              </a:spcBef>
              <a:spcAft>
                <a:spcPts val="800"/>
              </a:spcAft>
              <a:buSzPct val="100000"/>
              <a:buFont typeface="Wingdings" panose="05000000000000000000" charset="0"/>
              <a:buChar char="l"/>
            </a:pPr>
            <a:r>
              <a:rPr sz="1400" spc="60">
                <a:solidFill>
                  <a:schemeClr val="dk1">
                    <a:lumMod val="75000"/>
                    <a:lumOff val="25000"/>
                  </a:schemeClr>
                </a:solidFill>
                <a:uLnTx/>
                <a:latin typeface="微软雅黑" panose="020B0503020204020204" charset="-122"/>
                <a:ea typeface="微软雅黑" panose="020B0503020204020204" charset="-122"/>
                <a:sym typeface="+mn-ea"/>
              </a:rPr>
              <a:t>培训风险管理，严格执行风险管理规范</a:t>
            </a:r>
            <a:endParaRPr sz="1400" spc="60">
              <a:solidFill>
                <a:schemeClr val="dk1">
                  <a:lumMod val="75000"/>
                  <a:lumOff val="25000"/>
                </a:schemeClr>
              </a:solidFill>
              <a:uLnTx/>
              <a:latin typeface="微软雅黑" panose="020B0503020204020204" charset="-122"/>
              <a:ea typeface="微软雅黑" panose="020B0503020204020204" charset="-122"/>
              <a:sym typeface="+mn-ea"/>
            </a:endParaRPr>
          </a:p>
        </p:txBody>
      </p:sp>
      <p:sp>
        <p:nvSpPr>
          <p:cNvPr id="36" name="Rectangle 29"/>
          <p:cNvSpPr/>
          <p:nvPr>
            <p:custDataLst>
              <p:tags r:id="rId11"/>
            </p:custDataLst>
          </p:nvPr>
        </p:nvSpPr>
        <p:spPr>
          <a:xfrm flipH="1">
            <a:off x="6183060" y="2826877"/>
            <a:ext cx="1997022" cy="424668"/>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lvl="0" indent="-355600" algn="l" fontAlgn="base">
              <a:lnSpc>
                <a:spcPct val="100000"/>
              </a:lnSpc>
              <a:spcBef>
                <a:spcPts val="0"/>
              </a:spcBef>
              <a:spcAft>
                <a:spcPts val="0"/>
              </a:spcAft>
              <a:buClr>
                <a:schemeClr val="tx2"/>
              </a:buClr>
              <a:buSzPct val="70000"/>
              <a:buFont typeface="Wingdings" panose="05000000000000000000" pitchFamily="2" charset="2"/>
              <a:buChar char="l"/>
            </a:pPr>
            <a:r>
              <a:rPr sz="2000" b="1" spc="120">
                <a:solidFill>
                  <a:schemeClr val="dk1">
                    <a:lumMod val="75000"/>
                    <a:lumOff val="25000"/>
                  </a:schemeClr>
                </a:solidFill>
                <a:uLnTx/>
                <a:latin typeface="微软雅黑" panose="020B0503020204020204" charset="-122"/>
                <a:ea typeface="微软雅黑" panose="020B0503020204020204" charset="-122"/>
                <a:sym typeface="+mn-ea"/>
              </a:rPr>
              <a:t>弱项：</a:t>
            </a:r>
            <a:endParaRPr sz="2000" b="1" spc="120">
              <a:solidFill>
                <a:schemeClr val="dk1">
                  <a:lumMod val="75000"/>
                  <a:lumOff val="25000"/>
                </a:schemeClr>
              </a:solidFill>
              <a:uLnTx/>
              <a:latin typeface="微软雅黑" panose="020B0503020204020204" charset="-122"/>
              <a:ea typeface="微软雅黑" panose="020B0503020204020204" charset="-122"/>
              <a:sym typeface="+mn-ea"/>
            </a:endParaRPr>
          </a:p>
        </p:txBody>
      </p:sp>
      <p:sp>
        <p:nvSpPr>
          <p:cNvPr id="37"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2"/>
            </p:custDataLst>
          </p:nvPr>
        </p:nvSpPr>
        <p:spPr>
          <a:xfrm flipH="1">
            <a:off x="6810975" y="1879262"/>
            <a:ext cx="744452" cy="810920"/>
          </a:xfrm>
          <a:prstGeom prst="rect">
            <a:avLst/>
          </a:prstGeom>
          <a:noFill/>
        </p:spPr>
        <p:txBody>
          <a:bodyPr wrap="square" rtlCol="0" anchor="ctr">
            <a:normAutofit fontScale="90000"/>
          </a:bodyPr>
          <a:lstStyle/>
          <a:p>
            <a:pPr marL="0" algn="ctr">
              <a:lnSpc>
                <a:spcPct val="100000"/>
              </a:lnSpc>
              <a:spcBef>
                <a:spcPts val="0"/>
              </a:spcBef>
              <a:spcAft>
                <a:spcPts val="800"/>
              </a:spcAft>
            </a:pPr>
            <a:r>
              <a:rPr lang="en-US" sz="3400" b="1" spc="260" dirty="0">
                <a:solidFill>
                  <a:schemeClr val="lt1"/>
                </a:solidFill>
                <a:latin typeface="微软雅黑" panose="020B0503020204020204" charset="-122"/>
                <a:ea typeface="微软雅黑" panose="020B0503020204020204" charset="-122"/>
                <a:cs typeface="Montserrat Black"/>
              </a:rPr>
              <a:t>0</a:t>
            </a:r>
            <a:r>
              <a:rPr lang="en-US" altLang="zh-CN" sz="3400" b="1" spc="260" dirty="0">
                <a:solidFill>
                  <a:schemeClr val="lt1"/>
                </a:solidFill>
                <a:latin typeface="微软雅黑" panose="020B0503020204020204" charset="-122"/>
                <a:ea typeface="微软雅黑" panose="020B0503020204020204" charset="-122"/>
                <a:cs typeface="Montserrat Black"/>
              </a:rPr>
              <a:t>2</a:t>
            </a:r>
            <a:endParaRPr lang="en-US" altLang="zh-CN" sz="3400" b="1" spc="260" dirty="0">
              <a:solidFill>
                <a:schemeClr val="lt1"/>
              </a:solidFill>
              <a:latin typeface="微软雅黑" panose="020B0503020204020204" charset="-122"/>
              <a:ea typeface="微软雅黑" panose="020B0503020204020204" charset="-122"/>
              <a:cs typeface="Montserrat Black"/>
            </a:endParaRPr>
          </a:p>
        </p:txBody>
      </p:sp>
      <p:sp>
        <p:nvSpPr>
          <p:cNvPr id="39" name="矩形: 圆角 38"/>
          <p:cNvSpPr/>
          <p:nvPr>
            <p:custDataLst>
              <p:tags r:id="rId13"/>
            </p:custDataLst>
          </p:nvPr>
        </p:nvSpPr>
        <p:spPr>
          <a:xfrm>
            <a:off x="3920707" y="2268164"/>
            <a:ext cx="2049059" cy="2808262"/>
          </a:xfrm>
          <a:prstGeom prst="roundRect">
            <a:avLst>
              <a:gd name="adj" fmla="val 1654"/>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40" name="Hexagon 3"/>
          <p:cNvSpPr/>
          <p:nvPr>
            <p:custDataLst>
              <p:tags r:id="rId14"/>
            </p:custDataLst>
          </p:nvPr>
        </p:nvSpPr>
        <p:spPr>
          <a:xfrm>
            <a:off x="4430366" y="1939393"/>
            <a:ext cx="1032349" cy="668300"/>
          </a:xfrm>
          <a:custGeom>
            <a:avLst/>
            <a:gdLst>
              <a:gd name="connsiteX0" fmla="*/ 495301 w 990600"/>
              <a:gd name="connsiteY0" fmla="*/ 0 h 1152524"/>
              <a:gd name="connsiteX1" fmla="*/ 990600 w 990600"/>
              <a:gd name="connsiteY1" fmla="*/ 247650 h 1152524"/>
              <a:gd name="connsiteX2" fmla="*/ 990600 w 990600"/>
              <a:gd name="connsiteY2" fmla="*/ 904875 h 1152524"/>
              <a:gd name="connsiteX3" fmla="*/ 495300 w 990600"/>
              <a:gd name="connsiteY3" fmla="*/ 1152524 h 1152524"/>
              <a:gd name="connsiteX4" fmla="*/ 0 w 990600"/>
              <a:gd name="connsiteY4" fmla="*/ 904874 h 1152524"/>
              <a:gd name="connsiteX5" fmla="*/ 0 w 990600"/>
              <a:gd name="connsiteY5" fmla="*/ 247650 h 115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1152524">
                <a:moveTo>
                  <a:pt x="495301" y="0"/>
                </a:moveTo>
                <a:lnTo>
                  <a:pt x="990600" y="247650"/>
                </a:lnTo>
                <a:lnTo>
                  <a:pt x="990600" y="904875"/>
                </a:lnTo>
                <a:lnTo>
                  <a:pt x="495300" y="1152524"/>
                </a:lnTo>
                <a:lnTo>
                  <a:pt x="0" y="904874"/>
                </a:lnTo>
                <a:lnTo>
                  <a:pt x="0" y="24765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41" name="Hexagon 3"/>
          <p:cNvSpPr/>
          <p:nvPr>
            <p:custDataLst>
              <p:tags r:id="rId15"/>
            </p:custDataLst>
          </p:nvPr>
        </p:nvSpPr>
        <p:spPr>
          <a:xfrm>
            <a:off x="4487067" y="1782362"/>
            <a:ext cx="918947" cy="982365"/>
          </a:xfrm>
          <a:custGeom>
            <a:avLst/>
            <a:gdLst>
              <a:gd name="connsiteX0" fmla="*/ 495301 w 990600"/>
              <a:gd name="connsiteY0" fmla="*/ 0 h 1152524"/>
              <a:gd name="connsiteX1" fmla="*/ 990600 w 990600"/>
              <a:gd name="connsiteY1" fmla="*/ 247650 h 1152524"/>
              <a:gd name="connsiteX2" fmla="*/ 990600 w 990600"/>
              <a:gd name="connsiteY2" fmla="*/ 904875 h 1152524"/>
              <a:gd name="connsiteX3" fmla="*/ 495300 w 990600"/>
              <a:gd name="connsiteY3" fmla="*/ 1152524 h 1152524"/>
              <a:gd name="connsiteX4" fmla="*/ 0 w 990600"/>
              <a:gd name="connsiteY4" fmla="*/ 904874 h 1152524"/>
              <a:gd name="connsiteX5" fmla="*/ 0 w 990600"/>
              <a:gd name="connsiteY5" fmla="*/ 247650 h 115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0" h="1152524">
                <a:moveTo>
                  <a:pt x="495301" y="0"/>
                </a:moveTo>
                <a:lnTo>
                  <a:pt x="990600" y="247650"/>
                </a:lnTo>
                <a:lnTo>
                  <a:pt x="990600" y="904875"/>
                </a:lnTo>
                <a:lnTo>
                  <a:pt x="495300" y="1152524"/>
                </a:lnTo>
                <a:lnTo>
                  <a:pt x="0" y="904874"/>
                </a:lnTo>
                <a:lnTo>
                  <a:pt x="0" y="2476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42" name="TextBox 21"/>
          <p:cNvSpPr txBox="1"/>
          <p:nvPr>
            <p:custDataLst>
              <p:tags r:id="rId16"/>
            </p:custDataLst>
          </p:nvPr>
        </p:nvSpPr>
        <p:spPr>
          <a:xfrm flipH="1">
            <a:off x="4016646" y="3287990"/>
            <a:ext cx="1876045" cy="1725901"/>
          </a:xfrm>
          <a:prstGeom prst="rect">
            <a:avLst/>
          </a:prstGeom>
          <a:noFill/>
        </p:spPr>
        <p:txBody>
          <a:bodyPr wrap="square" rtlCol="0" anchor="ctr">
            <a:normAutofit/>
          </a:bodyPr>
          <a:lstStyle/>
          <a:p>
            <a:pPr marL="0" lvl="0" indent="0" algn="l">
              <a:lnSpc>
                <a:spcPct val="120000"/>
              </a:lnSpc>
              <a:spcBef>
                <a:spcPts val="0"/>
              </a:spcBef>
              <a:spcAft>
                <a:spcPts val="800"/>
              </a:spcAft>
              <a:buSzPct val="100000"/>
            </a:pPr>
            <a:r>
              <a:rPr sz="1400" spc="160">
                <a:solidFill>
                  <a:schemeClr val="dk1">
                    <a:lumMod val="75000"/>
                    <a:lumOff val="25000"/>
                  </a:schemeClr>
                </a:solidFill>
                <a:uLnTx/>
                <a:latin typeface="微软雅黑" panose="020B0503020204020204" charset="-122"/>
                <a:ea typeface="微软雅黑" panose="020B0503020204020204" charset="-122"/>
                <a:sym typeface="+mn-ea"/>
              </a:rPr>
              <a:t>有风险管理办法和过程、计划</a:t>
            </a:r>
            <a:endParaRPr sz="1400" spc="160">
              <a:solidFill>
                <a:schemeClr val="dk1">
                  <a:lumMod val="75000"/>
                  <a:lumOff val="25000"/>
                </a:schemeClr>
              </a:solidFill>
              <a:uLnTx/>
              <a:latin typeface="微软雅黑" panose="020B0503020204020204" charset="-122"/>
              <a:ea typeface="微软雅黑" panose="020B0503020204020204" charset="-122"/>
              <a:sym typeface="+mn-ea"/>
            </a:endParaRPr>
          </a:p>
        </p:txBody>
      </p:sp>
      <p:sp>
        <p:nvSpPr>
          <p:cNvPr id="43" name="Rectangle 29"/>
          <p:cNvSpPr/>
          <p:nvPr>
            <p:custDataLst>
              <p:tags r:id="rId17"/>
            </p:custDataLst>
          </p:nvPr>
        </p:nvSpPr>
        <p:spPr>
          <a:xfrm flipH="1">
            <a:off x="3956157" y="2826877"/>
            <a:ext cx="1997022" cy="424668"/>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sz="2000" b="1" spc="120">
                <a:solidFill>
                  <a:schemeClr val="dk1">
                    <a:lumMod val="75000"/>
                    <a:lumOff val="25000"/>
                  </a:schemeClr>
                </a:solidFill>
                <a:uLnTx/>
                <a:latin typeface="微软雅黑" panose="020B0503020204020204" charset="-122"/>
                <a:ea typeface="微软雅黑" panose="020B0503020204020204" charset="-122"/>
                <a:sym typeface="+mn-ea"/>
              </a:rPr>
              <a:t>强项：</a:t>
            </a:r>
            <a:endParaRPr sz="2000" b="1" spc="120">
              <a:solidFill>
                <a:schemeClr val="dk1">
                  <a:lumMod val="75000"/>
                  <a:lumOff val="25000"/>
                </a:schemeClr>
              </a:solidFill>
              <a:uLnTx/>
              <a:latin typeface="微软雅黑" panose="020B0503020204020204" charset="-122"/>
              <a:ea typeface="微软雅黑" panose="020B0503020204020204" charset="-122"/>
              <a:sym typeface="+mn-ea"/>
            </a:endParaRPr>
          </a:p>
        </p:txBody>
      </p:sp>
      <p:sp>
        <p:nvSpPr>
          <p:cNvPr id="44"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8"/>
            </p:custDataLst>
          </p:nvPr>
        </p:nvSpPr>
        <p:spPr>
          <a:xfrm flipH="1">
            <a:off x="4584073" y="1879262"/>
            <a:ext cx="744452" cy="810920"/>
          </a:xfrm>
          <a:prstGeom prst="rect">
            <a:avLst/>
          </a:prstGeom>
          <a:noFill/>
        </p:spPr>
        <p:txBody>
          <a:bodyPr wrap="square" rtlCol="0" anchor="ctr">
            <a:normAutofit fontScale="90000"/>
          </a:bodyPr>
          <a:lstStyle/>
          <a:p>
            <a:pPr marL="0" algn="ctr">
              <a:lnSpc>
                <a:spcPct val="100000"/>
              </a:lnSpc>
              <a:spcBef>
                <a:spcPts val="0"/>
              </a:spcBef>
              <a:spcAft>
                <a:spcPts val="800"/>
              </a:spcAft>
            </a:pPr>
            <a:r>
              <a:rPr lang="en-US" sz="3400" b="1" spc="260" dirty="0">
                <a:solidFill>
                  <a:schemeClr val="lt1"/>
                </a:solidFill>
                <a:latin typeface="微软雅黑" panose="020B0503020204020204" charset="-122"/>
                <a:ea typeface="微软雅黑" panose="020B0503020204020204" charset="-122"/>
                <a:cs typeface="Montserrat Black"/>
              </a:rPr>
              <a:t>0</a:t>
            </a:r>
            <a:r>
              <a:rPr lang="en-US" altLang="zh-CN" sz="3400" b="1" spc="260" dirty="0">
                <a:solidFill>
                  <a:schemeClr val="lt1"/>
                </a:solidFill>
                <a:latin typeface="微软雅黑" panose="020B0503020204020204" charset="-122"/>
                <a:ea typeface="微软雅黑" panose="020B0503020204020204" charset="-122"/>
                <a:cs typeface="Montserrat Black"/>
              </a:rPr>
              <a:t>1</a:t>
            </a:r>
            <a:endParaRPr lang="en-US" altLang="zh-CN" sz="3400" b="1" spc="260" dirty="0">
              <a:solidFill>
                <a:schemeClr val="lt1"/>
              </a:solidFill>
              <a:latin typeface="微软雅黑" panose="020B0503020204020204" charset="-122"/>
              <a:ea typeface="微软雅黑" panose="020B0503020204020204" charset="-122"/>
              <a:cs typeface="Montserrat Black"/>
            </a:endParaRPr>
          </a:p>
        </p:txBody>
      </p:sp>
    </p:spTree>
    <p:custDataLst>
      <p:tags r:id="rId19"/>
    </p:custData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rPr>
              <a:t>RSK实现情况</a:t>
            </a:r>
            <a:endPar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431"/>
          <p:cNvGraphicFramePr>
            <a:graphicFrameLocks noGrp="1"/>
          </p:cNvGraphicFramePr>
          <p:nvPr>
            <p:custDataLst>
              <p:tags r:id="rId10"/>
            </p:custDataLst>
          </p:nvPr>
        </p:nvGraphicFramePr>
        <p:xfrm>
          <a:off x="4671692" y="1928835"/>
          <a:ext cx="3629660" cy="3552825"/>
        </p:xfrm>
        <a:graphic>
          <a:graphicData uri="http://schemas.openxmlformats.org/drawingml/2006/table">
            <a:tbl>
              <a:tblPr/>
              <a:tblGrid>
                <a:gridCol w="2381885"/>
                <a:gridCol w="1247775"/>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RKM</a:t>
                      </a:r>
                      <a:endPar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75%</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78%</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bl>
          </a:graphicData>
        </a:graphic>
      </p:graphicFrame>
    </p:spTree>
    <p:custDataLst>
      <p:tags r:id="rId1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0"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457172" y="791269"/>
            <a:ext cx="8229657" cy="1090412"/>
          </a:xfrm>
          <a:prstGeom prst="rect">
            <a:avLst/>
          </a:prstGeom>
          <a:noFill/>
        </p:spPr>
        <p:txBody>
          <a:bodyPr wrap="square" lIns="47625" tIns="19050" rIns="47625" bIns="19050" rtlCol="0" anchor="t" anchorCtr="0">
            <a:normAutofit/>
          </a:bodyPr>
          <a:p>
            <a:pPr marL="0" indent="0" algn="ctr">
              <a:lnSpc>
                <a:spcPct val="100000"/>
              </a:lnSpc>
              <a:spcBef>
                <a:spcPts val="0"/>
              </a:spcBef>
              <a:spcAft>
                <a:spcPts val="0"/>
              </a:spcAft>
              <a:buSzPct val="100000"/>
              <a:buNone/>
            </a:pPr>
            <a:r>
              <a:rPr sz="4000" b="1" spc="240">
                <a:solidFill>
                  <a:schemeClr val="tx2">
                    <a:lumMod val="10000"/>
                  </a:schemeClr>
                </a:solidFill>
                <a:latin typeface="微软雅黑" panose="020B0503020204020204" charset="-122"/>
                <a:ea typeface="微软雅黑" panose="020B0503020204020204" charset="-122"/>
                <a:sym typeface="微软雅黑" panose="020B0503020204020204" charset="-122"/>
              </a:rPr>
              <a:t>项目结项</a:t>
            </a:r>
            <a:endParaRPr sz="4000" b="1" spc="240">
              <a:solidFill>
                <a:schemeClr val="tx2">
                  <a:lumMod val="10000"/>
                </a:schemeClr>
              </a:solidFill>
              <a:latin typeface="微软雅黑" panose="020B0503020204020204" charset="-122"/>
              <a:ea typeface="微软雅黑" panose="020B0503020204020204" charset="-122"/>
              <a:sym typeface="微软雅黑" panose="020B0503020204020204" charset="-122"/>
            </a:endParaRPr>
          </a:p>
        </p:txBody>
      </p:sp>
      <p:sp>
        <p:nvSpPr>
          <p:cNvPr id="11" name="Title 6"/>
          <p:cNvSpPr txBox="1"/>
          <p:nvPr>
            <p:custDataLst>
              <p:tags r:id="rId4"/>
            </p:custDataLst>
          </p:nvPr>
        </p:nvSpPr>
        <p:spPr>
          <a:xfrm>
            <a:off x="1495409" y="2776021"/>
            <a:ext cx="2057419" cy="2976382"/>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20000"/>
              </a:lnSpc>
              <a:spcBef>
                <a:spcPts val="0"/>
              </a:spcBef>
              <a:spcAft>
                <a:spcPts val="800"/>
              </a:spcAft>
              <a:buSzPct val="100000"/>
              <a:buFont typeface="Wingdings" panose="05000000000000000000" pitchFamily="2" charset="2"/>
              <a:buNone/>
            </a:pPr>
            <a:r>
              <a:rPr sz="18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弱项：</a:t>
            </a:r>
            <a:endParaRPr sz="18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项目层面的总结报告有效性不高</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改进建议</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提高项目总结报告有效性</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
        <p:nvSpPr>
          <p:cNvPr id="10" name="Title 6"/>
          <p:cNvSpPr txBox="1"/>
          <p:nvPr>
            <p:custDataLst>
              <p:tags r:id="rId5"/>
            </p:custDataLst>
          </p:nvPr>
        </p:nvSpPr>
        <p:spPr>
          <a:xfrm>
            <a:off x="4007654" y="2776021"/>
            <a:ext cx="3657619" cy="2976382"/>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20000"/>
              </a:lnSpc>
              <a:spcBef>
                <a:spcPts val="0"/>
              </a:spcBef>
              <a:spcAft>
                <a:spcPts val="800"/>
              </a:spcAft>
              <a:buSzPct val="100000"/>
              <a:buFontTx/>
              <a:buNone/>
            </a:pPr>
            <a:r>
              <a:rPr sz="18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强项：</a:t>
            </a:r>
            <a:endParaRPr sz="18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sz="16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有结项管理办法和过程</a:t>
            </a:r>
            <a:endParaRPr sz="16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sz="16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对研发项目由公司技术委员会进行验收</a:t>
            </a:r>
            <a:endParaRPr sz="16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sz="16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有输出验收清单报告</a:t>
            </a:r>
            <a:endParaRPr sz="16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sz="16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建立电子文档服务器来存储和管理项目结项文档</a:t>
            </a:r>
            <a:endParaRPr sz="16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0"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274321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sz="3300" b="1" spc="160">
                <a:solidFill>
                  <a:schemeClr val="tx2">
                    <a:lumMod val="10000"/>
                  </a:schemeClr>
                </a:solidFill>
                <a:latin typeface="微软雅黑" panose="020B0503020204020204" charset="-122"/>
                <a:ea typeface="微软雅黑" panose="020B0503020204020204" charset="-122"/>
                <a:sym typeface="微软雅黑" panose="020B0503020204020204" charset="-122"/>
              </a:rPr>
              <a:t>工程过程域</a:t>
            </a:r>
            <a:endParaRPr sz="3300" b="1" spc="160">
              <a:solidFill>
                <a:schemeClr val="tx2">
                  <a:lumMod val="10000"/>
                </a:schemeClr>
              </a:solidFill>
              <a:latin typeface="微软雅黑" panose="020B0503020204020204" charset="-122"/>
              <a:ea typeface="微软雅黑" panose="020B0503020204020204" charset="-122"/>
              <a:sym typeface="微软雅黑" panose="020B0503020204020204" charset="-122"/>
            </a:endParaRPr>
          </a:p>
        </p:txBody>
      </p:sp>
      <p:sp>
        <p:nvSpPr>
          <p:cNvPr id="5" name="矩形 4"/>
          <p:cNvSpPr/>
          <p:nvPr>
            <p:custDataLst>
              <p:tags r:id="rId10"/>
            </p:custDataLst>
          </p:nvPr>
        </p:nvSpPr>
        <p:spPr>
          <a:xfrm>
            <a:off x="7772500" y="2121104"/>
            <a:ext cx="229862" cy="45643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 name="矩形 1"/>
          <p:cNvSpPr/>
          <p:nvPr>
            <p:custDataLst>
              <p:tags r:id="rId11"/>
            </p:custDataLst>
          </p:nvPr>
        </p:nvSpPr>
        <p:spPr>
          <a:xfrm>
            <a:off x="4571319" y="2193791"/>
            <a:ext cx="3413434" cy="311059"/>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20000"/>
          </a:bodyPr>
          <a:p>
            <a:pPr marL="0" lvl="0" indent="0" algn="ctr">
              <a:lnSpc>
                <a:spcPct val="100000"/>
              </a:lnSpc>
              <a:spcBef>
                <a:spcPts val="0"/>
              </a:spcBef>
              <a:spcAft>
                <a:spcPts val="800"/>
              </a:spcAft>
              <a:buSzPct val="100000"/>
            </a:pPr>
            <a:r>
              <a:rPr sz="1400" spc="60">
                <a:solidFill>
                  <a:schemeClr val="dk1"/>
                </a:solidFill>
                <a:latin typeface="微软雅黑" panose="020B0503020204020204" charset="-122"/>
                <a:ea typeface="微软雅黑" panose="020B0503020204020204" charset="-122"/>
                <a:cs typeface="微软雅黑" panose="020B0503020204020204" charset="-122"/>
                <a:sym typeface="+mn-ea"/>
              </a:rPr>
              <a:t>需求开发和管理（RDM）</a:t>
            </a:r>
            <a:endParaRPr sz="1400" spc="6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4" name="燕尾形 3"/>
          <p:cNvSpPr/>
          <p:nvPr>
            <p:custDataLst>
              <p:tags r:id="rId12"/>
            </p:custDataLst>
          </p:nvPr>
        </p:nvSpPr>
        <p:spPr>
          <a:xfrm>
            <a:off x="7772500" y="2120600"/>
            <a:ext cx="457439" cy="457439"/>
          </a:xfrm>
          <a:prstGeom prst="chevron">
            <a:avLst>
              <a:gd name="adj" fmla="val 455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27000" bIns="27000" rtlCol="0" anchor="ctr">
            <a:normAutofit/>
          </a:bodyPr>
          <a:p>
            <a:pPr algn="r"/>
            <a:endParaRPr lang="zh-CN" altLang="en-US" sz="1800"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3" name="矩形 12"/>
          <p:cNvSpPr/>
          <p:nvPr>
            <p:custDataLst>
              <p:tags r:id="rId13"/>
            </p:custDataLst>
          </p:nvPr>
        </p:nvSpPr>
        <p:spPr>
          <a:xfrm>
            <a:off x="7772500" y="3205784"/>
            <a:ext cx="229862" cy="45643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4" name="矩形 13"/>
          <p:cNvSpPr/>
          <p:nvPr>
            <p:custDataLst>
              <p:tags r:id="rId14"/>
            </p:custDataLst>
          </p:nvPr>
        </p:nvSpPr>
        <p:spPr>
          <a:xfrm>
            <a:off x="4571319" y="3278470"/>
            <a:ext cx="3413434" cy="311059"/>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20000"/>
          </a:bodyPr>
          <a:p>
            <a:pPr marL="0" lvl="0" indent="0" algn="ctr">
              <a:lnSpc>
                <a:spcPct val="100000"/>
              </a:lnSpc>
              <a:spcBef>
                <a:spcPts val="0"/>
              </a:spcBef>
              <a:spcAft>
                <a:spcPts val="800"/>
              </a:spcAft>
              <a:buSzPct val="100000"/>
            </a:pPr>
            <a:r>
              <a:rPr sz="1400" spc="60">
                <a:solidFill>
                  <a:schemeClr val="dk1"/>
                </a:solidFill>
                <a:latin typeface="微软雅黑" panose="020B0503020204020204" charset="-122"/>
                <a:ea typeface="微软雅黑" panose="020B0503020204020204" charset="-122"/>
                <a:cs typeface="微软雅黑" panose="020B0503020204020204" charset="-122"/>
                <a:sym typeface="+mn-ea"/>
              </a:rPr>
              <a:t>产品集成（PI）</a:t>
            </a:r>
            <a:endParaRPr sz="1400" spc="6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15" name="燕尾形 14"/>
          <p:cNvSpPr/>
          <p:nvPr>
            <p:custDataLst>
              <p:tags r:id="rId15"/>
            </p:custDataLst>
          </p:nvPr>
        </p:nvSpPr>
        <p:spPr>
          <a:xfrm>
            <a:off x="7772500" y="3205279"/>
            <a:ext cx="457439" cy="457439"/>
          </a:xfrm>
          <a:prstGeom prst="chevron">
            <a:avLst>
              <a:gd name="adj" fmla="val 455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27000" bIns="27000" rtlCol="0" anchor="ctr">
            <a:normAutofit/>
          </a:bodyPr>
          <a:p>
            <a:pPr algn="r"/>
            <a:endParaRPr lang="zh-CN" altLang="en-US" sz="1800"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21" name="矩形 20"/>
          <p:cNvSpPr/>
          <p:nvPr>
            <p:custDataLst>
              <p:tags r:id="rId16"/>
            </p:custDataLst>
          </p:nvPr>
        </p:nvSpPr>
        <p:spPr>
          <a:xfrm>
            <a:off x="7772500" y="4290464"/>
            <a:ext cx="229862" cy="45643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 name="矩形 7"/>
          <p:cNvSpPr/>
          <p:nvPr>
            <p:custDataLst>
              <p:tags r:id="rId17"/>
            </p:custDataLst>
          </p:nvPr>
        </p:nvSpPr>
        <p:spPr>
          <a:xfrm>
            <a:off x="4571319" y="4363150"/>
            <a:ext cx="3413434" cy="311059"/>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20000"/>
          </a:bodyPr>
          <a:p>
            <a:pPr marL="0" lvl="0" indent="0" algn="ctr">
              <a:lnSpc>
                <a:spcPct val="100000"/>
              </a:lnSpc>
              <a:spcBef>
                <a:spcPts val="0"/>
              </a:spcBef>
              <a:spcAft>
                <a:spcPts val="800"/>
              </a:spcAft>
              <a:buSzPct val="100000"/>
            </a:pPr>
            <a:r>
              <a:rPr sz="1400" spc="60">
                <a:solidFill>
                  <a:schemeClr val="dk1"/>
                </a:solidFill>
                <a:latin typeface="微软雅黑" panose="020B0503020204020204" charset="-122"/>
                <a:ea typeface="微软雅黑" panose="020B0503020204020204" charset="-122"/>
                <a:cs typeface="微软雅黑" panose="020B0503020204020204" charset="-122"/>
                <a:sym typeface="+mn-ea"/>
              </a:rPr>
              <a:t>同行评审（PR）</a:t>
            </a:r>
            <a:endParaRPr sz="1400" spc="6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9" name="燕尾形 8"/>
          <p:cNvSpPr/>
          <p:nvPr>
            <p:custDataLst>
              <p:tags r:id="rId18"/>
            </p:custDataLst>
          </p:nvPr>
        </p:nvSpPr>
        <p:spPr>
          <a:xfrm>
            <a:off x="7772500" y="4289960"/>
            <a:ext cx="457439" cy="457439"/>
          </a:xfrm>
          <a:prstGeom prst="chevron">
            <a:avLst>
              <a:gd name="adj" fmla="val 45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7000" bIns="27000" rtlCol="0" anchor="ctr">
            <a:normAutofit/>
          </a:bodyPr>
          <a:p>
            <a:pPr algn="r"/>
            <a:endParaRPr lang="zh-CN" altLang="en-US" sz="1800"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0" name="矩形 9"/>
          <p:cNvSpPr/>
          <p:nvPr>
            <p:custDataLst>
              <p:tags r:id="rId19"/>
            </p:custDataLst>
          </p:nvPr>
        </p:nvSpPr>
        <p:spPr>
          <a:xfrm flipH="1">
            <a:off x="4341455" y="2663444"/>
            <a:ext cx="229862" cy="45643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1" name="矩形 10"/>
          <p:cNvSpPr/>
          <p:nvPr>
            <p:custDataLst>
              <p:tags r:id="rId20"/>
            </p:custDataLst>
          </p:nvPr>
        </p:nvSpPr>
        <p:spPr>
          <a:xfrm flipH="1">
            <a:off x="4359067" y="2736130"/>
            <a:ext cx="3413434" cy="311059"/>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20000"/>
          </a:bodyPr>
          <a:p>
            <a:pPr marL="0" lvl="0" indent="0" algn="ctr">
              <a:lnSpc>
                <a:spcPct val="100000"/>
              </a:lnSpc>
              <a:spcBef>
                <a:spcPts val="0"/>
              </a:spcBef>
              <a:spcAft>
                <a:spcPts val="800"/>
              </a:spcAft>
              <a:buSzPct val="100000"/>
            </a:pPr>
            <a:r>
              <a:rPr sz="1400" spc="60">
                <a:solidFill>
                  <a:schemeClr val="dk1"/>
                </a:solidFill>
                <a:latin typeface="微软雅黑" panose="020B0503020204020204" charset="-122"/>
                <a:ea typeface="微软雅黑" panose="020B0503020204020204" charset="-122"/>
                <a:cs typeface="微软雅黑" panose="020B0503020204020204" charset="-122"/>
                <a:sym typeface="+mn-ea"/>
              </a:rPr>
              <a:t>技术解决方案（TS）</a:t>
            </a:r>
            <a:endParaRPr sz="1400" spc="6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12" name="燕尾形 11"/>
          <p:cNvSpPr/>
          <p:nvPr>
            <p:custDataLst>
              <p:tags r:id="rId21"/>
            </p:custDataLst>
          </p:nvPr>
        </p:nvSpPr>
        <p:spPr>
          <a:xfrm flipH="1">
            <a:off x="4113879" y="2662939"/>
            <a:ext cx="457439" cy="457439"/>
          </a:xfrm>
          <a:prstGeom prst="chevron">
            <a:avLst>
              <a:gd name="adj" fmla="val 45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7" name="矩形 16"/>
          <p:cNvSpPr/>
          <p:nvPr>
            <p:custDataLst>
              <p:tags r:id="rId22"/>
            </p:custDataLst>
          </p:nvPr>
        </p:nvSpPr>
        <p:spPr>
          <a:xfrm flipH="1">
            <a:off x="4341455" y="3748124"/>
            <a:ext cx="229862" cy="45643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8" name="矩形 17"/>
          <p:cNvSpPr/>
          <p:nvPr>
            <p:custDataLst>
              <p:tags r:id="rId23"/>
            </p:custDataLst>
          </p:nvPr>
        </p:nvSpPr>
        <p:spPr>
          <a:xfrm flipH="1">
            <a:off x="4359067" y="3820811"/>
            <a:ext cx="3413434" cy="311059"/>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20000"/>
          </a:bodyPr>
          <a:p>
            <a:pPr marL="0" lvl="0" indent="0" algn="ctr">
              <a:lnSpc>
                <a:spcPct val="100000"/>
              </a:lnSpc>
              <a:spcBef>
                <a:spcPts val="0"/>
              </a:spcBef>
              <a:spcAft>
                <a:spcPts val="800"/>
              </a:spcAft>
              <a:buSzPct val="100000"/>
            </a:pPr>
            <a:r>
              <a:rPr sz="1400" spc="60">
                <a:solidFill>
                  <a:schemeClr val="dk1"/>
                </a:solidFill>
                <a:latin typeface="微软雅黑" panose="020B0503020204020204" charset="-122"/>
                <a:ea typeface="微软雅黑" panose="020B0503020204020204" charset="-122"/>
                <a:cs typeface="微软雅黑" panose="020B0503020204020204" charset="-122"/>
                <a:sym typeface="+mn-ea"/>
              </a:rPr>
              <a:t>验证和确认（VV）</a:t>
            </a:r>
            <a:endParaRPr sz="1400" spc="6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19" name="燕尾形 18"/>
          <p:cNvSpPr/>
          <p:nvPr>
            <p:custDataLst>
              <p:tags r:id="rId24"/>
            </p:custDataLst>
          </p:nvPr>
        </p:nvSpPr>
        <p:spPr>
          <a:xfrm flipH="1">
            <a:off x="4113879" y="3747620"/>
            <a:ext cx="457439" cy="457439"/>
          </a:xfrm>
          <a:prstGeom prst="chevron">
            <a:avLst>
              <a:gd name="adj" fmla="val 455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6" name="矩形 15"/>
          <p:cNvSpPr/>
          <p:nvPr>
            <p:custDataLst>
              <p:tags r:id="rId25"/>
            </p:custDataLst>
          </p:nvPr>
        </p:nvSpPr>
        <p:spPr>
          <a:xfrm flipH="1">
            <a:off x="4341455" y="4832803"/>
            <a:ext cx="229862" cy="45643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0" name="矩形 19"/>
          <p:cNvSpPr/>
          <p:nvPr>
            <p:custDataLst>
              <p:tags r:id="rId26"/>
            </p:custDataLst>
          </p:nvPr>
        </p:nvSpPr>
        <p:spPr>
          <a:xfrm flipH="1">
            <a:off x="4359067" y="4905489"/>
            <a:ext cx="3413434" cy="311059"/>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20000"/>
          </a:bodyPr>
          <a:p>
            <a:pPr marL="0" lvl="0" indent="0" algn="ctr">
              <a:lnSpc>
                <a:spcPct val="100000"/>
              </a:lnSpc>
              <a:spcBef>
                <a:spcPts val="0"/>
              </a:spcBef>
              <a:spcAft>
                <a:spcPts val="800"/>
              </a:spcAft>
              <a:buSzPct val="100000"/>
            </a:pPr>
            <a:r>
              <a:rPr sz="1400" spc="60">
                <a:solidFill>
                  <a:schemeClr val="dk1"/>
                </a:solidFill>
                <a:latin typeface="微软雅黑" panose="020B0503020204020204" charset="-122"/>
                <a:ea typeface="微软雅黑" panose="020B0503020204020204" charset="-122"/>
                <a:cs typeface="微软雅黑" panose="020B0503020204020204" charset="-122"/>
                <a:sym typeface="+mn-ea"/>
              </a:rPr>
              <a:t>过程质量保证（PQA）</a:t>
            </a:r>
            <a:endParaRPr sz="1400" spc="6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28" name="燕尾形 27"/>
          <p:cNvSpPr/>
          <p:nvPr>
            <p:custDataLst>
              <p:tags r:id="rId27"/>
            </p:custDataLst>
          </p:nvPr>
        </p:nvSpPr>
        <p:spPr>
          <a:xfrm flipH="1">
            <a:off x="4113879" y="4832299"/>
            <a:ext cx="457439" cy="457439"/>
          </a:xfrm>
          <a:prstGeom prst="chevron">
            <a:avLst>
              <a:gd name="adj" fmla="val 455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ea typeface="微软雅黑" panose="020B0503020204020204" charset="-122"/>
              <a:sym typeface="Arial" panose="020B0604020202020204" pitchFamily="34" charset="0"/>
            </a:endParaRPr>
          </a:p>
        </p:txBody>
      </p:sp>
    </p:spTree>
    <p:custDataLst>
      <p:tags r:id="rId28"/>
    </p:custData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3"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4" name="装饰 1"/>
          <p:cNvSpPr/>
          <p:nvPr>
            <p:custDataLst>
              <p:tags r:id="rId3"/>
            </p:custDataLst>
          </p:nvPr>
        </p:nvSpPr>
        <p:spPr>
          <a:xfrm>
            <a:off x="800107" y="1543062"/>
            <a:ext cx="7543861" cy="377193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1" lang="zh-CN" altLang="en-US" sz="1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cxnSp>
        <p:nvCxnSpPr>
          <p:cNvPr id="15" name="装饰 2"/>
          <p:cNvCxnSpPr/>
          <p:nvPr>
            <p:custDataLst>
              <p:tags r:id="rId4"/>
            </p:custDataLst>
          </p:nvPr>
        </p:nvCxnSpPr>
        <p:spPr>
          <a:xfrm>
            <a:off x="4200563" y="2471755"/>
            <a:ext cx="0" cy="2028825"/>
          </a:xfrm>
          <a:prstGeom prst="line">
            <a:avLst/>
          </a:prstGeom>
          <a:ln w="127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装饰 5"/>
          <p:cNvSpPr>
            <a:spLocks noChangeAspect="1"/>
          </p:cNvSpPr>
          <p:nvPr>
            <p:custDataLst>
              <p:tags r:id="rId5"/>
            </p:custDataLst>
          </p:nvPr>
        </p:nvSpPr>
        <p:spPr>
          <a:xfrm>
            <a:off x="1371600" y="1864604"/>
            <a:ext cx="240506" cy="359569"/>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7" name="装饰 6"/>
          <p:cNvSpPr>
            <a:spLocks noChangeAspect="1"/>
          </p:cNvSpPr>
          <p:nvPr>
            <p:custDataLst>
              <p:tags r:id="rId6"/>
            </p:custDataLst>
          </p:nvPr>
        </p:nvSpPr>
        <p:spPr>
          <a:xfrm>
            <a:off x="1676400" y="1864604"/>
            <a:ext cx="240506" cy="359569"/>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装饰 3"/>
          <p:cNvSpPr>
            <a:spLocks noChangeAspect="1"/>
          </p:cNvSpPr>
          <p:nvPr>
            <p:custDataLst>
              <p:tags r:id="rId7"/>
            </p:custDataLst>
          </p:nvPr>
        </p:nvSpPr>
        <p:spPr>
          <a:xfrm>
            <a:off x="3040856" y="4336012"/>
            <a:ext cx="233363" cy="359569"/>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9" name="装饰 4"/>
          <p:cNvSpPr>
            <a:spLocks noChangeAspect="1"/>
          </p:cNvSpPr>
          <p:nvPr>
            <p:custDataLst>
              <p:tags r:id="rId8"/>
            </p:custDataLst>
          </p:nvPr>
        </p:nvSpPr>
        <p:spPr>
          <a:xfrm>
            <a:off x="3345656" y="4336012"/>
            <a:ext cx="233363" cy="359569"/>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0" name="Title 6"/>
          <p:cNvSpPr txBox="1"/>
          <p:nvPr>
            <p:custDataLst>
              <p:tags r:id="rId9"/>
            </p:custDataLst>
          </p:nvPr>
        </p:nvSpPr>
        <p:spPr>
          <a:xfrm>
            <a:off x="4772025" y="2125985"/>
            <a:ext cx="3114675" cy="2606030"/>
          </a:xfrm>
          <a:prstGeom prst="rect">
            <a:avLst/>
          </a:prstGeom>
          <a:noFill/>
          <a:ln w="3175">
            <a:noFill/>
            <a:prstDash val="dash"/>
          </a:ln>
        </p:spPr>
        <p:txBody>
          <a:bodyPr wrap="square" lIns="47625" tIns="19050" rIns="47625" bIns="1905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强项：</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33400" lvl="1" indent="-254000" algn="l" fontAlgn="ctr">
              <a:lnSpc>
                <a:spcPct val="120000"/>
              </a:lnSpc>
              <a:spcBef>
                <a:spcPts val="0"/>
              </a:spcBef>
              <a:spcAft>
                <a:spcPts val="800"/>
              </a:spcAft>
              <a:buSzPct val="100000"/>
              <a:buFont typeface="Arial" panose="020B0604020202020204" pitchFamily="34" charset="0"/>
              <a:buChar char="○"/>
            </a:pPr>
            <a:r>
              <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有需求开发流程，需求规格说明书</a:t>
            </a:r>
            <a:endPar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279400" lvl="0" indent="-279400" algn="l" fontAlgn="ctr">
              <a:lnSpc>
                <a:spcPct val="120000"/>
              </a:lnSpc>
              <a:spcBef>
                <a:spcPts val="0"/>
              </a:spcBef>
              <a:spcAft>
                <a:spcPts val="800"/>
              </a:spcAft>
              <a:buSzPct val="100000"/>
              <a:buFont typeface="Wingdings" panose="05000000000000000000" charset="0"/>
              <a:buChar char="l"/>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弱项：</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33400" lvl="1" indent="-254000" algn="l" fontAlgn="ctr">
              <a:lnSpc>
                <a:spcPct val="120000"/>
              </a:lnSpc>
              <a:spcBef>
                <a:spcPts val="0"/>
              </a:spcBef>
              <a:spcAft>
                <a:spcPts val="800"/>
              </a:spcAft>
              <a:buSzPct val="100000"/>
              <a:buFont typeface="Arial" panose="020B0604020202020204" pitchFamily="34" charset="0"/>
              <a:buChar char="○"/>
            </a:pPr>
            <a:r>
              <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需求调研记录有的没有用户确认签字</a:t>
            </a:r>
            <a:endPar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33400" lvl="1" indent="-254000" algn="l" fontAlgn="ctr">
              <a:lnSpc>
                <a:spcPct val="120000"/>
              </a:lnSpc>
              <a:spcBef>
                <a:spcPts val="0"/>
              </a:spcBef>
              <a:spcAft>
                <a:spcPts val="800"/>
              </a:spcAft>
              <a:buSzPct val="100000"/>
              <a:buFont typeface="Arial" panose="020B0604020202020204" pitchFamily="34" charset="0"/>
              <a:buChar char="○"/>
            </a:pPr>
            <a:r>
              <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部分项目需求跟踪矩阵不够完善，对跟踪矩阵的作用理解不到位</a:t>
            </a:r>
            <a:endPar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762000" lvl="2" indent="-228600" algn="l" fontAlgn="ctr">
              <a:lnSpc>
                <a:spcPct val="120000"/>
              </a:lnSpc>
              <a:spcBef>
                <a:spcPts val="0"/>
              </a:spcBef>
              <a:spcAft>
                <a:spcPts val="800"/>
              </a:spcAft>
              <a:buSzPct val="100000"/>
              <a:buFont typeface="Arial" panose="020B0604020202020204" pitchFamily="34" charset="0"/>
              <a:buChar char="●"/>
            </a:pPr>
            <a:r>
              <a:rPr sz="10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改进建议</a:t>
            </a:r>
            <a:endParaRPr sz="10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762000" lvl="2" indent="-228600" algn="l" fontAlgn="ctr">
              <a:lnSpc>
                <a:spcPct val="120000"/>
              </a:lnSpc>
              <a:spcBef>
                <a:spcPts val="0"/>
              </a:spcBef>
              <a:spcAft>
                <a:spcPts val="800"/>
              </a:spcAft>
              <a:buSzPct val="100000"/>
              <a:buFont typeface="Arial" panose="020B0604020202020204" pitchFamily="34" charset="0"/>
              <a:buChar char="●"/>
            </a:pPr>
            <a:r>
              <a:rPr sz="10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调研报告记录过程和输出</a:t>
            </a:r>
            <a:endParaRPr sz="10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
        <p:nvSpPr>
          <p:cNvPr id="21" name="文本框 20"/>
          <p:cNvSpPr txBox="1"/>
          <p:nvPr>
            <p:custDataLst>
              <p:tags r:id="rId10"/>
            </p:custDataLst>
          </p:nvPr>
        </p:nvSpPr>
        <p:spPr>
          <a:xfrm>
            <a:off x="1257300" y="2772415"/>
            <a:ext cx="2371744" cy="1028690"/>
          </a:xfrm>
          <a:prstGeom prst="rect">
            <a:avLst/>
          </a:prstGeom>
          <a:noFill/>
        </p:spPr>
        <p:txBody>
          <a:bodyPr wrap="square" lIns="47625" tIns="19050" rIns="47625" bIns="19050" rtlCol="0" anchor="ctr" anchorCtr="0">
            <a:normAutofit lnSpcReduction="10000"/>
          </a:bodyPr>
          <a:p>
            <a:pPr marL="0" indent="0" algn="ctr">
              <a:lnSpc>
                <a:spcPct val="100000"/>
              </a:lnSpc>
              <a:spcBef>
                <a:spcPts val="0"/>
              </a:spcBef>
              <a:spcAft>
                <a:spcPts val="0"/>
              </a:spcAft>
              <a:buSzPct val="100000"/>
              <a:buNone/>
            </a:pPr>
            <a:r>
              <a:rPr lang="en-US" altLang="zh-CN" sz="3200" b="1" spc="16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RDM需求开发管理</a:t>
            </a:r>
            <a:endParaRPr lang="en-US" altLang="zh-CN" sz="3200" b="1" spc="16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ustDataLst>
      <p:tags r:id="rId11"/>
    </p:custData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1426847" y="609600"/>
            <a:ext cx="1943119" cy="102870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zh-CN" altLang="en-US" sz="3300" b="1" u="none" strike="noStrike" spc="160" baseline="0" dirty="0">
                <a:solidFill>
                  <a:schemeClr val="tx2">
                    <a:lumMod val="10000"/>
                  </a:schemeClr>
                </a:solidFill>
                <a:uFillTx/>
                <a:latin typeface="微软雅黑" panose="020B0503020204020204" charset="-122"/>
                <a:ea typeface="微软雅黑" panose="020B0503020204020204" charset="-122"/>
                <a:sym typeface="微软雅黑" panose="020B0503020204020204" charset="-122"/>
              </a:rPr>
              <a:t>议程</a:t>
            </a:r>
            <a:endParaRPr lang="zh-CN" altLang="en-US" sz="3300" b="1" u="none" strike="noStrike" spc="160" baseline="0" dirty="0">
              <a:solidFill>
                <a:schemeClr val="tx2">
                  <a:lumMod val="10000"/>
                </a:schemeClr>
              </a:solidFill>
              <a:uFillTx/>
              <a:latin typeface="微软雅黑" panose="020B0503020204020204" charset="-122"/>
              <a:ea typeface="微软雅黑" panose="020B0503020204020204" charset="-122"/>
              <a:sym typeface="微软雅黑" panose="020B0503020204020204" charset="-122"/>
            </a:endParaRPr>
          </a:p>
        </p:txBody>
      </p:sp>
      <p:sp>
        <p:nvSpPr>
          <p:cNvPr id="4" name="오른쪽 화살표 54"/>
          <p:cNvSpPr/>
          <p:nvPr>
            <p:custDataLst>
              <p:tags r:id="rId4"/>
            </p:custDataLst>
          </p:nvPr>
        </p:nvSpPr>
        <p:spPr>
          <a:xfrm>
            <a:off x="2840941" y="2583993"/>
            <a:ext cx="307859" cy="343518"/>
          </a:xfrm>
          <a:prstGeom prst="rightArrow">
            <a:avLst>
              <a:gd name="adj1" fmla="val 50000"/>
              <a:gd name="adj2" fmla="val 63933"/>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p>
            <a:pPr algn="ctr"/>
            <a:endParaRPr lang="ko-KR" altLang="en-US" sz="1350" dirty="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5" name="오른쪽 화살표 55"/>
          <p:cNvSpPr/>
          <p:nvPr>
            <p:custDataLst>
              <p:tags r:id="rId5"/>
            </p:custDataLst>
          </p:nvPr>
        </p:nvSpPr>
        <p:spPr>
          <a:xfrm>
            <a:off x="4740396" y="2583993"/>
            <a:ext cx="307859" cy="343518"/>
          </a:xfrm>
          <a:prstGeom prst="rightArrow">
            <a:avLst>
              <a:gd name="adj1" fmla="val 50000"/>
              <a:gd name="adj2" fmla="val 63933"/>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p>
            <a:pPr algn="ctr"/>
            <a:endParaRPr lang="ko-KR" altLang="en-US" sz="135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2" name="오른쪽 화살표 70"/>
          <p:cNvSpPr/>
          <p:nvPr>
            <p:custDataLst>
              <p:tags r:id="rId6"/>
            </p:custDataLst>
          </p:nvPr>
        </p:nvSpPr>
        <p:spPr>
          <a:xfrm rot="10800000">
            <a:off x="2808847" y="4370527"/>
            <a:ext cx="307860" cy="342330"/>
          </a:xfrm>
          <a:prstGeom prst="rightArrow">
            <a:avLst>
              <a:gd name="adj1" fmla="val 50000"/>
              <a:gd name="adj2" fmla="val 63933"/>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p>
            <a:pPr algn="ctr"/>
            <a:endParaRPr lang="ko-KR" altLang="en-US" sz="135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3" name="오른쪽 화살표 71"/>
          <p:cNvSpPr/>
          <p:nvPr>
            <p:custDataLst>
              <p:tags r:id="rId7"/>
            </p:custDataLst>
          </p:nvPr>
        </p:nvSpPr>
        <p:spPr>
          <a:xfrm rot="10800000">
            <a:off x="4692850" y="4370527"/>
            <a:ext cx="307859" cy="342330"/>
          </a:xfrm>
          <a:prstGeom prst="rightArrow">
            <a:avLst>
              <a:gd name="adj1" fmla="val 50000"/>
              <a:gd name="adj2" fmla="val 63933"/>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p>
            <a:pPr algn="ctr"/>
            <a:endParaRPr lang="ko-KR" altLang="en-US" sz="135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4" name="오른쪽 화살표 72"/>
          <p:cNvSpPr/>
          <p:nvPr>
            <p:custDataLst>
              <p:tags r:id="rId8"/>
            </p:custDataLst>
          </p:nvPr>
        </p:nvSpPr>
        <p:spPr>
          <a:xfrm rot="5400000">
            <a:off x="5668133" y="3486769"/>
            <a:ext cx="307859" cy="342330"/>
          </a:xfrm>
          <a:prstGeom prst="rightArrow">
            <a:avLst>
              <a:gd name="adj1" fmla="val 50000"/>
              <a:gd name="adj2" fmla="val 63933"/>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sz="1350">
              <a:solidFill>
                <a:prstClr val="white"/>
              </a:solidFill>
              <a:latin typeface="微软雅黑" panose="020B0503020204020204" charset="-122"/>
              <a:ea typeface="微软雅黑" panose="020B0503020204020204" charset="-122"/>
              <a:sym typeface="Arial" panose="020B0604020202020204" pitchFamily="34" charset="0"/>
            </a:endParaRPr>
          </a:p>
        </p:txBody>
      </p:sp>
      <p:sp>
        <p:nvSpPr>
          <p:cNvPr id="15" name="오른쪽 화살표 73"/>
          <p:cNvSpPr/>
          <p:nvPr>
            <p:custDataLst>
              <p:tags r:id="rId9"/>
            </p:custDataLst>
          </p:nvPr>
        </p:nvSpPr>
        <p:spPr>
          <a:xfrm rot="16200000">
            <a:off x="1883486" y="3459431"/>
            <a:ext cx="307860" cy="342330"/>
          </a:xfrm>
          <a:prstGeom prst="rightArrow">
            <a:avLst>
              <a:gd name="adj1" fmla="val 50000"/>
              <a:gd name="adj2" fmla="val 63933"/>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en-US" sz="1350">
              <a:solidFill>
                <a:prstClr val="white"/>
              </a:solidFill>
              <a:latin typeface="微软雅黑" panose="020B0503020204020204" charset="-122"/>
              <a:ea typeface="微软雅黑" panose="020B0503020204020204" charset="-122"/>
              <a:sym typeface="Arial" panose="020B0604020202020204" pitchFamily="34" charset="0"/>
            </a:endParaRPr>
          </a:p>
        </p:txBody>
      </p:sp>
      <p:sp>
        <p:nvSpPr>
          <p:cNvPr id="6" name="TextBox 13"/>
          <p:cNvSpPr txBox="1"/>
          <p:nvPr>
            <p:custDataLst>
              <p:tags r:id="rId10"/>
            </p:custDataLst>
          </p:nvPr>
        </p:nvSpPr>
        <p:spPr>
          <a:xfrm>
            <a:off x="1426845" y="2407920"/>
            <a:ext cx="1005840" cy="725170"/>
          </a:xfrm>
          <a:prstGeom prst="rect">
            <a:avLst/>
          </a:prstGeom>
          <a:noFill/>
        </p:spPr>
        <p:txBody>
          <a:bodyPr lIns="68580" tIns="34290" rIns="68580" bIns="34290" anchor="ctr" anchorCtr="0">
            <a:normAutofit/>
          </a:bodyPr>
          <a:lstStyle>
            <a:defPPr>
              <a:defRPr lang="zh-CN"/>
            </a:defPPr>
            <a:lvl1pPr algn="ctr" defTabSz="1216660">
              <a:lnSpc>
                <a:spcPct val="120000"/>
              </a:lnSpc>
              <a:spcBef>
                <a:spcPct val="20000"/>
              </a:spcBef>
              <a:defRPr sz="1600" spc="150">
                <a:solidFill>
                  <a:schemeClr val="tx1">
                    <a:lumMod val="75000"/>
                    <a:lumOff val="25000"/>
                  </a:schemeClr>
                </a:solidFill>
                <a:latin typeface="微软雅黑" panose="020B0503020204020204" charset="-122"/>
                <a:ea typeface="微软雅黑" panose="020B0503020204020204" charset="-122"/>
              </a:defRPr>
            </a:lvl1pPr>
          </a:lstStyle>
          <a:p>
            <a:pPr marL="0" lvl="0" indent="0" algn="ctr">
              <a:lnSpc>
                <a:spcPct val="120000"/>
              </a:lnSpc>
              <a:spcBef>
                <a:spcPts val="0"/>
              </a:spcBef>
              <a:spcAft>
                <a:spcPts val="800"/>
              </a:spcAft>
              <a:buSzPct val="100000"/>
            </a:pPr>
            <a:r>
              <a:rPr lang="zh-CN" altLang="en-US" sz="1400" u="none" strike="noStrike" spc="60" baseline="0" dirty="0">
                <a:solidFill>
                  <a:schemeClr val="dk1">
                    <a:lumMod val="75000"/>
                    <a:lumOff val="25000"/>
                  </a:schemeClr>
                </a:solidFill>
                <a:uFillTx/>
                <a:latin typeface="华文琥珀" panose="02010800040101010101" charset="-122"/>
                <a:ea typeface="华文琥珀" panose="02010800040101010101" charset="-122"/>
                <a:sym typeface="微软雅黑" panose="020B0503020204020204" charset="-122"/>
              </a:rPr>
              <a:t>诊断目的</a:t>
            </a:r>
            <a:endParaRPr lang="zh-CN" altLang="en-US" sz="1400" u="none" strike="noStrike" spc="60" baseline="0" dirty="0">
              <a:solidFill>
                <a:schemeClr val="dk1">
                  <a:lumMod val="75000"/>
                  <a:lumOff val="25000"/>
                </a:schemeClr>
              </a:solidFill>
              <a:uFillTx/>
              <a:latin typeface="华文琥珀" panose="02010800040101010101" charset="-122"/>
              <a:ea typeface="华文琥珀" panose="02010800040101010101" charset="-122"/>
              <a:sym typeface="微软雅黑" panose="020B0503020204020204" charset="-122"/>
            </a:endParaRPr>
          </a:p>
        </p:txBody>
      </p:sp>
      <p:sp>
        <p:nvSpPr>
          <p:cNvPr id="16" name="TextBox 13"/>
          <p:cNvSpPr txBox="1"/>
          <p:nvPr>
            <p:custDataLst>
              <p:tags r:id="rId11"/>
            </p:custDataLst>
          </p:nvPr>
        </p:nvSpPr>
        <p:spPr>
          <a:xfrm>
            <a:off x="3527144" y="2393089"/>
            <a:ext cx="834906" cy="725328"/>
          </a:xfrm>
          <a:prstGeom prst="rect">
            <a:avLst/>
          </a:prstGeom>
          <a:noFill/>
        </p:spPr>
        <p:txBody>
          <a:bodyPr lIns="68580" tIns="34290" rIns="68580" bIns="34290" anchor="ctr" anchorCtr="0">
            <a:normAutofit lnSpcReduction="20000"/>
          </a:bodyPr>
          <a:lstStyle>
            <a:defPPr>
              <a:defRPr lang="zh-CN"/>
            </a:defPPr>
            <a:lvl1pPr algn="ctr" defTabSz="1216660">
              <a:lnSpc>
                <a:spcPct val="120000"/>
              </a:lnSpc>
              <a:spcBef>
                <a:spcPct val="20000"/>
              </a:spcBef>
              <a:defRPr sz="1600" spc="150">
                <a:solidFill>
                  <a:schemeClr val="tx1">
                    <a:lumMod val="75000"/>
                    <a:lumOff val="25000"/>
                  </a:schemeClr>
                </a:solidFill>
                <a:latin typeface="微软雅黑" panose="020B0503020204020204" charset="-122"/>
                <a:ea typeface="微软雅黑" panose="020B0503020204020204" charset="-122"/>
              </a:defRPr>
            </a:lvl1pPr>
          </a:lstStyle>
          <a:p>
            <a:pPr marL="0" lvl="0" indent="0" algn="l">
              <a:lnSpc>
                <a:spcPct val="120000"/>
              </a:lnSpc>
              <a:spcBef>
                <a:spcPts val="0"/>
              </a:spcBef>
              <a:spcAft>
                <a:spcPts val="800"/>
              </a:spcAft>
              <a:buSzPct val="100000"/>
            </a:pPr>
            <a:r>
              <a:rPr lang="zh-CN" altLang="en-US" sz="1400" u="none" strike="noStrike" spc="60" baseline="0" dirty="0">
                <a:solidFill>
                  <a:schemeClr val="dk1">
                    <a:lumMod val="75000"/>
                    <a:lumOff val="25000"/>
                  </a:schemeClr>
                </a:solidFill>
                <a:uFillTx/>
                <a:latin typeface="华文琥珀" panose="02010800040101010101" charset="-122"/>
                <a:ea typeface="华文琥珀" panose="02010800040101010101" charset="-122"/>
                <a:sym typeface="微软雅黑" panose="020B0503020204020204" charset="-122"/>
              </a:rPr>
              <a:t>诊断时间与范围</a:t>
            </a:r>
            <a:endParaRPr lang="zh-CN" altLang="en-US" sz="1400" u="none" strike="noStrike" spc="60" baseline="0" dirty="0">
              <a:solidFill>
                <a:schemeClr val="dk1">
                  <a:lumMod val="75000"/>
                  <a:lumOff val="25000"/>
                </a:schemeClr>
              </a:solidFill>
              <a:uFillTx/>
              <a:latin typeface="华文琥珀" panose="02010800040101010101" charset="-122"/>
              <a:ea typeface="华文琥珀" panose="02010800040101010101" charset="-122"/>
              <a:sym typeface="微软雅黑" panose="020B0503020204020204" charset="-122"/>
            </a:endParaRPr>
          </a:p>
        </p:txBody>
      </p:sp>
      <p:sp>
        <p:nvSpPr>
          <p:cNvPr id="28" name="TextBox 13"/>
          <p:cNvSpPr txBox="1"/>
          <p:nvPr>
            <p:custDataLst>
              <p:tags r:id="rId12"/>
            </p:custDataLst>
          </p:nvPr>
        </p:nvSpPr>
        <p:spPr>
          <a:xfrm>
            <a:off x="5367761" y="2393089"/>
            <a:ext cx="834906" cy="725328"/>
          </a:xfrm>
          <a:prstGeom prst="rect">
            <a:avLst/>
          </a:prstGeom>
          <a:noFill/>
        </p:spPr>
        <p:txBody>
          <a:bodyPr lIns="68580" tIns="34290" rIns="68580" bIns="34290" anchor="ctr" anchorCtr="0">
            <a:normAutofit/>
          </a:bodyPr>
          <a:lstStyle>
            <a:defPPr>
              <a:defRPr lang="zh-CN"/>
            </a:defPPr>
            <a:lvl1pPr algn="ctr" defTabSz="1216660">
              <a:lnSpc>
                <a:spcPct val="120000"/>
              </a:lnSpc>
              <a:spcBef>
                <a:spcPct val="20000"/>
              </a:spcBef>
              <a:defRPr sz="1600" spc="150">
                <a:solidFill>
                  <a:schemeClr val="tx1">
                    <a:lumMod val="75000"/>
                    <a:lumOff val="25000"/>
                  </a:schemeClr>
                </a:solidFill>
                <a:latin typeface="微软雅黑" panose="020B0503020204020204" charset="-122"/>
                <a:ea typeface="微软雅黑" panose="020B0503020204020204" charset="-122"/>
              </a:defRPr>
            </a:lvl1pPr>
          </a:lstStyle>
          <a:p>
            <a:pPr marL="0" lvl="0" indent="0" algn="l">
              <a:lnSpc>
                <a:spcPct val="120000"/>
              </a:lnSpc>
              <a:spcBef>
                <a:spcPts val="0"/>
              </a:spcBef>
              <a:spcAft>
                <a:spcPts val="800"/>
              </a:spcAft>
              <a:buSzPct val="100000"/>
            </a:pPr>
            <a:r>
              <a:rPr lang="zh-CN" altLang="en-US" sz="1400" u="none" strike="noStrike" spc="60" baseline="0" dirty="0">
                <a:solidFill>
                  <a:schemeClr val="dk1">
                    <a:lumMod val="75000"/>
                    <a:lumOff val="25000"/>
                  </a:schemeClr>
                </a:solidFill>
                <a:uFillTx/>
                <a:latin typeface="华文琥珀" panose="02010800040101010101" charset="-122"/>
                <a:ea typeface="华文琥珀" panose="02010800040101010101" charset="-122"/>
                <a:sym typeface="微软雅黑" panose="020B0503020204020204" charset="-122"/>
              </a:rPr>
              <a:t>诊断过程说明</a:t>
            </a:r>
            <a:endParaRPr lang="zh-CN" altLang="en-US" sz="1400" u="none" strike="noStrike" spc="60" baseline="0" dirty="0">
              <a:solidFill>
                <a:schemeClr val="dk1">
                  <a:lumMod val="75000"/>
                  <a:lumOff val="25000"/>
                </a:schemeClr>
              </a:solidFill>
              <a:uFillTx/>
              <a:latin typeface="华文琥珀" panose="02010800040101010101" charset="-122"/>
              <a:ea typeface="华文琥珀" panose="02010800040101010101" charset="-122"/>
              <a:sym typeface="微软雅黑" panose="020B0503020204020204" charset="-122"/>
            </a:endParaRPr>
          </a:p>
        </p:txBody>
      </p:sp>
      <p:sp>
        <p:nvSpPr>
          <p:cNvPr id="31" name="TextBox 13"/>
          <p:cNvSpPr txBox="1"/>
          <p:nvPr>
            <p:custDataLst>
              <p:tags r:id="rId13"/>
            </p:custDataLst>
          </p:nvPr>
        </p:nvSpPr>
        <p:spPr>
          <a:xfrm>
            <a:off x="1327150" y="4175760"/>
            <a:ext cx="1205230" cy="725170"/>
          </a:xfrm>
          <a:prstGeom prst="rect">
            <a:avLst/>
          </a:prstGeom>
          <a:noFill/>
        </p:spPr>
        <p:txBody>
          <a:bodyPr lIns="68580" tIns="34290" rIns="68580" bIns="34290" anchor="ctr" anchorCtr="0">
            <a:normAutofit/>
          </a:bodyPr>
          <a:lstStyle>
            <a:defPPr>
              <a:defRPr lang="zh-CN"/>
            </a:defPPr>
            <a:lvl1pPr algn="ctr" defTabSz="1216660">
              <a:lnSpc>
                <a:spcPct val="120000"/>
              </a:lnSpc>
              <a:spcBef>
                <a:spcPct val="20000"/>
              </a:spcBef>
              <a:defRPr sz="1600" spc="150">
                <a:solidFill>
                  <a:schemeClr val="tx1">
                    <a:lumMod val="75000"/>
                    <a:lumOff val="25000"/>
                  </a:schemeClr>
                </a:solidFill>
                <a:latin typeface="微软雅黑" panose="020B0503020204020204" charset="-122"/>
                <a:ea typeface="微软雅黑" panose="020B0503020204020204" charset="-122"/>
              </a:defRPr>
            </a:lvl1pPr>
          </a:lstStyle>
          <a:p>
            <a:pPr marL="0" lvl="0" indent="0" algn="ctr">
              <a:lnSpc>
                <a:spcPct val="120000"/>
              </a:lnSpc>
              <a:spcBef>
                <a:spcPts val="0"/>
              </a:spcBef>
              <a:spcAft>
                <a:spcPts val="800"/>
              </a:spcAft>
              <a:buSzPct val="100000"/>
            </a:pPr>
            <a:r>
              <a:rPr lang="zh-CN" altLang="en-US" sz="1400" u="none" strike="noStrike" spc="60" baseline="0" dirty="0">
                <a:solidFill>
                  <a:schemeClr val="dk1">
                    <a:lumMod val="75000"/>
                    <a:lumOff val="25000"/>
                  </a:schemeClr>
                </a:solidFill>
                <a:uFillTx/>
                <a:latin typeface="华文琥珀" panose="02010800040101010101" charset="-122"/>
                <a:ea typeface="华文琥珀" panose="02010800040101010101" charset="-122"/>
                <a:sym typeface="微软雅黑" panose="020B0503020204020204" charset="-122"/>
              </a:rPr>
              <a:t>改进建议</a:t>
            </a:r>
            <a:endParaRPr lang="zh-CN" altLang="en-US" sz="1400" u="none" strike="noStrike" spc="60" baseline="0" dirty="0">
              <a:solidFill>
                <a:schemeClr val="dk1">
                  <a:lumMod val="75000"/>
                  <a:lumOff val="25000"/>
                </a:schemeClr>
              </a:solidFill>
              <a:uFillTx/>
              <a:latin typeface="华文琥珀" panose="02010800040101010101" charset="-122"/>
              <a:ea typeface="华文琥珀" panose="02010800040101010101" charset="-122"/>
              <a:sym typeface="微软雅黑" panose="020B0503020204020204" charset="-122"/>
            </a:endParaRPr>
          </a:p>
        </p:txBody>
      </p:sp>
      <p:sp>
        <p:nvSpPr>
          <p:cNvPr id="34" name="TextBox 13"/>
          <p:cNvSpPr txBox="1"/>
          <p:nvPr>
            <p:custDataLst>
              <p:tags r:id="rId14"/>
            </p:custDataLst>
          </p:nvPr>
        </p:nvSpPr>
        <p:spPr>
          <a:xfrm>
            <a:off x="3335020" y="4190365"/>
            <a:ext cx="1027430" cy="725170"/>
          </a:xfrm>
          <a:prstGeom prst="rect">
            <a:avLst/>
          </a:prstGeom>
          <a:noFill/>
        </p:spPr>
        <p:txBody>
          <a:bodyPr lIns="68580" tIns="34290" rIns="68580" bIns="34290" anchor="ctr" anchorCtr="0">
            <a:normAutofit/>
          </a:bodyPr>
          <a:lstStyle>
            <a:defPPr>
              <a:defRPr lang="zh-CN"/>
            </a:defPPr>
            <a:lvl1pPr algn="ctr" defTabSz="1216660">
              <a:lnSpc>
                <a:spcPct val="120000"/>
              </a:lnSpc>
              <a:spcBef>
                <a:spcPct val="20000"/>
              </a:spcBef>
              <a:defRPr sz="1600" spc="150">
                <a:solidFill>
                  <a:schemeClr val="tx1">
                    <a:lumMod val="75000"/>
                    <a:lumOff val="25000"/>
                  </a:schemeClr>
                </a:solidFill>
                <a:latin typeface="微软雅黑" panose="020B0503020204020204" charset="-122"/>
                <a:ea typeface="微软雅黑" panose="020B0503020204020204" charset="-122"/>
              </a:defRPr>
            </a:lvl1pPr>
          </a:lstStyle>
          <a:p>
            <a:pPr marL="0" lvl="0" indent="0" algn="ctr">
              <a:lnSpc>
                <a:spcPct val="120000"/>
              </a:lnSpc>
              <a:spcBef>
                <a:spcPts val="0"/>
              </a:spcBef>
              <a:spcAft>
                <a:spcPts val="800"/>
              </a:spcAft>
              <a:buSzPct val="100000"/>
            </a:pPr>
            <a:r>
              <a:rPr lang="zh-CN" altLang="en-US" sz="1400" u="none" strike="noStrike" spc="60" baseline="0" dirty="0">
                <a:solidFill>
                  <a:schemeClr val="dk1">
                    <a:lumMod val="75000"/>
                    <a:lumOff val="25000"/>
                  </a:schemeClr>
                </a:solidFill>
                <a:uFillTx/>
                <a:latin typeface="华文琥珀" panose="02010800040101010101" charset="-122"/>
                <a:ea typeface="华文琥珀" panose="02010800040101010101" charset="-122"/>
                <a:sym typeface="微软雅黑" panose="020B0503020204020204" charset="-122"/>
              </a:rPr>
              <a:t>诊断结论</a:t>
            </a:r>
            <a:endParaRPr lang="zh-CN" altLang="en-US" sz="1400" u="none" strike="noStrike" spc="60" baseline="0" dirty="0">
              <a:solidFill>
                <a:schemeClr val="dk1">
                  <a:lumMod val="75000"/>
                  <a:lumOff val="25000"/>
                </a:schemeClr>
              </a:solidFill>
              <a:uFillTx/>
              <a:latin typeface="华文琥珀" panose="02010800040101010101" charset="-122"/>
              <a:ea typeface="华文琥珀" panose="02010800040101010101" charset="-122"/>
              <a:sym typeface="微软雅黑" panose="020B0503020204020204" charset="-122"/>
            </a:endParaRPr>
          </a:p>
        </p:txBody>
      </p:sp>
      <p:sp>
        <p:nvSpPr>
          <p:cNvPr id="37" name="TextBox 13"/>
          <p:cNvSpPr txBox="1"/>
          <p:nvPr>
            <p:custDataLst>
              <p:tags r:id="rId15"/>
            </p:custDataLst>
          </p:nvPr>
        </p:nvSpPr>
        <p:spPr>
          <a:xfrm>
            <a:off x="5367761" y="4197305"/>
            <a:ext cx="834906" cy="725328"/>
          </a:xfrm>
          <a:prstGeom prst="rect">
            <a:avLst/>
          </a:prstGeom>
          <a:noFill/>
        </p:spPr>
        <p:txBody>
          <a:bodyPr lIns="68580" tIns="34290" rIns="68580" bIns="34290" anchor="ctr" anchorCtr="0">
            <a:normAutofit/>
          </a:bodyPr>
          <a:lstStyle>
            <a:defPPr>
              <a:defRPr lang="zh-CN"/>
            </a:defPPr>
            <a:lvl1pPr algn="ctr" defTabSz="1216660">
              <a:lnSpc>
                <a:spcPct val="120000"/>
              </a:lnSpc>
              <a:spcBef>
                <a:spcPct val="20000"/>
              </a:spcBef>
              <a:defRPr sz="1600" spc="150">
                <a:solidFill>
                  <a:schemeClr val="tx1">
                    <a:lumMod val="75000"/>
                    <a:lumOff val="25000"/>
                  </a:schemeClr>
                </a:solidFill>
                <a:latin typeface="微软雅黑" panose="020B0503020204020204" charset="-122"/>
                <a:ea typeface="微软雅黑" panose="020B0503020204020204" charset="-122"/>
              </a:defRPr>
            </a:lvl1pPr>
          </a:lstStyle>
          <a:p>
            <a:pPr marL="0" lvl="0" indent="0" algn="l">
              <a:lnSpc>
                <a:spcPct val="120000"/>
              </a:lnSpc>
              <a:spcBef>
                <a:spcPts val="0"/>
              </a:spcBef>
              <a:spcAft>
                <a:spcPts val="800"/>
              </a:spcAft>
              <a:buSzPct val="100000"/>
            </a:pPr>
            <a:r>
              <a:rPr lang="zh-CN" altLang="en-US" sz="1400" u="none" strike="noStrike" spc="60" baseline="0" dirty="0">
                <a:solidFill>
                  <a:schemeClr val="dk1">
                    <a:lumMod val="75000"/>
                    <a:lumOff val="25000"/>
                  </a:schemeClr>
                </a:solidFill>
                <a:uFillTx/>
                <a:latin typeface="华文琥珀" panose="02010800040101010101" charset="-122"/>
                <a:ea typeface="华文琥珀" panose="02010800040101010101" charset="-122"/>
                <a:cs typeface="华文琥珀" panose="02010800040101010101" charset="-122"/>
                <a:sym typeface="微软雅黑" panose="020B0503020204020204" charset="-122"/>
              </a:rPr>
              <a:t>各PA差距分析</a:t>
            </a:r>
            <a:endParaRPr lang="zh-CN" altLang="en-US" sz="1400" u="none" strike="noStrike" spc="60" baseline="0" dirty="0">
              <a:solidFill>
                <a:schemeClr val="dk1">
                  <a:lumMod val="75000"/>
                  <a:lumOff val="25000"/>
                </a:schemeClr>
              </a:solidFill>
              <a:uFillTx/>
              <a:latin typeface="华文琥珀" panose="02010800040101010101" charset="-122"/>
              <a:ea typeface="华文琥珀" panose="02010800040101010101" charset="-122"/>
              <a:cs typeface="华文琥珀" panose="02010800040101010101" charset="-122"/>
              <a:sym typeface="微软雅黑" panose="020B0503020204020204" charset="-122"/>
            </a:endParaRPr>
          </a:p>
        </p:txBody>
      </p:sp>
    </p:spTree>
    <p:custDataLst>
      <p:tags r:id="rId16"/>
    </p:custData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rPr>
              <a:t>RDM实现情况</a:t>
            </a:r>
            <a:endPar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634"/>
          <p:cNvGraphicFramePr>
            <a:graphicFrameLocks noGrp="1"/>
          </p:cNvGraphicFramePr>
          <p:nvPr>
            <p:custDataLst>
              <p:tags r:id="rId10"/>
            </p:custDataLst>
          </p:nvPr>
        </p:nvGraphicFramePr>
        <p:xfrm>
          <a:off x="4656134" y="1928835"/>
          <a:ext cx="3660775" cy="3552825"/>
        </p:xfrm>
        <a:graphic>
          <a:graphicData uri="http://schemas.openxmlformats.org/drawingml/2006/table">
            <a:tbl>
              <a:tblPr/>
              <a:tblGrid>
                <a:gridCol w="2351405"/>
                <a:gridCol w="1309370"/>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RDM</a:t>
                      </a:r>
                      <a:endPar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algn="ctr" fontAlgn="b">
                        <a:lnSpc>
                          <a:spcPct val="120000"/>
                        </a:lnSpc>
                        <a:spcBef>
                          <a:spcPts val="0"/>
                        </a:spcBef>
                        <a:spcAft>
                          <a:spcPts val="0"/>
                        </a:spcAft>
                      </a:pPr>
                      <a:r>
                        <a:rPr lang="en-US" altLang="zh-CN" sz="1600" b="1" i="0" u="none" strike="noStrike" spc="120" dirty="0">
                          <a:solidFill>
                            <a:srgbClr val="FFFFFF"/>
                          </a:solidFill>
                          <a:latin typeface="微软雅黑" panose="020B0503020204020204" charset="-122"/>
                          <a:ea typeface="微软雅黑" panose="020B0503020204020204" charset="-122"/>
                        </a:rPr>
                        <a:t>100%</a:t>
                      </a:r>
                      <a:endParaRPr lang="en-US" altLang="zh-CN" sz="1600" b="1" i="0" u="none" strike="noStrike" spc="120" dirty="0">
                        <a:solidFill>
                          <a:srgbClr val="FFFFFF"/>
                        </a:solidFill>
                        <a:latin typeface="微软雅黑" panose="020B0503020204020204" charset="-122"/>
                        <a:ea typeface="微软雅黑" panose="020B0503020204020204" charset="-122"/>
                      </a:endParaRPr>
                    </a:p>
                  </a:txBody>
                  <a:tcPr marL="177800" marR="177800" marT="107950" marB="1079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66FF"/>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algn="ctr" fontAlgn="b">
                        <a:lnSpc>
                          <a:spcPct val="120000"/>
                        </a:lnSpc>
                        <a:spcBef>
                          <a:spcPts val="0"/>
                        </a:spcBef>
                        <a:spcAft>
                          <a:spcPts val="0"/>
                        </a:spcAft>
                      </a:pPr>
                      <a:r>
                        <a:rPr lang="en-US" altLang="zh-CN" sz="1600" b="1" i="0" u="none" strike="noStrike" spc="120" dirty="0">
                          <a:solidFill>
                            <a:srgbClr val="FFFFFF"/>
                          </a:solidFill>
                          <a:latin typeface="微软雅黑" panose="020B0503020204020204" charset="-122"/>
                          <a:ea typeface="微软雅黑" panose="020B0503020204020204" charset="-122"/>
                        </a:rPr>
                        <a:t>100%</a:t>
                      </a:r>
                      <a:endParaRPr lang="en-US" altLang="zh-CN" sz="1600" b="1" i="0" u="none" strike="noStrike" spc="120" dirty="0">
                        <a:solidFill>
                          <a:srgbClr val="FFFFFF"/>
                        </a:solidFill>
                        <a:latin typeface="微软雅黑" panose="020B0503020204020204" charset="-122"/>
                        <a:ea typeface="微软雅黑" panose="020B0503020204020204" charset="-122"/>
                      </a:endParaRPr>
                    </a:p>
                  </a:txBody>
                  <a:tcPr marL="177800" marR="177800" marT="107950" marB="1079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66FF"/>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algn="ctr" fontAlgn="b">
                        <a:lnSpc>
                          <a:spcPct val="120000"/>
                        </a:lnSpc>
                        <a:spcBef>
                          <a:spcPts val="0"/>
                        </a:spcBef>
                        <a:spcAft>
                          <a:spcPts val="0"/>
                        </a:spcAft>
                      </a:pPr>
                      <a:r>
                        <a:rPr lang="en-US" altLang="zh-CN" sz="1600" b="1" i="0" u="none" strike="noStrike" spc="120" dirty="0" smtClean="0">
                          <a:latin typeface="微软雅黑" panose="020B0503020204020204" charset="-122"/>
                          <a:ea typeface="微软雅黑" panose="020B0503020204020204" charset="-122"/>
                        </a:rPr>
                        <a:t>80%</a:t>
                      </a:r>
                      <a:endParaRPr lang="en-US" altLang="zh-CN" sz="1600" b="1" i="0" u="none" strike="noStrike" spc="120" dirty="0" smtClean="0">
                        <a:latin typeface="微软雅黑" panose="020B0503020204020204" charset="-122"/>
                        <a:ea typeface="微软雅黑" panose="020B0503020204020204" charset="-122"/>
                      </a:endParaRPr>
                    </a:p>
                  </a:txBody>
                  <a:tcPr marL="177800" marR="177800" marT="107950" marB="1079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algn="ctr" fontAlgn="b">
                        <a:lnSpc>
                          <a:spcPct val="120000"/>
                        </a:lnSpc>
                        <a:spcBef>
                          <a:spcPts val="0"/>
                        </a:spcBef>
                        <a:spcAft>
                          <a:spcPts val="0"/>
                        </a:spcAft>
                      </a:pPr>
                      <a:r>
                        <a:rPr lang="en-US" altLang="zh-CN" sz="1600" b="1" i="0" u="none" strike="noStrike" spc="120" dirty="0">
                          <a:latin typeface="微软雅黑" panose="020B0503020204020204" charset="-122"/>
                          <a:ea typeface="微软雅黑" panose="020B0503020204020204" charset="-122"/>
                        </a:rPr>
                        <a:t>14</a:t>
                      </a:r>
                      <a:endParaRPr lang="en-US" altLang="zh-CN" sz="1600" b="1" i="0" u="none" strike="noStrike" spc="120" dirty="0">
                        <a:latin typeface="微软雅黑" panose="020B0503020204020204" charset="-122"/>
                        <a:ea typeface="微软雅黑" panose="020B0503020204020204" charset="-122"/>
                      </a:endParaRPr>
                    </a:p>
                  </a:txBody>
                  <a:tcPr marL="177800" marR="177800" marT="107950" marB="1079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algn="ctr" fontAlgn="b">
                        <a:lnSpc>
                          <a:spcPct val="120000"/>
                        </a:lnSpc>
                        <a:spcBef>
                          <a:spcPts val="0"/>
                        </a:spcBef>
                        <a:spcAft>
                          <a:spcPts val="0"/>
                        </a:spcAft>
                      </a:pPr>
                      <a:r>
                        <a:rPr lang="en-US" altLang="zh-CN" sz="1600" b="1" i="0" u="none" strike="noStrike" spc="120" dirty="0" smtClean="0">
                          <a:solidFill>
                            <a:srgbClr val="FFFFFF"/>
                          </a:solidFill>
                          <a:latin typeface="微软雅黑" panose="020B0503020204020204" charset="-122"/>
                          <a:ea typeface="微软雅黑" panose="020B0503020204020204" charset="-122"/>
                        </a:rPr>
                        <a:t>90%</a:t>
                      </a:r>
                      <a:endParaRPr lang="en-US" altLang="zh-CN" sz="1600" b="1" i="0" u="none" strike="noStrike" spc="120" dirty="0" smtClean="0">
                        <a:solidFill>
                          <a:srgbClr val="FFFFFF"/>
                        </a:solidFill>
                        <a:latin typeface="微软雅黑" panose="020B0503020204020204" charset="-122"/>
                        <a:ea typeface="微软雅黑" panose="020B0503020204020204" charset="-122"/>
                      </a:endParaRPr>
                    </a:p>
                  </a:txBody>
                  <a:tcPr marL="177800" marR="177800" marT="107950" marB="1079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66FF"/>
                    </a:solidFill>
                  </a:tcPr>
                </a:tc>
              </a:tr>
            </a:tbl>
          </a:graphicData>
        </a:graphic>
      </p:graphicFrame>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19" name="矩形 10"/>
          <p:cNvSpPr/>
          <p:nvPr userDrawn="1">
            <p:custDataLst>
              <p:tags r:id="rId1"/>
            </p:custDataLst>
          </p:nvPr>
        </p:nvSpPr>
        <p:spPr>
          <a:xfrm>
            <a:off x="0" y="0"/>
            <a:ext cx="9144476" cy="6858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cs typeface="微软雅黑" panose="020B0503020204020204" charset="-122"/>
            </a:endParaRPr>
          </a:p>
        </p:txBody>
      </p:sp>
      <p:sp>
        <p:nvSpPr>
          <p:cNvPr id="18" name="矩形 7"/>
          <p:cNvSpPr/>
          <p:nvPr userDrawn="1">
            <p:custDataLst>
              <p:tags r:id="rId2"/>
            </p:custDataLst>
          </p:nvPr>
        </p:nvSpPr>
        <p:spPr>
          <a:xfrm>
            <a:off x="219600" y="304200"/>
            <a:ext cx="87048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cs typeface="微软雅黑" panose="020B0503020204020204" charset="-122"/>
            </a:endParaRPr>
          </a:p>
        </p:txBody>
      </p:sp>
      <p:sp>
        <p:nvSpPr>
          <p:cNvPr id="13" name="文本框 2"/>
          <p:cNvSpPr txBox="1"/>
          <p:nvPr>
            <p:custDataLst>
              <p:tags r:id="rId3"/>
            </p:custDataLst>
          </p:nvPr>
        </p:nvSpPr>
        <p:spPr>
          <a:xfrm>
            <a:off x="457172" y="762180"/>
            <a:ext cx="8229657" cy="916200"/>
          </a:xfrm>
          <a:prstGeom prst="rect">
            <a:avLst/>
          </a:prstGeom>
          <a:noFill/>
        </p:spPr>
        <p:txBody>
          <a:bodyPr wrap="square" lIns="47625" tIns="19050" rIns="47625" bIns="19050" rtlCol="0" anchor="b" anchorCtr="0">
            <a:normAutofit/>
          </a:bodyPr>
          <a:p>
            <a:pPr marL="0" indent="0" algn="l">
              <a:lnSpc>
                <a:spcPct val="100000"/>
              </a:lnSpc>
              <a:spcBef>
                <a:spcPts val="0"/>
              </a:spcBef>
              <a:spcAft>
                <a:spcPts val="0"/>
              </a:spcAft>
              <a:buSzPct val="100000"/>
              <a:buNone/>
            </a:pPr>
            <a:r>
              <a:rPr lang="en-US" altLang="zh-CN" sz="4000" b="1" spc="240">
                <a:solidFill>
                  <a:schemeClr val="accent1"/>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TS技术解决方案</a:t>
            </a:r>
            <a:endParaRPr lang="en-US" altLang="zh-CN" sz="4000" b="1" spc="240">
              <a:solidFill>
                <a:schemeClr val="accent1"/>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4" name="Title 6"/>
          <p:cNvSpPr txBox="1"/>
          <p:nvPr>
            <p:custDataLst>
              <p:tags r:id="rId4"/>
            </p:custDataLst>
          </p:nvPr>
        </p:nvSpPr>
        <p:spPr>
          <a:xfrm>
            <a:off x="457932" y="2590833"/>
            <a:ext cx="2742761" cy="397671"/>
          </a:xfrm>
          <a:prstGeom prst="rect">
            <a:avLst/>
          </a:prstGeom>
          <a:noFill/>
          <a:ln w="3175">
            <a:noFill/>
            <a:prstDash val="dash"/>
          </a:ln>
        </p:spPr>
        <p:txBody>
          <a:bodyPr wrap="square" lIns="47625" tIns="19050" rIns="47625" bIns="19050" anchor="b"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sz="2200" b="1" i="0" spc="120" noProof="0">
                <a:ln w="3175">
                  <a:noFill/>
                  <a:prstDash val="dash"/>
                </a:ln>
                <a:solidFill>
                  <a:schemeClr val="dk1"/>
                </a:solidFill>
                <a:effectLst/>
                <a:uLnTx/>
                <a:uFillTx/>
                <a:latin typeface="微软雅黑" panose="020B0503020204020204" charset="-122"/>
                <a:ea typeface="微软雅黑" panose="020B0503020204020204" charset="-122"/>
                <a:cs typeface="微软雅黑" panose="020B0503020204020204" charset="-122"/>
                <a:sym typeface="+mn-ea"/>
              </a:rPr>
              <a:t>强项：</a:t>
            </a:r>
            <a:endParaRPr kumimoji="0" sz="2200" b="1" i="0" spc="120" noProof="0">
              <a:ln w="3175">
                <a:noFill/>
                <a:prstDash val="dash"/>
              </a:ln>
              <a:solidFill>
                <a:schemeClr val="dk1"/>
              </a:solidFill>
              <a:effectLst/>
              <a:uLnTx/>
              <a:uFillTx/>
              <a:latin typeface="微软雅黑" panose="020B0503020204020204" charset="-122"/>
              <a:ea typeface="微软雅黑" panose="020B0503020204020204" charset="-122"/>
              <a:cs typeface="微软雅黑" panose="020B0503020204020204" charset="-122"/>
              <a:sym typeface="+mn-ea"/>
            </a:endParaRPr>
          </a:p>
        </p:txBody>
      </p:sp>
      <p:sp>
        <p:nvSpPr>
          <p:cNvPr id="15" name="Title 6"/>
          <p:cNvSpPr txBox="1"/>
          <p:nvPr>
            <p:custDataLst>
              <p:tags r:id="rId5"/>
            </p:custDataLst>
          </p:nvPr>
        </p:nvSpPr>
        <p:spPr>
          <a:xfrm>
            <a:off x="457456" y="3041368"/>
            <a:ext cx="2742747" cy="2292702"/>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有代码走查和完善的支持文档（用户操作手册）</a:t>
            </a:r>
            <a:endPar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有编码规范文件</a:t>
            </a:r>
            <a:endPar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有软件复用分析过程</a:t>
            </a:r>
            <a:endPar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详细设计文档及时输出</a:t>
            </a:r>
            <a:endPar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有设计工具</a:t>
            </a:r>
            <a:endPar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6" name="Title 6"/>
          <p:cNvSpPr txBox="1"/>
          <p:nvPr>
            <p:custDataLst>
              <p:tags r:id="rId6"/>
            </p:custDataLst>
          </p:nvPr>
        </p:nvSpPr>
        <p:spPr>
          <a:xfrm>
            <a:off x="3429461" y="2590942"/>
            <a:ext cx="5258035" cy="992146"/>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58800" marR="0" lvl="0" indent="-558800" algn="l" defTabSz="913765" rtl="0" eaLnBrk="1" fontAlgn="base" latinLnBrk="0" hangingPunct="1">
              <a:lnSpc>
                <a:spcPct val="100000"/>
              </a:lnSpc>
              <a:spcBef>
                <a:spcPts val="0"/>
              </a:spcBef>
              <a:spcAft>
                <a:spcPts val="0"/>
              </a:spcAft>
              <a:buClr>
                <a:schemeClr val="tx2"/>
              </a:buClr>
              <a:buSzPct val="70000"/>
              <a:buFont typeface="Wingdings" panose="05000000000000000000" pitchFamily="2" charset="2"/>
              <a:buChar char="l"/>
            </a:pPr>
            <a:r>
              <a:rPr kumimoji="0" sz="2000" b="1" i="0" spc="200" noProof="0">
                <a:ln w="3175">
                  <a:noFill/>
                  <a:prstDash val="dash"/>
                </a:ln>
                <a:solidFill>
                  <a:schemeClr val="dk1"/>
                </a:solidFill>
                <a:effectLst/>
                <a:uLnTx/>
                <a:uFillTx/>
                <a:latin typeface="微软雅黑" panose="020B0503020204020204" charset="-122"/>
                <a:ea typeface="微软雅黑" panose="020B0503020204020204" charset="-122"/>
                <a:cs typeface="微软雅黑" panose="020B0503020204020204" charset="-122"/>
                <a:sym typeface="+mn-ea"/>
              </a:rPr>
              <a:t>弱项：</a:t>
            </a:r>
            <a:endParaRPr kumimoji="0" sz="2000" b="1" i="0" spc="200" noProof="0">
              <a:ln w="3175">
                <a:noFill/>
                <a:prstDash val="dash"/>
              </a:ln>
              <a:solidFill>
                <a:schemeClr val="dk1"/>
              </a:solidFill>
              <a:effectLst/>
              <a:uLnTx/>
              <a:uFillTx/>
              <a:latin typeface="微软雅黑" panose="020B0503020204020204" charset="-122"/>
              <a:ea typeface="微软雅黑" panose="020B0503020204020204" charset="-122"/>
              <a:cs typeface="微软雅黑" panose="020B0503020204020204" charset="-122"/>
              <a:sym typeface="+mn-ea"/>
            </a:endParaRPr>
          </a:p>
        </p:txBody>
      </p:sp>
      <p:sp>
        <p:nvSpPr>
          <p:cNvPr id="17" name="Title 6"/>
          <p:cNvSpPr txBox="1"/>
          <p:nvPr>
            <p:custDataLst>
              <p:tags r:id="rId7"/>
            </p:custDataLst>
          </p:nvPr>
        </p:nvSpPr>
        <p:spPr>
          <a:xfrm>
            <a:off x="3428985" y="3635959"/>
            <a:ext cx="5258021" cy="1698535"/>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sz="16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开发多个候选方案选择不充足</a:t>
            </a:r>
            <a:endParaRPr sz="16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sz="1600" spc="2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改进建议：</a:t>
            </a:r>
            <a:endParaRPr sz="1600" spc="2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sz="16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加强对技术候选方案的选择实施</a:t>
            </a:r>
            <a:endParaRPr sz="16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8"/>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accent1"/>
                </a:solidFill>
                <a:latin typeface="微软雅黑" panose="020B0503020204020204" charset="-122"/>
                <a:ea typeface="微软雅黑" panose="020B0503020204020204" charset="-122"/>
                <a:cs typeface="微软雅黑" panose="020B0503020204020204" charset="-122"/>
                <a:sym typeface="+mn-ea"/>
              </a:rPr>
              <a:t>TS实现情况</a:t>
            </a:r>
            <a:endParaRPr lang="en-US" altLang="zh-CN" sz="4600" b="1" spc="300" dirty="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549"/>
          <p:cNvGraphicFramePr>
            <a:graphicFrameLocks noGrp="1"/>
          </p:cNvGraphicFramePr>
          <p:nvPr>
            <p:custDataLst>
              <p:tags r:id="rId10"/>
            </p:custDataLst>
          </p:nvPr>
        </p:nvGraphicFramePr>
        <p:xfrm>
          <a:off x="4649150" y="1928835"/>
          <a:ext cx="3674745" cy="3552825"/>
        </p:xfrm>
        <a:graphic>
          <a:graphicData uri="http://schemas.openxmlformats.org/drawingml/2006/table">
            <a:tbl>
              <a:tblPr/>
              <a:tblGrid>
                <a:gridCol w="2338070"/>
                <a:gridCol w="1336675"/>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TS</a:t>
                      </a:r>
                      <a:endPar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70%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smtClean="0">
                          <a:ln>
                            <a:noFill/>
                          </a:ln>
                          <a:solidFill>
                            <a:srgbClr val="FFFFFF"/>
                          </a:solidFill>
                          <a:effectLst/>
                          <a:latin typeface="微软雅黑" panose="020B0503020204020204" charset="-122"/>
                          <a:ea typeface="微软雅黑" panose="020B0503020204020204" charset="-122"/>
                        </a:rPr>
                        <a:t>100%</a:t>
                      </a:r>
                      <a:endParaRPr kumimoji="0" lang="en-US" altLang="zh-CN" sz="1600" b="1" i="0" u="none" strike="noStrike" cap="none" spc="120" normalizeH="0" baseline="0" smtClean="0">
                        <a:ln>
                          <a:noFill/>
                        </a:ln>
                        <a:solidFill>
                          <a:srgbClr val="FFFFFF"/>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00FF"/>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rPr>
                        <a:t>10</a:t>
                      </a:r>
                      <a:endPar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bl>
          </a:graphicData>
        </a:graphic>
      </p:graphicFrame>
    </p:spTree>
    <p:custDataLst>
      <p:tags r:id="rId1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3"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矩形 13"/>
          <p:cNvSpPr/>
          <p:nvPr>
            <p:custDataLst>
              <p:tags r:id="rId3"/>
            </p:custDataLst>
          </p:nvPr>
        </p:nvSpPr>
        <p:spPr>
          <a:xfrm>
            <a:off x="4686300" y="2438400"/>
            <a:ext cx="3886200" cy="2743200"/>
          </a:xfrm>
          <a:prstGeom prst="rect">
            <a:avLst/>
          </a:prstGeom>
          <a:noFill/>
          <a:ln w="19050">
            <a:solidFill>
              <a:schemeClr val="accent1">
                <a:alpha val="2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350">
              <a:solidFill>
                <a:schemeClr val="lt1"/>
              </a:solidFill>
              <a:latin typeface="微软雅黑" panose="020B0503020204020204" charset="-122"/>
              <a:ea typeface="微软雅黑" panose="020B0503020204020204" charset="-122"/>
              <a:sym typeface="+mn-ea"/>
            </a:endParaRPr>
          </a:p>
        </p:txBody>
      </p:sp>
      <p:sp>
        <p:nvSpPr>
          <p:cNvPr id="15" name="矩形 12"/>
          <p:cNvSpPr/>
          <p:nvPr>
            <p:custDataLst>
              <p:tags r:id="rId4"/>
            </p:custDataLst>
          </p:nvPr>
        </p:nvSpPr>
        <p:spPr>
          <a:xfrm>
            <a:off x="457200" y="2438400"/>
            <a:ext cx="3886200" cy="2743200"/>
          </a:xfrm>
          <a:prstGeom prst="rect">
            <a:avLst/>
          </a:prstGeom>
          <a:noFill/>
          <a:ln w="19050">
            <a:solidFill>
              <a:schemeClr val="accent1">
                <a:alpha val="2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350">
              <a:solidFill>
                <a:schemeClr val="lt1"/>
              </a:solidFill>
              <a:latin typeface="微软雅黑" panose="020B0503020204020204" charset="-122"/>
              <a:ea typeface="微软雅黑" panose="020B0503020204020204" charset="-122"/>
              <a:sym typeface="+mn-ea"/>
            </a:endParaRPr>
          </a:p>
        </p:txBody>
      </p:sp>
      <p:sp>
        <p:nvSpPr>
          <p:cNvPr id="16" name="矩形 14"/>
          <p:cNvSpPr/>
          <p:nvPr>
            <p:custDataLst>
              <p:tags r:id="rId5"/>
            </p:custDataLst>
          </p:nvPr>
        </p:nvSpPr>
        <p:spPr>
          <a:xfrm>
            <a:off x="571500" y="2590800"/>
            <a:ext cx="3886200" cy="2743200"/>
          </a:xfrm>
          <a:prstGeom prst="rect">
            <a:avLst/>
          </a:prstGeom>
          <a:solidFill>
            <a:schemeClr val="lt2"/>
          </a:solidFill>
          <a:ln w="1905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ltLang="zh-CN" sz="1350">
              <a:solidFill>
                <a:schemeClr val="lt1"/>
              </a:solidFill>
              <a:latin typeface="微软雅黑" panose="020B0503020204020204" charset="-122"/>
              <a:ea typeface="微软雅黑" panose="020B0503020204020204" charset="-122"/>
              <a:sym typeface="+mn-ea"/>
            </a:endParaRPr>
          </a:p>
        </p:txBody>
      </p:sp>
      <p:sp>
        <p:nvSpPr>
          <p:cNvPr id="17" name="矩形 16"/>
          <p:cNvSpPr/>
          <p:nvPr>
            <p:custDataLst>
              <p:tags r:id="rId6"/>
            </p:custDataLst>
          </p:nvPr>
        </p:nvSpPr>
        <p:spPr>
          <a:xfrm>
            <a:off x="4800600" y="2590800"/>
            <a:ext cx="3886200" cy="2743200"/>
          </a:xfrm>
          <a:prstGeom prst="rect">
            <a:avLst/>
          </a:prstGeom>
          <a:solidFill>
            <a:schemeClr val="lt2"/>
          </a:solidFill>
          <a:ln w="1905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ltLang="zh-CN" sz="1350">
              <a:solidFill>
                <a:schemeClr val="lt1"/>
              </a:solidFill>
              <a:latin typeface="微软雅黑" panose="020B0503020204020204" charset="-122"/>
              <a:ea typeface="微软雅黑" panose="020B0503020204020204" charset="-122"/>
              <a:sym typeface="+mn-ea"/>
            </a:endParaRPr>
          </a:p>
        </p:txBody>
      </p:sp>
      <p:sp>
        <p:nvSpPr>
          <p:cNvPr id="5" name="文本框 4"/>
          <p:cNvSpPr txBox="1"/>
          <p:nvPr>
            <p:custDataLst>
              <p:tags r:id="rId7"/>
            </p:custDataLst>
          </p:nvPr>
        </p:nvSpPr>
        <p:spPr>
          <a:xfrm>
            <a:off x="457200" y="1027652"/>
            <a:ext cx="8229600" cy="679514"/>
          </a:xfrm>
          <a:prstGeom prst="rect">
            <a:avLst/>
          </a:prstGeom>
          <a:noFill/>
        </p:spPr>
        <p:txBody>
          <a:bodyPr wrap="square" lIns="47625" tIns="19050" rIns="47625" bIns="19050" rtlCol="0" anchor="t" anchorCtr="0">
            <a:normAutofit/>
          </a:bodyPr>
          <a:p>
            <a:pPr marL="0" indent="0" algn="l">
              <a:lnSpc>
                <a:spcPct val="100000"/>
              </a:lnSpc>
              <a:spcBef>
                <a:spcPts val="0"/>
              </a:spcBef>
              <a:spcAft>
                <a:spcPts val="0"/>
              </a:spcAft>
              <a:buSzPct val="100000"/>
              <a:buNone/>
            </a:pPr>
            <a:r>
              <a:rPr lang="en-US" altLang="zh-CN" sz="3600" b="1" spc="2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rPr>
              <a:t>PI产品集成</a:t>
            </a:r>
            <a:endParaRPr lang="en-US" altLang="zh-CN" sz="3600" b="1" spc="2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1" name="Title 6"/>
          <p:cNvSpPr txBox="1"/>
          <p:nvPr>
            <p:custDataLst>
              <p:tags r:id="rId8"/>
            </p:custDataLst>
          </p:nvPr>
        </p:nvSpPr>
        <p:spPr>
          <a:xfrm>
            <a:off x="800576" y="3004071"/>
            <a:ext cx="3429159" cy="397742"/>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sz="2200" b="1" i="0" spc="1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rPr>
              <a:t>强项：</a:t>
            </a:r>
            <a:endParaRPr kumimoji="0" sz="2200" b="1" i="0" spc="1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endParaRPr>
          </a:p>
        </p:txBody>
      </p:sp>
      <p:sp>
        <p:nvSpPr>
          <p:cNvPr id="14" name="Title 6"/>
          <p:cNvSpPr txBox="1"/>
          <p:nvPr>
            <p:custDataLst>
              <p:tags r:id="rId9"/>
            </p:custDataLst>
          </p:nvPr>
        </p:nvSpPr>
        <p:spPr>
          <a:xfrm>
            <a:off x="800100" y="3454687"/>
            <a:ext cx="3429145" cy="2079016"/>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20000"/>
              </a:lnSpc>
              <a:spcBef>
                <a:spcPts val="0"/>
              </a:spcBef>
              <a:spcAft>
                <a:spcPts val="800"/>
              </a:spcAft>
              <a:buSzPct val="100000"/>
            </a:pPr>
            <a:r>
              <a:rPr sz="14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集成测试环境和测试人员有保证</a:t>
            </a:r>
            <a:endParaRPr sz="14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
        <p:nvSpPr>
          <p:cNvPr id="8" name="Title 6"/>
          <p:cNvSpPr txBox="1"/>
          <p:nvPr>
            <p:custDataLst>
              <p:tags r:id="rId10"/>
            </p:custDataLst>
          </p:nvPr>
        </p:nvSpPr>
        <p:spPr>
          <a:xfrm>
            <a:off x="5029200" y="2667000"/>
            <a:ext cx="3429000" cy="735330"/>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58800" marR="0" lvl="0" indent="-558800" algn="l" defTabSz="913765" rtl="0" eaLnBrk="1" fontAlgn="base" latinLnBrk="0" hangingPunct="1">
              <a:lnSpc>
                <a:spcPct val="100000"/>
              </a:lnSpc>
              <a:spcBef>
                <a:spcPts val="0"/>
              </a:spcBef>
              <a:spcAft>
                <a:spcPts val="0"/>
              </a:spcAft>
              <a:buClr>
                <a:schemeClr val="tx2"/>
              </a:buClr>
              <a:buSzPct val="70000"/>
              <a:buFont typeface="Wingdings" panose="05000000000000000000" pitchFamily="2" charset="2"/>
              <a:buChar char="l"/>
            </a:pPr>
            <a:r>
              <a:rPr kumimoji="0" sz="2200" b="1" i="0" spc="20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rPr>
              <a:t>弱项：</a:t>
            </a:r>
            <a:endParaRPr kumimoji="0" sz="2200" b="1" i="0" spc="20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endParaRPr>
          </a:p>
        </p:txBody>
      </p:sp>
      <p:sp>
        <p:nvSpPr>
          <p:cNvPr id="10" name="Title 6"/>
          <p:cNvSpPr txBox="1"/>
          <p:nvPr>
            <p:custDataLst>
              <p:tags r:id="rId11"/>
            </p:custDataLst>
          </p:nvPr>
        </p:nvSpPr>
        <p:spPr>
          <a:xfrm>
            <a:off x="5029200" y="3454400"/>
            <a:ext cx="3429000" cy="1809750"/>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无</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33400" lvl="1" indent="-254000" algn="l" fontAlgn="ctr">
              <a:lnSpc>
                <a:spcPct val="120000"/>
              </a:lnSpc>
              <a:spcBef>
                <a:spcPts val="0"/>
              </a:spcBef>
              <a:spcAft>
                <a:spcPts val="800"/>
              </a:spcAft>
              <a:buSzPct val="100000"/>
              <a:buFont typeface="Arial" panose="020B0604020202020204" pitchFamily="34" charset="0"/>
              <a:buChar char="○"/>
            </a:pPr>
            <a:r>
              <a:rPr sz="12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改进建议：</a:t>
            </a:r>
            <a:endParaRPr sz="12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279400" lvl="0" indent="-279400" algn="l" fontAlgn="ctr">
              <a:lnSpc>
                <a:spcPct val="120000"/>
              </a:lnSpc>
              <a:spcBef>
                <a:spcPts val="0"/>
              </a:spcBef>
              <a:spcAft>
                <a:spcPts val="800"/>
              </a:spcAft>
              <a:buSzPct val="100000"/>
              <a:buFont typeface="Wingdings" panose="05000000000000000000" charset="0"/>
              <a:buChar char="l"/>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集成过程完善和输出集成测试策略、方案、顺序以及测试报告的计划和输出</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Tree>
    <p:custDataLst>
      <p:tags r:id="rId1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rPr>
              <a:t>PI实现情况</a:t>
            </a:r>
            <a:endPar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446"/>
          <p:cNvGraphicFramePr>
            <a:graphicFrameLocks noGrp="1"/>
          </p:cNvGraphicFramePr>
          <p:nvPr>
            <p:custDataLst>
              <p:tags r:id="rId10"/>
            </p:custDataLst>
          </p:nvPr>
        </p:nvGraphicFramePr>
        <p:xfrm>
          <a:off x="4645975" y="1928835"/>
          <a:ext cx="3681095" cy="3552825"/>
        </p:xfrm>
        <a:graphic>
          <a:graphicData uri="http://schemas.openxmlformats.org/drawingml/2006/table">
            <a:tbl>
              <a:tblPr/>
              <a:tblGrid>
                <a:gridCol w="2331720"/>
                <a:gridCol w="1349375"/>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PI</a:t>
                      </a:r>
                      <a:endPar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75%</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90%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66FF"/>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85%</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rPr>
                        <a:t>10</a:t>
                      </a:r>
                      <a:endPar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85%</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bl>
          </a:graphicData>
        </a:graphic>
      </p:graphicFrame>
    </p:spTree>
    <p:custDataLst>
      <p:tags r:id="rId1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0" name="装饰 1"/>
          <p:cNvSpPr/>
          <p:nvPr>
            <p:custDataLst>
              <p:tags r:id="rId3"/>
            </p:custDataLst>
          </p:nvPr>
        </p:nvSpPr>
        <p:spPr>
          <a:xfrm>
            <a:off x="800107" y="1543062"/>
            <a:ext cx="7543861" cy="377193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1" lang="zh-CN" altLang="en-US" sz="1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cxnSp>
        <p:nvCxnSpPr>
          <p:cNvPr id="11" name="装饰 2"/>
          <p:cNvCxnSpPr/>
          <p:nvPr>
            <p:custDataLst>
              <p:tags r:id="rId4"/>
            </p:custDataLst>
          </p:nvPr>
        </p:nvCxnSpPr>
        <p:spPr>
          <a:xfrm>
            <a:off x="4600613" y="2471755"/>
            <a:ext cx="0" cy="2028825"/>
          </a:xfrm>
          <a:prstGeom prst="line">
            <a:avLst/>
          </a:prstGeom>
          <a:ln w="127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装饰 5"/>
          <p:cNvSpPr>
            <a:spLocks noChangeAspect="1"/>
          </p:cNvSpPr>
          <p:nvPr>
            <p:custDataLst>
              <p:tags r:id="rId5"/>
            </p:custDataLst>
          </p:nvPr>
        </p:nvSpPr>
        <p:spPr>
          <a:xfrm>
            <a:off x="1371600" y="1701918"/>
            <a:ext cx="240506" cy="359569"/>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3" name="装饰 6"/>
          <p:cNvSpPr>
            <a:spLocks noChangeAspect="1"/>
          </p:cNvSpPr>
          <p:nvPr>
            <p:custDataLst>
              <p:tags r:id="rId6"/>
            </p:custDataLst>
          </p:nvPr>
        </p:nvSpPr>
        <p:spPr>
          <a:xfrm>
            <a:off x="1676400" y="1701918"/>
            <a:ext cx="240506" cy="359569"/>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装饰 3"/>
          <p:cNvSpPr>
            <a:spLocks noChangeAspect="1"/>
          </p:cNvSpPr>
          <p:nvPr>
            <p:custDataLst>
              <p:tags r:id="rId7"/>
            </p:custDataLst>
          </p:nvPr>
        </p:nvSpPr>
        <p:spPr>
          <a:xfrm>
            <a:off x="3440906" y="4783167"/>
            <a:ext cx="233363" cy="359569"/>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5" name="装饰 4"/>
          <p:cNvSpPr>
            <a:spLocks noChangeAspect="1"/>
          </p:cNvSpPr>
          <p:nvPr>
            <p:custDataLst>
              <p:tags r:id="rId8"/>
            </p:custDataLst>
          </p:nvPr>
        </p:nvSpPr>
        <p:spPr>
          <a:xfrm>
            <a:off x="3745706" y="4783167"/>
            <a:ext cx="233363" cy="359569"/>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Title 6"/>
          <p:cNvSpPr txBox="1"/>
          <p:nvPr>
            <p:custDataLst>
              <p:tags r:id="rId9"/>
            </p:custDataLst>
          </p:nvPr>
        </p:nvSpPr>
        <p:spPr>
          <a:xfrm>
            <a:off x="5172075" y="1943190"/>
            <a:ext cx="2714625" cy="2971619"/>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强项：</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无</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弱项：</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部分项目测试用例和报告不够完善，用例的编写未描述边界用例</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838200" lvl="2" indent="-254000" algn="l" fontAlgn="ctr">
              <a:lnSpc>
                <a:spcPct val="120000"/>
              </a:lnSpc>
              <a:spcBef>
                <a:spcPts val="0"/>
              </a:spcBef>
              <a:spcAft>
                <a:spcPts val="800"/>
              </a:spcAft>
              <a:buSzPct val="100000"/>
              <a:buFont typeface="Arial" panose="020B0604020202020204" pitchFamily="34" charset="0"/>
              <a:buChar char="●"/>
            </a:pPr>
            <a:r>
              <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改进建议：</a:t>
            </a:r>
            <a:endPar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完善测试用例以及测试报告</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
        <p:nvSpPr>
          <p:cNvPr id="17" name="文本框 16"/>
          <p:cNvSpPr txBox="1"/>
          <p:nvPr>
            <p:custDataLst>
              <p:tags r:id="rId10"/>
            </p:custDataLst>
          </p:nvPr>
        </p:nvSpPr>
        <p:spPr>
          <a:xfrm>
            <a:off x="1257300" y="2685958"/>
            <a:ext cx="2771794" cy="1486071"/>
          </a:xfrm>
          <a:prstGeom prst="rect">
            <a:avLst/>
          </a:prstGeom>
          <a:noFill/>
        </p:spPr>
        <p:txBody>
          <a:bodyPr wrap="square" lIns="47625" tIns="19050" rIns="47625" bIns="19050" rtlCol="0" anchor="ctr" anchorCtr="0">
            <a:normAutofit/>
          </a:bodyPr>
          <a:p>
            <a:pPr marL="0" indent="0" algn="ctr">
              <a:lnSpc>
                <a:spcPct val="100000"/>
              </a:lnSpc>
              <a:spcBef>
                <a:spcPts val="0"/>
              </a:spcBef>
              <a:spcAft>
                <a:spcPts val="0"/>
              </a:spcAft>
              <a:buSzPct val="100000"/>
              <a:buNone/>
            </a:pPr>
            <a:r>
              <a:rPr lang="en-US" altLang="zh-CN" sz="4000" b="1" spc="24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rPr>
              <a:t>VV验证和确认</a:t>
            </a:r>
            <a:endParaRPr lang="en-US" altLang="zh-CN" sz="4000" b="1" spc="24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ustDataLst>
      <p:tags r:id="rId11"/>
    </p:custData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rPr>
              <a:t>VV实现情况</a:t>
            </a:r>
            <a:endPar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430"/>
          <p:cNvGraphicFramePr>
            <a:graphicFrameLocks noGrp="1"/>
          </p:cNvGraphicFramePr>
          <p:nvPr>
            <p:custDataLst>
              <p:tags r:id="rId10"/>
            </p:custDataLst>
          </p:nvPr>
        </p:nvGraphicFramePr>
        <p:xfrm>
          <a:off x="4645975" y="1928835"/>
          <a:ext cx="3681095" cy="3552825"/>
        </p:xfrm>
        <a:graphic>
          <a:graphicData uri="http://schemas.openxmlformats.org/drawingml/2006/table">
            <a:tbl>
              <a:tblPr/>
              <a:tblGrid>
                <a:gridCol w="2331720"/>
                <a:gridCol w="1349375"/>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VV</a:t>
                      </a:r>
                      <a:endPar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85%</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rPr>
                        <a:t>7</a:t>
                      </a:r>
                      <a:endPar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bl>
          </a:graphicData>
        </a:graphic>
      </p:graphicFrame>
    </p:spTree>
    <p:custDataLst>
      <p:tags r:id="rId11"/>
    </p:custDataLst>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3"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4" name="装饰 1"/>
          <p:cNvSpPr/>
          <p:nvPr>
            <p:custDataLst>
              <p:tags r:id="rId3"/>
            </p:custDataLst>
          </p:nvPr>
        </p:nvSpPr>
        <p:spPr>
          <a:xfrm>
            <a:off x="800107" y="1543062"/>
            <a:ext cx="7543861" cy="377193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1" lang="zh-CN" altLang="en-US" sz="1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cxnSp>
        <p:nvCxnSpPr>
          <p:cNvPr id="15" name="装饰 2"/>
          <p:cNvCxnSpPr/>
          <p:nvPr>
            <p:custDataLst>
              <p:tags r:id="rId4"/>
            </p:custDataLst>
          </p:nvPr>
        </p:nvCxnSpPr>
        <p:spPr>
          <a:xfrm>
            <a:off x="4686290" y="2471755"/>
            <a:ext cx="0" cy="2028825"/>
          </a:xfrm>
          <a:prstGeom prst="line">
            <a:avLst/>
          </a:prstGeom>
          <a:ln w="127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装饰 5"/>
          <p:cNvSpPr>
            <a:spLocks noChangeAspect="1"/>
          </p:cNvSpPr>
          <p:nvPr>
            <p:custDataLst>
              <p:tags r:id="rId5"/>
            </p:custDataLst>
          </p:nvPr>
        </p:nvSpPr>
        <p:spPr>
          <a:xfrm>
            <a:off x="1285923" y="1701918"/>
            <a:ext cx="240506" cy="359569"/>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7" name="装饰 6"/>
          <p:cNvSpPr>
            <a:spLocks noChangeAspect="1"/>
          </p:cNvSpPr>
          <p:nvPr>
            <p:custDataLst>
              <p:tags r:id="rId6"/>
            </p:custDataLst>
          </p:nvPr>
        </p:nvSpPr>
        <p:spPr>
          <a:xfrm>
            <a:off x="1590723" y="1701918"/>
            <a:ext cx="240506" cy="359569"/>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装饰 3"/>
          <p:cNvSpPr>
            <a:spLocks noChangeAspect="1"/>
          </p:cNvSpPr>
          <p:nvPr>
            <p:custDataLst>
              <p:tags r:id="rId7"/>
            </p:custDataLst>
          </p:nvPr>
        </p:nvSpPr>
        <p:spPr>
          <a:xfrm>
            <a:off x="3588287" y="4783167"/>
            <a:ext cx="233363" cy="359569"/>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9" name="装饰 4"/>
          <p:cNvSpPr>
            <a:spLocks noChangeAspect="1"/>
          </p:cNvSpPr>
          <p:nvPr>
            <p:custDataLst>
              <p:tags r:id="rId8"/>
            </p:custDataLst>
          </p:nvPr>
        </p:nvSpPr>
        <p:spPr>
          <a:xfrm>
            <a:off x="3893087" y="4783167"/>
            <a:ext cx="233363" cy="359569"/>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0" name="Title 6"/>
          <p:cNvSpPr txBox="1"/>
          <p:nvPr>
            <p:custDataLst>
              <p:tags r:id="rId9"/>
            </p:custDataLst>
          </p:nvPr>
        </p:nvSpPr>
        <p:spPr>
          <a:xfrm>
            <a:off x="5257752" y="1943190"/>
            <a:ext cx="2714625" cy="2971619"/>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强项：</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收集评审数据并统计了评审效率</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弱项：</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部分评审发现问题较少</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838200" lvl="2" indent="-254000" algn="l" fontAlgn="ctr">
              <a:lnSpc>
                <a:spcPct val="120000"/>
              </a:lnSpc>
              <a:spcBef>
                <a:spcPts val="0"/>
              </a:spcBef>
              <a:spcAft>
                <a:spcPts val="800"/>
              </a:spcAft>
              <a:buSzPct val="100000"/>
              <a:buFont typeface="Arial" panose="020B0604020202020204" pitchFamily="34" charset="0"/>
              <a:buChar char="●"/>
            </a:pPr>
            <a:r>
              <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进建议：</a:t>
            </a:r>
            <a:endPar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每次评审后总结经验，提高发现评审缺陷的能力</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
        <p:nvSpPr>
          <p:cNvPr id="21" name="文本框 20"/>
          <p:cNvSpPr txBox="1"/>
          <p:nvPr>
            <p:custDataLst>
              <p:tags r:id="rId10"/>
            </p:custDataLst>
          </p:nvPr>
        </p:nvSpPr>
        <p:spPr>
          <a:xfrm>
            <a:off x="1171623" y="2685958"/>
            <a:ext cx="3004851" cy="1486071"/>
          </a:xfrm>
          <a:prstGeom prst="rect">
            <a:avLst/>
          </a:prstGeom>
          <a:noFill/>
        </p:spPr>
        <p:txBody>
          <a:bodyPr wrap="square" lIns="47625" tIns="19050" rIns="47625" bIns="19050" rtlCol="0" anchor="ctr" anchorCtr="0">
            <a:normAutofit lnSpcReduction="10000"/>
          </a:bodyPr>
          <a:p>
            <a:pPr marL="0" indent="0" algn="ctr">
              <a:lnSpc>
                <a:spcPct val="100000"/>
              </a:lnSpc>
              <a:spcBef>
                <a:spcPts val="0"/>
              </a:spcBef>
              <a:spcAft>
                <a:spcPts val="0"/>
              </a:spcAft>
              <a:buSzPct val="100000"/>
              <a:buNone/>
            </a:pPr>
            <a:r>
              <a:rPr lang="en-US" altLang="zh-CN" sz="4600" b="1" spc="30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PR同行评审</a:t>
            </a:r>
            <a:endParaRPr lang="en-US" altLang="zh-CN" sz="4600" b="1" spc="30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ustDataLst>
      <p:tags r:id="rId11"/>
    </p:custDataLst>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accent1"/>
                </a:solidFill>
                <a:latin typeface="微软雅黑" panose="020B0503020204020204" charset="-122"/>
                <a:ea typeface="微软雅黑" panose="020B0503020204020204" charset="-122"/>
                <a:cs typeface="微软雅黑" panose="020B0503020204020204" charset="-122"/>
                <a:sym typeface="+mn-ea"/>
              </a:rPr>
              <a:t>PR实现情况</a:t>
            </a:r>
            <a:endParaRPr lang="en-US" altLang="zh-CN" sz="4600" b="1" spc="300" dirty="0">
              <a:solidFill>
                <a:schemeClr val="accent1"/>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619"/>
          <p:cNvGraphicFramePr>
            <a:graphicFrameLocks noGrp="1"/>
          </p:cNvGraphicFramePr>
          <p:nvPr>
            <p:custDataLst>
              <p:tags r:id="rId10"/>
            </p:custDataLst>
          </p:nvPr>
        </p:nvGraphicFramePr>
        <p:xfrm>
          <a:off x="4649150" y="1928835"/>
          <a:ext cx="3674745" cy="3552825"/>
        </p:xfrm>
        <a:graphic>
          <a:graphicData uri="http://schemas.openxmlformats.org/drawingml/2006/table">
            <a:tbl>
              <a:tblPr/>
              <a:tblGrid>
                <a:gridCol w="2338070"/>
                <a:gridCol w="1336675"/>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PR</a:t>
                      </a:r>
                      <a:endPar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100%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00FF00"/>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lang="en-US" altLang="zh-CN" sz="1600" b="1" spc="120" dirty="0" smtClean="0">
                          <a:ln>
                            <a:noFill/>
                          </a:ln>
                          <a:effectLst/>
                          <a:latin typeface="微软雅黑" panose="020B0503020204020204" charset="-122"/>
                          <a:ea typeface="微软雅黑" panose="020B0503020204020204" charset="-122"/>
                          <a:cs typeface="微软雅黑" panose="020B0503020204020204" charset="-122"/>
                          <a:sym typeface="+mn-ea"/>
                        </a:rPr>
                        <a:t>100%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sym typeface="+mn-ea"/>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6</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93%</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bl>
          </a:graphicData>
        </a:graphic>
      </p:graphicFrame>
    </p:spTree>
    <p:custDataLst>
      <p:tags r:id="rId11"/>
    </p:custData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13" name="矩形 12"/>
          <p:cNvSpPr/>
          <p:nvPr userDrawn="1">
            <p:custDataLst>
              <p:tags r:id="rId1"/>
            </p:custDataLst>
          </p:nvPr>
        </p:nvSpPr>
        <p:spPr>
          <a:xfrm>
            <a:off x="0" y="0"/>
            <a:ext cx="9144476" cy="6858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12" name="矩形 11"/>
          <p:cNvSpPr/>
          <p:nvPr userDrawn="1">
            <p:custDataLst>
              <p:tags r:id="rId2"/>
            </p:custDataLst>
          </p:nvPr>
        </p:nvSpPr>
        <p:spPr>
          <a:xfrm>
            <a:off x="219600" y="304200"/>
            <a:ext cx="87048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4" name="文本框 3"/>
          <p:cNvSpPr txBox="1"/>
          <p:nvPr>
            <p:custDataLst>
              <p:tags r:id="rId3"/>
            </p:custDataLst>
          </p:nvPr>
        </p:nvSpPr>
        <p:spPr>
          <a:xfrm>
            <a:off x="457172" y="857256"/>
            <a:ext cx="8229657" cy="571500"/>
          </a:xfrm>
          <a:prstGeom prst="rect">
            <a:avLst/>
          </a:prstGeom>
          <a:noFill/>
        </p:spPr>
        <p:txBody>
          <a:bodyPr wrap="square" lIns="47625" tIns="19050" rIns="47625" bIns="19050" rtlCol="0" anchor="b" anchorCtr="0">
            <a:normAutofit/>
          </a:bodyPr>
          <a:p>
            <a:pPr marL="0" indent="0" algn="l">
              <a:lnSpc>
                <a:spcPct val="100000"/>
              </a:lnSpc>
              <a:spcBef>
                <a:spcPts val="0"/>
              </a:spcBef>
              <a:spcAft>
                <a:spcPts val="0"/>
              </a:spcAft>
              <a:buSzPct val="100000"/>
              <a:buNone/>
            </a:pPr>
            <a:r>
              <a:rPr lang="en-US" altLang="zh-CN" sz="3200" b="1" spc="160">
                <a:solidFill>
                  <a:schemeClr val="tx2">
                    <a:lumMod val="10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rPr>
              <a:t>PQA过程质量保证</a:t>
            </a:r>
            <a:endParaRPr lang="en-US" altLang="zh-CN" sz="3200" b="1" spc="160">
              <a:solidFill>
                <a:schemeClr val="tx2">
                  <a:lumMod val="10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1" name="Title 6"/>
          <p:cNvSpPr txBox="1"/>
          <p:nvPr>
            <p:custDataLst>
              <p:tags r:id="rId4"/>
            </p:custDataLst>
          </p:nvPr>
        </p:nvSpPr>
        <p:spPr>
          <a:xfrm>
            <a:off x="457932" y="2590833"/>
            <a:ext cx="2742761" cy="694844"/>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sz="2200" b="1" i="0" spc="2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rPr>
              <a:t>强项：</a:t>
            </a:r>
            <a:endParaRPr kumimoji="0" sz="2200" b="1" i="0" spc="2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endParaRPr>
          </a:p>
        </p:txBody>
      </p:sp>
      <p:sp>
        <p:nvSpPr>
          <p:cNvPr id="14" name="Title 6"/>
          <p:cNvSpPr txBox="1"/>
          <p:nvPr>
            <p:custDataLst>
              <p:tags r:id="rId5"/>
            </p:custDataLst>
          </p:nvPr>
        </p:nvSpPr>
        <p:spPr>
          <a:xfrm>
            <a:off x="457456" y="3338541"/>
            <a:ext cx="2742747" cy="1995529"/>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20000"/>
              </a:lnSpc>
              <a:spcBef>
                <a:spcPts val="0"/>
              </a:spcBef>
              <a:spcAft>
                <a:spcPts val="800"/>
              </a:spcAft>
              <a:buSzPct val="100000"/>
            </a:pPr>
            <a:r>
              <a:rPr sz="2600" spc="2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有质量控制管理办法和流程</a:t>
            </a:r>
            <a:endParaRPr sz="2600" spc="2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
        <p:nvSpPr>
          <p:cNvPr id="8" name="Title 6"/>
          <p:cNvSpPr txBox="1"/>
          <p:nvPr>
            <p:custDataLst>
              <p:tags r:id="rId6"/>
            </p:custDataLst>
          </p:nvPr>
        </p:nvSpPr>
        <p:spPr>
          <a:xfrm>
            <a:off x="3429798" y="2590800"/>
            <a:ext cx="5257362" cy="397669"/>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marR="0" lvl="0" indent="-381000" algn="l" defTabSz="913765" rtl="0" eaLnBrk="1" fontAlgn="base" latinLnBrk="0" hangingPunct="1">
              <a:lnSpc>
                <a:spcPct val="100000"/>
              </a:lnSpc>
              <a:spcBef>
                <a:spcPts val="0"/>
              </a:spcBef>
              <a:spcAft>
                <a:spcPts val="0"/>
              </a:spcAft>
              <a:buClr>
                <a:schemeClr val="tx2"/>
              </a:buClr>
              <a:buSzPct val="70000"/>
              <a:buFont typeface="Wingdings" panose="05000000000000000000" pitchFamily="2" charset="2"/>
              <a:buChar char="l"/>
            </a:pPr>
            <a:r>
              <a:rPr kumimoji="0" sz="2200" b="1" i="0" spc="1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rPr>
              <a:t>弱项：</a:t>
            </a:r>
            <a:endParaRPr kumimoji="0" sz="2200" b="1" i="0" spc="1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endParaRPr>
          </a:p>
        </p:txBody>
      </p:sp>
      <p:sp>
        <p:nvSpPr>
          <p:cNvPr id="10" name="Title 6"/>
          <p:cNvSpPr txBox="1"/>
          <p:nvPr>
            <p:custDataLst>
              <p:tags r:id="rId7"/>
            </p:custDataLst>
          </p:nvPr>
        </p:nvSpPr>
        <p:spPr>
          <a:xfrm>
            <a:off x="3429322" y="3041333"/>
            <a:ext cx="5257348" cy="2292668"/>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31800" lvl="0" indent="-431800" algn="l" fontAlgn="ctr">
              <a:lnSpc>
                <a:spcPct val="120000"/>
              </a:lnSpc>
              <a:spcBef>
                <a:spcPts val="0"/>
              </a:spcBef>
              <a:spcAft>
                <a:spcPts val="800"/>
              </a:spcAft>
              <a:buSzPct val="100000"/>
              <a:buFont typeface="Wingdings" panose="05000000000000000000" charset="0"/>
              <a:buChar char="l"/>
            </a:pPr>
            <a:r>
              <a:rPr sz="2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无</a:t>
            </a:r>
            <a:endParaRPr sz="2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838200" lvl="1" indent="-406400" algn="l" fontAlgn="ctr">
              <a:lnSpc>
                <a:spcPct val="120000"/>
              </a:lnSpc>
              <a:spcBef>
                <a:spcPts val="0"/>
              </a:spcBef>
              <a:spcAft>
                <a:spcPts val="800"/>
              </a:spcAft>
              <a:buSzPct val="100000"/>
              <a:buFont typeface="Arial" panose="020B0604020202020204" pitchFamily="34" charset="0"/>
              <a:buChar char="○"/>
            </a:pPr>
            <a:r>
              <a:rPr sz="2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改进建议：</a:t>
            </a:r>
            <a:endParaRPr sz="2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431800" lvl="0" indent="-431800" algn="l" fontAlgn="ctr">
              <a:lnSpc>
                <a:spcPct val="120000"/>
              </a:lnSpc>
              <a:spcBef>
                <a:spcPts val="0"/>
              </a:spcBef>
              <a:spcAft>
                <a:spcPts val="800"/>
              </a:spcAft>
              <a:buSzPct val="100000"/>
              <a:buFont typeface="Wingdings" panose="05000000000000000000" charset="0"/>
              <a:buChar char="l"/>
            </a:pPr>
            <a:r>
              <a:rPr sz="2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根据项目完善QA检查单</a:t>
            </a:r>
            <a:endParaRPr sz="2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Tree>
    <p:custDataLst>
      <p:tags r:id="rId8"/>
    </p:custData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78" name="任意多边形: 形状 77"/>
          <p:cNvSpPr/>
          <p:nvPr>
            <p:custDataLst>
              <p:tags r:id="rId3"/>
            </p:custDataLst>
          </p:nvPr>
        </p:nvSpPr>
        <p:spPr>
          <a:xfrm>
            <a:off x="7230674" y="1786046"/>
            <a:ext cx="986668" cy="986668"/>
          </a:xfrm>
          <a:custGeom>
            <a:avLst/>
            <a:gdLst>
              <a:gd name="connsiteX0" fmla="*/ 1460764 w 1460763"/>
              <a:gd name="connsiteY0" fmla="*/ 730382 h 1460763"/>
              <a:gd name="connsiteX1" fmla="*/ 730382 w 1460763"/>
              <a:gd name="connsiteY1" fmla="*/ 1460763 h 1460763"/>
              <a:gd name="connsiteX2" fmla="*/ 0 w 1460763"/>
              <a:gd name="connsiteY2" fmla="*/ 730382 h 1460763"/>
              <a:gd name="connsiteX3" fmla="*/ 730382 w 1460763"/>
              <a:gd name="connsiteY3" fmla="*/ 0 h 1460763"/>
              <a:gd name="connsiteX4" fmla="*/ 1460764 w 1460763"/>
              <a:gd name="connsiteY4" fmla="*/ 730382 h 1460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763" h="1460763">
                <a:moveTo>
                  <a:pt x="1460764" y="730382"/>
                </a:moveTo>
                <a:cubicBezTo>
                  <a:pt x="1460764" y="1133760"/>
                  <a:pt x="1133761" y="1460763"/>
                  <a:pt x="730382" y="1460763"/>
                </a:cubicBezTo>
                <a:cubicBezTo>
                  <a:pt x="327003" y="1460763"/>
                  <a:pt x="0" y="1133760"/>
                  <a:pt x="0" y="730382"/>
                </a:cubicBezTo>
                <a:cubicBezTo>
                  <a:pt x="0" y="327003"/>
                  <a:pt x="327003" y="0"/>
                  <a:pt x="730382" y="0"/>
                </a:cubicBezTo>
                <a:cubicBezTo>
                  <a:pt x="1133761" y="0"/>
                  <a:pt x="1460764" y="327003"/>
                  <a:pt x="1460764" y="730382"/>
                </a:cubicBezTo>
                <a:close/>
              </a:path>
            </a:pathLst>
          </a:custGeom>
          <a:noFill/>
          <a:ln w="223448" cap="flat">
            <a:solidFill>
              <a:schemeClr val="lt1">
                <a:lumMod val="95000"/>
              </a:schemeClr>
            </a:solidFill>
            <a:prstDash val="solid"/>
            <a:miter/>
          </a:ln>
        </p:spPr>
        <p:txBody>
          <a:bodyPr rtlCol="0" anchor="ctr"/>
          <a:p>
            <a:endParaRPr lang="zh-CN" altLang="en-US" sz="1800">
              <a:solidFill>
                <a:schemeClr val="dk1"/>
              </a:solidFill>
              <a:latin typeface="微软雅黑" panose="020B0503020204020204" charset="-122"/>
              <a:ea typeface="微软雅黑" panose="020B0503020204020204" charset="-122"/>
            </a:endParaRPr>
          </a:p>
        </p:txBody>
      </p:sp>
      <p:sp>
        <p:nvSpPr>
          <p:cNvPr id="79" name="任意多边形: 形状 78"/>
          <p:cNvSpPr/>
          <p:nvPr>
            <p:custDataLst>
              <p:tags r:id="rId4"/>
            </p:custDataLst>
          </p:nvPr>
        </p:nvSpPr>
        <p:spPr>
          <a:xfrm>
            <a:off x="4687903" y="1830656"/>
            <a:ext cx="740001" cy="740001"/>
          </a:xfrm>
          <a:custGeom>
            <a:avLst/>
            <a:gdLst>
              <a:gd name="connsiteX0" fmla="*/ 1095573 w 1095572"/>
              <a:gd name="connsiteY0" fmla="*/ 547786 h 1095572"/>
              <a:gd name="connsiteX1" fmla="*/ 547786 w 1095572"/>
              <a:gd name="connsiteY1" fmla="*/ 1095573 h 1095572"/>
              <a:gd name="connsiteX2" fmla="*/ 0 w 1095572"/>
              <a:gd name="connsiteY2" fmla="*/ 547786 h 1095572"/>
              <a:gd name="connsiteX3" fmla="*/ 547786 w 1095572"/>
              <a:gd name="connsiteY3" fmla="*/ 0 h 1095572"/>
              <a:gd name="connsiteX4" fmla="*/ 1095573 w 1095572"/>
              <a:gd name="connsiteY4" fmla="*/ 547786 h 1095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72" h="1095572">
                <a:moveTo>
                  <a:pt x="1095573" y="547786"/>
                </a:moveTo>
                <a:cubicBezTo>
                  <a:pt x="1095573" y="850320"/>
                  <a:pt x="850320" y="1095573"/>
                  <a:pt x="547786" y="1095573"/>
                </a:cubicBezTo>
                <a:cubicBezTo>
                  <a:pt x="245252" y="1095573"/>
                  <a:pt x="0" y="850320"/>
                  <a:pt x="0" y="547786"/>
                </a:cubicBezTo>
                <a:cubicBezTo>
                  <a:pt x="0" y="245252"/>
                  <a:pt x="245252" y="0"/>
                  <a:pt x="547786" y="0"/>
                </a:cubicBezTo>
                <a:cubicBezTo>
                  <a:pt x="850320" y="0"/>
                  <a:pt x="1095573" y="245252"/>
                  <a:pt x="1095573" y="547786"/>
                </a:cubicBezTo>
                <a:close/>
              </a:path>
            </a:pathLst>
          </a:custGeom>
          <a:noFill/>
          <a:ln w="167442" cap="flat">
            <a:solidFill>
              <a:schemeClr val="lt1">
                <a:lumMod val="95000"/>
              </a:schemeClr>
            </a:solidFill>
            <a:prstDash val="solid"/>
            <a:miter/>
          </a:ln>
        </p:spPr>
        <p:txBody>
          <a:bodyPr rtlCol="0" anchor="ctr"/>
          <a:p>
            <a:endParaRPr lang="zh-CN" altLang="en-US" sz="1800">
              <a:solidFill>
                <a:schemeClr val="dk1"/>
              </a:solidFill>
              <a:latin typeface="微软雅黑" panose="020B0503020204020204" charset="-122"/>
              <a:ea typeface="微软雅黑" panose="020B0503020204020204" charset="-122"/>
            </a:endParaRPr>
          </a:p>
        </p:txBody>
      </p:sp>
      <p:sp>
        <p:nvSpPr>
          <p:cNvPr id="80" name="任意多边形: 形状 79"/>
          <p:cNvSpPr/>
          <p:nvPr>
            <p:custDataLst>
              <p:tags r:id="rId5"/>
            </p:custDataLst>
          </p:nvPr>
        </p:nvSpPr>
        <p:spPr>
          <a:xfrm>
            <a:off x="8104505" y="4016546"/>
            <a:ext cx="582554" cy="582554"/>
          </a:xfrm>
          <a:custGeom>
            <a:avLst/>
            <a:gdLst>
              <a:gd name="connsiteX0" fmla="*/ 862472 w 862472"/>
              <a:gd name="connsiteY0" fmla="*/ 431236 h 862472"/>
              <a:gd name="connsiteX1" fmla="*/ 431236 w 862472"/>
              <a:gd name="connsiteY1" fmla="*/ 862472 h 862472"/>
              <a:gd name="connsiteX2" fmla="*/ 0 w 862472"/>
              <a:gd name="connsiteY2" fmla="*/ 431236 h 862472"/>
              <a:gd name="connsiteX3" fmla="*/ 431236 w 862472"/>
              <a:gd name="connsiteY3" fmla="*/ 0 h 862472"/>
              <a:gd name="connsiteX4" fmla="*/ 862472 w 862472"/>
              <a:gd name="connsiteY4" fmla="*/ 431236 h 862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472" h="862472">
                <a:moveTo>
                  <a:pt x="862472" y="431236"/>
                </a:moveTo>
                <a:cubicBezTo>
                  <a:pt x="862472" y="669401"/>
                  <a:pt x="669401" y="862472"/>
                  <a:pt x="431236" y="862472"/>
                </a:cubicBezTo>
                <a:cubicBezTo>
                  <a:pt x="193071" y="862472"/>
                  <a:pt x="0" y="669401"/>
                  <a:pt x="0" y="431236"/>
                </a:cubicBezTo>
                <a:cubicBezTo>
                  <a:pt x="0" y="193071"/>
                  <a:pt x="193070" y="0"/>
                  <a:pt x="431236" y="0"/>
                </a:cubicBezTo>
                <a:cubicBezTo>
                  <a:pt x="669401" y="0"/>
                  <a:pt x="862472" y="193071"/>
                  <a:pt x="862472" y="431236"/>
                </a:cubicBezTo>
                <a:close/>
              </a:path>
            </a:pathLst>
          </a:custGeom>
          <a:noFill/>
          <a:ln w="131752" cap="flat">
            <a:solidFill>
              <a:schemeClr val="lt1">
                <a:lumMod val="95000"/>
              </a:schemeClr>
            </a:solidFill>
            <a:prstDash val="solid"/>
            <a:miter/>
          </a:ln>
        </p:spPr>
        <p:txBody>
          <a:bodyPr rtlCol="0" anchor="ctr"/>
          <a:p>
            <a:endParaRPr lang="zh-CN" altLang="en-US" sz="1800">
              <a:solidFill>
                <a:schemeClr val="dk1"/>
              </a:solidFill>
              <a:latin typeface="微软雅黑" panose="020B0503020204020204" charset="-122"/>
              <a:ea typeface="微软雅黑" panose="020B0503020204020204" charset="-122"/>
            </a:endParaRPr>
          </a:p>
        </p:txBody>
      </p:sp>
      <p:sp>
        <p:nvSpPr>
          <p:cNvPr id="11" name="Title 6"/>
          <p:cNvSpPr txBox="1"/>
          <p:nvPr>
            <p:custDataLst>
              <p:tags r:id="rId6"/>
            </p:custDataLst>
          </p:nvPr>
        </p:nvSpPr>
        <p:spPr>
          <a:xfrm>
            <a:off x="571500" y="1314450"/>
            <a:ext cx="7533005" cy="4229100"/>
          </a:xfrm>
          <a:prstGeom prst="rect">
            <a:avLst/>
          </a:prstGeom>
          <a:noFill/>
          <a:ln w="3175">
            <a:noFill/>
            <a:prstDash val="dash"/>
          </a:ln>
        </p:spPr>
        <p:txBody>
          <a:bodyPr wrap="square" lIns="47625" tIns="19050" rIns="47625" bIns="1905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800" u="none" strike="noStrike" spc="180" baseline="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诊断目的</a:t>
            </a:r>
            <a:endParaRPr lang="zh-CN" altLang="en-US" sz="2800" u="none" strike="noStrike" spc="180" baseline="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2800" u="none" strike="noStrike" spc="180" baseline="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通过差距分析活动，评价企业是否满足CMMI-DEV成熟度3级。</a:t>
            </a:r>
            <a:endParaRPr lang="zh-CN" altLang="en-US" sz="2800" u="none" strike="noStrike" spc="180" baseline="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2800" u="none" strike="noStrike" spc="180" baseline="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发现在组织管理和项目管理方面的优点和不足，以及项目开发过程能力与CMMI-DEV成熟度3级的评估的差距，为更好的帮助公司构建和实施CMMI-DEV成熟度3级过程能力、制定组织过程改进目标与改进计划做好准备。 </a:t>
            </a:r>
            <a:endParaRPr lang="zh-CN" altLang="en-US" sz="2800" u="none" strike="noStrike" spc="180" baseline="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4" name="矩形 3"/>
          <p:cNvSpPr/>
          <p:nvPr>
            <p:custDataLst>
              <p:tags r:id="rId7"/>
            </p:custDataLst>
          </p:nvPr>
        </p:nvSpPr>
        <p:spPr>
          <a:xfrm>
            <a:off x="0" y="2000239"/>
            <a:ext cx="114301" cy="28575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Tree>
    <p:custDataLst>
      <p:tags r:id="rId8"/>
    </p:custData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rPr>
              <a:t>PQA实现情况</a:t>
            </a:r>
            <a:endPar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355"/>
          <p:cNvGraphicFramePr>
            <a:graphicFrameLocks noGrp="1"/>
          </p:cNvGraphicFramePr>
          <p:nvPr>
            <p:custDataLst>
              <p:tags r:id="rId10"/>
            </p:custDataLst>
          </p:nvPr>
        </p:nvGraphicFramePr>
        <p:xfrm>
          <a:off x="4656134" y="1928835"/>
          <a:ext cx="3660775" cy="3552825"/>
        </p:xfrm>
        <a:graphic>
          <a:graphicData uri="http://schemas.openxmlformats.org/drawingml/2006/table">
            <a:tbl>
              <a:tblPr/>
              <a:tblGrid>
                <a:gridCol w="2351405"/>
                <a:gridCol w="1309370"/>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PQA</a:t>
                      </a:r>
                      <a:endPar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cap="flat">
                      <a:noFill/>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75%</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100%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3"/>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6</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85%</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bl>
          </a:graphicData>
        </a:graphic>
      </p:graphicFrame>
    </p:spTree>
    <p:custDataLst>
      <p:tags r:id="rId11"/>
    </p:custData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2" name="矩形 9"/>
          <p:cNvSpPr/>
          <p:nvPr userDrawn="1">
            <p:custDataLst>
              <p:tags r:id="rId1"/>
            </p:custDataLst>
          </p:nvPr>
        </p:nvSpPr>
        <p:spPr>
          <a:xfrm>
            <a:off x="0" y="0"/>
            <a:ext cx="9144000" cy="912114"/>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cs typeface="微软雅黑" panose="020B0503020204020204" charset="-122"/>
              <a:sym typeface="+mn-ea"/>
            </a:endParaRPr>
          </a:p>
        </p:txBody>
      </p:sp>
      <p:sp>
        <p:nvSpPr>
          <p:cNvPr id="3" name="文本框 2"/>
          <p:cNvSpPr txBox="1"/>
          <p:nvPr>
            <p:custDataLst>
              <p:tags r:id="rId2"/>
            </p:custDataLst>
          </p:nvPr>
        </p:nvSpPr>
        <p:spPr>
          <a:xfrm>
            <a:off x="342867" y="228601"/>
            <a:ext cx="8458267" cy="457200"/>
          </a:xfrm>
          <a:prstGeom prst="rect">
            <a:avLst/>
          </a:prstGeom>
          <a:noFill/>
        </p:spPr>
        <p:txBody>
          <a:bodyPr wrap="square" lIns="47625" tIns="19050" rIns="47625" bIns="19050" rtlCol="0" anchor="ctr" anchorCtr="0">
            <a:normAutofit lnSpcReduction="10000"/>
          </a:bodyPr>
          <a:p>
            <a:pPr marL="0" indent="0" algn="l">
              <a:lnSpc>
                <a:spcPct val="100000"/>
              </a:lnSpc>
              <a:spcBef>
                <a:spcPts val="0"/>
              </a:spcBef>
              <a:spcAft>
                <a:spcPts val="0"/>
              </a:spcAft>
              <a:buSzPct val="100000"/>
              <a:buNone/>
            </a:pPr>
            <a:r>
              <a:rPr sz="2400" b="1" spc="160">
                <a:solidFill>
                  <a:schemeClr val="tx2">
                    <a:lumMod val="10000"/>
                  </a:schemeClr>
                </a:solidFill>
                <a:uFillTx/>
                <a:latin typeface="微软雅黑" panose="020B0503020204020204" charset="-122"/>
                <a:ea typeface="微软雅黑" panose="020B0503020204020204" charset="-122"/>
                <a:sym typeface="微软雅黑" panose="020B0503020204020204" charset="-122"/>
              </a:rPr>
              <a:t>支持过程域</a:t>
            </a:r>
            <a:endParaRPr sz="2400" b="1" spc="160">
              <a:solidFill>
                <a:schemeClr val="tx2">
                  <a:lumMod val="10000"/>
                </a:schemeClr>
              </a:solidFill>
              <a:uFillTx/>
              <a:latin typeface="微软雅黑" panose="020B0503020204020204" charset="-122"/>
              <a:ea typeface="微软雅黑" panose="020B0503020204020204" charset="-122"/>
              <a:sym typeface="微软雅黑" panose="020B0503020204020204" charset="-122"/>
            </a:endParaRPr>
          </a:p>
        </p:txBody>
      </p:sp>
      <p:sp>
        <p:nvSpPr>
          <p:cNvPr id="5" name="矩形 4"/>
          <p:cNvSpPr/>
          <p:nvPr>
            <p:custDataLst>
              <p:tags r:id="rId3"/>
            </p:custDataLst>
          </p:nvPr>
        </p:nvSpPr>
        <p:spPr>
          <a:xfrm>
            <a:off x="6512626" y="2129593"/>
            <a:ext cx="268027" cy="53221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
        <p:nvSpPr>
          <p:cNvPr id="2" name="矩形 2"/>
          <p:cNvSpPr/>
          <p:nvPr>
            <p:custDataLst>
              <p:tags r:id="rId4"/>
            </p:custDataLst>
          </p:nvPr>
        </p:nvSpPr>
        <p:spPr>
          <a:xfrm>
            <a:off x="2306006" y="2214347"/>
            <a:ext cx="4454111" cy="362703"/>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marL="0" lvl="0" indent="0" algn="ctr">
              <a:lnSpc>
                <a:spcPct val="100000"/>
              </a:lnSpc>
              <a:spcBef>
                <a:spcPts val="0"/>
              </a:spcBef>
              <a:spcAft>
                <a:spcPts val="800"/>
              </a:spcAft>
              <a:buSzPct val="100000"/>
            </a:pPr>
            <a:r>
              <a:rPr sz="1600" spc="80">
                <a:solidFill>
                  <a:schemeClr val="dk1"/>
                </a:solidFill>
                <a:uFillTx/>
                <a:latin typeface="微软雅黑" panose="020B0503020204020204" charset="-122"/>
                <a:ea typeface="微软雅黑" panose="020B0503020204020204" charset="-122"/>
                <a:cs typeface="微软雅黑" panose="020B0503020204020204" charset="-122"/>
                <a:sym typeface="+mn-ea"/>
              </a:rPr>
              <a:t>配置管理（CM）</a:t>
            </a:r>
            <a:endParaRPr sz="1600" spc="80">
              <a:solidFill>
                <a:schemeClr val="dk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4" name="燕尾形 3"/>
          <p:cNvSpPr/>
          <p:nvPr>
            <p:custDataLst>
              <p:tags r:id="rId5"/>
            </p:custDataLst>
          </p:nvPr>
        </p:nvSpPr>
        <p:spPr>
          <a:xfrm>
            <a:off x="6512626" y="2129004"/>
            <a:ext cx="533386" cy="533386"/>
          </a:xfrm>
          <a:prstGeom prst="chevron">
            <a:avLst>
              <a:gd name="adj" fmla="val 455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7000" bIns="27000" rtlCol="0" anchor="ctr">
            <a:normAutofit/>
          </a:bodyPr>
          <a:p>
            <a:pPr algn="r"/>
            <a:endParaRPr lang="zh-CN" altLang="en-US" sz="1800" dirty="0">
              <a:solidFill>
                <a:srgbClr val="FFFFFF"/>
              </a:solidFill>
              <a:latin typeface="微软雅黑" panose="020B0503020204020204" charset="-122"/>
              <a:cs typeface="微软雅黑" panose="020B0503020204020204" charset="-122"/>
              <a:sym typeface="Arial" panose="020B0604020202020204" pitchFamily="34" charset="0"/>
            </a:endParaRPr>
          </a:p>
        </p:txBody>
      </p:sp>
      <p:sp>
        <p:nvSpPr>
          <p:cNvPr id="13" name="矩形 12"/>
          <p:cNvSpPr/>
          <p:nvPr>
            <p:custDataLst>
              <p:tags r:id="rId6"/>
            </p:custDataLst>
          </p:nvPr>
        </p:nvSpPr>
        <p:spPr>
          <a:xfrm>
            <a:off x="6512626" y="3911971"/>
            <a:ext cx="268027" cy="53221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
        <p:nvSpPr>
          <p:cNvPr id="14" name="矩形 13"/>
          <p:cNvSpPr/>
          <p:nvPr>
            <p:custDataLst>
              <p:tags r:id="rId7"/>
            </p:custDataLst>
          </p:nvPr>
        </p:nvSpPr>
        <p:spPr>
          <a:xfrm>
            <a:off x="2306006" y="3996725"/>
            <a:ext cx="4454111" cy="362703"/>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marL="0" lvl="0" indent="0" algn="ctr">
              <a:lnSpc>
                <a:spcPct val="100000"/>
              </a:lnSpc>
              <a:spcBef>
                <a:spcPts val="0"/>
              </a:spcBef>
              <a:spcAft>
                <a:spcPts val="800"/>
              </a:spcAft>
              <a:buSzPct val="100000"/>
            </a:pPr>
            <a:r>
              <a:rPr sz="1600" spc="80">
                <a:solidFill>
                  <a:schemeClr val="dk1"/>
                </a:solidFill>
                <a:uFillTx/>
                <a:latin typeface="微软雅黑" panose="020B0503020204020204" charset="-122"/>
                <a:ea typeface="微软雅黑" panose="020B0503020204020204" charset="-122"/>
                <a:cs typeface="微软雅黑" panose="020B0503020204020204" charset="-122"/>
                <a:sym typeface="+mn-ea"/>
              </a:rPr>
              <a:t>原因分析与解决方案（CAR）</a:t>
            </a:r>
            <a:endParaRPr sz="1600" spc="80">
              <a:solidFill>
                <a:schemeClr val="dk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5" name="燕尾形 14"/>
          <p:cNvSpPr/>
          <p:nvPr>
            <p:custDataLst>
              <p:tags r:id="rId8"/>
            </p:custDataLst>
          </p:nvPr>
        </p:nvSpPr>
        <p:spPr>
          <a:xfrm>
            <a:off x="6512626" y="3911383"/>
            <a:ext cx="533386" cy="533386"/>
          </a:xfrm>
          <a:prstGeom prst="chevron">
            <a:avLst>
              <a:gd name="adj" fmla="val 455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27000" bIns="27000" rtlCol="0" anchor="ctr">
            <a:normAutofit/>
          </a:bodyPr>
          <a:p>
            <a:pPr algn="r"/>
            <a:endParaRPr lang="zh-CN" altLang="en-US" sz="1800" dirty="0">
              <a:solidFill>
                <a:srgbClr val="FFFFFF"/>
              </a:solidFill>
              <a:latin typeface="微软雅黑" panose="020B0503020204020204" charset="-122"/>
              <a:cs typeface="微软雅黑" panose="020B0503020204020204" charset="-122"/>
              <a:sym typeface="Arial" panose="020B0604020202020204" pitchFamily="34" charset="0"/>
            </a:endParaRPr>
          </a:p>
        </p:txBody>
      </p:sp>
      <p:sp>
        <p:nvSpPr>
          <p:cNvPr id="9" name="矩形 8"/>
          <p:cNvSpPr/>
          <p:nvPr>
            <p:custDataLst>
              <p:tags r:id="rId9"/>
            </p:custDataLst>
          </p:nvPr>
        </p:nvSpPr>
        <p:spPr>
          <a:xfrm flipH="1">
            <a:off x="2363311" y="3020782"/>
            <a:ext cx="268027" cy="53221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
        <p:nvSpPr>
          <p:cNvPr id="8" name="矩形 9"/>
          <p:cNvSpPr/>
          <p:nvPr>
            <p:custDataLst>
              <p:tags r:id="rId10"/>
            </p:custDataLst>
          </p:nvPr>
        </p:nvSpPr>
        <p:spPr>
          <a:xfrm flipH="1">
            <a:off x="2383846" y="3105536"/>
            <a:ext cx="4338720" cy="362703"/>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marL="0" lvl="0" indent="0" algn="ctr">
              <a:lnSpc>
                <a:spcPct val="100000"/>
              </a:lnSpc>
              <a:spcBef>
                <a:spcPts val="0"/>
              </a:spcBef>
              <a:spcAft>
                <a:spcPts val="800"/>
              </a:spcAft>
              <a:buSzPct val="100000"/>
            </a:pPr>
            <a:r>
              <a:rPr sz="1600" spc="80">
                <a:solidFill>
                  <a:schemeClr val="dk1"/>
                </a:solidFill>
                <a:uFillTx/>
                <a:latin typeface="微软雅黑" panose="020B0503020204020204" charset="-122"/>
                <a:ea typeface="微软雅黑" panose="020B0503020204020204" charset="-122"/>
                <a:cs typeface="微软雅黑" panose="020B0503020204020204" charset="-122"/>
                <a:sym typeface="+mn-ea"/>
              </a:rPr>
              <a:t>过程质量保证（PQA）</a:t>
            </a:r>
            <a:endParaRPr sz="1600" spc="80">
              <a:solidFill>
                <a:schemeClr val="dk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1" name="燕尾形 10"/>
          <p:cNvSpPr/>
          <p:nvPr>
            <p:custDataLst>
              <p:tags r:id="rId11"/>
            </p:custDataLst>
          </p:nvPr>
        </p:nvSpPr>
        <p:spPr>
          <a:xfrm flipH="1">
            <a:off x="2097951" y="3020194"/>
            <a:ext cx="533386" cy="533386"/>
          </a:xfrm>
          <a:prstGeom prst="chevron">
            <a:avLst>
              <a:gd name="adj" fmla="val 45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
        <p:nvSpPr>
          <p:cNvPr id="17" name="矩形 16"/>
          <p:cNvSpPr/>
          <p:nvPr>
            <p:custDataLst>
              <p:tags r:id="rId12"/>
            </p:custDataLst>
          </p:nvPr>
        </p:nvSpPr>
        <p:spPr>
          <a:xfrm flipH="1">
            <a:off x="2363311" y="4803160"/>
            <a:ext cx="268027" cy="53221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
        <p:nvSpPr>
          <p:cNvPr id="18" name="矩形 17"/>
          <p:cNvSpPr/>
          <p:nvPr>
            <p:custDataLst>
              <p:tags r:id="rId13"/>
            </p:custDataLst>
          </p:nvPr>
        </p:nvSpPr>
        <p:spPr>
          <a:xfrm flipH="1">
            <a:off x="2383846" y="4887913"/>
            <a:ext cx="4338720" cy="362703"/>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marL="0" lvl="0" indent="0" algn="ctr">
              <a:lnSpc>
                <a:spcPct val="100000"/>
              </a:lnSpc>
              <a:spcBef>
                <a:spcPts val="0"/>
              </a:spcBef>
              <a:spcAft>
                <a:spcPts val="800"/>
              </a:spcAft>
              <a:buSzPct val="100000"/>
            </a:pPr>
            <a:r>
              <a:rPr sz="1600" spc="80">
                <a:solidFill>
                  <a:schemeClr val="dk1"/>
                </a:solidFill>
                <a:uFillTx/>
                <a:latin typeface="微软雅黑" panose="020B0503020204020204" charset="-122"/>
                <a:ea typeface="微软雅黑" panose="020B0503020204020204" charset="-122"/>
                <a:cs typeface="微软雅黑" panose="020B0503020204020204" charset="-122"/>
                <a:sym typeface="+mn-ea"/>
              </a:rPr>
              <a:t>决策分析（DAR）</a:t>
            </a:r>
            <a:endParaRPr sz="1600" spc="80">
              <a:solidFill>
                <a:schemeClr val="dk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9" name="燕尾形 18"/>
          <p:cNvSpPr/>
          <p:nvPr>
            <p:custDataLst>
              <p:tags r:id="rId14"/>
            </p:custDataLst>
          </p:nvPr>
        </p:nvSpPr>
        <p:spPr>
          <a:xfrm flipH="1">
            <a:off x="2097951" y="4802572"/>
            <a:ext cx="533386" cy="533386"/>
          </a:xfrm>
          <a:prstGeom prst="chevron">
            <a:avLst>
              <a:gd name="adj" fmla="val 455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Tree>
    <p:custDataLst>
      <p:tags r:id="rId15"/>
    </p:custData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17" name="矩形 16"/>
          <p:cNvSpPr/>
          <p:nvPr userDrawn="1">
            <p:custDataLst>
              <p:tags r:id="rId1"/>
            </p:custDataLst>
          </p:nvPr>
        </p:nvSpPr>
        <p:spPr>
          <a:xfrm>
            <a:off x="0" y="0"/>
            <a:ext cx="9144476" cy="6858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16" name="矩形 15"/>
          <p:cNvSpPr/>
          <p:nvPr userDrawn="1">
            <p:custDataLst>
              <p:tags r:id="rId2"/>
            </p:custDataLst>
          </p:nvPr>
        </p:nvSpPr>
        <p:spPr>
          <a:xfrm>
            <a:off x="219600" y="304200"/>
            <a:ext cx="87048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7172" y="762180"/>
            <a:ext cx="8229657" cy="916200"/>
          </a:xfrm>
          <a:prstGeom prst="rect">
            <a:avLst/>
          </a:prstGeom>
          <a:noFill/>
        </p:spPr>
        <p:txBody>
          <a:bodyPr wrap="square" lIns="47625" tIns="19050" rIns="47625" bIns="19050" rtlCol="0" anchor="b" anchorCtr="0">
            <a:normAutofit/>
          </a:bodyPr>
          <a:p>
            <a:pPr marL="0" indent="0" algn="l">
              <a:lnSpc>
                <a:spcPct val="100000"/>
              </a:lnSpc>
              <a:spcBef>
                <a:spcPts val="0"/>
              </a:spcBef>
              <a:spcAft>
                <a:spcPts val="0"/>
              </a:spcAft>
              <a:buSzPct val="100000"/>
              <a:buNone/>
            </a:pPr>
            <a:r>
              <a:rPr lang="en-US" altLang="zh-CN" sz="4000" b="1" spc="24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CM配置管理</a:t>
            </a:r>
            <a:endParaRPr lang="en-US" altLang="zh-CN" sz="4000" b="1" spc="24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2" name="Title 6"/>
          <p:cNvSpPr txBox="1"/>
          <p:nvPr>
            <p:custDataLst>
              <p:tags r:id="rId4"/>
            </p:custDataLst>
          </p:nvPr>
        </p:nvSpPr>
        <p:spPr>
          <a:xfrm>
            <a:off x="457919" y="2590833"/>
            <a:ext cx="5120208" cy="694844"/>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sz="3600" b="1" i="0" spc="20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rPr>
              <a:t>强项：</a:t>
            </a:r>
            <a:endParaRPr kumimoji="0" sz="3600" b="1" i="0" spc="20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endParaRPr>
          </a:p>
        </p:txBody>
      </p:sp>
      <p:sp>
        <p:nvSpPr>
          <p:cNvPr id="14" name="Title 6"/>
          <p:cNvSpPr txBox="1"/>
          <p:nvPr>
            <p:custDataLst>
              <p:tags r:id="rId5"/>
            </p:custDataLst>
          </p:nvPr>
        </p:nvSpPr>
        <p:spPr>
          <a:xfrm>
            <a:off x="457443" y="3338541"/>
            <a:ext cx="5120194" cy="1995529"/>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有配置管理计划，规范</a:t>
            </a:r>
            <a:endPar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SVN管理版本</a:t>
            </a:r>
            <a:endPar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有变更活动指导规范和实施过程</a:t>
            </a:r>
            <a:endPar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
        <p:nvSpPr>
          <p:cNvPr id="13" name="Title 6"/>
          <p:cNvSpPr txBox="1"/>
          <p:nvPr>
            <p:custDataLst>
              <p:tags r:id="rId6"/>
            </p:custDataLst>
          </p:nvPr>
        </p:nvSpPr>
        <p:spPr>
          <a:xfrm>
            <a:off x="5806890" y="2590800"/>
            <a:ext cx="2880598" cy="695000"/>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58800" marR="0" lvl="0" indent="-558800" algn="l" defTabSz="913765" rtl="0" eaLnBrk="1" fontAlgn="base" latinLnBrk="0" hangingPunct="1">
              <a:lnSpc>
                <a:spcPct val="100000"/>
              </a:lnSpc>
              <a:spcBef>
                <a:spcPts val="0"/>
              </a:spcBef>
              <a:spcAft>
                <a:spcPts val="0"/>
              </a:spcAft>
              <a:buClr>
                <a:schemeClr val="tx2"/>
              </a:buClr>
              <a:buSzPct val="70000"/>
              <a:buFont typeface="Wingdings" panose="05000000000000000000" pitchFamily="2" charset="2"/>
              <a:buChar char="l"/>
            </a:pPr>
            <a:r>
              <a:rPr kumimoji="0" sz="3600" b="1" i="0" spc="20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rPr>
              <a:t>弱项：</a:t>
            </a:r>
            <a:endParaRPr kumimoji="0" sz="3600" b="1" i="0" spc="20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endParaRPr>
          </a:p>
        </p:txBody>
      </p:sp>
      <p:sp>
        <p:nvSpPr>
          <p:cNvPr id="15" name="Title 6"/>
          <p:cNvSpPr txBox="1"/>
          <p:nvPr>
            <p:custDataLst>
              <p:tags r:id="rId7"/>
            </p:custDataLst>
          </p:nvPr>
        </p:nvSpPr>
        <p:spPr>
          <a:xfrm>
            <a:off x="5806414" y="3338676"/>
            <a:ext cx="2880584" cy="1995959"/>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无</a:t>
            </a:r>
            <a:endPar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sz="18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改进建议：</a:t>
            </a:r>
            <a:endParaRPr sz="18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完善审计计划和审计报告的输出</a:t>
            </a:r>
            <a:endPar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Tree>
    <p:custDataLst>
      <p:tags r:id="rId8"/>
    </p:custDataLst>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rPr>
              <a:t>CM实现情况</a:t>
            </a:r>
            <a:endPar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688"/>
          <p:cNvGraphicFramePr>
            <a:graphicFrameLocks noGrp="1"/>
          </p:cNvGraphicFramePr>
          <p:nvPr>
            <p:custDataLst>
              <p:tags r:id="rId10"/>
            </p:custDataLst>
          </p:nvPr>
        </p:nvGraphicFramePr>
        <p:xfrm>
          <a:off x="4645975" y="1928835"/>
          <a:ext cx="3681095" cy="3552825"/>
        </p:xfrm>
        <a:graphic>
          <a:graphicData uri="http://schemas.openxmlformats.org/drawingml/2006/table">
            <a:tbl>
              <a:tblPr/>
              <a:tblGrid>
                <a:gridCol w="2331720"/>
                <a:gridCol w="1349375"/>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CM</a:t>
                      </a:r>
                      <a:endParaRPr kumimoji="0" lang="en-US" altLang="zh-CN"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75%</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85%</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7</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bl>
          </a:graphicData>
        </a:graphic>
      </p:graphicFrame>
    </p:spTree>
    <p:custDataLst>
      <p:tags r:id="rId11"/>
    </p:custData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3"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矩形 13"/>
          <p:cNvSpPr/>
          <p:nvPr>
            <p:custDataLst>
              <p:tags r:id="rId3"/>
            </p:custDataLst>
          </p:nvPr>
        </p:nvSpPr>
        <p:spPr>
          <a:xfrm>
            <a:off x="4686300" y="2438400"/>
            <a:ext cx="3886200" cy="2743200"/>
          </a:xfrm>
          <a:prstGeom prst="rect">
            <a:avLst/>
          </a:prstGeom>
          <a:noFill/>
          <a:ln w="19050">
            <a:solidFill>
              <a:schemeClr val="accent1">
                <a:alpha val="2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350">
              <a:solidFill>
                <a:schemeClr val="lt1"/>
              </a:solidFill>
              <a:latin typeface="微软雅黑" panose="020B0503020204020204" charset="-122"/>
              <a:ea typeface="微软雅黑" panose="020B0503020204020204" charset="-122"/>
              <a:sym typeface="+mn-ea"/>
            </a:endParaRPr>
          </a:p>
        </p:txBody>
      </p:sp>
      <p:sp>
        <p:nvSpPr>
          <p:cNvPr id="15" name="矩形 12"/>
          <p:cNvSpPr/>
          <p:nvPr>
            <p:custDataLst>
              <p:tags r:id="rId4"/>
            </p:custDataLst>
          </p:nvPr>
        </p:nvSpPr>
        <p:spPr>
          <a:xfrm>
            <a:off x="457200" y="2438400"/>
            <a:ext cx="3886200" cy="2743200"/>
          </a:xfrm>
          <a:prstGeom prst="rect">
            <a:avLst/>
          </a:prstGeom>
          <a:noFill/>
          <a:ln w="19050">
            <a:solidFill>
              <a:schemeClr val="accent1">
                <a:alpha val="2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1350">
              <a:solidFill>
                <a:schemeClr val="lt1"/>
              </a:solidFill>
              <a:latin typeface="微软雅黑" panose="020B0503020204020204" charset="-122"/>
              <a:ea typeface="微软雅黑" panose="020B0503020204020204" charset="-122"/>
              <a:sym typeface="+mn-ea"/>
            </a:endParaRPr>
          </a:p>
        </p:txBody>
      </p:sp>
      <p:sp>
        <p:nvSpPr>
          <p:cNvPr id="16" name="矩形 14"/>
          <p:cNvSpPr/>
          <p:nvPr>
            <p:custDataLst>
              <p:tags r:id="rId5"/>
            </p:custDataLst>
          </p:nvPr>
        </p:nvSpPr>
        <p:spPr>
          <a:xfrm>
            <a:off x="571500" y="2590800"/>
            <a:ext cx="3886200" cy="2743200"/>
          </a:xfrm>
          <a:prstGeom prst="rect">
            <a:avLst/>
          </a:prstGeom>
          <a:solidFill>
            <a:schemeClr val="lt2"/>
          </a:solidFill>
          <a:ln w="1905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ltLang="zh-CN" sz="1350">
              <a:solidFill>
                <a:schemeClr val="lt1"/>
              </a:solidFill>
              <a:latin typeface="微软雅黑" panose="020B0503020204020204" charset="-122"/>
              <a:ea typeface="微软雅黑" panose="020B0503020204020204" charset="-122"/>
              <a:sym typeface="+mn-ea"/>
            </a:endParaRPr>
          </a:p>
        </p:txBody>
      </p:sp>
      <p:sp>
        <p:nvSpPr>
          <p:cNvPr id="17" name="矩形 16"/>
          <p:cNvSpPr/>
          <p:nvPr>
            <p:custDataLst>
              <p:tags r:id="rId6"/>
            </p:custDataLst>
          </p:nvPr>
        </p:nvSpPr>
        <p:spPr>
          <a:xfrm>
            <a:off x="4800600" y="2590800"/>
            <a:ext cx="3886200" cy="2743200"/>
          </a:xfrm>
          <a:prstGeom prst="rect">
            <a:avLst/>
          </a:prstGeom>
          <a:solidFill>
            <a:schemeClr val="lt2"/>
          </a:solidFill>
          <a:ln w="1905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ltLang="zh-CN" sz="1350">
              <a:solidFill>
                <a:schemeClr val="lt1"/>
              </a:solidFill>
              <a:latin typeface="微软雅黑" panose="020B0503020204020204" charset="-122"/>
              <a:ea typeface="微软雅黑" panose="020B0503020204020204" charset="-122"/>
              <a:sym typeface="+mn-ea"/>
            </a:endParaRPr>
          </a:p>
        </p:txBody>
      </p:sp>
      <p:sp>
        <p:nvSpPr>
          <p:cNvPr id="5" name="文本框 4"/>
          <p:cNvSpPr txBox="1"/>
          <p:nvPr>
            <p:custDataLst>
              <p:tags r:id="rId7"/>
            </p:custDataLst>
          </p:nvPr>
        </p:nvSpPr>
        <p:spPr>
          <a:xfrm>
            <a:off x="457200" y="1027652"/>
            <a:ext cx="8229600" cy="679514"/>
          </a:xfrm>
          <a:prstGeom prst="rect">
            <a:avLst/>
          </a:prstGeom>
          <a:noFill/>
        </p:spPr>
        <p:txBody>
          <a:bodyPr wrap="square" lIns="47625" tIns="19050" rIns="47625" bIns="19050" rtlCol="0" anchor="t" anchorCtr="0">
            <a:normAutofit/>
          </a:bodyPr>
          <a:p>
            <a:pPr marL="0" indent="0" algn="l">
              <a:lnSpc>
                <a:spcPct val="100000"/>
              </a:lnSpc>
              <a:spcBef>
                <a:spcPts val="0"/>
              </a:spcBef>
              <a:spcAft>
                <a:spcPts val="0"/>
              </a:spcAft>
              <a:buSzPct val="100000"/>
              <a:buNone/>
            </a:pPr>
            <a:r>
              <a:rPr lang="en-US" altLang="zh-CN" sz="3600" b="1" spc="20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CAR原因分析与解决方案</a:t>
            </a:r>
            <a:endParaRPr lang="en-US" altLang="zh-CN" sz="3600" b="1" spc="20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1" name="Title 6"/>
          <p:cNvSpPr txBox="1"/>
          <p:nvPr>
            <p:custDataLst>
              <p:tags r:id="rId8"/>
            </p:custDataLst>
          </p:nvPr>
        </p:nvSpPr>
        <p:spPr>
          <a:xfrm>
            <a:off x="800576" y="3004338"/>
            <a:ext cx="4909725" cy="694821"/>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sz="3800" b="1" i="0" spc="2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rPr>
              <a:t>强项：</a:t>
            </a:r>
            <a:endParaRPr kumimoji="0" sz="3800" b="1" i="0" spc="2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endParaRPr>
          </a:p>
        </p:txBody>
      </p:sp>
      <p:sp>
        <p:nvSpPr>
          <p:cNvPr id="14" name="Title 6"/>
          <p:cNvSpPr txBox="1"/>
          <p:nvPr>
            <p:custDataLst>
              <p:tags r:id="rId9"/>
            </p:custDataLst>
          </p:nvPr>
        </p:nvSpPr>
        <p:spPr>
          <a:xfrm>
            <a:off x="800100" y="3752022"/>
            <a:ext cx="4909711" cy="1781415"/>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20000"/>
              </a:lnSpc>
              <a:spcBef>
                <a:spcPts val="0"/>
              </a:spcBef>
              <a:spcAft>
                <a:spcPts val="800"/>
              </a:spcAft>
              <a:buSzPct val="100000"/>
            </a:pPr>
            <a:r>
              <a:rPr sz="2200" spc="2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依据CAR识别过程的问题，解决根本问题</a:t>
            </a:r>
            <a:endParaRPr sz="2200" spc="2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
        <p:nvSpPr>
          <p:cNvPr id="8" name="Title 6"/>
          <p:cNvSpPr txBox="1"/>
          <p:nvPr>
            <p:custDataLst>
              <p:tags r:id="rId10"/>
            </p:custDataLst>
          </p:nvPr>
        </p:nvSpPr>
        <p:spPr>
          <a:xfrm>
            <a:off x="6510877" y="3002833"/>
            <a:ext cx="1947323" cy="992084"/>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84200" marR="0" lvl="0" indent="-584200" algn="l" defTabSz="913765" rtl="0" eaLnBrk="1" fontAlgn="base" latinLnBrk="0" hangingPunct="1">
              <a:lnSpc>
                <a:spcPct val="100000"/>
              </a:lnSpc>
              <a:spcBef>
                <a:spcPts val="0"/>
              </a:spcBef>
              <a:spcAft>
                <a:spcPts val="0"/>
              </a:spcAft>
              <a:buClr>
                <a:schemeClr val="tx2"/>
              </a:buClr>
              <a:buSzPct val="70000"/>
              <a:buFont typeface="Wingdings" panose="05000000000000000000" pitchFamily="2" charset="2"/>
              <a:buChar char="l"/>
            </a:pPr>
            <a:r>
              <a:rPr kumimoji="0" sz="3800" b="1" i="0" spc="2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rPr>
              <a:t>弱项：</a:t>
            </a:r>
            <a:endParaRPr kumimoji="0" sz="3800" b="1" i="0" spc="2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endParaRPr>
          </a:p>
        </p:txBody>
      </p:sp>
      <p:sp>
        <p:nvSpPr>
          <p:cNvPr id="10" name="Title 6"/>
          <p:cNvSpPr txBox="1"/>
          <p:nvPr>
            <p:custDataLst>
              <p:tags r:id="rId11"/>
            </p:custDataLst>
          </p:nvPr>
        </p:nvSpPr>
        <p:spPr>
          <a:xfrm>
            <a:off x="6510401" y="3993774"/>
            <a:ext cx="1947308" cy="1530110"/>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ctr">
              <a:lnSpc>
                <a:spcPct val="120000"/>
              </a:lnSpc>
              <a:spcBef>
                <a:spcPts val="0"/>
              </a:spcBef>
              <a:spcAft>
                <a:spcPts val="800"/>
              </a:spcAft>
              <a:buSzPct val="100000"/>
              <a:buFont typeface="Wingdings" panose="05000000000000000000" charset="0"/>
              <a:buChar char="l"/>
            </a:pPr>
            <a:r>
              <a:rPr sz="2200" spc="14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无</a:t>
            </a:r>
            <a:endParaRPr sz="2200" spc="14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81000" lvl="0" indent="-381000" algn="l" fontAlgn="ctr">
              <a:lnSpc>
                <a:spcPct val="120000"/>
              </a:lnSpc>
              <a:spcBef>
                <a:spcPts val="0"/>
              </a:spcBef>
              <a:spcAft>
                <a:spcPts val="800"/>
              </a:spcAft>
              <a:buSzPct val="100000"/>
              <a:buFont typeface="Wingdings" panose="05000000000000000000" charset="0"/>
              <a:buChar char="l"/>
            </a:pPr>
            <a:r>
              <a:rPr sz="2200" spc="14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改进建议</a:t>
            </a:r>
            <a:endParaRPr sz="2200" spc="14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81000" lvl="0" indent="-381000" algn="l" fontAlgn="ctr">
              <a:lnSpc>
                <a:spcPct val="120000"/>
              </a:lnSpc>
              <a:spcBef>
                <a:spcPts val="0"/>
              </a:spcBef>
              <a:spcAft>
                <a:spcPts val="800"/>
              </a:spcAft>
              <a:buSzPct val="100000"/>
              <a:buFont typeface="Wingdings" panose="05000000000000000000" charset="0"/>
              <a:buChar char="l"/>
            </a:pPr>
            <a:r>
              <a:rPr sz="2200" spc="14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无</a:t>
            </a:r>
            <a:endParaRPr sz="2200" spc="14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Tree>
    <p:custDataLst>
      <p:tags r:id="rId12"/>
    </p:custData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rPr>
              <a:t>CAR实现情况</a:t>
            </a:r>
            <a:endPar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245"/>
          <p:cNvGraphicFramePr>
            <a:graphicFrameLocks noGrp="1"/>
          </p:cNvGraphicFramePr>
          <p:nvPr>
            <p:custDataLst>
              <p:tags r:id="rId10"/>
            </p:custDataLst>
          </p:nvPr>
        </p:nvGraphicFramePr>
        <p:xfrm>
          <a:off x="4671692" y="1928835"/>
          <a:ext cx="3629660" cy="3552825"/>
        </p:xfrm>
        <a:graphic>
          <a:graphicData uri="http://schemas.openxmlformats.org/drawingml/2006/table">
            <a:tbl>
              <a:tblPr/>
              <a:tblGrid>
                <a:gridCol w="2381885"/>
                <a:gridCol w="1247775"/>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CAR</a:t>
                      </a:r>
                      <a:endPar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cap="flat">
                      <a:noFill/>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80%</a:t>
                      </a:r>
                      <a:endPar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a:t>
                      </a:r>
                      <a:endPar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bl>
          </a:graphicData>
        </a:graphic>
      </p:graphicFrame>
    </p:spTree>
    <p:custDataLst>
      <p:tags r:id="rId11"/>
    </p:custData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0" name="装饰 1"/>
          <p:cNvSpPr/>
          <p:nvPr>
            <p:custDataLst>
              <p:tags r:id="rId3"/>
            </p:custDataLst>
          </p:nvPr>
        </p:nvSpPr>
        <p:spPr>
          <a:xfrm>
            <a:off x="800107" y="1543062"/>
            <a:ext cx="7543861" cy="377193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1" lang="zh-CN" altLang="en-US" sz="1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cxnSp>
        <p:nvCxnSpPr>
          <p:cNvPr id="11" name="装饰 2"/>
          <p:cNvCxnSpPr/>
          <p:nvPr>
            <p:custDataLst>
              <p:tags r:id="rId4"/>
            </p:custDataLst>
          </p:nvPr>
        </p:nvCxnSpPr>
        <p:spPr>
          <a:xfrm>
            <a:off x="4886315" y="2471755"/>
            <a:ext cx="0" cy="2028825"/>
          </a:xfrm>
          <a:prstGeom prst="line">
            <a:avLst/>
          </a:prstGeom>
          <a:ln w="127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装饰 5"/>
          <p:cNvSpPr>
            <a:spLocks noChangeAspect="1"/>
          </p:cNvSpPr>
          <p:nvPr>
            <p:custDataLst>
              <p:tags r:id="rId5"/>
            </p:custDataLst>
          </p:nvPr>
        </p:nvSpPr>
        <p:spPr>
          <a:xfrm>
            <a:off x="1285923" y="1864604"/>
            <a:ext cx="240506" cy="359569"/>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3" name="装饰 6"/>
          <p:cNvSpPr>
            <a:spLocks noChangeAspect="1"/>
          </p:cNvSpPr>
          <p:nvPr>
            <p:custDataLst>
              <p:tags r:id="rId6"/>
            </p:custDataLst>
          </p:nvPr>
        </p:nvSpPr>
        <p:spPr>
          <a:xfrm>
            <a:off x="1590723" y="1864604"/>
            <a:ext cx="240506" cy="359569"/>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4" name="装饰 3"/>
          <p:cNvSpPr>
            <a:spLocks noChangeAspect="1"/>
          </p:cNvSpPr>
          <p:nvPr>
            <p:custDataLst>
              <p:tags r:id="rId7"/>
            </p:custDataLst>
          </p:nvPr>
        </p:nvSpPr>
        <p:spPr>
          <a:xfrm>
            <a:off x="3788312" y="4336012"/>
            <a:ext cx="233363" cy="359569"/>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5" name="装饰 4"/>
          <p:cNvSpPr>
            <a:spLocks noChangeAspect="1"/>
          </p:cNvSpPr>
          <p:nvPr>
            <p:custDataLst>
              <p:tags r:id="rId8"/>
            </p:custDataLst>
          </p:nvPr>
        </p:nvSpPr>
        <p:spPr>
          <a:xfrm>
            <a:off x="4093112" y="4336012"/>
            <a:ext cx="233363" cy="359569"/>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Title 6"/>
          <p:cNvSpPr txBox="1"/>
          <p:nvPr>
            <p:custDataLst>
              <p:tags r:id="rId9"/>
            </p:custDataLst>
          </p:nvPr>
        </p:nvSpPr>
        <p:spPr>
          <a:xfrm>
            <a:off x="5457777" y="2125985"/>
            <a:ext cx="2514600" cy="2606030"/>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强项：</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有结构化决策流程</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弱项：</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未能清晰描述决策分析过程</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838200" lvl="2" indent="-254000" algn="l" fontAlgn="ctr">
              <a:lnSpc>
                <a:spcPct val="120000"/>
              </a:lnSpc>
              <a:spcBef>
                <a:spcPts val="0"/>
              </a:spcBef>
              <a:spcAft>
                <a:spcPts val="800"/>
              </a:spcAft>
              <a:buSzPct val="100000"/>
              <a:buFont typeface="Arial" panose="020B0604020202020204" pitchFamily="34" charset="0"/>
              <a:buChar char="●"/>
            </a:pPr>
            <a:r>
              <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改进建议：</a:t>
            </a:r>
            <a:endPar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提高项目实施力度</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
        <p:nvSpPr>
          <p:cNvPr id="17" name="文本框 16"/>
          <p:cNvSpPr txBox="1"/>
          <p:nvPr>
            <p:custDataLst>
              <p:tags r:id="rId10"/>
            </p:custDataLst>
          </p:nvPr>
        </p:nvSpPr>
        <p:spPr>
          <a:xfrm>
            <a:off x="1171623" y="2772415"/>
            <a:ext cx="3204876" cy="1028690"/>
          </a:xfrm>
          <a:prstGeom prst="rect">
            <a:avLst/>
          </a:prstGeom>
          <a:noFill/>
        </p:spPr>
        <p:txBody>
          <a:bodyPr wrap="square" lIns="47625" tIns="19050" rIns="47625" bIns="19050" rtlCol="0" anchor="ctr" anchorCtr="0">
            <a:normAutofit lnSpcReduction="10000"/>
          </a:bodyPr>
          <a:p>
            <a:pPr marL="0" indent="0" algn="ctr">
              <a:lnSpc>
                <a:spcPct val="100000"/>
              </a:lnSpc>
              <a:spcBef>
                <a:spcPts val="0"/>
              </a:spcBef>
              <a:spcAft>
                <a:spcPts val="0"/>
              </a:spcAft>
              <a:buSzPct val="100000"/>
              <a:buNone/>
            </a:pPr>
            <a:r>
              <a:rPr lang="en-US" altLang="zh-CN" sz="3200" b="1" spc="16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DAR决策分析和解决方案</a:t>
            </a:r>
            <a:endParaRPr lang="en-US" altLang="zh-CN" sz="3200" b="1" spc="16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ustDataLst>
      <p:tags r:id="rId11"/>
    </p:custData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rPr>
              <a:t>DAR实现情况</a:t>
            </a:r>
            <a:endPar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316"/>
          <p:cNvGraphicFramePr>
            <a:graphicFrameLocks noGrp="1"/>
          </p:cNvGraphicFramePr>
          <p:nvPr>
            <p:custDataLst>
              <p:tags r:id="rId10"/>
            </p:custDataLst>
          </p:nvPr>
        </p:nvGraphicFramePr>
        <p:xfrm>
          <a:off x="4656134" y="1928835"/>
          <a:ext cx="3660775" cy="3552825"/>
        </p:xfrm>
        <a:graphic>
          <a:graphicData uri="http://schemas.openxmlformats.org/drawingml/2006/table">
            <a:tbl>
              <a:tblPr/>
              <a:tblGrid>
                <a:gridCol w="2351405"/>
                <a:gridCol w="1309370"/>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DAR</a:t>
                      </a:r>
                      <a:endParaRPr kumimoji="0" lang="en-US" altLang="zh-CN"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100%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90%</a:t>
                      </a:r>
                      <a:endPar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lang="en-US" altLang="zh-CN" sz="1600" b="1" spc="120" smtClean="0">
                          <a:ln>
                            <a:noFill/>
                          </a:ln>
                          <a:effectLst/>
                          <a:latin typeface="微软雅黑" panose="020B0503020204020204" charset="-122"/>
                          <a:ea typeface="微软雅黑" panose="020B0503020204020204" charset="-122"/>
                          <a:cs typeface="微软雅黑" panose="020B0503020204020204" charset="-122"/>
                          <a:sym typeface="+mn-ea"/>
                        </a:rPr>
                        <a:t>90%</a:t>
                      </a:r>
                      <a:endPar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sym typeface="+mn-ea"/>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a:t>
                      </a:r>
                      <a:endPar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93%</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bl>
          </a:graphicData>
        </a:graphic>
      </p:graphicFrame>
    </p:spTree>
    <p:custDataLst>
      <p:tags r:id="rId11"/>
    </p:custData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0"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cs typeface="微软雅黑" panose="020B0503020204020204" charset="-122"/>
            </a:endParaRPr>
          </a:p>
        </p:txBody>
      </p:sp>
      <p:sp>
        <p:nvSpPr>
          <p:cNvPr id="2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cs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9"/>
            </p:custDataLst>
          </p:nvPr>
        </p:nvSpPr>
        <p:spPr>
          <a:xfrm>
            <a:off x="457168" y="2388989"/>
            <a:ext cx="274321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sz="3300" b="1" spc="160">
                <a:solidFill>
                  <a:schemeClr val="tx2">
                    <a:lumMod val="10000"/>
                  </a:schemeClr>
                </a:solidFill>
                <a:uFillTx/>
                <a:latin typeface="微软雅黑" panose="020B0503020204020204" charset="-122"/>
                <a:ea typeface="微软雅黑" panose="020B0503020204020204" charset="-122"/>
                <a:sym typeface="微软雅黑" panose="020B0503020204020204" charset="-122"/>
              </a:rPr>
              <a:t>改进过程域</a:t>
            </a:r>
            <a:endParaRPr sz="3300" b="1" spc="160">
              <a:solidFill>
                <a:schemeClr val="tx2">
                  <a:lumMod val="10000"/>
                </a:schemeClr>
              </a:solidFill>
              <a:uFillTx/>
              <a:latin typeface="微软雅黑" panose="020B0503020204020204" charset="-122"/>
              <a:ea typeface="微软雅黑" panose="020B0503020204020204" charset="-122"/>
              <a:sym typeface="微软雅黑" panose="020B0503020204020204" charset="-122"/>
            </a:endParaRPr>
          </a:p>
        </p:txBody>
      </p:sp>
      <p:sp>
        <p:nvSpPr>
          <p:cNvPr id="5" name="矩形 4"/>
          <p:cNvSpPr/>
          <p:nvPr>
            <p:custDataLst>
              <p:tags r:id="rId10"/>
            </p:custDataLst>
          </p:nvPr>
        </p:nvSpPr>
        <p:spPr>
          <a:xfrm>
            <a:off x="7772500" y="2121104"/>
            <a:ext cx="229862" cy="45643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
        <p:nvSpPr>
          <p:cNvPr id="2" name="矩形 2"/>
          <p:cNvSpPr/>
          <p:nvPr>
            <p:custDataLst>
              <p:tags r:id="rId11"/>
            </p:custDataLst>
          </p:nvPr>
        </p:nvSpPr>
        <p:spPr>
          <a:xfrm>
            <a:off x="4571319" y="2193791"/>
            <a:ext cx="3413434" cy="311059"/>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0000"/>
          </a:bodyPr>
          <a:p>
            <a:pPr marL="0" lvl="0" indent="0" algn="ctr">
              <a:lnSpc>
                <a:spcPct val="100000"/>
              </a:lnSpc>
              <a:spcBef>
                <a:spcPts val="0"/>
              </a:spcBef>
              <a:spcAft>
                <a:spcPts val="800"/>
              </a:spcAft>
              <a:buSzPct val="100000"/>
            </a:pPr>
            <a:r>
              <a:rPr sz="1400" b="1" spc="60">
                <a:solidFill>
                  <a:schemeClr val="dk1"/>
                </a:solidFill>
                <a:uFillTx/>
                <a:latin typeface="微软雅黑" panose="020B0503020204020204" charset="-122"/>
                <a:cs typeface="微软雅黑" panose="020B0503020204020204" charset="-122"/>
                <a:sym typeface="+mn-ea"/>
              </a:rPr>
              <a:t>治理过程（GOV） </a:t>
            </a:r>
            <a:endParaRPr sz="1400" b="1" spc="60">
              <a:solidFill>
                <a:schemeClr val="dk1"/>
              </a:solidFill>
              <a:uFillTx/>
              <a:latin typeface="微软雅黑" panose="020B0503020204020204" charset="-122"/>
              <a:cs typeface="微软雅黑" panose="020B0503020204020204" charset="-122"/>
              <a:sym typeface="+mn-ea"/>
            </a:endParaRPr>
          </a:p>
        </p:txBody>
      </p:sp>
      <p:sp>
        <p:nvSpPr>
          <p:cNvPr id="4" name="燕尾形 3"/>
          <p:cNvSpPr/>
          <p:nvPr>
            <p:custDataLst>
              <p:tags r:id="rId12"/>
            </p:custDataLst>
          </p:nvPr>
        </p:nvSpPr>
        <p:spPr>
          <a:xfrm>
            <a:off x="7772500" y="2120600"/>
            <a:ext cx="457439" cy="457439"/>
          </a:xfrm>
          <a:prstGeom prst="chevron">
            <a:avLst>
              <a:gd name="adj" fmla="val 455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7000" bIns="27000" rtlCol="0" anchor="ctr">
            <a:normAutofit/>
          </a:bodyPr>
          <a:p>
            <a:pPr algn="r"/>
            <a:endParaRPr lang="zh-CN" altLang="en-US" sz="1800" dirty="0">
              <a:solidFill>
                <a:srgbClr val="FFFFFF"/>
              </a:solidFill>
              <a:latin typeface="微软雅黑" panose="020B0503020204020204" charset="-122"/>
              <a:cs typeface="微软雅黑" panose="020B0503020204020204" charset="-122"/>
              <a:sym typeface="Arial" panose="020B0604020202020204" pitchFamily="34" charset="0"/>
            </a:endParaRPr>
          </a:p>
        </p:txBody>
      </p:sp>
      <p:sp>
        <p:nvSpPr>
          <p:cNvPr id="13" name="矩形 12"/>
          <p:cNvSpPr/>
          <p:nvPr>
            <p:custDataLst>
              <p:tags r:id="rId13"/>
            </p:custDataLst>
          </p:nvPr>
        </p:nvSpPr>
        <p:spPr>
          <a:xfrm>
            <a:off x="7772500" y="3205784"/>
            <a:ext cx="229862" cy="45643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
        <p:nvSpPr>
          <p:cNvPr id="14" name="矩形 13"/>
          <p:cNvSpPr/>
          <p:nvPr>
            <p:custDataLst>
              <p:tags r:id="rId14"/>
            </p:custDataLst>
          </p:nvPr>
        </p:nvSpPr>
        <p:spPr>
          <a:xfrm>
            <a:off x="4571319" y="3278470"/>
            <a:ext cx="3413434" cy="311059"/>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0000"/>
          </a:bodyPr>
          <a:p>
            <a:pPr marL="0" lvl="0" indent="0" algn="ctr">
              <a:lnSpc>
                <a:spcPct val="100000"/>
              </a:lnSpc>
              <a:spcBef>
                <a:spcPts val="0"/>
              </a:spcBef>
              <a:spcAft>
                <a:spcPts val="800"/>
              </a:spcAft>
              <a:buSzPct val="100000"/>
            </a:pPr>
            <a:r>
              <a:rPr sz="1400" b="1" spc="60">
                <a:solidFill>
                  <a:schemeClr val="dk1"/>
                </a:solidFill>
                <a:uFillTx/>
                <a:latin typeface="微软雅黑" panose="020B0503020204020204" charset="-122"/>
                <a:cs typeface="微软雅黑" panose="020B0503020204020204" charset="-122"/>
                <a:sym typeface="+mn-ea"/>
              </a:rPr>
              <a:t>组织过程管理（PCM）</a:t>
            </a:r>
            <a:endParaRPr sz="1400" b="1" spc="60">
              <a:solidFill>
                <a:schemeClr val="dk1"/>
              </a:solidFill>
              <a:uFillTx/>
              <a:latin typeface="微软雅黑" panose="020B0503020204020204" charset="-122"/>
              <a:cs typeface="微软雅黑" panose="020B0503020204020204" charset="-122"/>
              <a:sym typeface="+mn-ea"/>
            </a:endParaRPr>
          </a:p>
        </p:txBody>
      </p:sp>
      <p:sp>
        <p:nvSpPr>
          <p:cNvPr id="15" name="燕尾形 14"/>
          <p:cNvSpPr/>
          <p:nvPr>
            <p:custDataLst>
              <p:tags r:id="rId15"/>
            </p:custDataLst>
          </p:nvPr>
        </p:nvSpPr>
        <p:spPr>
          <a:xfrm>
            <a:off x="7772500" y="3205279"/>
            <a:ext cx="457439" cy="457439"/>
          </a:xfrm>
          <a:prstGeom prst="chevron">
            <a:avLst>
              <a:gd name="adj" fmla="val 455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27000" bIns="27000" rtlCol="0" anchor="ctr">
            <a:normAutofit/>
          </a:bodyPr>
          <a:p>
            <a:pPr algn="r"/>
            <a:endParaRPr lang="zh-CN" altLang="en-US" sz="1800" dirty="0">
              <a:solidFill>
                <a:srgbClr val="FFFFFF"/>
              </a:solidFill>
              <a:latin typeface="微软雅黑" panose="020B0503020204020204" charset="-122"/>
              <a:cs typeface="微软雅黑" panose="020B0503020204020204" charset="-122"/>
              <a:sym typeface="Arial" panose="020B0604020202020204" pitchFamily="34" charset="0"/>
            </a:endParaRPr>
          </a:p>
        </p:txBody>
      </p:sp>
      <p:sp>
        <p:nvSpPr>
          <p:cNvPr id="21" name="矩形 20"/>
          <p:cNvSpPr/>
          <p:nvPr>
            <p:custDataLst>
              <p:tags r:id="rId16"/>
            </p:custDataLst>
          </p:nvPr>
        </p:nvSpPr>
        <p:spPr>
          <a:xfrm>
            <a:off x="7772500" y="4290464"/>
            <a:ext cx="229862" cy="45643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
        <p:nvSpPr>
          <p:cNvPr id="8" name="矩形 21"/>
          <p:cNvSpPr/>
          <p:nvPr>
            <p:custDataLst>
              <p:tags r:id="rId17"/>
            </p:custDataLst>
          </p:nvPr>
        </p:nvSpPr>
        <p:spPr>
          <a:xfrm>
            <a:off x="4571319" y="4363150"/>
            <a:ext cx="3413434" cy="311059"/>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0000"/>
          </a:bodyPr>
          <a:p>
            <a:pPr marL="0" lvl="0" indent="0" algn="ctr">
              <a:lnSpc>
                <a:spcPct val="100000"/>
              </a:lnSpc>
              <a:spcBef>
                <a:spcPts val="0"/>
              </a:spcBef>
              <a:spcAft>
                <a:spcPts val="800"/>
              </a:spcAft>
              <a:buSzPct val="100000"/>
            </a:pPr>
            <a:r>
              <a:rPr sz="1400" b="1" spc="60">
                <a:solidFill>
                  <a:schemeClr val="dk1"/>
                </a:solidFill>
                <a:uFillTx/>
                <a:latin typeface="微软雅黑" panose="020B0503020204020204" charset="-122"/>
                <a:cs typeface="微软雅黑" panose="020B0503020204020204" charset="-122"/>
                <a:sym typeface="+mn-ea"/>
              </a:rPr>
              <a:t>组织培训（OT）</a:t>
            </a:r>
            <a:endParaRPr sz="1400" b="1" spc="60">
              <a:solidFill>
                <a:schemeClr val="dk1"/>
              </a:solidFill>
              <a:uFillTx/>
              <a:latin typeface="微软雅黑" panose="020B0503020204020204" charset="-122"/>
              <a:cs typeface="微软雅黑" panose="020B0503020204020204" charset="-122"/>
              <a:sym typeface="+mn-ea"/>
            </a:endParaRPr>
          </a:p>
        </p:txBody>
      </p:sp>
      <p:sp>
        <p:nvSpPr>
          <p:cNvPr id="9" name="燕尾形 22"/>
          <p:cNvSpPr/>
          <p:nvPr>
            <p:custDataLst>
              <p:tags r:id="rId18"/>
            </p:custDataLst>
          </p:nvPr>
        </p:nvSpPr>
        <p:spPr>
          <a:xfrm>
            <a:off x="7772500" y="4289960"/>
            <a:ext cx="457439" cy="457439"/>
          </a:xfrm>
          <a:prstGeom prst="chevron">
            <a:avLst>
              <a:gd name="adj" fmla="val 45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7000" bIns="27000" rtlCol="0" anchor="ctr">
            <a:normAutofit/>
          </a:bodyPr>
          <a:p>
            <a:pPr algn="r"/>
            <a:endParaRPr lang="zh-CN" altLang="en-US" sz="1800" dirty="0">
              <a:solidFill>
                <a:srgbClr val="FFFFFF"/>
              </a:solidFill>
              <a:latin typeface="微软雅黑" panose="020B0503020204020204" charset="-122"/>
              <a:cs typeface="微软雅黑" panose="020B0503020204020204" charset="-122"/>
              <a:sym typeface="Arial" panose="020B0604020202020204" pitchFamily="34" charset="0"/>
            </a:endParaRPr>
          </a:p>
        </p:txBody>
      </p:sp>
      <p:sp>
        <p:nvSpPr>
          <p:cNvPr id="10" name="矩形 8"/>
          <p:cNvSpPr/>
          <p:nvPr>
            <p:custDataLst>
              <p:tags r:id="rId19"/>
            </p:custDataLst>
          </p:nvPr>
        </p:nvSpPr>
        <p:spPr>
          <a:xfrm flipH="1">
            <a:off x="4341455" y="2663444"/>
            <a:ext cx="229862" cy="45643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
        <p:nvSpPr>
          <p:cNvPr id="11" name="矩形 9"/>
          <p:cNvSpPr/>
          <p:nvPr>
            <p:custDataLst>
              <p:tags r:id="rId20"/>
            </p:custDataLst>
          </p:nvPr>
        </p:nvSpPr>
        <p:spPr>
          <a:xfrm flipH="1">
            <a:off x="4359067" y="2736130"/>
            <a:ext cx="3413434" cy="311059"/>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0000"/>
          </a:bodyPr>
          <a:p>
            <a:pPr marL="0" lvl="0" indent="0" algn="ctr">
              <a:lnSpc>
                <a:spcPct val="100000"/>
              </a:lnSpc>
              <a:spcBef>
                <a:spcPts val="0"/>
              </a:spcBef>
              <a:spcAft>
                <a:spcPts val="800"/>
              </a:spcAft>
              <a:buSzPct val="100000"/>
            </a:pPr>
            <a:r>
              <a:rPr sz="1400" b="1" spc="60">
                <a:solidFill>
                  <a:schemeClr val="dk1"/>
                </a:solidFill>
                <a:uFillTx/>
                <a:latin typeface="微软雅黑" panose="020B0503020204020204" charset="-122"/>
                <a:cs typeface="微软雅黑" panose="020B0503020204020204" charset="-122"/>
                <a:sym typeface="+mn-ea"/>
              </a:rPr>
              <a:t>实施基础设施（II）</a:t>
            </a:r>
            <a:endParaRPr sz="1400" b="1" spc="60">
              <a:solidFill>
                <a:schemeClr val="dk1"/>
              </a:solidFill>
              <a:uFillTx/>
              <a:latin typeface="微软雅黑" panose="020B0503020204020204" charset="-122"/>
              <a:cs typeface="微软雅黑" panose="020B0503020204020204" charset="-122"/>
              <a:sym typeface="+mn-ea"/>
            </a:endParaRPr>
          </a:p>
        </p:txBody>
      </p:sp>
      <p:sp>
        <p:nvSpPr>
          <p:cNvPr id="12" name="燕尾形 10"/>
          <p:cNvSpPr/>
          <p:nvPr>
            <p:custDataLst>
              <p:tags r:id="rId21"/>
            </p:custDataLst>
          </p:nvPr>
        </p:nvSpPr>
        <p:spPr>
          <a:xfrm flipH="1">
            <a:off x="4113879" y="2662939"/>
            <a:ext cx="457439" cy="457439"/>
          </a:xfrm>
          <a:prstGeom prst="chevron">
            <a:avLst>
              <a:gd name="adj" fmla="val 45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
        <p:nvSpPr>
          <p:cNvPr id="17" name="矩形 16"/>
          <p:cNvSpPr/>
          <p:nvPr>
            <p:custDataLst>
              <p:tags r:id="rId22"/>
            </p:custDataLst>
          </p:nvPr>
        </p:nvSpPr>
        <p:spPr>
          <a:xfrm flipH="1">
            <a:off x="4341455" y="3748124"/>
            <a:ext cx="229862" cy="45643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
        <p:nvSpPr>
          <p:cNvPr id="18" name="矩形 17"/>
          <p:cNvSpPr/>
          <p:nvPr>
            <p:custDataLst>
              <p:tags r:id="rId23"/>
            </p:custDataLst>
          </p:nvPr>
        </p:nvSpPr>
        <p:spPr>
          <a:xfrm flipH="1">
            <a:off x="4359067" y="3820811"/>
            <a:ext cx="3413434" cy="311059"/>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0000"/>
          </a:bodyPr>
          <a:p>
            <a:pPr marL="0" lvl="0" indent="0" algn="ctr">
              <a:lnSpc>
                <a:spcPct val="100000"/>
              </a:lnSpc>
              <a:spcBef>
                <a:spcPts val="0"/>
              </a:spcBef>
              <a:spcAft>
                <a:spcPts val="800"/>
              </a:spcAft>
              <a:buSzPct val="100000"/>
            </a:pPr>
            <a:r>
              <a:rPr sz="1400" b="1" spc="60">
                <a:solidFill>
                  <a:schemeClr val="dk1"/>
                </a:solidFill>
                <a:uFillTx/>
                <a:latin typeface="微软雅黑" panose="020B0503020204020204" charset="-122"/>
                <a:cs typeface="微软雅黑" panose="020B0503020204020204" charset="-122"/>
                <a:sym typeface="+mn-ea"/>
              </a:rPr>
              <a:t>过程资产开发（PAD）</a:t>
            </a:r>
            <a:endParaRPr sz="1400" b="1" spc="60">
              <a:solidFill>
                <a:schemeClr val="dk1"/>
              </a:solidFill>
              <a:uFillTx/>
              <a:latin typeface="微软雅黑" panose="020B0503020204020204" charset="-122"/>
              <a:cs typeface="微软雅黑" panose="020B0503020204020204" charset="-122"/>
              <a:sym typeface="+mn-ea"/>
            </a:endParaRPr>
          </a:p>
        </p:txBody>
      </p:sp>
      <p:sp>
        <p:nvSpPr>
          <p:cNvPr id="19" name="燕尾形 18"/>
          <p:cNvSpPr/>
          <p:nvPr>
            <p:custDataLst>
              <p:tags r:id="rId24"/>
            </p:custDataLst>
          </p:nvPr>
        </p:nvSpPr>
        <p:spPr>
          <a:xfrm flipH="1">
            <a:off x="4113879" y="3747620"/>
            <a:ext cx="457439" cy="457439"/>
          </a:xfrm>
          <a:prstGeom prst="chevron">
            <a:avLst>
              <a:gd name="adj" fmla="val 455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
        <p:nvSpPr>
          <p:cNvPr id="16" name="矩形 24"/>
          <p:cNvSpPr/>
          <p:nvPr>
            <p:custDataLst>
              <p:tags r:id="rId25"/>
            </p:custDataLst>
          </p:nvPr>
        </p:nvSpPr>
        <p:spPr>
          <a:xfrm flipH="1">
            <a:off x="4341455" y="4832803"/>
            <a:ext cx="229862" cy="45643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
        <p:nvSpPr>
          <p:cNvPr id="20" name="矩形 25"/>
          <p:cNvSpPr/>
          <p:nvPr>
            <p:custDataLst>
              <p:tags r:id="rId26"/>
            </p:custDataLst>
          </p:nvPr>
        </p:nvSpPr>
        <p:spPr>
          <a:xfrm flipH="1">
            <a:off x="4359067" y="4905489"/>
            <a:ext cx="3413434" cy="311059"/>
          </a:xfrm>
          <a:prstGeom prst="rect">
            <a:avLst/>
          </a:pr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0000"/>
          </a:bodyPr>
          <a:p>
            <a:pPr marL="0" lvl="0" indent="0" algn="ctr">
              <a:lnSpc>
                <a:spcPct val="100000"/>
              </a:lnSpc>
              <a:spcBef>
                <a:spcPts val="0"/>
              </a:spcBef>
              <a:spcAft>
                <a:spcPts val="800"/>
              </a:spcAft>
              <a:buSzPct val="100000"/>
            </a:pPr>
            <a:r>
              <a:rPr sz="1400" b="1" spc="60">
                <a:solidFill>
                  <a:schemeClr val="dk1"/>
                </a:solidFill>
                <a:uFillTx/>
                <a:latin typeface="微软雅黑" panose="020B0503020204020204" charset="-122"/>
                <a:cs typeface="微软雅黑" panose="020B0503020204020204" charset="-122"/>
                <a:sym typeface="+mn-ea"/>
              </a:rPr>
              <a:t>管理性能与度量过程（MPM）</a:t>
            </a:r>
            <a:endParaRPr sz="1400" b="1" spc="60">
              <a:solidFill>
                <a:schemeClr val="dk1"/>
              </a:solidFill>
              <a:uFillTx/>
              <a:latin typeface="微软雅黑" panose="020B0503020204020204" charset="-122"/>
              <a:cs typeface="微软雅黑" panose="020B0503020204020204" charset="-122"/>
              <a:sym typeface="+mn-ea"/>
            </a:endParaRPr>
          </a:p>
        </p:txBody>
      </p:sp>
      <p:sp>
        <p:nvSpPr>
          <p:cNvPr id="28" name="燕尾形 26"/>
          <p:cNvSpPr/>
          <p:nvPr>
            <p:custDataLst>
              <p:tags r:id="rId27"/>
            </p:custDataLst>
          </p:nvPr>
        </p:nvSpPr>
        <p:spPr>
          <a:xfrm flipH="1">
            <a:off x="4113879" y="4832299"/>
            <a:ext cx="457439" cy="457439"/>
          </a:xfrm>
          <a:prstGeom prst="chevron">
            <a:avLst>
              <a:gd name="adj" fmla="val 455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1350">
              <a:solidFill>
                <a:schemeClr val="dk1"/>
              </a:solidFill>
              <a:latin typeface="微软雅黑" panose="020B0503020204020204" charset="-122"/>
              <a:cs typeface="微软雅黑" panose="020B0503020204020204" charset="-122"/>
              <a:sym typeface="Arial" panose="020B0604020202020204" pitchFamily="34" charset="0"/>
            </a:endParaRPr>
          </a:p>
        </p:txBody>
      </p:sp>
    </p:spTree>
    <p:custDataLst>
      <p:tags r:id="rId28"/>
    </p:custData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1"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2" name="装饰 1"/>
          <p:cNvSpPr/>
          <p:nvPr>
            <p:custDataLst>
              <p:tags r:id="rId3"/>
            </p:custDataLst>
          </p:nvPr>
        </p:nvSpPr>
        <p:spPr>
          <a:xfrm>
            <a:off x="800107" y="1543062"/>
            <a:ext cx="7543861" cy="377193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1" lang="zh-CN" altLang="en-US" sz="1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cxnSp>
        <p:nvCxnSpPr>
          <p:cNvPr id="13" name="装饰 2"/>
          <p:cNvCxnSpPr/>
          <p:nvPr>
            <p:custDataLst>
              <p:tags r:id="rId4"/>
            </p:custDataLst>
          </p:nvPr>
        </p:nvCxnSpPr>
        <p:spPr>
          <a:xfrm>
            <a:off x="4686290" y="2471755"/>
            <a:ext cx="0" cy="2028825"/>
          </a:xfrm>
          <a:prstGeom prst="line">
            <a:avLst/>
          </a:prstGeom>
          <a:ln w="127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装饰 5"/>
          <p:cNvSpPr>
            <a:spLocks noChangeAspect="1"/>
          </p:cNvSpPr>
          <p:nvPr>
            <p:custDataLst>
              <p:tags r:id="rId5"/>
            </p:custDataLst>
          </p:nvPr>
        </p:nvSpPr>
        <p:spPr>
          <a:xfrm>
            <a:off x="1285923" y="1864604"/>
            <a:ext cx="240506" cy="359569"/>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5" name="装饰 6"/>
          <p:cNvSpPr>
            <a:spLocks noChangeAspect="1"/>
          </p:cNvSpPr>
          <p:nvPr>
            <p:custDataLst>
              <p:tags r:id="rId6"/>
            </p:custDataLst>
          </p:nvPr>
        </p:nvSpPr>
        <p:spPr>
          <a:xfrm>
            <a:off x="1590723" y="1864604"/>
            <a:ext cx="240506" cy="359569"/>
          </a:xfrm>
          <a:custGeom>
            <a:avLst/>
            <a:gdLst>
              <a:gd name="connsiteX0" fmla="*/ 139021 w 311296"/>
              <a:gd name="connsiteY0" fmla="*/ 0 h 479441"/>
              <a:gd name="connsiteX1" fmla="*/ 139021 w 311296"/>
              <a:gd name="connsiteY1" fmla="*/ 168145 h 479441"/>
              <a:gd name="connsiteX2" fmla="*/ 311296 w 311296"/>
              <a:gd name="connsiteY2" fmla="*/ 168145 h 479441"/>
              <a:gd name="connsiteX3" fmla="*/ 311296 w 311296"/>
              <a:gd name="connsiteY3" fmla="*/ 479441 h 479441"/>
              <a:gd name="connsiteX4" fmla="*/ 0 w 311296"/>
              <a:gd name="connsiteY4" fmla="*/ 479441 h 479441"/>
              <a:gd name="connsiteX5" fmla="*/ 0 w 311296"/>
              <a:gd name="connsiteY5" fmla="*/ 176727 h 479441"/>
              <a:gd name="connsiteX6" fmla="*/ 139021 w 311296"/>
              <a:gd name="connsiteY6" fmla="*/ 0 h 47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296" h="479441">
                <a:moveTo>
                  <a:pt x="139021" y="0"/>
                </a:moveTo>
                <a:lnTo>
                  <a:pt x="139021" y="168145"/>
                </a:lnTo>
                <a:lnTo>
                  <a:pt x="311296" y="168145"/>
                </a:lnTo>
                <a:lnTo>
                  <a:pt x="311296" y="479441"/>
                </a:lnTo>
                <a:lnTo>
                  <a:pt x="0" y="479441"/>
                </a:lnTo>
                <a:lnTo>
                  <a:pt x="0" y="176727"/>
                </a:lnTo>
                <a:cubicBezTo>
                  <a:pt x="1325" y="28164"/>
                  <a:pt x="115851" y="0"/>
                  <a:pt x="139021" y="0"/>
                </a:cubicBez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6" name="装饰 3"/>
          <p:cNvSpPr>
            <a:spLocks noChangeAspect="1"/>
          </p:cNvSpPr>
          <p:nvPr>
            <p:custDataLst>
              <p:tags r:id="rId7"/>
            </p:custDataLst>
          </p:nvPr>
        </p:nvSpPr>
        <p:spPr>
          <a:xfrm>
            <a:off x="3588287" y="4336012"/>
            <a:ext cx="233363" cy="359569"/>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7" name="装饰 4"/>
          <p:cNvSpPr>
            <a:spLocks noChangeAspect="1"/>
          </p:cNvSpPr>
          <p:nvPr>
            <p:custDataLst>
              <p:tags r:id="rId8"/>
            </p:custDataLst>
          </p:nvPr>
        </p:nvSpPr>
        <p:spPr>
          <a:xfrm>
            <a:off x="3893087" y="4336012"/>
            <a:ext cx="233363" cy="359569"/>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8" name="Title 6"/>
          <p:cNvSpPr txBox="1"/>
          <p:nvPr>
            <p:custDataLst>
              <p:tags r:id="rId9"/>
            </p:custDataLst>
          </p:nvPr>
        </p:nvSpPr>
        <p:spPr>
          <a:xfrm>
            <a:off x="5257752" y="1943190"/>
            <a:ext cx="2714625" cy="2971619"/>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强项：</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无</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弱项：</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无</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838200" lvl="2" indent="-254000" algn="l" fontAlgn="ctr">
              <a:lnSpc>
                <a:spcPct val="120000"/>
              </a:lnSpc>
              <a:spcBef>
                <a:spcPts val="0"/>
              </a:spcBef>
              <a:spcAft>
                <a:spcPts val="800"/>
              </a:spcAft>
              <a:buSzPct val="100000"/>
              <a:buFont typeface="Arial" panose="020B0604020202020204" pitchFamily="34" charset="0"/>
              <a:buChar char="●"/>
            </a:pPr>
            <a:r>
              <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改进建议：</a:t>
            </a:r>
            <a:endParaRPr sz="1200" spc="1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吸取更多渠道的过程改进意见</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584200" lvl="1"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加强OSSP落实指导</a:t>
            </a:r>
            <a:endParaRPr sz="14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
        <p:nvSpPr>
          <p:cNvPr id="19" name="文本框 18"/>
          <p:cNvSpPr txBox="1"/>
          <p:nvPr>
            <p:custDataLst>
              <p:tags r:id="rId10"/>
            </p:custDataLst>
          </p:nvPr>
        </p:nvSpPr>
        <p:spPr>
          <a:xfrm>
            <a:off x="1171623" y="2772415"/>
            <a:ext cx="3004851" cy="1028690"/>
          </a:xfrm>
          <a:prstGeom prst="rect">
            <a:avLst/>
          </a:prstGeom>
          <a:noFill/>
        </p:spPr>
        <p:txBody>
          <a:bodyPr wrap="square" lIns="47625" tIns="19050" rIns="47625" bIns="19050" rtlCol="0" anchor="ctr" anchorCtr="0">
            <a:normAutofit lnSpcReduction="10000"/>
          </a:bodyPr>
          <a:p>
            <a:pPr marL="0" indent="0" algn="ctr">
              <a:lnSpc>
                <a:spcPct val="100000"/>
              </a:lnSpc>
              <a:spcBef>
                <a:spcPts val="0"/>
              </a:spcBef>
              <a:spcAft>
                <a:spcPts val="0"/>
              </a:spcAft>
              <a:buSzPct val="100000"/>
              <a:buNone/>
            </a:pPr>
            <a:r>
              <a:rPr lang="en-US" altLang="zh-CN" sz="3200" b="1" spc="16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PCM组织过程改进</a:t>
            </a:r>
            <a:endParaRPr lang="en-US" altLang="zh-CN" sz="3200" b="1" spc="16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ustDataLst>
      <p:tags r:id="rId11"/>
    </p:custData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1219231" y="988425"/>
            <a:ext cx="4343428" cy="802215"/>
          </a:xfrm>
          <a:prstGeom prst="rect">
            <a:avLst/>
          </a:prstGeom>
          <a:noFill/>
        </p:spPr>
        <p:txBody>
          <a:bodyPr wrap="square" lIns="47625" tIns="19050" rIns="47625" bIns="19050" rtlCol="0" anchor="b" anchorCtr="0">
            <a:normAutofit/>
          </a:bodyPr>
          <a:p>
            <a:pPr marL="0" indent="0" algn="l">
              <a:lnSpc>
                <a:spcPct val="100000"/>
              </a:lnSpc>
              <a:spcBef>
                <a:spcPts val="0"/>
              </a:spcBef>
              <a:spcAft>
                <a:spcPts val="0"/>
              </a:spcAft>
              <a:buSzPct val="100000"/>
              <a:buNone/>
            </a:pPr>
            <a:r>
              <a:rPr lang="zh-CN" altLang="en-US" sz="4000" b="1" strike="noStrike" spc="240" baseline="0" dirty="0">
                <a:solidFill>
                  <a:schemeClr val="tx2">
                    <a:lumMod val="10000"/>
                  </a:schemeClr>
                </a:solidFill>
                <a:uFillTx/>
                <a:latin typeface="微软雅黑" panose="020B0503020204020204" charset="-122"/>
                <a:ea typeface="微软雅黑" panose="020B0503020204020204" charset="-122"/>
                <a:sym typeface="微软雅黑" panose="020B0503020204020204" charset="-122"/>
              </a:rPr>
              <a:t>诊断时间和范围</a:t>
            </a:r>
            <a:endParaRPr lang="zh-CN" altLang="en-US" sz="4000" b="1" strike="noStrike" spc="240" baseline="0" dirty="0">
              <a:solidFill>
                <a:schemeClr val="tx2">
                  <a:lumMod val="10000"/>
                </a:schemeClr>
              </a:solidFill>
              <a:uFillTx/>
              <a:latin typeface="微软雅黑" panose="020B0503020204020204" charset="-122"/>
              <a:ea typeface="微软雅黑" panose="020B0503020204020204" charset="-122"/>
              <a:sym typeface="微软雅黑" panose="020B0503020204020204" charset="-122"/>
            </a:endParaRPr>
          </a:p>
        </p:txBody>
      </p:sp>
      <p:sp>
        <p:nvSpPr>
          <p:cNvPr id="11" name="Title 6"/>
          <p:cNvSpPr txBox="1"/>
          <p:nvPr>
            <p:custDataLst>
              <p:tags r:id="rId4"/>
            </p:custDataLst>
          </p:nvPr>
        </p:nvSpPr>
        <p:spPr>
          <a:xfrm>
            <a:off x="1143000" y="2133600"/>
            <a:ext cx="6666230" cy="3418840"/>
          </a:xfrm>
          <a:prstGeom prst="rect">
            <a:avLst/>
          </a:prstGeom>
          <a:noFill/>
          <a:ln w="3175">
            <a:noFill/>
            <a:prstDash val="dash"/>
          </a:ln>
        </p:spPr>
        <p:txBody>
          <a:bodyPr wrap="square" lIns="47625" tIns="19050" rIns="47625" bIns="1905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3200" strike="noStrike" spc="180" baseline="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依据CMMI-DEV成熟度3级的要求，领汇公司咨询师于2021年2月对天津三源电力智能科技有限公司进行了现行过程和项目的差距诊断和访谈，内容包含CMMI-DEV成熟度3级的20个过程域（PA）中的19个。</a:t>
            </a:r>
            <a:endParaRPr lang="zh-CN" altLang="en-US" sz="3200" strike="noStrike" spc="180" baseline="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ustDataLst>
      <p:tags r:id="rId5"/>
    </p:custDataLst>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rPr>
              <a:t>PCM实现情况</a:t>
            </a:r>
            <a:endPar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323"/>
          <p:cNvGraphicFramePr>
            <a:graphicFrameLocks noGrp="1"/>
          </p:cNvGraphicFramePr>
          <p:nvPr>
            <p:custDataLst>
              <p:tags r:id="rId10"/>
            </p:custDataLst>
          </p:nvPr>
        </p:nvGraphicFramePr>
        <p:xfrm>
          <a:off x="4671692" y="1928835"/>
          <a:ext cx="3629660" cy="3552825"/>
        </p:xfrm>
        <a:graphic>
          <a:graphicData uri="http://schemas.openxmlformats.org/drawingml/2006/table">
            <a:tbl>
              <a:tblPr/>
              <a:tblGrid>
                <a:gridCol w="2381885"/>
                <a:gridCol w="1247775"/>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PCM</a:t>
                      </a:r>
                      <a:endPar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75%</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85%</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11</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bl>
          </a:graphicData>
        </a:graphic>
      </p:graphicFrame>
    </p:spTree>
    <p:custDataLst>
      <p:tags r:id="rId11"/>
    </p:custData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16" name="矩形 15"/>
          <p:cNvSpPr/>
          <p:nvPr userDrawn="1">
            <p:custDataLst>
              <p:tags r:id="rId1"/>
            </p:custDataLst>
          </p:nvPr>
        </p:nvSpPr>
        <p:spPr>
          <a:xfrm>
            <a:off x="0" y="0"/>
            <a:ext cx="9144476" cy="6858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15" name="矩形 14"/>
          <p:cNvSpPr/>
          <p:nvPr userDrawn="1">
            <p:custDataLst>
              <p:tags r:id="rId2"/>
            </p:custDataLst>
          </p:nvPr>
        </p:nvSpPr>
        <p:spPr>
          <a:xfrm>
            <a:off x="219600" y="304200"/>
            <a:ext cx="87048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3"/>
            </p:custDataLst>
          </p:nvPr>
        </p:nvSpPr>
        <p:spPr>
          <a:xfrm>
            <a:off x="457172" y="762180"/>
            <a:ext cx="8229657" cy="916200"/>
          </a:xfrm>
          <a:prstGeom prst="rect">
            <a:avLst/>
          </a:prstGeom>
          <a:noFill/>
        </p:spPr>
        <p:txBody>
          <a:bodyPr wrap="square" lIns="47625" tIns="19050" rIns="47625" bIns="19050" rtlCol="0" anchor="b" anchorCtr="0">
            <a:normAutofit/>
          </a:bodyPr>
          <a:p>
            <a:pPr marL="0" indent="0" algn="l">
              <a:lnSpc>
                <a:spcPct val="100000"/>
              </a:lnSpc>
              <a:spcBef>
                <a:spcPts val="0"/>
              </a:spcBef>
              <a:spcAft>
                <a:spcPts val="0"/>
              </a:spcAft>
              <a:buSzPct val="100000"/>
              <a:buNone/>
            </a:pPr>
            <a:r>
              <a:rPr lang="en-US" altLang="zh-CN" sz="4000" b="1" spc="24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PAD组织过程定义</a:t>
            </a:r>
            <a:endParaRPr lang="en-US" altLang="zh-CN" sz="4000" b="1" spc="24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1" name="Title 6"/>
          <p:cNvSpPr txBox="1"/>
          <p:nvPr>
            <p:custDataLst>
              <p:tags r:id="rId4"/>
            </p:custDataLst>
          </p:nvPr>
        </p:nvSpPr>
        <p:spPr>
          <a:xfrm>
            <a:off x="457932" y="2590833"/>
            <a:ext cx="2742761" cy="694844"/>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sz="3600" b="1" i="0" spc="20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rPr>
              <a:t>强项：</a:t>
            </a:r>
            <a:endParaRPr kumimoji="0" sz="3600" b="1" i="0" spc="20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endParaRPr>
          </a:p>
        </p:txBody>
      </p:sp>
      <p:sp>
        <p:nvSpPr>
          <p:cNvPr id="14" name="Title 6"/>
          <p:cNvSpPr txBox="1"/>
          <p:nvPr>
            <p:custDataLst>
              <p:tags r:id="rId5"/>
            </p:custDataLst>
          </p:nvPr>
        </p:nvSpPr>
        <p:spPr>
          <a:xfrm>
            <a:off x="457456" y="3338541"/>
            <a:ext cx="2742747" cy="1995529"/>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建立了组织的软件生命周期模型</a:t>
            </a:r>
            <a:endPar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有一套过程规范和裁剪指南</a:t>
            </a:r>
            <a:endPar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
        <p:nvSpPr>
          <p:cNvPr id="12" name="Title 6"/>
          <p:cNvSpPr txBox="1"/>
          <p:nvPr>
            <p:custDataLst>
              <p:tags r:id="rId6"/>
            </p:custDataLst>
          </p:nvPr>
        </p:nvSpPr>
        <p:spPr>
          <a:xfrm>
            <a:off x="3429461" y="2590942"/>
            <a:ext cx="5258035" cy="694928"/>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58800" marR="0" lvl="0" indent="-558800" algn="l" defTabSz="913765" rtl="0" eaLnBrk="1" fontAlgn="base" latinLnBrk="0" hangingPunct="1">
              <a:lnSpc>
                <a:spcPct val="100000"/>
              </a:lnSpc>
              <a:spcBef>
                <a:spcPts val="0"/>
              </a:spcBef>
              <a:spcAft>
                <a:spcPts val="0"/>
              </a:spcAft>
              <a:buClr>
                <a:schemeClr val="tx2"/>
              </a:buClr>
              <a:buSzPct val="70000"/>
              <a:buFont typeface="Wingdings" panose="05000000000000000000" pitchFamily="2" charset="2"/>
              <a:buChar char="l"/>
            </a:pPr>
            <a:r>
              <a:rPr kumimoji="0" sz="3600" b="1" i="0" spc="20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rPr>
              <a:t>弱项：</a:t>
            </a:r>
            <a:endParaRPr kumimoji="0" sz="3600" b="1" i="0" spc="20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endParaRPr>
          </a:p>
        </p:txBody>
      </p:sp>
      <p:sp>
        <p:nvSpPr>
          <p:cNvPr id="13" name="Title 6"/>
          <p:cNvSpPr txBox="1"/>
          <p:nvPr>
            <p:custDataLst>
              <p:tags r:id="rId7"/>
            </p:custDataLst>
          </p:nvPr>
        </p:nvSpPr>
        <p:spPr>
          <a:xfrm>
            <a:off x="3428985" y="3338741"/>
            <a:ext cx="5258021" cy="1995753"/>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组织级过程资产库的更新有未及时发布的情况</a:t>
            </a:r>
            <a:endPar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685800" lvl="1" indent="-330200" algn="l" fontAlgn="ctr">
              <a:lnSpc>
                <a:spcPct val="120000"/>
              </a:lnSpc>
              <a:spcBef>
                <a:spcPts val="0"/>
              </a:spcBef>
              <a:spcAft>
                <a:spcPts val="800"/>
              </a:spcAft>
              <a:buSzPct val="100000"/>
              <a:buFont typeface="Arial" panose="020B0604020202020204" pitchFamily="34" charset="0"/>
              <a:buChar char="○"/>
            </a:pPr>
            <a:r>
              <a:rPr sz="18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改进建议：</a:t>
            </a:r>
            <a:endParaRPr sz="1800" spc="20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完善组织过程资产库和度量数据库</a:t>
            </a:r>
            <a:endParaRPr sz="2000" spc="12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Tree>
    <p:custDataLst>
      <p:tags r:id="rId8"/>
    </p:custData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rPr>
              <a:t>PAD实现情况</a:t>
            </a:r>
            <a:endPar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458"/>
          <p:cNvGraphicFramePr>
            <a:graphicFrameLocks noGrp="1"/>
          </p:cNvGraphicFramePr>
          <p:nvPr>
            <p:custDataLst>
              <p:tags r:id="rId10"/>
            </p:custDataLst>
          </p:nvPr>
        </p:nvGraphicFramePr>
        <p:xfrm>
          <a:off x="4671692" y="1928835"/>
          <a:ext cx="3629660" cy="3552825"/>
        </p:xfrm>
        <a:graphic>
          <a:graphicData uri="http://schemas.openxmlformats.org/drawingml/2006/table">
            <a:tbl>
              <a:tblPr/>
              <a:tblGrid>
                <a:gridCol w="2381885"/>
                <a:gridCol w="1247775"/>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PAD</a:t>
                      </a:r>
                      <a:endPar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80%</a:t>
                      </a:r>
                      <a:endPar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80%</a:t>
                      </a:r>
                      <a:endParaRPr kumimoji="0" lang="zh-CN" altLang="en-US"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ctr" latinLnBrk="0" hangingPunct="1">
                        <a:lnSpc>
                          <a:spcPct val="120000"/>
                        </a:lnSpc>
                        <a:spcBef>
                          <a:spcPts val="0"/>
                        </a:spcBef>
                        <a:spcAft>
                          <a:spcPts val="0"/>
                        </a:spcAft>
                        <a:buClrTx/>
                        <a:buSzTx/>
                        <a:buFontTx/>
                        <a:buNone/>
                      </a:pP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rPr>
                        <a:t>11</a:t>
                      </a:r>
                      <a:endPar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bl>
          </a:graphicData>
        </a:graphic>
      </p:graphicFrame>
    </p:spTree>
    <p:custDataLst>
      <p:tags r:id="rId1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2" name="文本框 11"/>
          <p:cNvSpPr txBox="1"/>
          <p:nvPr>
            <p:custDataLst>
              <p:tags r:id="rId3"/>
            </p:custDataLst>
          </p:nvPr>
        </p:nvSpPr>
        <p:spPr>
          <a:xfrm>
            <a:off x="457200" y="724154"/>
            <a:ext cx="8229600" cy="688010"/>
          </a:xfrm>
          <a:prstGeom prst="rect">
            <a:avLst/>
          </a:prstGeom>
          <a:noFill/>
        </p:spPr>
        <p:txBody>
          <a:bodyPr wrap="square" lIns="47625" tIns="19050" rIns="47625" bIns="19050" rtlCol="0" anchor="t" anchorCtr="0">
            <a:normAutofit lnSpcReduction="10000"/>
          </a:bodyPr>
          <a:p>
            <a:pPr marL="0" indent="0" algn="l">
              <a:lnSpc>
                <a:spcPct val="100000"/>
              </a:lnSpc>
              <a:spcBef>
                <a:spcPts val="0"/>
              </a:spcBef>
              <a:spcAft>
                <a:spcPts val="0"/>
              </a:spcAft>
              <a:buSzPct val="100000"/>
              <a:buNone/>
            </a:pPr>
            <a:r>
              <a:rPr lang="en-US" altLang="zh-CN" sz="4000" b="1" spc="24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OT组织级培训</a:t>
            </a:r>
            <a:endParaRPr lang="en-US" altLang="zh-CN" sz="4000" b="1" spc="24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1" name="矩形 10"/>
          <p:cNvSpPr/>
          <p:nvPr>
            <p:custDataLst>
              <p:tags r:id="rId4"/>
            </p:custDataLst>
          </p:nvPr>
        </p:nvSpPr>
        <p:spPr>
          <a:xfrm>
            <a:off x="0" y="1837982"/>
            <a:ext cx="9144000" cy="38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3" name="Title 6"/>
          <p:cNvSpPr txBox="1"/>
          <p:nvPr>
            <p:custDataLst>
              <p:tags r:id="rId5"/>
            </p:custDataLst>
          </p:nvPr>
        </p:nvSpPr>
        <p:spPr>
          <a:xfrm>
            <a:off x="457676" y="2610331"/>
            <a:ext cx="3322987" cy="991906"/>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84200" marR="0" lvl="0" indent="-584200" algn="l" defTabSz="913765" rtl="0" eaLnBrk="1" fontAlgn="base" latinLnBrk="0" hangingPunct="1">
              <a:lnSpc>
                <a:spcPct val="100000"/>
              </a:lnSpc>
              <a:spcBef>
                <a:spcPts val="0"/>
              </a:spcBef>
              <a:spcAft>
                <a:spcPts val="0"/>
              </a:spcAft>
              <a:buClr>
                <a:schemeClr val="tx2"/>
              </a:buClr>
              <a:buSzPct val="70000"/>
              <a:buFont typeface="Wingdings" panose="05000000000000000000" pitchFamily="2" charset="2"/>
              <a:buChar char="l"/>
            </a:pPr>
            <a:r>
              <a:rPr kumimoji="0" sz="3800" b="1" i="0" spc="2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rPr>
              <a:t>弱项：</a:t>
            </a:r>
            <a:endParaRPr kumimoji="0" sz="3800" b="1" i="0" spc="2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endParaRPr>
          </a:p>
        </p:txBody>
      </p:sp>
      <p:sp>
        <p:nvSpPr>
          <p:cNvPr id="14" name="Title 6"/>
          <p:cNvSpPr txBox="1"/>
          <p:nvPr>
            <p:custDataLst>
              <p:tags r:id="rId6"/>
            </p:custDataLst>
          </p:nvPr>
        </p:nvSpPr>
        <p:spPr>
          <a:xfrm>
            <a:off x="457200" y="3655094"/>
            <a:ext cx="3322973" cy="1812409"/>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31800" lvl="0" indent="-431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无</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838200" lvl="1" indent="-406400" algn="l" fontAlgn="ctr">
              <a:lnSpc>
                <a:spcPct val="120000"/>
              </a:lnSpc>
              <a:spcBef>
                <a:spcPts val="0"/>
              </a:spcBef>
              <a:spcAft>
                <a:spcPts val="800"/>
              </a:spcAft>
              <a:buSzPct val="100000"/>
              <a:buFont typeface="Arial" panose="020B0604020202020204" pitchFamily="34" charset="0"/>
              <a:buChar char="○"/>
            </a:pPr>
            <a:r>
              <a:rPr sz="16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改进建议：</a:t>
            </a:r>
            <a:endParaRPr sz="1600" spc="16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431800" lvl="0" indent="-431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无</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
        <p:nvSpPr>
          <p:cNvPr id="15" name="Title 6"/>
          <p:cNvSpPr txBox="1"/>
          <p:nvPr>
            <p:custDataLst>
              <p:tags r:id="rId7"/>
            </p:custDataLst>
          </p:nvPr>
        </p:nvSpPr>
        <p:spPr>
          <a:xfrm>
            <a:off x="4124674" y="2610048"/>
            <a:ext cx="4562761" cy="694897"/>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sz="3800" b="1" i="0" spc="2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rPr>
              <a:t>强项：</a:t>
            </a:r>
            <a:endParaRPr kumimoji="0" sz="3800" b="1" i="0" spc="220" noProof="0">
              <a:ln w="3175">
                <a:noFill/>
                <a:prstDash val="dash"/>
              </a:ln>
              <a:solidFill>
                <a:schemeClr val="dk1"/>
              </a:solidFill>
              <a:effectLst/>
              <a:uLnTx/>
              <a:latin typeface="微软雅黑" panose="020B0503020204020204" charset="-122"/>
              <a:ea typeface="微软雅黑" panose="020B0503020204020204" charset="-122"/>
              <a:cs typeface="微软雅黑" panose="020B0503020204020204" charset="-122"/>
              <a:sym typeface="+mn-ea"/>
            </a:endParaRPr>
          </a:p>
        </p:txBody>
      </p:sp>
      <p:sp>
        <p:nvSpPr>
          <p:cNvPr id="16" name="Title 6"/>
          <p:cNvSpPr txBox="1"/>
          <p:nvPr>
            <p:custDataLst>
              <p:tags r:id="rId8"/>
            </p:custDataLst>
          </p:nvPr>
        </p:nvSpPr>
        <p:spPr>
          <a:xfrm>
            <a:off x="4124198" y="3357814"/>
            <a:ext cx="4562746" cy="2109973"/>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有战略培训计划、年度培训计划</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组织进行培训需求调查和部门定向需求培训调查</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培训执行进行了培训的反馈评价</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rPr>
              <a:t>建立了讲师库、讲师的管理考核激励制度</a:t>
            </a:r>
            <a:endParaRPr sz="1600" spc="180">
              <a:ln w="3175">
                <a:noFill/>
                <a:prstDash val="dash"/>
              </a:ln>
              <a:solidFill>
                <a:schemeClr val="dk1">
                  <a:lumMod val="75000"/>
                  <a:lumOff val="25000"/>
                </a:schemeClr>
              </a:solidFill>
              <a:uLnTx/>
              <a:latin typeface="微软雅黑" panose="020B0503020204020204" charset="-122"/>
              <a:ea typeface="微软雅黑" panose="020B0503020204020204" charset="-122"/>
              <a:cs typeface="微软雅黑" panose="020B0503020204020204" charset="-122"/>
              <a:sym typeface="+mn-ea"/>
            </a:endParaRPr>
          </a:p>
        </p:txBody>
      </p:sp>
    </p:spTree>
    <p:custDataLst>
      <p:tags r:id="rId9"/>
    </p:custDataLst>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2" name="椭圆 21"/>
          <p:cNvSpPr/>
          <p:nvPr>
            <p:custDataLst>
              <p:tags r:id="rId3"/>
            </p:custDataLst>
          </p:nvPr>
        </p:nvSpPr>
        <p:spPr>
          <a:xfrm>
            <a:off x="77724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4"/>
            </p:custDataLst>
          </p:nvPr>
        </p:nvSpPr>
        <p:spPr>
          <a:xfrm>
            <a:off x="8114348"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4" name="椭圆 23"/>
          <p:cNvSpPr/>
          <p:nvPr>
            <p:custDataLst>
              <p:tags r:id="rId5"/>
            </p:custDataLst>
          </p:nvPr>
        </p:nvSpPr>
        <p:spPr>
          <a:xfrm>
            <a:off x="8458200" y="647705"/>
            <a:ext cx="228602" cy="22860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5" name="任意多边形 24"/>
          <p:cNvSpPr/>
          <p:nvPr>
            <p:custDataLst>
              <p:tags r:id="rId6"/>
            </p:custDataLst>
          </p:nvPr>
        </p:nvSpPr>
        <p:spPr>
          <a:xfrm>
            <a:off x="-952" y="5223510"/>
            <a:ext cx="1385411" cy="1622425"/>
          </a:xfrm>
          <a:custGeom>
            <a:avLst/>
            <a:gdLst/>
            <a:ahLst/>
            <a:cxnLst>
              <a:cxn ang="3">
                <a:pos x="hc" y="t"/>
              </a:cxn>
              <a:cxn ang="cd2">
                <a:pos x="l" y="vc"/>
              </a:cxn>
              <a:cxn ang="cd4">
                <a:pos x="hc" y="b"/>
              </a:cxn>
              <a:cxn ang="0">
                <a:pos x="r" y="vc"/>
              </a:cxn>
            </a:cxnLst>
            <a:rect l="l" t="t" r="r" b="b"/>
            <a:pathLst>
              <a:path w="2858" h="2510">
                <a:moveTo>
                  <a:pt x="780" y="0"/>
                </a:moveTo>
                <a:cubicBezTo>
                  <a:pt x="1927" y="0"/>
                  <a:pt x="2858" y="931"/>
                  <a:pt x="2858" y="2079"/>
                </a:cubicBezTo>
                <a:cubicBezTo>
                  <a:pt x="2858" y="2222"/>
                  <a:pt x="2843" y="2362"/>
                  <a:pt x="2816" y="2497"/>
                </a:cubicBezTo>
                <a:lnTo>
                  <a:pt x="2813" y="2510"/>
                </a:lnTo>
                <a:lnTo>
                  <a:pt x="0" y="2510"/>
                </a:lnTo>
                <a:lnTo>
                  <a:pt x="0" y="151"/>
                </a:lnTo>
                <a:lnTo>
                  <a:pt x="17" y="144"/>
                </a:lnTo>
                <a:cubicBezTo>
                  <a:pt x="253" y="51"/>
                  <a:pt x="510" y="0"/>
                  <a:pt x="780"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lt1"/>
              </a:solidFill>
              <a:latin typeface="微软雅黑" panose="020B0503020204020204" charset="-122"/>
              <a:ea typeface="微软雅黑" panose="020B0503020204020204" charset="-122"/>
            </a:endParaRPr>
          </a:p>
        </p:txBody>
      </p:sp>
      <p:sp>
        <p:nvSpPr>
          <p:cNvPr id="26" name="AutoShape 3"/>
          <p:cNvSpPr>
            <a:spLocks noChangeAspect="1" noChangeArrowheads="1" noTextEdit="1"/>
          </p:cNvSpPr>
          <p:nvPr>
            <p:custDataLst>
              <p:tags r:id="rId7"/>
            </p:custDataLst>
          </p:nvPr>
        </p:nvSpPr>
        <p:spPr bwMode="auto">
          <a:xfrm>
            <a:off x="574357" y="1589088"/>
            <a:ext cx="505301"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27" name="Freeform 5"/>
          <p:cNvSpPr>
            <a:spLocks noEditPoints="1"/>
          </p:cNvSpPr>
          <p:nvPr>
            <p:custDataLst>
              <p:tags r:id="rId8"/>
            </p:custDataLst>
          </p:nvPr>
        </p:nvSpPr>
        <p:spPr bwMode="auto">
          <a:xfrm>
            <a:off x="457204" y="1295569"/>
            <a:ext cx="585311" cy="458153"/>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9"/>
            </p:custDataLst>
          </p:nvPr>
        </p:nvSpPr>
        <p:spPr>
          <a:xfrm>
            <a:off x="457168" y="2388988"/>
            <a:ext cx="3371869" cy="1531610"/>
          </a:xfrm>
          <a:prstGeom prst="rect">
            <a:avLst/>
          </a:prstGeom>
          <a:noFill/>
        </p:spPr>
        <p:txBody>
          <a:bodyPr wrap="square" lIns="47625" tIns="19050" rIns="47625" bIns="19050" rtlCol="0" anchor="ctr" anchorCtr="0">
            <a:normAutofit/>
          </a:bodyPr>
          <a:p>
            <a:pPr marL="0" indent="0" algn="l">
              <a:lnSpc>
                <a:spcPct val="100000"/>
              </a:lnSpc>
              <a:spcBef>
                <a:spcPts val="0"/>
              </a:spcBef>
              <a:spcAft>
                <a:spcPts val="0"/>
              </a:spcAft>
              <a:buSzPct val="100000"/>
              <a:buNone/>
            </a:pPr>
            <a:r>
              <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rPr>
              <a:t>OT实现情况</a:t>
            </a:r>
            <a:endParaRPr lang="en-US" altLang="zh-CN" sz="4600" b="1" spc="300" dirty="0">
              <a:solidFill>
                <a:schemeClr val="tx2">
                  <a:lumMod val="10000"/>
                </a:schemeClr>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Group 626"/>
          <p:cNvGraphicFramePr>
            <a:graphicFrameLocks noGrp="1"/>
          </p:cNvGraphicFramePr>
          <p:nvPr>
            <p:custDataLst>
              <p:tags r:id="rId10"/>
            </p:custDataLst>
          </p:nvPr>
        </p:nvGraphicFramePr>
        <p:xfrm>
          <a:off x="4649150" y="1928835"/>
          <a:ext cx="3674745" cy="3552825"/>
        </p:xfrm>
        <a:graphic>
          <a:graphicData uri="http://schemas.openxmlformats.org/drawingml/2006/table">
            <a:tbl>
              <a:tblPr/>
              <a:tblGrid>
                <a:gridCol w="2338070"/>
                <a:gridCol w="1336675"/>
              </a:tblGrid>
              <a:tr h="57340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项目</a:t>
                      </a:r>
                      <a:endParaRPr kumimoji="0" lang="zh-CN" altLang="en-US" sz="1800" b="1" i="0" u="none" strike="noStrike" cap="none" spc="130" normalizeH="0" baseline="0" dirty="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OT</a:t>
                      </a:r>
                      <a:endParaRPr kumimoji="0" lang="en-US" altLang="zh-CN" sz="1800" b="1" i="0" u="none" strike="noStrike" cap="none" spc="13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0C0C0"/>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80%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100%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tr>
              <a:tr h="84201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3 </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实现比例</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lang="en-US" altLang="zh-CN" sz="1600" b="1" spc="120" dirty="0" smtClean="0">
                          <a:ln>
                            <a:noFill/>
                          </a:ln>
                          <a:effectLst/>
                          <a:latin typeface="微软雅黑" panose="020B0503020204020204" charset="-122"/>
                          <a:ea typeface="微软雅黑" panose="020B0503020204020204" charset="-122"/>
                          <a:cs typeface="微软雅黑" panose="020B0503020204020204" charset="-122"/>
                          <a:sym typeface="+mn-ea"/>
                        </a:rPr>
                        <a:t>100%</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sym typeface="+mn-ea"/>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tr>
              <a:tr h="534035">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rPr>
                        <a:t>实践数量</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Arial" panose="020B0604020202020204" pitchFamily="34" charset="0"/>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p>
                      <a:pPr marL="0" marR="0" lvl="0" indent="0" algn="ctr" defTabSz="914400" rtl="0" eaLnBrk="1" fontAlgn="ctr" latinLnBrk="0" hangingPunct="1">
                        <a:lnSpc>
                          <a:spcPct val="120000"/>
                        </a:lnSpc>
                        <a:spcBef>
                          <a:spcPts val="0"/>
                        </a:spcBef>
                        <a:spcAft>
                          <a:spcPts val="0"/>
                        </a:spcAft>
                        <a:buClrTx/>
                        <a:buSzTx/>
                        <a:buFontTx/>
                        <a:buNone/>
                      </a:pP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rPr>
                        <a:t>9</a:t>
                      </a:r>
                      <a:endPar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534670">
                <a:tc>
                  <a:txBody>
                    <a:bodyPr/>
                    <a:p>
                      <a:pPr marL="0" marR="0" lvl="0" indent="0" algn="ctr" defTabSz="914400" rtl="0" eaLnBrk="1" fontAlgn="base" latinLnBrk="0" hangingPunct="1">
                        <a:lnSpc>
                          <a:spcPct val="120000"/>
                        </a:lnSpc>
                        <a:spcBef>
                          <a:spcPts val="0"/>
                        </a:spcBef>
                        <a:spcAft>
                          <a:spcPts val="0"/>
                        </a:spcAft>
                        <a:buClrTx/>
                        <a:buSzTx/>
                        <a:buFontTx/>
                        <a:buNone/>
                      </a:pP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本</a:t>
                      </a:r>
                      <a:r>
                        <a:rPr kumimoji="0" lang="en-US" altLang="zh-CN"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PA</a:t>
                      </a:r>
                      <a:r>
                        <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rPr>
                        <a:t>实现状况</a:t>
                      </a:r>
                      <a:endParaRPr kumimoji="0" lang="zh-CN" altLang="en-US" sz="1600" b="1" i="0" u="none" strike="noStrike" cap="none" spc="120" normalizeH="0" baseline="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FF"/>
                    </a:solidFill>
                  </a:tcPr>
                </a:tc>
                <a:tc>
                  <a:txBody>
                    <a:bodyPr/>
                    <a:p>
                      <a:pPr marL="0" marR="0" lvl="0" indent="0" algn="ctr" defTabSz="914400" rtl="0" eaLnBrk="1" fontAlgn="b" latinLnBrk="0" hangingPunct="1">
                        <a:lnSpc>
                          <a:spcPct val="120000"/>
                        </a:lnSpc>
                        <a:spcBef>
                          <a:spcPts val="0"/>
                        </a:spcBef>
                        <a:spcAft>
                          <a:spcPts val="0"/>
                        </a:spcAft>
                        <a:buClrTx/>
                        <a:buSzTx/>
                        <a:buFontTx/>
                        <a:buNone/>
                      </a:pPr>
                      <a:r>
                        <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rPr>
                        <a:t>93%</a:t>
                      </a:r>
                      <a:endParaRPr kumimoji="0" lang="en-US" altLang="zh-CN" sz="1600" b="1" i="0" u="none" strike="noStrike" cap="none" spc="120" normalizeH="0" baseline="0" dirty="0" smtClean="0">
                        <a:ln>
                          <a:noFill/>
                        </a:ln>
                        <a:solidFill>
                          <a:schemeClr val="tx1"/>
                        </a:solidFill>
                        <a:effectLst/>
                        <a:latin typeface="微软雅黑" panose="020B0503020204020204" charset="-122"/>
                        <a:ea typeface="微软雅黑" panose="020B0503020204020204" charset="-122"/>
                      </a:endParaRPr>
                    </a:p>
                  </a:txBody>
                  <a:tcPr marL="177800" marR="177800" marT="107950" marB="10795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66FF33"/>
                    </a:solidFill>
                  </a:tcPr>
                </a:tc>
              </a:tr>
            </a:tbl>
          </a:graphicData>
        </a:graphic>
      </p:graphicFrame>
    </p:spTree>
    <p:custDataLst>
      <p:tags r:id="rId11"/>
    </p:custData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9" name="矩形 8"/>
          <p:cNvSpPr/>
          <p:nvPr userDrawn="1">
            <p:custDataLst>
              <p:tags r:id="rId1"/>
            </p:custDataLst>
          </p:nvPr>
        </p:nvSpPr>
        <p:spPr>
          <a:xfrm>
            <a:off x="0" y="5080000"/>
            <a:ext cx="9144000" cy="1778000"/>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ea typeface="微软雅黑" panose="020B0503020204020204" charset="-122"/>
              <a:sym typeface="+mn-ea"/>
            </a:endParaRPr>
          </a:p>
        </p:txBody>
      </p:sp>
      <p:sp>
        <p:nvSpPr>
          <p:cNvPr id="10" name="任意形状 9"/>
          <p:cNvSpPr/>
          <p:nvPr userDrawn="1">
            <p:custDataLst>
              <p:tags r:id="rId2"/>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D8D8E4">
                  <a:lumMod val="90000"/>
                  <a:alpha val="24000"/>
                </a:srgbClr>
              </a:gs>
              <a:gs pos="100000">
                <a:srgbClr val="FFFF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3" name="矩形 5"/>
          <p:cNvSpPr/>
          <p:nvPr>
            <p:custDataLst>
              <p:tags r:id="rId3"/>
            </p:custDataLst>
          </p:nvPr>
        </p:nvSpPr>
        <p:spPr>
          <a:xfrm>
            <a:off x="-476" y="5073650"/>
            <a:ext cx="9144000" cy="178435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2" name="矩形 1"/>
          <p:cNvSpPr/>
          <p:nvPr>
            <p:custDataLst>
              <p:tags r:id="rId4"/>
            </p:custDataLst>
          </p:nvPr>
        </p:nvSpPr>
        <p:spPr>
          <a:xfrm>
            <a:off x="1257310" y="2886099"/>
            <a:ext cx="6629453" cy="2686072"/>
          </a:xfrm>
          <a:prstGeom prst="rect">
            <a:avLst/>
          </a:prstGeom>
          <a:solidFill>
            <a:schemeClr val="lt1"/>
          </a:solidFill>
          <a:ln>
            <a:noFill/>
          </a:ln>
          <a:effectLst>
            <a:outerShdw blurRad="2540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8" name="矩形 7"/>
          <p:cNvSpPr/>
          <p:nvPr>
            <p:custDataLst>
              <p:tags r:id="rId5"/>
            </p:custDataLst>
          </p:nvPr>
        </p:nvSpPr>
        <p:spPr>
          <a:xfrm>
            <a:off x="4000496" y="1991360"/>
            <a:ext cx="1143009" cy="1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5" name="文本框 4"/>
          <p:cNvSpPr txBox="1"/>
          <p:nvPr>
            <p:custDataLst>
              <p:tags r:id="rId6"/>
            </p:custDataLst>
          </p:nvPr>
        </p:nvSpPr>
        <p:spPr>
          <a:xfrm>
            <a:off x="1257276" y="1009657"/>
            <a:ext cx="6629448" cy="571500"/>
          </a:xfrm>
          <a:prstGeom prst="rect">
            <a:avLst/>
          </a:prstGeom>
          <a:noFill/>
        </p:spPr>
        <p:txBody>
          <a:bodyPr wrap="square" lIns="47625" tIns="19050" rIns="47625" bIns="19050" rtlCol="0" anchor="ctr" anchorCtr="0">
            <a:normAutofit/>
          </a:bodyPr>
          <a:p>
            <a:pPr marL="0" indent="0" algn="ctr">
              <a:lnSpc>
                <a:spcPct val="100000"/>
              </a:lnSpc>
              <a:spcBef>
                <a:spcPts val="0"/>
              </a:spcBef>
              <a:spcAft>
                <a:spcPts val="0"/>
              </a:spcAft>
              <a:buSzPct val="100000"/>
              <a:buNone/>
            </a:pPr>
            <a:r>
              <a:rPr lang="zh-CN" altLang="en-US" sz="3200" b="1" spc="160" dirty="0">
                <a:solidFill>
                  <a:schemeClr val="tx2">
                    <a:lumMod val="10000"/>
                  </a:schemeClr>
                </a:solidFill>
                <a:latin typeface="微软雅黑" panose="020B0503020204020204" charset="-122"/>
                <a:ea typeface="微软雅黑" panose="020B0503020204020204" charset="-122"/>
                <a:sym typeface="+mn-ea"/>
              </a:rPr>
              <a:t>诊断结论</a:t>
            </a:r>
            <a:endParaRPr lang="zh-CN" altLang="en-US" sz="3200" b="1" spc="160" dirty="0">
              <a:solidFill>
                <a:schemeClr val="tx2">
                  <a:lumMod val="10000"/>
                </a:schemeClr>
              </a:solidFill>
              <a:latin typeface="微软雅黑" panose="020B0503020204020204" charset="-122"/>
              <a:ea typeface="微软雅黑" panose="020B0503020204020204" charset="-122"/>
              <a:sym typeface="+mn-ea"/>
            </a:endParaRPr>
          </a:p>
        </p:txBody>
      </p:sp>
      <p:sp>
        <p:nvSpPr>
          <p:cNvPr id="11" name="Title 6"/>
          <p:cNvSpPr txBox="1"/>
          <p:nvPr>
            <p:custDataLst>
              <p:tags r:id="rId7"/>
            </p:custDataLst>
          </p:nvPr>
        </p:nvSpPr>
        <p:spPr>
          <a:xfrm>
            <a:off x="2757478" y="3448078"/>
            <a:ext cx="3629044" cy="1485910"/>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800" spc="20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组织实施CMMI过程管理与改进工作有效进行了推进，但部分过程仍存在不足，需要进行进一步改善。</a:t>
            </a:r>
            <a:endParaRPr lang="zh-CN" altLang="en-US" sz="1800" spc="20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8"/>
    </p:custData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cs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cs typeface="微软雅黑" panose="020B0503020204020204" charset="-122"/>
            </a:endParaRPr>
          </a:p>
        </p:txBody>
      </p:sp>
      <p:sp>
        <p:nvSpPr>
          <p:cNvPr id="8" name="文本框 5"/>
          <p:cNvSpPr txBox="1"/>
          <p:nvPr>
            <p:custDataLst>
              <p:tags r:id="rId3"/>
            </p:custDataLst>
          </p:nvPr>
        </p:nvSpPr>
        <p:spPr>
          <a:xfrm>
            <a:off x="571504" y="731498"/>
            <a:ext cx="4800609" cy="731520"/>
          </a:xfrm>
          <a:prstGeom prst="rect">
            <a:avLst/>
          </a:prstGeom>
          <a:noFill/>
        </p:spPr>
        <p:txBody>
          <a:bodyPr wrap="square" lIns="47625" tIns="19050" rIns="47625" bIns="19050" rtlCol="0" anchor="t" anchorCtr="0">
            <a:normAutofit/>
          </a:bodyPr>
          <a:p>
            <a:pPr marL="0" indent="0" algn="l">
              <a:lnSpc>
                <a:spcPct val="100000"/>
              </a:lnSpc>
              <a:spcBef>
                <a:spcPts val="0"/>
              </a:spcBef>
              <a:spcAft>
                <a:spcPts val="0"/>
              </a:spcAft>
              <a:buSzPct val="100000"/>
              <a:buNone/>
            </a:pPr>
            <a:r>
              <a:rPr sz="3800" b="1" spc="220">
                <a:solidFill>
                  <a:schemeClr val="tx2">
                    <a:lumMod val="10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改进建议（1）</a:t>
            </a:r>
            <a:endParaRPr sz="3800" b="1" spc="220">
              <a:solidFill>
                <a:schemeClr val="tx2">
                  <a:lumMod val="10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1" name="Title 6"/>
          <p:cNvSpPr txBox="1"/>
          <p:nvPr>
            <p:custDataLst>
              <p:tags r:id="rId4"/>
            </p:custDataLst>
          </p:nvPr>
        </p:nvSpPr>
        <p:spPr>
          <a:xfrm>
            <a:off x="609600" y="1752600"/>
            <a:ext cx="7569200" cy="4203065"/>
          </a:xfrm>
          <a:prstGeom prst="rect">
            <a:avLst/>
          </a:prstGeom>
          <a:noFill/>
          <a:ln w="3175">
            <a:noFill/>
            <a:prstDash val="dash"/>
          </a:ln>
        </p:spPr>
        <p:txBody>
          <a:bodyPr wrap="square" lIns="47625" tIns="19050" rIns="47625" bIns="1905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defTabSz="685800" fontAlgn="auto">
              <a:lnSpc>
                <a:spcPct val="120000"/>
              </a:lnSpc>
              <a:spcBef>
                <a:spcPts val="0"/>
              </a:spcBef>
              <a:spcAft>
                <a:spcPts val="800"/>
              </a:spcAft>
              <a:buSzPct val="100000"/>
              <a:buNone/>
            </a:pPr>
            <a:r>
              <a:rPr sz="28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综合上述分析结果，我们提供下列建议事项：</a:t>
            </a:r>
            <a:endParaRPr sz="28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533400" lvl="1" indent="-254000" algn="l" fontAlgn="ctr">
              <a:lnSpc>
                <a:spcPct val="120000"/>
              </a:lnSpc>
              <a:spcBef>
                <a:spcPts val="0"/>
              </a:spcBef>
              <a:spcAft>
                <a:spcPts val="800"/>
              </a:spcAft>
              <a:buSzPct val="100000"/>
              <a:buFont typeface="Arial" panose="020B0604020202020204" pitchFamily="34" charset="0"/>
              <a:buChar char="○"/>
            </a:pPr>
            <a:r>
              <a:rPr sz="24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定期培训CMMI-DEV ML3标准过程，深入项目加强指导使用CMMI在项目中可以顺利推行。</a:t>
            </a:r>
            <a:endParaRPr sz="24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533400" lvl="1" indent="-254000" algn="l" fontAlgn="ctr">
              <a:lnSpc>
                <a:spcPct val="120000"/>
              </a:lnSpc>
              <a:spcBef>
                <a:spcPts val="0"/>
              </a:spcBef>
              <a:spcAft>
                <a:spcPts val="800"/>
              </a:spcAft>
              <a:buSzPct val="100000"/>
              <a:buFont typeface="Arial" panose="020B0604020202020204" pitchFamily="34" charset="0"/>
              <a:buChar char="○"/>
            </a:pPr>
            <a:r>
              <a:rPr sz="24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EPG定期总结过程改进工作，提升EPG工作能力。</a:t>
            </a:r>
            <a:endParaRPr sz="24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533400" lvl="1" indent="-254000" algn="l" fontAlgn="ctr">
              <a:lnSpc>
                <a:spcPct val="120000"/>
              </a:lnSpc>
              <a:spcBef>
                <a:spcPts val="0"/>
              </a:spcBef>
              <a:spcAft>
                <a:spcPts val="800"/>
              </a:spcAft>
              <a:buSzPct val="100000"/>
              <a:buFont typeface="Arial" panose="020B0604020202020204" pitchFamily="34" charset="0"/>
              <a:buChar char="○"/>
            </a:pPr>
            <a:r>
              <a:rPr sz="24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加强公司的培训体系建设，尤其要完善岗位技能矩阵和在职员工的研发能力提升培训，使每位员工都有一个职位提升通道。</a:t>
            </a:r>
            <a:endParaRPr sz="24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4" name="矩形 4"/>
          <p:cNvSpPr/>
          <p:nvPr>
            <p:custDataLst>
              <p:tags r:id="rId5"/>
            </p:custDataLst>
          </p:nvPr>
        </p:nvSpPr>
        <p:spPr>
          <a:xfrm>
            <a:off x="0" y="685800"/>
            <a:ext cx="3429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3"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685800" y="969543"/>
            <a:ext cx="3386138" cy="663025"/>
          </a:xfrm>
          <a:prstGeom prst="rect">
            <a:avLst/>
          </a:prstGeom>
          <a:noFill/>
        </p:spPr>
        <p:txBody>
          <a:bodyPr wrap="square" lIns="47625" tIns="19050" rIns="47625" bIns="19050" rtlCol="0" anchor="b" anchorCtr="0">
            <a:normAutofit/>
          </a:bodyPr>
          <a:p>
            <a:pPr marL="0" indent="0" algn="l">
              <a:lnSpc>
                <a:spcPct val="100000"/>
              </a:lnSpc>
              <a:spcBef>
                <a:spcPts val="0"/>
              </a:spcBef>
              <a:spcAft>
                <a:spcPts val="0"/>
              </a:spcAft>
              <a:buSzPct val="100000"/>
              <a:buNone/>
            </a:pPr>
            <a:r>
              <a:rPr sz="3600" b="1" spc="20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改进建议（2）</a:t>
            </a:r>
            <a:endParaRPr sz="3600" b="1" spc="200">
              <a:solidFill>
                <a:schemeClr val="tx2">
                  <a:lumMod val="1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1" name="Title 6"/>
          <p:cNvSpPr txBox="1"/>
          <p:nvPr>
            <p:custDataLst>
              <p:tags r:id="rId4"/>
            </p:custDataLst>
          </p:nvPr>
        </p:nvSpPr>
        <p:spPr>
          <a:xfrm>
            <a:off x="762000" y="1905000"/>
            <a:ext cx="6708140" cy="2971800"/>
          </a:xfrm>
          <a:prstGeom prst="rect">
            <a:avLst/>
          </a:prstGeom>
          <a:noFill/>
          <a:ln w="3175">
            <a:noFill/>
            <a:prstDash val="dash"/>
          </a:ln>
        </p:spPr>
        <p:txBody>
          <a:bodyPr wrap="square" lIns="47625" tIns="19050" rIns="47625" bIns="1905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en-US" altLang="zh-CN"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CMMI-DEV的推行要融入到具体岗位的实际工作中，实际的执行结果作为绩效考核的参考依据。</a:t>
            </a:r>
            <a:endParaRPr lang="en-US" altLang="zh-CN"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en-US" altLang="zh-CN"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建立度量分析过程，收集、分析度量数据来对项目进行量化监控；</a:t>
            </a:r>
            <a:endParaRPr lang="en-US" altLang="zh-CN"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en-US" altLang="zh-CN"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强化测试人员的质量检查和QA人员的质量审计功能，并给予足够的资源来提升产品的质量水平。</a:t>
            </a:r>
            <a:endParaRPr lang="en-US" altLang="zh-CN"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en-US" altLang="zh-CN"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EPG积及推广组织资产库的分享应用。</a:t>
            </a:r>
            <a:endParaRPr lang="en-US" altLang="zh-CN"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ustDataLst>
      <p:tags r:id="rId5"/>
    </p:custDataLst>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cs typeface="微软雅黑" panose="020B0503020204020204" charset="-122"/>
            </a:endParaRPr>
          </a:p>
        </p:txBody>
      </p:sp>
      <p:sp>
        <p:nvSpPr>
          <p:cNvPr id="3"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cs typeface="微软雅黑" panose="020B0503020204020204" charset="-122"/>
            </a:endParaRPr>
          </a:p>
        </p:txBody>
      </p:sp>
      <p:sp>
        <p:nvSpPr>
          <p:cNvPr id="2" name="文本框 1"/>
          <p:cNvSpPr txBox="1"/>
          <p:nvPr>
            <p:custDataLst>
              <p:tags r:id="rId3"/>
            </p:custDataLst>
          </p:nvPr>
        </p:nvSpPr>
        <p:spPr>
          <a:xfrm>
            <a:off x="1066800" y="762000"/>
            <a:ext cx="4225925" cy="1250950"/>
          </a:xfrm>
          <a:prstGeom prst="rect">
            <a:avLst/>
          </a:prstGeom>
          <a:noFill/>
        </p:spPr>
        <p:txBody>
          <a:bodyPr wrap="square" lIns="47625" tIns="19050" rIns="47625" bIns="19050" rtlCol="0" anchor="b" anchorCtr="0">
            <a:normAutofit lnSpcReduction="10000"/>
          </a:bodyPr>
          <a:p>
            <a:pPr marL="0" indent="0" algn="l">
              <a:lnSpc>
                <a:spcPct val="100000"/>
              </a:lnSpc>
              <a:spcBef>
                <a:spcPts val="0"/>
              </a:spcBef>
              <a:spcAft>
                <a:spcPts val="0"/>
              </a:spcAft>
              <a:buSzPct val="100000"/>
              <a:buNone/>
            </a:pPr>
            <a:r>
              <a:rPr sz="3800" b="1" spc="220">
                <a:solidFill>
                  <a:schemeClr val="tx2">
                    <a:lumMod val="10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改进建议（3）</a:t>
            </a:r>
            <a:endParaRPr sz="3800" b="1" spc="220">
              <a:solidFill>
                <a:schemeClr val="tx2">
                  <a:lumMod val="10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1" name="Title 6"/>
          <p:cNvSpPr txBox="1"/>
          <p:nvPr>
            <p:custDataLst>
              <p:tags r:id="rId4"/>
            </p:custDataLst>
          </p:nvPr>
        </p:nvSpPr>
        <p:spPr>
          <a:xfrm>
            <a:off x="1143000" y="2514600"/>
            <a:ext cx="6226175" cy="3013710"/>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sz="32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强化组织过程规范的执行力，逐步建立公司的过程改进和质量文化。</a:t>
            </a:r>
            <a:endParaRPr sz="32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ustDataLst>
      <p:tags r:id="rId5"/>
    </p:custDataLst>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a:xfrm>
            <a:off x="914400" y="2971800"/>
            <a:ext cx="4943475" cy="879475"/>
          </a:xfrm>
        </p:spPr>
        <p:txBody>
          <a:bodyPr>
            <a:normAutofit fontScale="90000"/>
          </a:bodyPr>
          <a:lstStyle/>
          <a:p>
            <a:r>
              <a:rPr lang="zh-CN" altLang="en-US"/>
              <a:t>谢谢聆听</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8" name="矩形 7"/>
          <p:cNvSpPr/>
          <p:nvPr userDrawn="1">
            <p:custDataLst>
              <p:tags r:id="rId1"/>
            </p:custDataLst>
          </p:nvPr>
        </p:nvSpPr>
        <p:spPr>
          <a:xfrm>
            <a:off x="0" y="0"/>
            <a:ext cx="3090672" cy="6858000"/>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015" dirty="0">
              <a:solidFill>
                <a:schemeClr val="lt1"/>
              </a:solidFill>
              <a:latin typeface="微软雅黑" panose="020B0503020204020204" charset="-122"/>
              <a:ea typeface="微软雅黑" panose="020B0503020204020204" charset="-122"/>
              <a:sym typeface="+mn-ea"/>
            </a:endParaRPr>
          </a:p>
        </p:txBody>
      </p:sp>
      <p:sp>
        <p:nvSpPr>
          <p:cNvPr id="6" name="任意形状 8"/>
          <p:cNvSpPr/>
          <p:nvPr userDrawn="1">
            <p:custDataLst>
              <p:tags r:id="rId2"/>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9"/>
          <p:cNvSpPr/>
          <p:nvPr userDrawn="1">
            <p:custDataLst>
              <p:tags r:id="rId3"/>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D8D8E4">
                  <a:lumMod val="90000"/>
                  <a:alpha val="24000"/>
                </a:srgbClr>
              </a:gs>
              <a:gs pos="100000">
                <a:srgbClr val="FFFF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cxnSp>
        <p:nvCxnSpPr>
          <p:cNvPr id="10" name="直接连接符 9"/>
          <p:cNvCxnSpPr/>
          <p:nvPr>
            <p:custDataLst>
              <p:tags r:id="rId4"/>
            </p:custDataLst>
          </p:nvPr>
        </p:nvCxnSpPr>
        <p:spPr>
          <a:xfrm>
            <a:off x="457204" y="6324651"/>
            <a:ext cx="57150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5"/>
            </p:custDataLst>
          </p:nvPr>
        </p:nvSpPr>
        <p:spPr>
          <a:xfrm>
            <a:off x="457200" y="789922"/>
            <a:ext cx="2171710" cy="1081934"/>
          </a:xfrm>
          <a:prstGeom prst="rect">
            <a:avLst/>
          </a:prstGeom>
          <a:noFill/>
        </p:spPr>
        <p:txBody>
          <a:bodyPr wrap="square" lIns="47625" tIns="19050" rIns="47625" bIns="19050" rtlCol="0" anchor="t" anchorCtr="0">
            <a:normAutofit/>
          </a:bodyPr>
          <a:p>
            <a:pPr marL="0" lvl="0" indent="0" algn="l">
              <a:lnSpc>
                <a:spcPct val="110000"/>
              </a:lnSpc>
              <a:spcBef>
                <a:spcPts val="0"/>
              </a:spcBef>
              <a:spcAft>
                <a:spcPts val="0"/>
              </a:spcAft>
              <a:buSzPct val="100000"/>
              <a:buFontTx/>
              <a:buNone/>
            </a:pPr>
            <a:r>
              <a:rPr lang="zh-CN" altLang="en-US" sz="3000" b="1" u="none" strike="noStrike" spc="240" baseline="0" dirty="0">
                <a:solidFill>
                  <a:schemeClr val="tx2">
                    <a:lumMod val="10000"/>
                  </a:schemeClr>
                </a:solidFill>
                <a:uFillTx/>
                <a:latin typeface="微软雅黑" panose="020B0503020204020204" charset="-122"/>
                <a:ea typeface="微软雅黑" panose="020B0503020204020204" charset="-122"/>
                <a:sym typeface="微软雅黑" panose="020B0503020204020204" charset="-122"/>
              </a:rPr>
              <a:t>诊断过程说明</a:t>
            </a:r>
            <a:endParaRPr lang="zh-CN" altLang="en-US" sz="3000" b="1" u="none" strike="noStrike" spc="240" baseline="0" dirty="0">
              <a:solidFill>
                <a:schemeClr val="tx2">
                  <a:lumMod val="10000"/>
                </a:schemeClr>
              </a:solidFill>
              <a:uFillTx/>
              <a:latin typeface="微软雅黑" panose="020B0503020204020204" charset="-122"/>
              <a:ea typeface="微软雅黑" panose="020B0503020204020204" charset="-122"/>
              <a:sym typeface="微软雅黑" panose="020B0503020204020204" charset="-122"/>
            </a:endParaRPr>
          </a:p>
        </p:txBody>
      </p:sp>
      <p:sp>
        <p:nvSpPr>
          <p:cNvPr id="13" name="文本框 12"/>
          <p:cNvSpPr txBox="1"/>
          <p:nvPr>
            <p:custDataLst>
              <p:tags r:id="rId6"/>
            </p:custDataLst>
          </p:nvPr>
        </p:nvSpPr>
        <p:spPr>
          <a:xfrm>
            <a:off x="4029230" y="1631537"/>
            <a:ext cx="765389" cy="716249"/>
          </a:xfrm>
          <a:prstGeom prst="rect">
            <a:avLst/>
          </a:prstGeom>
          <a:noFill/>
        </p:spPr>
        <p:txBody>
          <a:bodyPr wrap="square" lIns="0" tIns="0" rIns="0" bIns="0" rtlCol="0" anchor="ctr">
            <a:normAutofit fontScale="90000"/>
          </a:bodyPr>
          <a:p>
            <a:pPr marL="0" algn="ctr">
              <a:lnSpc>
                <a:spcPct val="100000"/>
              </a:lnSpc>
              <a:spcBef>
                <a:spcPts val="0"/>
              </a:spcBef>
              <a:spcAft>
                <a:spcPts val="800"/>
              </a:spcAft>
            </a:pPr>
            <a:r>
              <a:rPr lang="en-US" altLang="zh-CN" sz="4600" b="1" spc="400" dirty="0">
                <a:solidFill>
                  <a:schemeClr val="accent1"/>
                </a:solidFill>
                <a:latin typeface="微软雅黑" panose="020B0503020204020204" charset="-122"/>
                <a:ea typeface="微软雅黑" panose="020B0503020204020204" charset="-122"/>
              </a:rPr>
              <a:t>01</a:t>
            </a:r>
            <a:endParaRPr lang="en-US" altLang="zh-CN" sz="4600" b="1" spc="400" dirty="0">
              <a:solidFill>
                <a:schemeClr val="accent1"/>
              </a:solidFill>
              <a:latin typeface="微软雅黑" panose="020B0503020204020204" charset="-122"/>
              <a:ea typeface="微软雅黑" panose="020B0503020204020204" charset="-122"/>
            </a:endParaRPr>
          </a:p>
        </p:txBody>
      </p:sp>
      <p:sp>
        <p:nvSpPr>
          <p:cNvPr id="17" name="文本框 16"/>
          <p:cNvSpPr txBox="1"/>
          <p:nvPr>
            <p:custDataLst>
              <p:tags r:id="rId7"/>
            </p:custDataLst>
          </p:nvPr>
        </p:nvSpPr>
        <p:spPr>
          <a:xfrm>
            <a:off x="4969587" y="1688122"/>
            <a:ext cx="3233546" cy="577020"/>
          </a:xfrm>
          <a:prstGeom prst="rect">
            <a:avLst/>
          </a:prstGeom>
          <a:noFill/>
        </p:spPr>
        <p:txBody>
          <a:bodyPr wrap="square" rtlCol="0">
            <a:normAutofit/>
          </a:bodyPr>
          <a:p>
            <a:pPr marL="0" lvl="0" indent="0" algn="l">
              <a:lnSpc>
                <a:spcPct val="120000"/>
              </a:lnSpc>
              <a:spcBef>
                <a:spcPts val="0"/>
              </a:spcBef>
              <a:spcAft>
                <a:spcPts val="800"/>
              </a:spcAft>
              <a:buSzPct val="100000"/>
              <a:buNone/>
            </a:pPr>
            <a:r>
              <a:rPr lang="zh-CN" altLang="en-US" sz="1100" u="none" strike="noStrike" spc="60" baseline="0" dirty="0">
                <a:solidFill>
                  <a:schemeClr val="dk1"/>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运行组织过程标准过程1年，但流程规范落实不足。</a:t>
            </a:r>
            <a:endParaRPr lang="zh-CN" altLang="en-US" sz="1100" u="none" strike="noStrike" spc="60" baseline="0" dirty="0">
              <a:solidFill>
                <a:schemeClr val="dk1"/>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9" name="文本框 18"/>
          <p:cNvSpPr txBox="1"/>
          <p:nvPr>
            <p:custDataLst>
              <p:tags r:id="rId8"/>
            </p:custDataLst>
          </p:nvPr>
        </p:nvSpPr>
        <p:spPr>
          <a:xfrm>
            <a:off x="4029230" y="3070736"/>
            <a:ext cx="765389" cy="716249"/>
          </a:xfrm>
          <a:prstGeom prst="rect">
            <a:avLst/>
          </a:prstGeom>
          <a:noFill/>
        </p:spPr>
        <p:txBody>
          <a:bodyPr wrap="square" lIns="0" tIns="0" rIns="0" bIns="0" rtlCol="0" anchor="ctr">
            <a:normAutofit fontScale="90000"/>
          </a:bodyPr>
          <a:p>
            <a:pPr marL="0" algn="ctr">
              <a:lnSpc>
                <a:spcPct val="100000"/>
              </a:lnSpc>
              <a:spcBef>
                <a:spcPts val="0"/>
              </a:spcBef>
              <a:spcAft>
                <a:spcPts val="800"/>
              </a:spcAft>
            </a:pPr>
            <a:r>
              <a:rPr lang="en-US" altLang="zh-CN" sz="4600" b="1" spc="400" dirty="0">
                <a:solidFill>
                  <a:schemeClr val="accent2"/>
                </a:solidFill>
                <a:latin typeface="微软雅黑" panose="020B0503020204020204" charset="-122"/>
                <a:ea typeface="微软雅黑" panose="020B0503020204020204" charset="-122"/>
              </a:rPr>
              <a:t>02</a:t>
            </a:r>
            <a:endParaRPr lang="en-US" altLang="zh-CN" sz="4600" b="1" spc="400" dirty="0">
              <a:solidFill>
                <a:schemeClr val="accent2"/>
              </a:solidFill>
              <a:latin typeface="微软雅黑" panose="020B0503020204020204" charset="-122"/>
              <a:ea typeface="微软雅黑" panose="020B0503020204020204" charset="-122"/>
            </a:endParaRPr>
          </a:p>
        </p:txBody>
      </p:sp>
      <p:sp>
        <p:nvSpPr>
          <p:cNvPr id="20" name="文本框 19"/>
          <p:cNvSpPr txBox="1"/>
          <p:nvPr>
            <p:custDataLst>
              <p:tags r:id="rId9"/>
            </p:custDataLst>
          </p:nvPr>
        </p:nvSpPr>
        <p:spPr>
          <a:xfrm>
            <a:off x="4969587" y="3127322"/>
            <a:ext cx="3233546" cy="577020"/>
          </a:xfrm>
          <a:prstGeom prst="rect">
            <a:avLst/>
          </a:prstGeom>
          <a:noFill/>
        </p:spPr>
        <p:txBody>
          <a:bodyPr wrap="square" rtlCol="0">
            <a:normAutofit fontScale="80000"/>
          </a:bodyPr>
          <a:p>
            <a:pPr marL="0" lvl="0" indent="0" algn="l">
              <a:lnSpc>
                <a:spcPct val="100000"/>
              </a:lnSpc>
              <a:spcBef>
                <a:spcPts val="0"/>
              </a:spcBef>
              <a:spcAft>
                <a:spcPts val="800"/>
              </a:spcAft>
              <a:buSzPct val="100000"/>
              <a:buNone/>
            </a:pPr>
            <a:r>
              <a:rPr lang="zh-CN" altLang="en-US" sz="1400" u="none" strike="noStrike" spc="60" baseline="0" dirty="0">
                <a:solidFill>
                  <a:schemeClr val="dk1"/>
                </a:solidFill>
                <a:uFillTx/>
                <a:latin typeface="微软雅黑" panose="020B0503020204020204" charset="-122"/>
                <a:ea typeface="微软雅黑" panose="020B0503020204020204" charset="-122"/>
                <a:sym typeface="微软雅黑" panose="020B0503020204020204" charset="-122"/>
              </a:rPr>
              <a:t>组织内部分项目负责人、成员对标准过程理解与执行不到，需要加强培训与实施指导。</a:t>
            </a:r>
            <a:endParaRPr lang="zh-CN" altLang="en-US" sz="1400" u="none" strike="noStrike" spc="60" baseline="0" dirty="0">
              <a:solidFill>
                <a:schemeClr val="dk1"/>
              </a:solidFill>
              <a:uFillTx/>
              <a:latin typeface="微软雅黑" panose="020B0503020204020204" charset="-122"/>
              <a:ea typeface="微软雅黑" panose="020B0503020204020204" charset="-122"/>
              <a:sym typeface="微软雅黑" panose="020B0503020204020204" charset="-122"/>
            </a:endParaRPr>
          </a:p>
        </p:txBody>
      </p:sp>
      <p:sp>
        <p:nvSpPr>
          <p:cNvPr id="21" name="文本框 20"/>
          <p:cNvSpPr txBox="1"/>
          <p:nvPr>
            <p:custDataLst>
              <p:tags r:id="rId10"/>
            </p:custDataLst>
          </p:nvPr>
        </p:nvSpPr>
        <p:spPr>
          <a:xfrm>
            <a:off x="4029230" y="4509937"/>
            <a:ext cx="765389" cy="716249"/>
          </a:xfrm>
          <a:prstGeom prst="rect">
            <a:avLst/>
          </a:prstGeom>
          <a:noFill/>
        </p:spPr>
        <p:txBody>
          <a:bodyPr wrap="square" lIns="0" tIns="0" rIns="0" bIns="0" rtlCol="0" anchor="ctr">
            <a:normAutofit fontScale="90000"/>
          </a:bodyPr>
          <a:p>
            <a:pPr marL="0" algn="ctr">
              <a:lnSpc>
                <a:spcPct val="100000"/>
              </a:lnSpc>
              <a:spcBef>
                <a:spcPts val="0"/>
              </a:spcBef>
              <a:spcAft>
                <a:spcPts val="800"/>
              </a:spcAft>
            </a:pPr>
            <a:r>
              <a:rPr lang="en-US" altLang="zh-CN" sz="4600" b="1" spc="400" dirty="0">
                <a:solidFill>
                  <a:schemeClr val="accent3"/>
                </a:solidFill>
                <a:latin typeface="微软雅黑" panose="020B0503020204020204" charset="-122"/>
                <a:ea typeface="微软雅黑" panose="020B0503020204020204" charset="-122"/>
              </a:rPr>
              <a:t>03</a:t>
            </a:r>
            <a:endParaRPr lang="en-US" altLang="zh-CN" sz="4600" b="1" spc="400" dirty="0">
              <a:solidFill>
                <a:schemeClr val="accent3"/>
              </a:solidFill>
              <a:latin typeface="微软雅黑" panose="020B0503020204020204" charset="-122"/>
              <a:ea typeface="微软雅黑" panose="020B0503020204020204" charset="-122"/>
            </a:endParaRPr>
          </a:p>
        </p:txBody>
      </p:sp>
      <p:sp>
        <p:nvSpPr>
          <p:cNvPr id="22" name="文本框 21"/>
          <p:cNvSpPr txBox="1"/>
          <p:nvPr>
            <p:custDataLst>
              <p:tags r:id="rId11"/>
            </p:custDataLst>
          </p:nvPr>
        </p:nvSpPr>
        <p:spPr>
          <a:xfrm>
            <a:off x="4969587" y="4566522"/>
            <a:ext cx="3233546" cy="577020"/>
          </a:xfrm>
          <a:prstGeom prst="rect">
            <a:avLst/>
          </a:prstGeom>
          <a:noFill/>
        </p:spPr>
        <p:txBody>
          <a:bodyPr wrap="square" rtlCol="0">
            <a:normAutofit/>
          </a:bodyPr>
          <a:p>
            <a:pPr marL="0" lvl="0" indent="0" algn="l">
              <a:lnSpc>
                <a:spcPct val="120000"/>
              </a:lnSpc>
              <a:spcBef>
                <a:spcPts val="0"/>
              </a:spcBef>
              <a:spcAft>
                <a:spcPts val="800"/>
              </a:spcAft>
              <a:buSzPct val="100000"/>
              <a:buNone/>
            </a:pPr>
            <a:r>
              <a:rPr lang="zh-CN" altLang="en-US" sz="1100" u="none" strike="noStrike" spc="60" baseline="0" dirty="0">
                <a:solidFill>
                  <a:schemeClr val="dk1"/>
                </a:solidFill>
                <a:uFillTx/>
                <a:latin typeface="微软雅黑" panose="020B0503020204020204" charset="-122"/>
                <a:ea typeface="微软雅黑" panose="020B0503020204020204" charset="-122"/>
                <a:sym typeface="微软雅黑" panose="020B0503020204020204" charset="-122"/>
              </a:rPr>
              <a:t>风险管理比较规范，风险监控粒度需要提高。</a:t>
            </a:r>
            <a:endParaRPr lang="zh-CN" altLang="en-US" sz="1100" u="none" strike="noStrike" spc="60" baseline="0" dirty="0">
              <a:solidFill>
                <a:schemeClr val="dk1"/>
              </a:solidFill>
              <a:uFillTx/>
              <a:latin typeface="微软雅黑" panose="020B0503020204020204" charset="-122"/>
              <a:ea typeface="微软雅黑" panose="020B0503020204020204" charset="-122"/>
              <a:sym typeface="微软雅黑" panose="020B0503020204020204" charset="-122"/>
            </a:endParaRPr>
          </a:p>
        </p:txBody>
      </p:sp>
    </p:spTree>
    <p:custDataLst>
      <p:tags r:id="rId1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7650" name="Rectangle 2"/>
          <p:cNvSpPr>
            <a:spLocks noGrp="1"/>
          </p:cNvSpPr>
          <p:nvPr>
            <p:ph type="title" idx="4294967295"/>
          </p:nvPr>
        </p:nvSpPr>
        <p:spPr>
          <a:xfrm>
            <a:off x="501650" y="442913"/>
            <a:ext cx="8140700" cy="442912"/>
          </a:xfrm>
          <a:noFill/>
          <a:ln w="9525">
            <a:noFill/>
          </a:ln>
        </p:spPr>
        <p:txBody>
          <a:bodyPr vert="horz" wrap="square" lIns="91440" tIns="45720" rIns="91440" bIns="45720" rtlCol="0" anchor="b" anchorCtr="0">
            <a:noAutofit/>
          </a:bodyPr>
          <a:lst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a:lstStyle>
          <a:p>
            <a:pPr lvl="0" algn="l">
              <a:buClrTx/>
              <a:buSzTx/>
              <a:buFontTx/>
            </a:pPr>
            <a:r>
              <a:rPr lang="zh-CN" altLang="en-US" dirty="0">
                <a:solidFill>
                  <a:schemeClr val="tx2">
                    <a:lumMod val="10000"/>
                  </a:schemeClr>
                </a:solidFill>
                <a:latin typeface="微软雅黑" panose="020B0503020204020204" charset="-122"/>
                <a:cs typeface="微软雅黑" panose="020B0503020204020204" charset="-122"/>
                <a:sym typeface="+mn-ea"/>
              </a:rPr>
              <a:t>各PA差距分析</a:t>
            </a:r>
            <a:endParaRPr lang="zh-CN" altLang="en-US" dirty="0">
              <a:solidFill>
                <a:schemeClr val="tx2">
                  <a:lumMod val="10000"/>
                </a:schemeClr>
              </a:solidFill>
              <a:latin typeface="微软雅黑" panose="020B0503020204020204" charset="-122"/>
              <a:cs typeface="微软雅黑" panose="020B0503020204020204" charset="-122"/>
              <a:sym typeface="+mn-ea"/>
            </a:endParaRPr>
          </a:p>
        </p:txBody>
      </p:sp>
      <p:sp>
        <p:nvSpPr>
          <p:cNvPr id="27651" name="Rectangle 3"/>
          <p:cNvSpPr>
            <a:spLocks noGrp="1"/>
          </p:cNvSpPr>
          <p:nvPr>
            <p:ph type="body" sz="half" idx="4294967295"/>
            <p:custDataLst>
              <p:tags r:id="rId3"/>
            </p:custDataLst>
          </p:nvPr>
        </p:nvSpPr>
        <p:spPr>
          <a:xfrm>
            <a:off x="501650" y="952500"/>
            <a:ext cx="8140700" cy="5389563"/>
          </a:xfrm>
          <a:noFill/>
          <a:ln w="9525">
            <a:noFill/>
          </a:ln>
        </p:spPr>
        <p:txBody>
          <a:bodyPr vert="horz" wrap="square" lIns="91440" tIns="45720" rIns="91440" bIns="45720" rtlCol="0" anchor="t" anchorCtr="0">
            <a:noAutofit/>
          </a:bodyPr>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0" lvl="0" algn="l" defTabSz="914400">
              <a:lnSpc>
                <a:spcPct val="100000"/>
              </a:lnSpc>
              <a:buClr>
                <a:schemeClr val="tx2"/>
              </a:buClr>
              <a:buFont typeface="Wingdings" panose="05000000000000000000" pitchFamily="2" charset="2"/>
              <a:buNone/>
            </a:pPr>
            <a:r>
              <a:rPr lang="zh-CN" altLang="en-US" sz="2400" spc="0" dirty="0">
                <a:solidFill>
                  <a:schemeClr val="dk1"/>
                </a:solidFill>
                <a:latin typeface="微软雅黑" panose="020B0503020204020204" charset="-122"/>
                <a:cs typeface="微软雅黑" panose="020B0503020204020204" charset="-122"/>
                <a:sym typeface="+mn-ea"/>
              </a:rPr>
              <a:t>根据访谈的情况，我们就各</a:t>
            </a:r>
            <a:r>
              <a:rPr lang="zh-CN" altLang="en-US" sz="2400" spc="0" dirty="0">
                <a:solidFill>
                  <a:schemeClr val="dk1"/>
                </a:solidFill>
                <a:latin typeface="微软雅黑" panose="020B0503020204020204" charset="-122"/>
                <a:cs typeface="微软雅黑" panose="020B0503020204020204" charset="-122"/>
                <a:sym typeface="+mn-ea"/>
              </a:rPr>
              <a:t>PA</a:t>
            </a:r>
            <a:r>
              <a:rPr lang="zh-CN" altLang="en-US" sz="2400" spc="0" dirty="0">
                <a:solidFill>
                  <a:schemeClr val="dk1"/>
                </a:solidFill>
                <a:latin typeface="微软雅黑" panose="020B0503020204020204" charset="-122"/>
                <a:cs typeface="微软雅黑" panose="020B0503020204020204" charset="-122"/>
                <a:sym typeface="+mn-ea"/>
              </a:rPr>
              <a:t>的目标及其实践在各部门的执行情况进行了加权统计和分析，形成了每个</a:t>
            </a:r>
            <a:r>
              <a:rPr lang="zh-CN" altLang="en-US" sz="2400" spc="0" dirty="0">
                <a:solidFill>
                  <a:schemeClr val="dk1"/>
                </a:solidFill>
                <a:latin typeface="微软雅黑" panose="020B0503020204020204" charset="-122"/>
                <a:cs typeface="微软雅黑" panose="020B0503020204020204" charset="-122"/>
                <a:sym typeface="+mn-ea"/>
              </a:rPr>
              <a:t>PA</a:t>
            </a:r>
            <a:r>
              <a:rPr lang="zh-CN" altLang="en-US" sz="2400" spc="0" dirty="0">
                <a:solidFill>
                  <a:schemeClr val="dk1"/>
                </a:solidFill>
                <a:latin typeface="微软雅黑" panose="020B0503020204020204" charset="-122"/>
                <a:cs typeface="微软雅黑" panose="020B0503020204020204" charset="-122"/>
                <a:sym typeface="+mn-ea"/>
              </a:rPr>
              <a:t>的实现状况统计，详见如下：</a:t>
            </a:r>
            <a:r>
              <a:rPr lang="zh-CN" altLang="en-US" sz="2400" spc="0" dirty="0">
                <a:solidFill>
                  <a:schemeClr val="dk1"/>
                </a:solidFill>
                <a:latin typeface="微软雅黑" panose="020B0503020204020204" charset="-122"/>
                <a:cs typeface="微软雅黑" panose="020B0503020204020204" charset="-122"/>
                <a:sym typeface="+mn-ea"/>
              </a:rPr>
              <a:t> </a:t>
            </a:r>
            <a:endParaRPr lang="zh-CN" altLang="en-US" sz="2400" spc="0" dirty="0">
              <a:solidFill>
                <a:schemeClr val="dk1"/>
              </a:solidFill>
              <a:latin typeface="微软雅黑" panose="020B0503020204020204" charset="-122"/>
              <a:cs typeface="微软雅黑" panose="020B0503020204020204" charset="-122"/>
              <a:sym typeface="+mn-ea"/>
            </a:endParaRPr>
          </a:p>
        </p:txBody>
      </p:sp>
      <p:graphicFrame>
        <p:nvGraphicFramePr>
          <p:cNvPr id="27711" name="Group 63"/>
          <p:cNvGraphicFramePr>
            <a:graphicFrameLocks noGrp="1"/>
          </p:cNvGraphicFramePr>
          <p:nvPr>
            <p:ph sz="half" idx="4294967295"/>
            <p:custDataLst>
              <p:tags r:id="rId4"/>
            </p:custDataLst>
          </p:nvPr>
        </p:nvGraphicFramePr>
        <p:xfrm>
          <a:off x="3581400" y="2057400"/>
          <a:ext cx="4349750" cy="4425950"/>
        </p:xfrm>
        <a:graphic>
          <a:graphicData uri="http://schemas.openxmlformats.org/drawingml/2006/table">
            <a:tbl>
              <a:tblPr/>
              <a:tblGrid>
                <a:gridCol w="1116330"/>
                <a:gridCol w="3233420"/>
              </a:tblGrid>
              <a:tr h="1235710">
                <a:tc>
                  <a:txBody>
                    <a:bodyPr/>
                    <a:lstStyle/>
                    <a:p>
                      <a:pPr marR="0" lvl="0" indent="0" algn="ctr" defTabSz="914400" rtl="0" eaLnBrk="1" fontAlgn="base" latinLnBrk="0" hangingPunct="1">
                        <a:lnSpc>
                          <a:spcPct val="120000"/>
                        </a:lnSpc>
                        <a:spcBef>
                          <a:spcPts val="0"/>
                        </a:spcBef>
                        <a:spcAft>
                          <a:spcPts val="0"/>
                        </a:spcAft>
                        <a:buClrTx/>
                        <a:buSzTx/>
                        <a:buFontTx/>
                        <a:buNone/>
                      </a:pPr>
                      <a:r>
                        <a:rPr lang="zh-CN" altLang="en-US" sz="2200" b="1">
                          <a:solidFill>
                            <a:srgbClr val="577CCE"/>
                          </a:solidFill>
                          <a:latin typeface="微软雅黑" panose="020B0503020204020204" charset="-122"/>
                          <a:ea typeface="微软雅黑" panose="020B0503020204020204" charset="-122"/>
                        </a:rPr>
                        <a:t>颜色</a:t>
                      </a:r>
                      <a:endParaRPr lang="zh-CN" altLang="en-US" sz="2200" b="1">
                        <a:solidFill>
                          <a:srgbClr val="577CCE"/>
                        </a:solidFill>
                        <a:latin typeface="微软雅黑" panose="020B0503020204020204" charset="-122"/>
                        <a:ea typeface="微软雅黑" panose="020B0503020204020204" charset="-122"/>
                      </a:endParaRPr>
                    </a:p>
                  </a:txBody>
                  <a:tcPr marL="317500" marR="317500" marT="215900" marB="215900" anchor="ctr" horzOverflow="overflow">
                    <a:lnL w="9525">
                      <a:solidFill>
                        <a:srgbClr val="577CCE"/>
                      </a:solidFill>
                      <a:prstDash val="sysDash"/>
                    </a:lnL>
                    <a:lnR w="9525">
                      <a:solidFill>
                        <a:srgbClr val="577CCE"/>
                      </a:solidFill>
                      <a:prstDash val="sysDash"/>
                    </a:lnR>
                    <a:lnT w="9525">
                      <a:solidFill>
                        <a:srgbClr val="577CCE"/>
                      </a:solidFill>
                      <a:prstDash val="sysDash"/>
                    </a:lnT>
                    <a:lnB w="9525">
                      <a:solidFill>
                        <a:srgbClr val="577CCE"/>
                      </a:solidFill>
                      <a:prstDash val="sysDash"/>
                    </a:lnB>
                    <a:lnTlToBr>
                      <a:noFill/>
                    </a:lnTlToBr>
                    <a:lnBlToTr>
                      <a:noFill/>
                    </a:lnBlToTr>
                    <a:noFill/>
                  </a:tcPr>
                </a:tc>
                <a:tc>
                  <a:txBody>
                    <a:bodyPr/>
                    <a:lstStyle/>
                    <a:p>
                      <a:pPr marR="0" lvl="0" indent="0" algn="ctr" defTabSz="914400" rtl="0" eaLnBrk="1" fontAlgn="base" latinLnBrk="0" hangingPunct="1">
                        <a:lnSpc>
                          <a:spcPct val="120000"/>
                        </a:lnSpc>
                        <a:spcBef>
                          <a:spcPts val="0"/>
                        </a:spcBef>
                        <a:spcAft>
                          <a:spcPts val="0"/>
                        </a:spcAft>
                        <a:buClrTx/>
                        <a:buSzTx/>
                        <a:buFontTx/>
                        <a:buNone/>
                      </a:pPr>
                      <a:r>
                        <a:rPr lang="zh-CN" altLang="en-US" sz="2200" b="1">
                          <a:solidFill>
                            <a:srgbClr val="577CCE"/>
                          </a:solidFill>
                          <a:latin typeface="微软雅黑" panose="020B0503020204020204" charset="-122"/>
                          <a:ea typeface="微软雅黑" panose="020B0503020204020204" charset="-122"/>
                        </a:rPr>
                        <a:t>实现比例</a:t>
                      </a:r>
                      <a:endParaRPr lang="zh-CN" altLang="en-US" sz="2200" b="1">
                        <a:solidFill>
                          <a:srgbClr val="577CCE"/>
                        </a:solidFill>
                        <a:latin typeface="微软雅黑" panose="020B0503020204020204" charset="-122"/>
                        <a:ea typeface="微软雅黑" panose="020B0503020204020204" charset="-122"/>
                      </a:endParaRPr>
                    </a:p>
                  </a:txBody>
                  <a:tcPr marL="317500" marR="317500" marT="215900" marB="215900" anchor="ctr" horzOverflow="overflow">
                    <a:lnL w="9525">
                      <a:solidFill>
                        <a:srgbClr val="577CCE"/>
                      </a:solidFill>
                      <a:prstDash val="sysDash"/>
                    </a:lnL>
                    <a:lnR w="9525">
                      <a:solidFill>
                        <a:srgbClr val="577CCE"/>
                      </a:solidFill>
                      <a:prstDash val="sysDash"/>
                    </a:lnR>
                    <a:lnT w="9525">
                      <a:solidFill>
                        <a:srgbClr val="577CCE"/>
                      </a:solidFill>
                      <a:prstDash val="sysDash"/>
                    </a:lnT>
                    <a:lnB w="9525">
                      <a:solidFill>
                        <a:srgbClr val="577CCE"/>
                      </a:solidFill>
                      <a:prstDash val="sysDash"/>
                    </a:lnB>
                    <a:lnTlToBr>
                      <a:noFill/>
                    </a:lnTlToBr>
                    <a:lnBlToTr>
                      <a:noFill/>
                    </a:lnBlToTr>
                    <a:noFill/>
                  </a:tcPr>
                </a:tc>
              </a:tr>
              <a:tr h="797560">
                <a:tc>
                  <a:txBody>
                    <a:bodyPr/>
                    <a:lstStyle/>
                    <a:p>
                      <a:pPr marR="0" lvl="0" indent="0" algn="ctr" defTabSz="914400" rtl="0" eaLnBrk="1" fontAlgn="base" latinLnBrk="0" hangingPunct="1">
                        <a:lnSpc>
                          <a:spcPct val="120000"/>
                        </a:lnSpc>
                        <a:spcBef>
                          <a:spcPts val="0"/>
                        </a:spcBef>
                        <a:spcAft>
                          <a:spcPts val="0"/>
                        </a:spcAft>
                        <a:buClrTx/>
                        <a:buSzTx/>
                        <a:buFontTx/>
                        <a:buNone/>
                      </a:pPr>
                      <a:r>
                        <a:rPr lang="zh-CN" altLang="en-US" sz="2000" b="0" spc="130">
                          <a:solidFill>
                            <a:srgbClr val="577CCE"/>
                          </a:solidFill>
                          <a:highlight>
                            <a:srgbClr val="FF0000"/>
                          </a:highlight>
                          <a:latin typeface="微软雅黑" panose="020B0503020204020204" charset="-122"/>
                          <a:ea typeface="微软雅黑" panose="020B0503020204020204" charset="-122"/>
                        </a:rPr>
                        <a:t>红</a:t>
                      </a:r>
                      <a:endParaRPr lang="zh-CN" altLang="en-US" sz="2000" b="0" spc="130">
                        <a:solidFill>
                          <a:srgbClr val="577CCE"/>
                        </a:solidFill>
                        <a:highlight>
                          <a:srgbClr val="FF0000"/>
                        </a:highlight>
                        <a:latin typeface="微软雅黑" panose="020B0503020204020204" charset="-122"/>
                        <a:ea typeface="微软雅黑" panose="020B0503020204020204" charset="-122"/>
                      </a:endParaRPr>
                    </a:p>
                  </a:txBody>
                  <a:tcPr marL="317500" marR="317500" marT="215900" marB="215900" anchor="ctr" horzOverflow="overflow">
                    <a:lnL w="9525">
                      <a:solidFill>
                        <a:srgbClr val="577CCE"/>
                      </a:solidFill>
                      <a:prstDash val="sysDash"/>
                    </a:lnL>
                    <a:lnR w="9525">
                      <a:solidFill>
                        <a:srgbClr val="577CCE"/>
                      </a:solidFill>
                      <a:prstDash val="sysDash"/>
                    </a:lnR>
                    <a:lnT w="9525">
                      <a:solidFill>
                        <a:srgbClr val="577CCE"/>
                      </a:solidFill>
                      <a:prstDash val="sysDash"/>
                    </a:lnT>
                    <a:lnB w="9525">
                      <a:solidFill>
                        <a:srgbClr val="577CCE"/>
                      </a:solidFill>
                      <a:prstDash val="sysDash"/>
                    </a:lnB>
                    <a:lnTlToBr>
                      <a:noFill/>
                    </a:lnTlToBr>
                    <a:lnBlToTr>
                      <a:noFill/>
                    </a:lnBlToTr>
                    <a:solidFill>
                      <a:srgbClr val="FFFFFF"/>
                    </a:solidFill>
                  </a:tcPr>
                </a:tc>
                <a:tc>
                  <a:txBody>
                    <a:bodyPr/>
                    <a:lstStyle/>
                    <a:p>
                      <a:pPr marR="0" lvl="0" indent="0" algn="ctr" defTabSz="914400" rtl="0" eaLnBrk="1" fontAlgn="base" latinLnBrk="0" hangingPunct="1">
                        <a:lnSpc>
                          <a:spcPct val="120000"/>
                        </a:lnSpc>
                        <a:spcBef>
                          <a:spcPts val="0"/>
                        </a:spcBef>
                        <a:spcAft>
                          <a:spcPts val="0"/>
                        </a:spcAft>
                        <a:buClrTx/>
                        <a:buSzTx/>
                        <a:buFontTx/>
                        <a:buNone/>
                      </a:pPr>
                      <a:r>
                        <a:rPr lang="en-US" altLang="zh-CN" sz="2000" b="0" spc="130">
                          <a:solidFill>
                            <a:srgbClr val="404040"/>
                          </a:solidFill>
                          <a:latin typeface="微软雅黑" panose="020B0503020204020204" charset="-122"/>
                          <a:ea typeface="微软雅黑" panose="020B0503020204020204" charset="-122"/>
                        </a:rPr>
                        <a:t>0-14</a:t>
                      </a:r>
                      <a:endParaRPr lang="en-US" altLang="zh-CN" sz="2000" b="0" spc="130">
                        <a:solidFill>
                          <a:srgbClr val="404040"/>
                        </a:solidFill>
                        <a:latin typeface="微软雅黑" panose="020B0503020204020204" charset="-122"/>
                        <a:ea typeface="微软雅黑" panose="020B0503020204020204" charset="-122"/>
                      </a:endParaRPr>
                    </a:p>
                  </a:txBody>
                  <a:tcPr marL="317500" marR="317500" marT="215900" marB="215900" anchor="ctr" horzOverflow="overflow">
                    <a:lnL w="9525">
                      <a:solidFill>
                        <a:srgbClr val="577CCE"/>
                      </a:solidFill>
                      <a:prstDash val="sysDash"/>
                    </a:lnL>
                    <a:lnR w="9525">
                      <a:solidFill>
                        <a:srgbClr val="577CCE"/>
                      </a:solidFill>
                      <a:prstDash val="sysDash"/>
                    </a:lnR>
                    <a:lnT w="9525">
                      <a:solidFill>
                        <a:srgbClr val="577CCE"/>
                      </a:solidFill>
                      <a:prstDash val="sysDash"/>
                    </a:lnT>
                    <a:lnB w="9525">
                      <a:solidFill>
                        <a:srgbClr val="577CCE"/>
                      </a:solidFill>
                      <a:prstDash val="sysDash"/>
                    </a:lnB>
                    <a:lnTlToBr>
                      <a:noFill/>
                    </a:lnTlToBr>
                    <a:lnBlToTr>
                      <a:noFill/>
                    </a:lnBlToTr>
                    <a:noFill/>
                  </a:tcPr>
                </a:tc>
              </a:tr>
              <a:tr h="797560">
                <a:tc>
                  <a:txBody>
                    <a:bodyPr/>
                    <a:lstStyle/>
                    <a:p>
                      <a:pPr marR="0" lvl="0" indent="0" algn="ctr" defTabSz="914400" rtl="0" eaLnBrk="1" fontAlgn="base" latinLnBrk="0" hangingPunct="1">
                        <a:lnSpc>
                          <a:spcPct val="120000"/>
                        </a:lnSpc>
                        <a:spcBef>
                          <a:spcPts val="0"/>
                        </a:spcBef>
                        <a:spcAft>
                          <a:spcPts val="0"/>
                        </a:spcAft>
                        <a:buClrTx/>
                        <a:buSzTx/>
                        <a:buFontTx/>
                        <a:buNone/>
                      </a:pPr>
                      <a:r>
                        <a:rPr lang="zh-CN" altLang="en-US" sz="2000" b="0" spc="130">
                          <a:solidFill>
                            <a:srgbClr val="577CCE"/>
                          </a:solidFill>
                          <a:highlight>
                            <a:srgbClr val="FFFF00"/>
                          </a:highlight>
                          <a:latin typeface="微软雅黑" panose="020B0503020204020204" charset="-122"/>
                          <a:ea typeface="微软雅黑" panose="020B0503020204020204" charset="-122"/>
                        </a:rPr>
                        <a:t>黄</a:t>
                      </a:r>
                      <a:endParaRPr lang="zh-CN" altLang="en-US" sz="2000" b="0" spc="130">
                        <a:solidFill>
                          <a:srgbClr val="577CCE"/>
                        </a:solidFill>
                        <a:highlight>
                          <a:srgbClr val="FFFF00"/>
                        </a:highlight>
                        <a:latin typeface="微软雅黑" panose="020B0503020204020204" charset="-122"/>
                        <a:ea typeface="微软雅黑" panose="020B0503020204020204" charset="-122"/>
                      </a:endParaRPr>
                    </a:p>
                  </a:txBody>
                  <a:tcPr marL="317500" marR="317500" marT="215900" marB="215900" anchor="ctr" horzOverflow="overflow">
                    <a:lnL w="9525">
                      <a:solidFill>
                        <a:srgbClr val="577CCE"/>
                      </a:solidFill>
                      <a:prstDash val="sysDash"/>
                    </a:lnL>
                    <a:lnR w="9525">
                      <a:solidFill>
                        <a:srgbClr val="577CCE"/>
                      </a:solidFill>
                      <a:prstDash val="sysDash"/>
                    </a:lnR>
                    <a:lnT w="9525">
                      <a:solidFill>
                        <a:srgbClr val="577CCE"/>
                      </a:solidFill>
                      <a:prstDash val="sysDash"/>
                    </a:lnT>
                    <a:lnB w="9525">
                      <a:solidFill>
                        <a:srgbClr val="577CCE"/>
                      </a:solidFill>
                      <a:prstDash val="sysDash"/>
                    </a:lnB>
                    <a:lnTlToBr>
                      <a:noFill/>
                    </a:lnTlToBr>
                    <a:lnBlToTr>
                      <a:noFill/>
                    </a:lnBlToTr>
                    <a:solidFill>
                      <a:srgbClr val="FFFFFF"/>
                    </a:solidFill>
                  </a:tcPr>
                </a:tc>
                <a:tc>
                  <a:txBody>
                    <a:bodyPr/>
                    <a:lstStyle/>
                    <a:p>
                      <a:pPr marR="0" lvl="0" indent="0" algn="ctr" defTabSz="914400" rtl="0" eaLnBrk="1" fontAlgn="base" latinLnBrk="0" hangingPunct="1">
                        <a:lnSpc>
                          <a:spcPct val="120000"/>
                        </a:lnSpc>
                        <a:spcBef>
                          <a:spcPts val="0"/>
                        </a:spcBef>
                        <a:spcAft>
                          <a:spcPts val="0"/>
                        </a:spcAft>
                        <a:buClrTx/>
                        <a:buSzTx/>
                        <a:buFontTx/>
                        <a:buNone/>
                      </a:pPr>
                      <a:r>
                        <a:rPr lang="en-US" altLang="zh-CN" sz="2000" b="0" spc="130">
                          <a:solidFill>
                            <a:srgbClr val="404040"/>
                          </a:solidFill>
                          <a:latin typeface="微软雅黑" panose="020B0503020204020204" charset="-122"/>
                          <a:ea typeface="微软雅黑" panose="020B0503020204020204" charset="-122"/>
                        </a:rPr>
                        <a:t>15-64</a:t>
                      </a:r>
                      <a:endParaRPr lang="en-US" altLang="zh-CN" sz="2000" b="0" spc="130">
                        <a:solidFill>
                          <a:srgbClr val="404040"/>
                        </a:solidFill>
                        <a:latin typeface="微软雅黑" panose="020B0503020204020204" charset="-122"/>
                        <a:ea typeface="微软雅黑" panose="020B0503020204020204" charset="-122"/>
                      </a:endParaRPr>
                    </a:p>
                  </a:txBody>
                  <a:tcPr marL="317500" marR="317500" marT="215900" marB="215900" anchor="ctr" horzOverflow="overflow">
                    <a:lnL w="9525">
                      <a:solidFill>
                        <a:srgbClr val="577CCE"/>
                      </a:solidFill>
                      <a:prstDash val="sysDash"/>
                    </a:lnL>
                    <a:lnR w="9525">
                      <a:solidFill>
                        <a:srgbClr val="577CCE"/>
                      </a:solidFill>
                      <a:prstDash val="sysDash"/>
                    </a:lnR>
                    <a:lnT w="9525">
                      <a:solidFill>
                        <a:srgbClr val="577CCE"/>
                      </a:solidFill>
                      <a:prstDash val="sysDash"/>
                    </a:lnT>
                    <a:lnB w="9525">
                      <a:solidFill>
                        <a:srgbClr val="577CCE"/>
                      </a:solidFill>
                      <a:prstDash val="sysDash"/>
                    </a:lnB>
                    <a:lnTlToBr>
                      <a:noFill/>
                    </a:lnTlToBr>
                    <a:lnBlToTr>
                      <a:noFill/>
                    </a:lnBlToTr>
                    <a:noFill/>
                  </a:tcPr>
                </a:tc>
              </a:tr>
              <a:tr h="797560">
                <a:tc>
                  <a:txBody>
                    <a:bodyPr/>
                    <a:lstStyle/>
                    <a:p>
                      <a:pPr marR="0" lvl="0" indent="0" algn="ctr" defTabSz="914400" rtl="0" eaLnBrk="1" fontAlgn="base" latinLnBrk="0" hangingPunct="1">
                        <a:lnSpc>
                          <a:spcPct val="120000"/>
                        </a:lnSpc>
                        <a:spcBef>
                          <a:spcPts val="0"/>
                        </a:spcBef>
                        <a:spcAft>
                          <a:spcPts val="0"/>
                        </a:spcAft>
                        <a:buClrTx/>
                        <a:buSzTx/>
                        <a:buFontTx/>
                        <a:buNone/>
                      </a:pPr>
                      <a:r>
                        <a:rPr lang="zh-CN" altLang="en-US" sz="2000" b="0" spc="130">
                          <a:solidFill>
                            <a:srgbClr val="577CCE"/>
                          </a:solidFill>
                          <a:highlight>
                            <a:srgbClr val="00FF00"/>
                          </a:highlight>
                          <a:latin typeface="微软雅黑" panose="020B0503020204020204" charset="-122"/>
                          <a:ea typeface="微软雅黑" panose="020B0503020204020204" charset="-122"/>
                        </a:rPr>
                        <a:t>绿</a:t>
                      </a:r>
                      <a:endParaRPr lang="zh-CN" altLang="en-US" sz="2000" b="0" spc="130">
                        <a:solidFill>
                          <a:srgbClr val="577CCE"/>
                        </a:solidFill>
                        <a:highlight>
                          <a:srgbClr val="00FF00"/>
                        </a:highlight>
                        <a:latin typeface="微软雅黑" panose="020B0503020204020204" charset="-122"/>
                        <a:ea typeface="微软雅黑" panose="020B0503020204020204" charset="-122"/>
                      </a:endParaRPr>
                    </a:p>
                  </a:txBody>
                  <a:tcPr marL="317500" marR="317500" marT="215900" marB="215900" anchor="ctr" horzOverflow="overflow">
                    <a:lnL w="9525">
                      <a:solidFill>
                        <a:srgbClr val="577CCE"/>
                      </a:solidFill>
                      <a:prstDash val="sysDash"/>
                    </a:lnL>
                    <a:lnR w="9525">
                      <a:solidFill>
                        <a:srgbClr val="577CCE"/>
                      </a:solidFill>
                      <a:prstDash val="sysDash"/>
                    </a:lnR>
                    <a:lnT w="9525">
                      <a:solidFill>
                        <a:srgbClr val="577CCE"/>
                      </a:solidFill>
                      <a:prstDash val="sysDash"/>
                    </a:lnT>
                    <a:lnB w="9525">
                      <a:solidFill>
                        <a:srgbClr val="577CCE"/>
                      </a:solidFill>
                      <a:prstDash val="sysDash"/>
                    </a:lnB>
                    <a:lnTlToBr>
                      <a:noFill/>
                    </a:lnTlToBr>
                    <a:lnBlToTr>
                      <a:noFill/>
                    </a:lnBlToTr>
                    <a:solidFill>
                      <a:srgbClr val="FFFFFF"/>
                    </a:solidFill>
                  </a:tcPr>
                </a:tc>
                <a:tc>
                  <a:txBody>
                    <a:bodyPr/>
                    <a:lstStyle/>
                    <a:p>
                      <a:pPr marR="0" lvl="0" indent="0" algn="ctr" defTabSz="914400" rtl="0" eaLnBrk="1" fontAlgn="base" latinLnBrk="0" hangingPunct="1">
                        <a:lnSpc>
                          <a:spcPct val="120000"/>
                        </a:lnSpc>
                        <a:spcBef>
                          <a:spcPts val="0"/>
                        </a:spcBef>
                        <a:spcAft>
                          <a:spcPts val="0"/>
                        </a:spcAft>
                        <a:buClrTx/>
                        <a:buSzTx/>
                        <a:buFontTx/>
                        <a:buNone/>
                      </a:pPr>
                      <a:r>
                        <a:rPr lang="en-US" altLang="zh-CN" sz="2000" b="0" spc="130">
                          <a:solidFill>
                            <a:srgbClr val="404040"/>
                          </a:solidFill>
                          <a:latin typeface="微软雅黑" panose="020B0503020204020204" charset="-122"/>
                          <a:ea typeface="微软雅黑" panose="020B0503020204020204" charset="-122"/>
                        </a:rPr>
                        <a:t>65-89</a:t>
                      </a:r>
                      <a:endParaRPr lang="en-US" altLang="zh-CN" sz="2000" b="0" spc="130">
                        <a:solidFill>
                          <a:srgbClr val="404040"/>
                        </a:solidFill>
                        <a:latin typeface="微软雅黑" panose="020B0503020204020204" charset="-122"/>
                        <a:ea typeface="微软雅黑" panose="020B0503020204020204" charset="-122"/>
                      </a:endParaRPr>
                    </a:p>
                  </a:txBody>
                  <a:tcPr marL="317500" marR="317500" marT="215900" marB="215900" anchor="ctr" horzOverflow="overflow">
                    <a:lnL w="9525">
                      <a:solidFill>
                        <a:srgbClr val="577CCE"/>
                      </a:solidFill>
                      <a:prstDash val="sysDash"/>
                    </a:lnL>
                    <a:lnR w="9525">
                      <a:solidFill>
                        <a:srgbClr val="577CCE"/>
                      </a:solidFill>
                      <a:prstDash val="sysDash"/>
                    </a:lnR>
                    <a:lnT w="9525">
                      <a:solidFill>
                        <a:srgbClr val="577CCE"/>
                      </a:solidFill>
                      <a:prstDash val="sysDash"/>
                    </a:lnT>
                    <a:lnB w="9525">
                      <a:solidFill>
                        <a:srgbClr val="577CCE"/>
                      </a:solidFill>
                      <a:prstDash val="sysDash"/>
                    </a:lnB>
                    <a:lnTlToBr>
                      <a:noFill/>
                    </a:lnTlToBr>
                    <a:lnBlToTr>
                      <a:noFill/>
                    </a:lnBlToTr>
                    <a:noFill/>
                  </a:tcPr>
                </a:tc>
              </a:tr>
              <a:tr h="797560">
                <a:tc>
                  <a:txBody>
                    <a:bodyPr/>
                    <a:lstStyle/>
                    <a:p>
                      <a:pPr marR="0" lvl="0" indent="0" algn="ctr" defTabSz="914400" rtl="0" eaLnBrk="1" fontAlgn="base" latinLnBrk="0" hangingPunct="1">
                        <a:lnSpc>
                          <a:spcPct val="120000"/>
                        </a:lnSpc>
                        <a:spcBef>
                          <a:spcPts val="0"/>
                        </a:spcBef>
                        <a:spcAft>
                          <a:spcPts val="0"/>
                        </a:spcAft>
                        <a:buClrTx/>
                        <a:buSzTx/>
                        <a:buFontTx/>
                        <a:buNone/>
                      </a:pPr>
                      <a:r>
                        <a:rPr lang="zh-CN" altLang="en-US" sz="2000" b="0" spc="130">
                          <a:solidFill>
                            <a:srgbClr val="577CCE"/>
                          </a:solidFill>
                          <a:highlight>
                            <a:srgbClr val="0000FF"/>
                          </a:highlight>
                          <a:latin typeface="微软雅黑" panose="020B0503020204020204" charset="-122"/>
                          <a:ea typeface="微软雅黑" panose="020B0503020204020204" charset="-122"/>
                        </a:rPr>
                        <a:t>蓝</a:t>
                      </a:r>
                      <a:endParaRPr lang="zh-CN" altLang="en-US" sz="2000" b="0" spc="130">
                        <a:solidFill>
                          <a:srgbClr val="577CCE"/>
                        </a:solidFill>
                        <a:highlight>
                          <a:srgbClr val="0000FF"/>
                        </a:highlight>
                        <a:latin typeface="微软雅黑" panose="020B0503020204020204" charset="-122"/>
                        <a:ea typeface="微软雅黑" panose="020B0503020204020204" charset="-122"/>
                      </a:endParaRPr>
                    </a:p>
                  </a:txBody>
                  <a:tcPr marL="317500" marR="317500" marT="215900" marB="215900" anchor="ctr" horzOverflow="overflow">
                    <a:lnL w="9525">
                      <a:solidFill>
                        <a:srgbClr val="577CCE"/>
                      </a:solidFill>
                      <a:prstDash val="sysDash"/>
                    </a:lnL>
                    <a:lnR w="9525">
                      <a:solidFill>
                        <a:srgbClr val="577CCE"/>
                      </a:solidFill>
                      <a:prstDash val="sysDash"/>
                    </a:lnR>
                    <a:lnT w="9525">
                      <a:solidFill>
                        <a:srgbClr val="577CCE"/>
                      </a:solidFill>
                      <a:prstDash val="sysDash"/>
                    </a:lnT>
                    <a:lnB w="9525">
                      <a:solidFill>
                        <a:srgbClr val="577CCE"/>
                      </a:solidFill>
                      <a:prstDash val="sysDash"/>
                    </a:lnB>
                    <a:lnTlToBr>
                      <a:noFill/>
                    </a:lnTlToBr>
                    <a:lnBlToTr>
                      <a:noFill/>
                    </a:lnBlToTr>
                    <a:solidFill>
                      <a:srgbClr val="FFFFFF"/>
                    </a:solidFill>
                  </a:tcPr>
                </a:tc>
                <a:tc>
                  <a:txBody>
                    <a:bodyPr/>
                    <a:lstStyle/>
                    <a:p>
                      <a:pPr marR="0" lvl="0" indent="0" algn="ctr" defTabSz="914400" rtl="0" eaLnBrk="1" fontAlgn="base" latinLnBrk="0" hangingPunct="1">
                        <a:lnSpc>
                          <a:spcPct val="120000"/>
                        </a:lnSpc>
                        <a:spcBef>
                          <a:spcPts val="0"/>
                        </a:spcBef>
                        <a:spcAft>
                          <a:spcPts val="0"/>
                        </a:spcAft>
                        <a:buClrTx/>
                        <a:buSzTx/>
                        <a:buFontTx/>
                        <a:buNone/>
                      </a:pPr>
                      <a:r>
                        <a:rPr lang="en-US" altLang="zh-CN" sz="2000" b="0" spc="130">
                          <a:solidFill>
                            <a:srgbClr val="404040"/>
                          </a:solidFill>
                          <a:latin typeface="微软雅黑" panose="020B0503020204020204" charset="-122"/>
                          <a:ea typeface="微软雅黑" panose="020B0503020204020204" charset="-122"/>
                        </a:rPr>
                        <a:t>90-100</a:t>
                      </a:r>
                      <a:endParaRPr lang="en-US" altLang="zh-CN" sz="2000" b="0" spc="130">
                        <a:solidFill>
                          <a:srgbClr val="404040"/>
                        </a:solidFill>
                        <a:latin typeface="微软雅黑" panose="020B0503020204020204" charset="-122"/>
                        <a:ea typeface="微软雅黑" panose="020B0503020204020204" charset="-122"/>
                      </a:endParaRPr>
                    </a:p>
                  </a:txBody>
                  <a:tcPr marL="317500" marR="317500" marT="215900" marB="215900" anchor="ctr" horzOverflow="overflow">
                    <a:lnL w="9525">
                      <a:solidFill>
                        <a:srgbClr val="577CCE"/>
                      </a:solidFill>
                      <a:prstDash val="sysDash"/>
                    </a:lnL>
                    <a:lnR w="9525">
                      <a:solidFill>
                        <a:srgbClr val="577CCE"/>
                      </a:solidFill>
                      <a:prstDash val="sysDash"/>
                    </a:lnR>
                    <a:lnT w="9525">
                      <a:solidFill>
                        <a:srgbClr val="577CCE"/>
                      </a:solidFill>
                      <a:prstDash val="sysDash"/>
                    </a:lnT>
                    <a:lnB w="9525">
                      <a:solidFill>
                        <a:srgbClr val="577CCE"/>
                      </a:solidFill>
                      <a:prstDash val="sysDash"/>
                    </a:lnB>
                    <a:lnTlToBr>
                      <a:noFill/>
                    </a:lnTlToBr>
                    <a:lnBlToTr>
                      <a:noFill/>
                    </a:lnBlToTr>
                    <a:noFill/>
                  </a:tcPr>
                </a:tc>
              </a:tr>
            </a:tbl>
          </a:graphicData>
        </a:graphic>
      </p:graphicFrame>
    </p:spTree>
    <p:custDataLst>
      <p:tags r:id="rId5"/>
    </p:custData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457172" y="738193"/>
            <a:ext cx="8229657" cy="771525"/>
          </a:xfrm>
          <a:prstGeom prst="rect">
            <a:avLst/>
          </a:prstGeom>
          <a:noFill/>
        </p:spPr>
        <p:txBody>
          <a:bodyPr wrap="square" lIns="47625" tIns="19050" rIns="47625" bIns="19050" rtlCol="0" anchor="t" anchorCtr="0">
            <a:normAutofit/>
          </a:bodyPr>
          <a:p>
            <a:pPr marL="0" indent="0" algn="l">
              <a:lnSpc>
                <a:spcPct val="100000"/>
              </a:lnSpc>
              <a:spcBef>
                <a:spcPts val="0"/>
              </a:spcBef>
              <a:spcAft>
                <a:spcPts val="0"/>
              </a:spcAft>
              <a:buSzPct val="100000"/>
              <a:buNone/>
            </a:pPr>
            <a:r>
              <a:rPr sz="4000" b="1" spc="240">
                <a:solidFill>
                  <a:schemeClr val="tx2">
                    <a:lumMod val="10000"/>
                  </a:schemeClr>
                </a:solidFill>
                <a:latin typeface="微软雅黑" panose="020B0503020204020204" charset="-122"/>
                <a:ea typeface="微软雅黑" panose="020B0503020204020204" charset="-122"/>
                <a:sym typeface="微软雅黑" panose="020B0503020204020204" charset="-122"/>
              </a:rPr>
              <a:t>项目管理过程域</a:t>
            </a:r>
            <a:endParaRPr sz="4000" b="1" spc="240">
              <a:solidFill>
                <a:schemeClr val="tx2">
                  <a:lumMod val="10000"/>
                </a:schemeClr>
              </a:solidFill>
              <a:latin typeface="微软雅黑" panose="020B0503020204020204" charset="-122"/>
              <a:ea typeface="微软雅黑" panose="020B0503020204020204" charset="-122"/>
              <a:sym typeface="微软雅黑" panose="020B0503020204020204" charset="-122"/>
            </a:endParaRPr>
          </a:p>
        </p:txBody>
      </p:sp>
      <p:sp>
        <p:nvSpPr>
          <p:cNvPr id="12" name="Title 6"/>
          <p:cNvSpPr txBox="1"/>
          <p:nvPr>
            <p:custDataLst>
              <p:tags r:id="rId4"/>
            </p:custDataLst>
          </p:nvPr>
        </p:nvSpPr>
        <p:spPr>
          <a:xfrm>
            <a:off x="4808431" y="2756466"/>
            <a:ext cx="3878446" cy="2982382"/>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Wingdings" panose="05000000000000000000" charset="0"/>
              <a:buChar char="l"/>
            </a:pPr>
            <a:r>
              <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项目立项</a:t>
            </a:r>
            <a:endPar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项目计划（PLAN）</a:t>
            </a:r>
            <a:endPar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估算 （EST）</a:t>
            </a:r>
            <a:endPar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监督与控制（MC）</a:t>
            </a:r>
            <a:endPar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风险与机会管理（RSK）</a:t>
            </a:r>
            <a:endPar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供应商合同管理（SAM）</a:t>
            </a:r>
            <a:endPar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项目结项（IM）</a:t>
            </a:r>
            <a:endParaRPr sz="1800" spc="2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ustDataLst>
      <p:tags r:id="rId5"/>
    </p:custData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2" name="矩形 7"/>
          <p:cNvSpPr/>
          <p:nvPr userDrawn="1">
            <p:custDataLst>
              <p:tags r:id="rId1"/>
            </p:custDataLst>
          </p:nvPr>
        </p:nvSpPr>
        <p:spPr>
          <a:xfrm>
            <a:off x="0" y="3048000"/>
            <a:ext cx="9144000" cy="3810000"/>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cs typeface="微软雅黑" panose="020B0503020204020204" charset="-122"/>
              <a:sym typeface="+mn-ea"/>
            </a:endParaRPr>
          </a:p>
        </p:txBody>
      </p:sp>
      <p:sp>
        <p:nvSpPr>
          <p:cNvPr id="18" name="任意形状 9"/>
          <p:cNvSpPr/>
          <p:nvPr userDrawn="1">
            <p:custDataLst>
              <p:tags r:id="rId2"/>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D8D8E4">
                  <a:lumMod val="90000"/>
                  <a:alpha val="24000"/>
                </a:srgbClr>
              </a:gs>
              <a:gs pos="100000">
                <a:srgbClr val="FFFF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cs typeface="微软雅黑" panose="020B0503020204020204" charset="-122"/>
            </a:endParaRPr>
          </a:p>
        </p:txBody>
      </p:sp>
      <p:sp>
        <p:nvSpPr>
          <p:cNvPr id="5" name="矩形 4"/>
          <p:cNvSpPr/>
          <p:nvPr>
            <p:custDataLst>
              <p:tags r:id="rId3"/>
            </p:custDataLst>
          </p:nvPr>
        </p:nvSpPr>
        <p:spPr>
          <a:xfrm>
            <a:off x="457171" y="2346849"/>
            <a:ext cx="8229666" cy="3326414"/>
          </a:xfrm>
          <a:prstGeom prst="rect">
            <a:avLst/>
          </a:prstGeom>
          <a:solidFill>
            <a:schemeClr val="lt1"/>
          </a:solidFill>
          <a:ln>
            <a:noFill/>
          </a:ln>
          <a:effectLst>
            <a:outerShdw blurRad="127000" dist="38100" dir="5400000" algn="t"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spcBef>
                <a:spcPts val="0"/>
              </a:spcBef>
              <a:spcAft>
                <a:spcPts val="0"/>
              </a:spcAft>
              <a:buClrTx/>
              <a:buSzTx/>
              <a:buFontTx/>
            </a:pPr>
            <a:r>
              <a:rPr kumimoji="1" lang="zh-CN" altLang="en-US" sz="1200" b="1" noProof="0" dirty="0">
                <a:ln>
                  <a:noFill/>
                </a:ln>
                <a:solidFill>
                  <a:schemeClr val="dk1"/>
                </a:solidFill>
                <a:effectLst/>
                <a:uLnTx/>
                <a:uFillTx/>
                <a:latin typeface="微软雅黑" panose="020B0503020204020204" charset="-122"/>
                <a:ea typeface="微软雅黑" panose="020B0503020204020204" charset="-122"/>
                <a:cs typeface="微软雅黑" panose="020B0503020204020204" charset="-122"/>
                <a:sym typeface="+mn-ea"/>
              </a:rPr>
              <a:t>2</a:t>
            </a:r>
            <a:endParaRPr kumimoji="1" lang="zh-CN" altLang="en-US" sz="1200" b="1" noProof="0" dirty="0">
              <a:ln>
                <a:noFill/>
              </a:ln>
              <a:solidFill>
                <a:schemeClr val="dk1"/>
              </a:solidFill>
              <a:effectLst/>
              <a:uLnTx/>
              <a:uFillTx/>
              <a:latin typeface="微软雅黑" panose="020B0503020204020204" charset="-122"/>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457172" y="704855"/>
            <a:ext cx="8229657" cy="571500"/>
          </a:xfrm>
          <a:prstGeom prst="rect">
            <a:avLst/>
          </a:prstGeom>
          <a:noFill/>
        </p:spPr>
        <p:txBody>
          <a:bodyPr wrap="square" lIns="47625" tIns="19050" rIns="47625" bIns="19050" rtlCol="0" anchor="t" anchorCtr="0">
            <a:normAutofit/>
          </a:bodyPr>
          <a:p>
            <a:pPr marL="0" indent="0" algn="ctr">
              <a:lnSpc>
                <a:spcPct val="100000"/>
              </a:lnSpc>
              <a:spcBef>
                <a:spcPts val="0"/>
              </a:spcBef>
              <a:spcAft>
                <a:spcPts val="0"/>
              </a:spcAft>
              <a:buSzPct val="100000"/>
              <a:buNone/>
            </a:pPr>
            <a:r>
              <a:rPr sz="3000" b="1" spc="160">
                <a:solidFill>
                  <a:schemeClr val="tx2">
                    <a:lumMod val="10000"/>
                  </a:schemeClr>
                </a:solidFill>
                <a:uFillTx/>
                <a:latin typeface="微软雅黑" panose="020B0503020204020204" charset="-122"/>
                <a:ea typeface="微软雅黑" panose="020B0503020204020204" charset="-122"/>
                <a:sym typeface="微软雅黑" panose="020B0503020204020204" charset="-122"/>
              </a:rPr>
              <a:t>项目立项</a:t>
            </a:r>
            <a:endParaRPr sz="3000" b="1" spc="160">
              <a:solidFill>
                <a:schemeClr val="tx2">
                  <a:lumMod val="10000"/>
                </a:schemeClr>
              </a:solidFill>
              <a:uFillTx/>
              <a:latin typeface="微软雅黑" panose="020B0503020204020204" charset="-122"/>
              <a:ea typeface="微软雅黑" panose="020B0503020204020204" charset="-122"/>
              <a:sym typeface="微软雅黑" panose="020B0503020204020204" charset="-122"/>
            </a:endParaRPr>
          </a:p>
        </p:txBody>
      </p:sp>
      <p:sp>
        <p:nvSpPr>
          <p:cNvPr id="4" name="Oval 197"/>
          <p:cNvSpPr>
            <a:spLocks noChangeArrowheads="1"/>
          </p:cNvSpPr>
          <p:nvPr>
            <p:custDataLst>
              <p:tags r:id="rId5"/>
            </p:custDataLst>
          </p:nvPr>
        </p:nvSpPr>
        <p:spPr bwMode="auto">
          <a:xfrm>
            <a:off x="3080329" y="4334992"/>
            <a:ext cx="94891" cy="95084"/>
          </a:xfrm>
          <a:prstGeom prst="ellipse">
            <a:avLst/>
          </a:prstGeom>
          <a:solidFill>
            <a:schemeClr val="accent2"/>
          </a:solidFill>
          <a:ln>
            <a:noFill/>
          </a:ln>
        </p:spPr>
        <p:txBody>
          <a:bodyPr vert="horz" wrap="square" lIns="68580" tIns="34290" rIns="68580" bIns="34290" numCol="1" anchor="t" anchorCtr="0" compatLnSpc="1"/>
          <a:lstStyle/>
          <a:p>
            <a:pPr>
              <a:lnSpc>
                <a:spcPct val="120000"/>
              </a:lnSpc>
            </a:pPr>
            <a:endParaRPr lang="id-ID" sz="135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7" name="Freeform 198"/>
          <p:cNvSpPr>
            <a:spLocks noEditPoints="1"/>
          </p:cNvSpPr>
          <p:nvPr>
            <p:custDataLst>
              <p:tags r:id="rId6"/>
            </p:custDataLst>
          </p:nvPr>
        </p:nvSpPr>
        <p:spPr bwMode="auto">
          <a:xfrm>
            <a:off x="3029767" y="4284819"/>
            <a:ext cx="196015" cy="195430"/>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2">
              <a:lumMod val="60000"/>
              <a:lumOff val="40000"/>
            </a:schemeClr>
          </a:solidFill>
          <a:ln>
            <a:noFill/>
          </a:ln>
        </p:spPr>
        <p:txBody>
          <a:bodyPr vert="horz" wrap="square" lIns="68580" tIns="34290" rIns="68580" bIns="34290" numCol="1" anchor="t" anchorCtr="0" compatLnSpc="1"/>
          <a:lstStyle/>
          <a:p>
            <a:pPr>
              <a:lnSpc>
                <a:spcPct val="120000"/>
              </a:lnSpc>
            </a:pPr>
            <a:endParaRPr lang="id-ID" sz="135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0" name="TextBox 199"/>
          <p:cNvSpPr txBox="1"/>
          <p:nvPr>
            <p:custDataLst>
              <p:tags r:id="rId7"/>
            </p:custDataLst>
          </p:nvPr>
        </p:nvSpPr>
        <p:spPr>
          <a:xfrm>
            <a:off x="3239213" y="4230929"/>
            <a:ext cx="1270135" cy="260484"/>
          </a:xfrm>
          <a:prstGeom prst="rect">
            <a:avLst/>
          </a:prstGeom>
          <a:noFill/>
        </p:spPr>
        <p:txBody>
          <a:bodyPr wrap="square" bIns="0" rtlCol="0" anchor="b" anchorCtr="0">
            <a:normAutofit fontScale="80000"/>
          </a:bodyPr>
          <a:lstStyle>
            <a:defPPr>
              <a:defRPr lang="zh-CN"/>
            </a:defPPr>
            <a:lvl1pPr>
              <a:defRPr b="1" spc="150">
                <a:solidFill>
                  <a:schemeClr val="accent1"/>
                </a:solidFill>
                <a:latin typeface="微软雅黑" panose="020B0503020204020204" charset="-122"/>
                <a:ea typeface="微软雅黑" panose="020B0503020204020204" charset="-122"/>
                <a:cs typeface="Lato Regular"/>
              </a:defRPr>
            </a:lvl1pPr>
          </a:lstStyle>
          <a:p>
            <a:pPr marL="0" indent="0" algn="l">
              <a:lnSpc>
                <a:spcPct val="100000"/>
              </a:lnSpc>
              <a:spcBef>
                <a:spcPts val="0"/>
              </a:spcBef>
              <a:spcAft>
                <a:spcPts val="0"/>
              </a:spcAft>
              <a:buSzPct val="100000"/>
              <a:buNone/>
            </a:pPr>
            <a:r>
              <a:rPr sz="1400" spc="160">
                <a:solidFill>
                  <a:schemeClr val="accent2"/>
                </a:solidFill>
                <a:latin typeface="微软雅黑" panose="020B0503020204020204" charset="-122"/>
                <a:ea typeface="微软雅黑" panose="020B0503020204020204" charset="-122"/>
                <a:sym typeface="+mn-ea"/>
              </a:rPr>
              <a:t>弱项：</a:t>
            </a:r>
            <a:endParaRPr sz="1400" spc="160">
              <a:solidFill>
                <a:schemeClr val="accent2"/>
              </a:solidFill>
              <a:latin typeface="微软雅黑" panose="020B0503020204020204" charset="-122"/>
              <a:ea typeface="微软雅黑" panose="020B0503020204020204" charset="-122"/>
              <a:sym typeface="+mn-ea"/>
            </a:endParaRPr>
          </a:p>
        </p:txBody>
      </p:sp>
      <p:sp>
        <p:nvSpPr>
          <p:cNvPr id="33" name="TextBox 200"/>
          <p:cNvSpPr txBox="1"/>
          <p:nvPr>
            <p:custDataLst>
              <p:tags r:id="rId8"/>
            </p:custDataLst>
          </p:nvPr>
        </p:nvSpPr>
        <p:spPr>
          <a:xfrm>
            <a:off x="2970529" y="4522510"/>
            <a:ext cx="1538819" cy="639202"/>
          </a:xfrm>
          <a:prstGeom prst="rect">
            <a:avLst/>
          </a:prstGeom>
          <a:noFill/>
        </p:spPr>
        <p:txBody>
          <a:bodyPr wrap="square" lIns="67500" tIns="0" rIns="67500" bIns="35100" rtlCol="0">
            <a:normAutofit/>
          </a:bodyPr>
          <a:lstStyle>
            <a:defPPr>
              <a:defRPr lang="zh-CN"/>
            </a:defPPr>
            <a:lvl1pPr>
              <a:lnSpc>
                <a:spcPct val="130000"/>
              </a:lnSpc>
              <a:defRPr sz="1400" spc="150">
                <a:solidFill>
                  <a:schemeClr val="tx1">
                    <a:lumMod val="65000"/>
                    <a:lumOff val="35000"/>
                  </a:schemeClr>
                </a:solidFill>
                <a:latin typeface="微软雅黑" panose="020B0503020204020204" charset="-122"/>
                <a:ea typeface="微软雅黑" panose="020B0503020204020204" charset="-122"/>
              </a:defRPr>
            </a:lvl1pPr>
          </a:lstStyle>
          <a:p>
            <a:pPr marL="0" lvl="1" indent="0" algn="l" fontAlgn="auto">
              <a:lnSpc>
                <a:spcPct val="120000"/>
              </a:lnSpc>
              <a:spcBef>
                <a:spcPts val="0"/>
              </a:spcBef>
              <a:spcAft>
                <a:spcPts val="800"/>
              </a:spcAft>
              <a:buSzPct val="100000"/>
              <a:buNone/>
            </a:pPr>
            <a:r>
              <a:rPr sz="1000" spc="40">
                <a:solidFill>
                  <a:schemeClr val="dk1">
                    <a:lumMod val="65000"/>
                    <a:lumOff val="35000"/>
                  </a:schemeClr>
                </a:solidFill>
                <a:latin typeface="微软雅黑" panose="020B0503020204020204" charset="-122"/>
                <a:ea typeface="微软雅黑" panose="020B0503020204020204" charset="-122"/>
                <a:sym typeface="+mn-ea"/>
              </a:rPr>
              <a:t>部分产品研发项目启动会议沟通内容有漏项</a:t>
            </a:r>
            <a:endParaRPr sz="1000" spc="40">
              <a:solidFill>
                <a:schemeClr val="dk1">
                  <a:lumMod val="65000"/>
                  <a:lumOff val="35000"/>
                </a:schemeClr>
              </a:solidFill>
              <a:latin typeface="微软雅黑" panose="020B0503020204020204" charset="-122"/>
              <a:ea typeface="微软雅黑" panose="020B0503020204020204" charset="-122"/>
              <a:sym typeface="+mn-ea"/>
            </a:endParaRPr>
          </a:p>
        </p:txBody>
      </p:sp>
      <p:sp>
        <p:nvSpPr>
          <p:cNvPr id="40" name="Oval 212"/>
          <p:cNvSpPr>
            <a:spLocks noChangeArrowheads="1"/>
          </p:cNvSpPr>
          <p:nvPr>
            <p:custDataLst>
              <p:tags r:id="rId9"/>
            </p:custDataLst>
          </p:nvPr>
        </p:nvSpPr>
        <p:spPr bwMode="auto">
          <a:xfrm>
            <a:off x="4769752" y="4334992"/>
            <a:ext cx="94891" cy="95084"/>
          </a:xfrm>
          <a:prstGeom prst="ellipse">
            <a:avLst/>
          </a:prstGeom>
          <a:solidFill>
            <a:schemeClr val="accent3"/>
          </a:solidFill>
          <a:ln>
            <a:noFill/>
          </a:ln>
        </p:spPr>
        <p:txBody>
          <a:bodyPr vert="horz" wrap="square" lIns="68580" tIns="34290" rIns="68580" bIns="34290" numCol="1" anchor="t" anchorCtr="0" compatLnSpc="1"/>
          <a:lstStyle/>
          <a:p>
            <a:pPr>
              <a:lnSpc>
                <a:spcPct val="120000"/>
              </a:lnSpc>
            </a:pPr>
            <a:endParaRPr lang="id-ID" sz="135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41" name="Freeform 213"/>
          <p:cNvSpPr>
            <a:spLocks noEditPoints="1"/>
          </p:cNvSpPr>
          <p:nvPr>
            <p:custDataLst>
              <p:tags r:id="rId10"/>
            </p:custDataLst>
          </p:nvPr>
        </p:nvSpPr>
        <p:spPr bwMode="auto">
          <a:xfrm>
            <a:off x="4719189" y="4284819"/>
            <a:ext cx="196015" cy="195430"/>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lumMod val="60000"/>
              <a:lumOff val="40000"/>
            </a:schemeClr>
          </a:solidFill>
          <a:ln>
            <a:noFill/>
          </a:ln>
        </p:spPr>
        <p:txBody>
          <a:bodyPr vert="horz" wrap="square" lIns="68580" tIns="34290" rIns="68580" bIns="34290" numCol="1" anchor="t" anchorCtr="0" compatLnSpc="1"/>
          <a:lstStyle/>
          <a:p>
            <a:pPr>
              <a:lnSpc>
                <a:spcPct val="120000"/>
              </a:lnSpc>
            </a:pPr>
            <a:endParaRPr lang="id-ID" sz="135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42" name="TextBox 214"/>
          <p:cNvSpPr txBox="1"/>
          <p:nvPr>
            <p:custDataLst>
              <p:tags r:id="rId11"/>
            </p:custDataLst>
          </p:nvPr>
        </p:nvSpPr>
        <p:spPr>
          <a:xfrm>
            <a:off x="4928636" y="4230929"/>
            <a:ext cx="1270135" cy="260484"/>
          </a:xfrm>
          <a:prstGeom prst="rect">
            <a:avLst/>
          </a:prstGeom>
          <a:noFill/>
        </p:spPr>
        <p:txBody>
          <a:bodyPr wrap="square" bIns="0" rtlCol="0" anchor="b" anchorCtr="0">
            <a:normAutofit fontScale="80000"/>
          </a:bodyPr>
          <a:lstStyle>
            <a:defPPr>
              <a:defRPr lang="zh-CN"/>
            </a:defPPr>
            <a:lvl1pPr>
              <a:defRPr b="1" spc="150">
                <a:solidFill>
                  <a:schemeClr val="accent1"/>
                </a:solidFill>
                <a:latin typeface="微软雅黑" panose="020B0503020204020204" charset="-122"/>
                <a:ea typeface="微软雅黑" panose="020B0503020204020204" charset="-122"/>
                <a:cs typeface="Lato Regular"/>
              </a:defRPr>
            </a:lvl1pPr>
          </a:lstStyle>
          <a:p>
            <a:pPr marL="0" indent="0" algn="l">
              <a:lnSpc>
                <a:spcPct val="100000"/>
              </a:lnSpc>
              <a:spcBef>
                <a:spcPts val="0"/>
              </a:spcBef>
              <a:spcAft>
                <a:spcPts val="0"/>
              </a:spcAft>
              <a:buSzPct val="100000"/>
              <a:buNone/>
            </a:pPr>
            <a:r>
              <a:rPr sz="1400" spc="160">
                <a:solidFill>
                  <a:schemeClr val="accent3"/>
                </a:solidFill>
                <a:latin typeface="微软雅黑" panose="020B0503020204020204" charset="-122"/>
                <a:ea typeface="微软雅黑" panose="020B0503020204020204" charset="-122"/>
                <a:sym typeface="+mn-ea"/>
              </a:rPr>
              <a:t>改进建议</a:t>
            </a:r>
            <a:endParaRPr sz="1400" spc="160">
              <a:solidFill>
                <a:schemeClr val="accent3"/>
              </a:solidFill>
              <a:latin typeface="微软雅黑" panose="020B0503020204020204" charset="-122"/>
              <a:ea typeface="微软雅黑" panose="020B0503020204020204" charset="-122"/>
              <a:sym typeface="+mn-ea"/>
            </a:endParaRPr>
          </a:p>
        </p:txBody>
      </p:sp>
      <p:sp>
        <p:nvSpPr>
          <p:cNvPr id="43" name="TextBox 215"/>
          <p:cNvSpPr txBox="1"/>
          <p:nvPr>
            <p:custDataLst>
              <p:tags r:id="rId12"/>
            </p:custDataLst>
          </p:nvPr>
        </p:nvSpPr>
        <p:spPr>
          <a:xfrm>
            <a:off x="4659952" y="4522510"/>
            <a:ext cx="1538819" cy="639202"/>
          </a:xfrm>
          <a:prstGeom prst="rect">
            <a:avLst/>
          </a:prstGeom>
          <a:noFill/>
        </p:spPr>
        <p:txBody>
          <a:bodyPr wrap="square" lIns="67500" tIns="0" rIns="67500" bIns="35100" rtlCol="0">
            <a:normAutofit lnSpcReduction="10000"/>
          </a:bodyPr>
          <a:lstStyle>
            <a:defPPr>
              <a:defRPr lang="zh-CN"/>
            </a:defPPr>
            <a:lvl1pPr>
              <a:lnSpc>
                <a:spcPct val="130000"/>
              </a:lnSpc>
              <a:defRPr sz="1400" spc="150">
                <a:solidFill>
                  <a:schemeClr val="tx1">
                    <a:lumMod val="65000"/>
                    <a:lumOff val="35000"/>
                  </a:schemeClr>
                </a:solidFill>
                <a:latin typeface="微软雅黑" panose="020B0503020204020204" charset="-122"/>
                <a:ea typeface="微软雅黑" panose="020B0503020204020204" charset="-122"/>
              </a:defRPr>
            </a:lvl1pPr>
          </a:lstStyle>
          <a:p>
            <a:pPr marL="0">
              <a:lnSpc>
                <a:spcPct val="100000"/>
              </a:lnSpc>
              <a:spcBef>
                <a:spcPts val="0"/>
              </a:spcBef>
              <a:spcAft>
                <a:spcPts val="800"/>
              </a:spcAft>
            </a:pPr>
            <a:r>
              <a:rPr lang="zh-CN" altLang="en-US" sz="1000" spc="6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单击此处添加正文，文字是您思想的提炼，请尽量言简意赅地阐述观点。</a:t>
            </a:r>
            <a:endParaRPr lang="zh-CN" altLang="en-US" sz="1000" spc="6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35" name="Oval 207"/>
          <p:cNvSpPr>
            <a:spLocks noChangeArrowheads="1"/>
          </p:cNvSpPr>
          <p:nvPr>
            <p:custDataLst>
              <p:tags r:id="rId13"/>
            </p:custDataLst>
          </p:nvPr>
        </p:nvSpPr>
        <p:spPr bwMode="auto">
          <a:xfrm>
            <a:off x="6445789" y="4334992"/>
            <a:ext cx="94891" cy="95084"/>
          </a:xfrm>
          <a:prstGeom prst="ellipse">
            <a:avLst/>
          </a:prstGeom>
          <a:solidFill>
            <a:schemeClr val="accent4"/>
          </a:solidFill>
          <a:ln>
            <a:noFill/>
          </a:ln>
        </p:spPr>
        <p:txBody>
          <a:bodyPr vert="horz" wrap="square" lIns="68580" tIns="34290" rIns="68580" bIns="34290" numCol="1" anchor="t" anchorCtr="0" compatLnSpc="1"/>
          <a:lstStyle/>
          <a:p>
            <a:pPr>
              <a:lnSpc>
                <a:spcPct val="120000"/>
              </a:lnSpc>
            </a:pPr>
            <a:endParaRPr lang="id-ID" sz="135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6" name="Freeform 208"/>
          <p:cNvSpPr>
            <a:spLocks noEditPoints="1"/>
          </p:cNvSpPr>
          <p:nvPr>
            <p:custDataLst>
              <p:tags r:id="rId14"/>
            </p:custDataLst>
          </p:nvPr>
        </p:nvSpPr>
        <p:spPr bwMode="auto">
          <a:xfrm>
            <a:off x="6395226" y="4284819"/>
            <a:ext cx="196015" cy="195430"/>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4">
              <a:lumMod val="60000"/>
              <a:lumOff val="40000"/>
            </a:schemeClr>
          </a:solidFill>
          <a:ln>
            <a:noFill/>
          </a:ln>
        </p:spPr>
        <p:txBody>
          <a:bodyPr vert="horz" wrap="square" lIns="68580" tIns="34290" rIns="68580" bIns="34290" numCol="1" anchor="t" anchorCtr="0" compatLnSpc="1"/>
          <a:lstStyle/>
          <a:p>
            <a:pPr>
              <a:lnSpc>
                <a:spcPct val="120000"/>
              </a:lnSpc>
            </a:pPr>
            <a:endParaRPr lang="id-ID" sz="135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7" name="TextBox 209"/>
          <p:cNvSpPr txBox="1"/>
          <p:nvPr>
            <p:custDataLst>
              <p:tags r:id="rId15"/>
            </p:custDataLst>
          </p:nvPr>
        </p:nvSpPr>
        <p:spPr>
          <a:xfrm>
            <a:off x="6604673" y="4230929"/>
            <a:ext cx="1270135" cy="260484"/>
          </a:xfrm>
          <a:prstGeom prst="rect">
            <a:avLst/>
          </a:prstGeom>
          <a:noFill/>
        </p:spPr>
        <p:txBody>
          <a:bodyPr wrap="square" bIns="0" rtlCol="0" anchor="b" anchorCtr="0">
            <a:normAutofit fontScale="80000"/>
          </a:bodyPr>
          <a:lstStyle>
            <a:defPPr>
              <a:defRPr lang="zh-CN"/>
            </a:defPPr>
            <a:lvl1pPr>
              <a:defRPr b="1" spc="150">
                <a:solidFill>
                  <a:schemeClr val="accent3"/>
                </a:solidFill>
                <a:latin typeface="微软雅黑" panose="020B0503020204020204" charset="-122"/>
                <a:ea typeface="微软雅黑" panose="020B0503020204020204" charset="-122"/>
                <a:cs typeface="Lato Regular"/>
              </a:defRPr>
            </a:lvl1pPr>
          </a:lstStyle>
          <a:p>
            <a:pPr marL="0" indent="0" algn="l">
              <a:lnSpc>
                <a:spcPct val="100000"/>
              </a:lnSpc>
              <a:spcBef>
                <a:spcPts val="0"/>
              </a:spcBef>
              <a:spcAft>
                <a:spcPts val="0"/>
              </a:spcAft>
              <a:buSzPct val="100000"/>
              <a:buNone/>
            </a:pPr>
            <a:r>
              <a:rPr sz="1400" spc="160">
                <a:solidFill>
                  <a:schemeClr val="accent4">
                    <a:lumMod val="75000"/>
                  </a:schemeClr>
                </a:solidFill>
                <a:latin typeface="微软雅黑" panose="020B0503020204020204" charset="-122"/>
                <a:ea typeface="微软雅黑" panose="020B0503020204020204" charset="-122"/>
                <a:sym typeface="+mn-ea"/>
              </a:rPr>
              <a:t>无</a:t>
            </a:r>
            <a:endParaRPr sz="1400" spc="160">
              <a:solidFill>
                <a:schemeClr val="accent4">
                  <a:lumMod val="75000"/>
                </a:schemeClr>
              </a:solidFill>
              <a:latin typeface="微软雅黑" panose="020B0503020204020204" charset="-122"/>
              <a:ea typeface="微软雅黑" panose="020B0503020204020204" charset="-122"/>
              <a:sym typeface="+mn-ea"/>
            </a:endParaRPr>
          </a:p>
        </p:txBody>
      </p:sp>
      <p:sp>
        <p:nvSpPr>
          <p:cNvPr id="38" name="TextBox 210"/>
          <p:cNvSpPr txBox="1"/>
          <p:nvPr>
            <p:custDataLst>
              <p:tags r:id="rId16"/>
            </p:custDataLst>
          </p:nvPr>
        </p:nvSpPr>
        <p:spPr>
          <a:xfrm>
            <a:off x="6335989" y="4522510"/>
            <a:ext cx="1538819" cy="639202"/>
          </a:xfrm>
          <a:prstGeom prst="rect">
            <a:avLst/>
          </a:prstGeom>
          <a:noFill/>
        </p:spPr>
        <p:txBody>
          <a:bodyPr wrap="square" lIns="67500" tIns="0" rIns="67500" bIns="35100" rtlCol="0">
            <a:normAutofit lnSpcReduction="10000"/>
          </a:bodyPr>
          <a:lstStyle>
            <a:defPPr>
              <a:defRPr lang="zh-CN"/>
            </a:defPPr>
            <a:lvl1pPr>
              <a:lnSpc>
                <a:spcPct val="130000"/>
              </a:lnSpc>
              <a:defRPr sz="1400" spc="150">
                <a:solidFill>
                  <a:schemeClr val="tx1">
                    <a:lumMod val="65000"/>
                    <a:lumOff val="35000"/>
                  </a:schemeClr>
                </a:solidFill>
                <a:latin typeface="微软雅黑" panose="020B0503020204020204" charset="-122"/>
                <a:ea typeface="微软雅黑" panose="020B0503020204020204" charset="-122"/>
              </a:defRPr>
            </a:lvl1pPr>
          </a:lstStyle>
          <a:p>
            <a:pPr marL="0">
              <a:lnSpc>
                <a:spcPct val="100000"/>
              </a:lnSpc>
              <a:spcBef>
                <a:spcPts val="0"/>
              </a:spcBef>
              <a:spcAft>
                <a:spcPts val="800"/>
              </a:spcAft>
            </a:pPr>
            <a:r>
              <a:rPr lang="zh-CN" altLang="en-US" sz="1000" spc="6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单击此处添加正文，文字是您思想的提炼，请尽量言简意赅地阐述观点。</a:t>
            </a:r>
            <a:endParaRPr lang="zh-CN" altLang="en-US" sz="1000" spc="6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50" name="任意多边形: 形状 49"/>
          <p:cNvSpPr>
            <a:spLocks noChangeArrowheads="1"/>
          </p:cNvSpPr>
          <p:nvPr>
            <p:custDataLst>
              <p:tags r:id="rId17"/>
            </p:custDataLst>
          </p:nvPr>
        </p:nvSpPr>
        <p:spPr bwMode="auto">
          <a:xfrm rot="16200000">
            <a:off x="2660810" y="3256092"/>
            <a:ext cx="368192" cy="191522"/>
          </a:xfrm>
          <a:custGeom>
            <a:avLst/>
            <a:gdLst>
              <a:gd name="connsiteX0" fmla="*/ 66334 w 567262"/>
              <a:gd name="connsiteY0" fmla="*/ 32024 h 295071"/>
              <a:gd name="connsiteX1" fmla="*/ 33167 w 567262"/>
              <a:gd name="connsiteY1" fmla="*/ 64047 h 295071"/>
              <a:gd name="connsiteX2" fmla="*/ 0 w 567262"/>
              <a:gd name="connsiteY2" fmla="*/ 32024 h 295071"/>
              <a:gd name="connsiteX3" fmla="*/ 33167 w 567262"/>
              <a:gd name="connsiteY3" fmla="*/ 1 h 295071"/>
              <a:gd name="connsiteX4" fmla="*/ 66334 w 567262"/>
              <a:gd name="connsiteY4" fmla="*/ 32024 h 295071"/>
              <a:gd name="connsiteX5" fmla="*/ 192138 w 567262"/>
              <a:gd name="connsiteY5" fmla="*/ 121230 h 295071"/>
              <a:gd name="connsiteX6" fmla="*/ 144104 w 567262"/>
              <a:gd name="connsiteY6" fmla="*/ 169264 h 295071"/>
              <a:gd name="connsiteX7" fmla="*/ 96070 w 567262"/>
              <a:gd name="connsiteY7" fmla="*/ 121230 h 295071"/>
              <a:gd name="connsiteX8" fmla="*/ 144104 w 567262"/>
              <a:gd name="connsiteY8" fmla="*/ 73196 h 295071"/>
              <a:gd name="connsiteX9" fmla="*/ 192138 w 567262"/>
              <a:gd name="connsiteY9" fmla="*/ 121230 h 295071"/>
              <a:gd name="connsiteX10" fmla="*/ 349964 w 567262"/>
              <a:gd name="connsiteY10" fmla="*/ 232168 h 295071"/>
              <a:gd name="connsiteX11" fmla="*/ 287062 w 567262"/>
              <a:gd name="connsiteY11" fmla="*/ 295071 h 295071"/>
              <a:gd name="connsiteX12" fmla="*/ 224160 w 567262"/>
              <a:gd name="connsiteY12" fmla="*/ 232168 h 295071"/>
              <a:gd name="connsiteX13" fmla="*/ 287062 w 567262"/>
              <a:gd name="connsiteY13" fmla="*/ 169265 h 295071"/>
              <a:gd name="connsiteX14" fmla="*/ 349964 w 567262"/>
              <a:gd name="connsiteY14" fmla="*/ 232168 h 295071"/>
              <a:gd name="connsiteX15" fmla="*/ 471192 w 567262"/>
              <a:gd name="connsiteY15" fmla="*/ 121230 h 295071"/>
              <a:gd name="connsiteX16" fmla="*/ 423158 w 567262"/>
              <a:gd name="connsiteY16" fmla="*/ 169264 h 295071"/>
              <a:gd name="connsiteX17" fmla="*/ 375124 w 567262"/>
              <a:gd name="connsiteY17" fmla="*/ 121230 h 295071"/>
              <a:gd name="connsiteX18" fmla="*/ 423158 w 567262"/>
              <a:gd name="connsiteY18" fmla="*/ 73196 h 295071"/>
              <a:gd name="connsiteX19" fmla="*/ 471192 w 567262"/>
              <a:gd name="connsiteY19" fmla="*/ 121230 h 295071"/>
              <a:gd name="connsiteX20" fmla="*/ 567262 w 567262"/>
              <a:gd name="connsiteY20" fmla="*/ 32024 h 295071"/>
              <a:gd name="connsiteX21" fmla="*/ 537526 w 567262"/>
              <a:gd name="connsiteY21" fmla="*/ 64047 h 295071"/>
              <a:gd name="connsiteX22" fmla="*/ 507790 w 567262"/>
              <a:gd name="connsiteY22" fmla="*/ 32024 h 295071"/>
              <a:gd name="connsiteX23" fmla="*/ 537526 w 567262"/>
              <a:gd name="connsiteY23" fmla="*/ 0 h 295071"/>
              <a:gd name="connsiteX24" fmla="*/ 567262 w 567262"/>
              <a:gd name="connsiteY24" fmla="*/ 32024 h 2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7262" h="295071">
                <a:moveTo>
                  <a:pt x="66334" y="32024"/>
                </a:moveTo>
                <a:cubicBezTo>
                  <a:pt x="66334" y="49710"/>
                  <a:pt x="51485" y="64047"/>
                  <a:pt x="33167" y="64047"/>
                </a:cubicBezTo>
                <a:cubicBezTo>
                  <a:pt x="14849" y="64047"/>
                  <a:pt x="0" y="49710"/>
                  <a:pt x="0" y="32024"/>
                </a:cubicBezTo>
                <a:cubicBezTo>
                  <a:pt x="0" y="14338"/>
                  <a:pt x="14849" y="1"/>
                  <a:pt x="33167" y="1"/>
                </a:cubicBezTo>
                <a:cubicBezTo>
                  <a:pt x="51485" y="1"/>
                  <a:pt x="66334" y="14338"/>
                  <a:pt x="66334" y="32024"/>
                </a:cubicBezTo>
                <a:close/>
                <a:moveTo>
                  <a:pt x="192138" y="121230"/>
                </a:moveTo>
                <a:cubicBezTo>
                  <a:pt x="192138" y="147758"/>
                  <a:pt x="170632" y="169264"/>
                  <a:pt x="144104" y="169264"/>
                </a:cubicBezTo>
                <a:cubicBezTo>
                  <a:pt x="117576" y="169264"/>
                  <a:pt x="96070" y="147758"/>
                  <a:pt x="96070" y="121230"/>
                </a:cubicBezTo>
                <a:cubicBezTo>
                  <a:pt x="96070" y="94702"/>
                  <a:pt x="117576" y="73196"/>
                  <a:pt x="144104" y="73196"/>
                </a:cubicBezTo>
                <a:cubicBezTo>
                  <a:pt x="170632" y="73196"/>
                  <a:pt x="192138" y="94702"/>
                  <a:pt x="192138" y="121230"/>
                </a:cubicBezTo>
                <a:close/>
                <a:moveTo>
                  <a:pt x="349964" y="232168"/>
                </a:moveTo>
                <a:cubicBezTo>
                  <a:pt x="349964" y="266908"/>
                  <a:pt x="321802" y="295071"/>
                  <a:pt x="287062" y="295071"/>
                </a:cubicBezTo>
                <a:cubicBezTo>
                  <a:pt x="252322" y="295071"/>
                  <a:pt x="224160" y="266908"/>
                  <a:pt x="224160" y="232168"/>
                </a:cubicBezTo>
                <a:cubicBezTo>
                  <a:pt x="224160" y="197428"/>
                  <a:pt x="252322" y="169265"/>
                  <a:pt x="287062" y="169265"/>
                </a:cubicBezTo>
                <a:cubicBezTo>
                  <a:pt x="321802" y="169265"/>
                  <a:pt x="349964" y="197428"/>
                  <a:pt x="349964" y="232168"/>
                </a:cubicBezTo>
                <a:close/>
                <a:moveTo>
                  <a:pt x="471192" y="121230"/>
                </a:moveTo>
                <a:cubicBezTo>
                  <a:pt x="471192" y="147758"/>
                  <a:pt x="449686" y="169264"/>
                  <a:pt x="423158" y="169264"/>
                </a:cubicBezTo>
                <a:cubicBezTo>
                  <a:pt x="396630" y="169264"/>
                  <a:pt x="375124" y="147758"/>
                  <a:pt x="375124" y="121230"/>
                </a:cubicBezTo>
                <a:cubicBezTo>
                  <a:pt x="375124" y="94702"/>
                  <a:pt x="396630" y="73196"/>
                  <a:pt x="423158" y="73196"/>
                </a:cubicBezTo>
                <a:cubicBezTo>
                  <a:pt x="449686" y="73196"/>
                  <a:pt x="471192" y="94702"/>
                  <a:pt x="471192" y="121230"/>
                </a:cubicBezTo>
                <a:close/>
                <a:moveTo>
                  <a:pt x="567262" y="32024"/>
                </a:moveTo>
                <a:cubicBezTo>
                  <a:pt x="567262" y="49710"/>
                  <a:pt x="553949" y="64047"/>
                  <a:pt x="537526" y="64047"/>
                </a:cubicBezTo>
                <a:cubicBezTo>
                  <a:pt x="521103" y="64047"/>
                  <a:pt x="507790" y="49710"/>
                  <a:pt x="507790" y="32024"/>
                </a:cubicBezTo>
                <a:cubicBezTo>
                  <a:pt x="507790" y="14338"/>
                  <a:pt x="521103" y="0"/>
                  <a:pt x="537526" y="0"/>
                </a:cubicBezTo>
                <a:cubicBezTo>
                  <a:pt x="553949" y="0"/>
                  <a:pt x="567262" y="14338"/>
                  <a:pt x="567262" y="32024"/>
                </a:cubicBezTo>
                <a:close/>
              </a:path>
            </a:pathLst>
          </a:custGeom>
          <a:solidFill>
            <a:schemeClr val="lt1">
              <a:lumMod val="85000"/>
            </a:schemeClr>
          </a:solidFill>
          <a:ln>
            <a:noFill/>
          </a:ln>
        </p:spPr>
        <p:txBody>
          <a:bodyPr vert="horz" wrap="square" lIns="68580" tIns="34290" rIns="68580" bIns="34290" numCol="1" anchor="t" anchorCtr="0" compatLnSpc="1">
            <a:noAutofit/>
          </a:bodyPr>
          <a:lstStyle/>
          <a:p>
            <a:pPr>
              <a:lnSpc>
                <a:spcPct val="120000"/>
              </a:lnSpc>
            </a:pPr>
            <a:endParaRPr lang="en-US" sz="1350" dirty="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1" name="任意多边形: 形状 50"/>
          <p:cNvSpPr>
            <a:spLocks noChangeArrowheads="1"/>
          </p:cNvSpPr>
          <p:nvPr>
            <p:custDataLst>
              <p:tags r:id="rId18"/>
            </p:custDataLst>
          </p:nvPr>
        </p:nvSpPr>
        <p:spPr bwMode="auto">
          <a:xfrm rot="16200000">
            <a:off x="4311091" y="3256092"/>
            <a:ext cx="368191" cy="191521"/>
          </a:xfrm>
          <a:custGeom>
            <a:avLst/>
            <a:gdLst>
              <a:gd name="connsiteX0" fmla="*/ 66334 w 567259"/>
              <a:gd name="connsiteY0" fmla="*/ 32025 h 295070"/>
              <a:gd name="connsiteX1" fmla="*/ 33167 w 567259"/>
              <a:gd name="connsiteY1" fmla="*/ 64048 h 295070"/>
              <a:gd name="connsiteX2" fmla="*/ 0 w 567259"/>
              <a:gd name="connsiteY2" fmla="*/ 32025 h 295070"/>
              <a:gd name="connsiteX3" fmla="*/ 33167 w 567259"/>
              <a:gd name="connsiteY3" fmla="*/ 2 h 295070"/>
              <a:gd name="connsiteX4" fmla="*/ 66334 w 567259"/>
              <a:gd name="connsiteY4" fmla="*/ 32025 h 295070"/>
              <a:gd name="connsiteX5" fmla="*/ 192137 w 567259"/>
              <a:gd name="connsiteY5" fmla="*/ 121232 h 295070"/>
              <a:gd name="connsiteX6" fmla="*/ 144103 w 567259"/>
              <a:gd name="connsiteY6" fmla="*/ 169266 h 295070"/>
              <a:gd name="connsiteX7" fmla="*/ 96069 w 567259"/>
              <a:gd name="connsiteY7" fmla="*/ 121232 h 295070"/>
              <a:gd name="connsiteX8" fmla="*/ 144103 w 567259"/>
              <a:gd name="connsiteY8" fmla="*/ 73198 h 295070"/>
              <a:gd name="connsiteX9" fmla="*/ 192137 w 567259"/>
              <a:gd name="connsiteY9" fmla="*/ 121232 h 295070"/>
              <a:gd name="connsiteX10" fmla="*/ 349961 w 567259"/>
              <a:gd name="connsiteY10" fmla="*/ 232167 h 295070"/>
              <a:gd name="connsiteX11" fmla="*/ 287059 w 567259"/>
              <a:gd name="connsiteY11" fmla="*/ 295070 h 295070"/>
              <a:gd name="connsiteX12" fmla="*/ 224157 w 567259"/>
              <a:gd name="connsiteY12" fmla="*/ 232167 h 295070"/>
              <a:gd name="connsiteX13" fmla="*/ 287059 w 567259"/>
              <a:gd name="connsiteY13" fmla="*/ 169264 h 295070"/>
              <a:gd name="connsiteX14" fmla="*/ 349961 w 567259"/>
              <a:gd name="connsiteY14" fmla="*/ 232167 h 295070"/>
              <a:gd name="connsiteX15" fmla="*/ 471191 w 567259"/>
              <a:gd name="connsiteY15" fmla="*/ 121232 h 295070"/>
              <a:gd name="connsiteX16" fmla="*/ 423157 w 567259"/>
              <a:gd name="connsiteY16" fmla="*/ 169266 h 295070"/>
              <a:gd name="connsiteX17" fmla="*/ 375123 w 567259"/>
              <a:gd name="connsiteY17" fmla="*/ 121232 h 295070"/>
              <a:gd name="connsiteX18" fmla="*/ 423157 w 567259"/>
              <a:gd name="connsiteY18" fmla="*/ 73198 h 295070"/>
              <a:gd name="connsiteX19" fmla="*/ 471191 w 567259"/>
              <a:gd name="connsiteY19" fmla="*/ 121232 h 295070"/>
              <a:gd name="connsiteX20" fmla="*/ 567259 w 567259"/>
              <a:gd name="connsiteY20" fmla="*/ 32023 h 295070"/>
              <a:gd name="connsiteX21" fmla="*/ 537523 w 567259"/>
              <a:gd name="connsiteY21" fmla="*/ 64046 h 295070"/>
              <a:gd name="connsiteX22" fmla="*/ 507787 w 567259"/>
              <a:gd name="connsiteY22" fmla="*/ 32023 h 295070"/>
              <a:gd name="connsiteX23" fmla="*/ 537523 w 567259"/>
              <a:gd name="connsiteY23" fmla="*/ 0 h 295070"/>
              <a:gd name="connsiteX24" fmla="*/ 567259 w 567259"/>
              <a:gd name="connsiteY24" fmla="*/ 32023 h 29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7259" h="295070">
                <a:moveTo>
                  <a:pt x="66334" y="32025"/>
                </a:moveTo>
                <a:cubicBezTo>
                  <a:pt x="66334" y="49711"/>
                  <a:pt x="51485" y="64048"/>
                  <a:pt x="33167" y="64048"/>
                </a:cubicBezTo>
                <a:cubicBezTo>
                  <a:pt x="14849" y="64048"/>
                  <a:pt x="0" y="49711"/>
                  <a:pt x="0" y="32025"/>
                </a:cubicBezTo>
                <a:cubicBezTo>
                  <a:pt x="0" y="14339"/>
                  <a:pt x="14849" y="2"/>
                  <a:pt x="33167" y="2"/>
                </a:cubicBezTo>
                <a:cubicBezTo>
                  <a:pt x="51485" y="2"/>
                  <a:pt x="66334" y="14339"/>
                  <a:pt x="66334" y="32025"/>
                </a:cubicBezTo>
                <a:close/>
                <a:moveTo>
                  <a:pt x="192137" y="121232"/>
                </a:moveTo>
                <a:cubicBezTo>
                  <a:pt x="192137" y="147760"/>
                  <a:pt x="170631" y="169266"/>
                  <a:pt x="144103" y="169266"/>
                </a:cubicBezTo>
                <a:cubicBezTo>
                  <a:pt x="117575" y="169266"/>
                  <a:pt x="96069" y="147760"/>
                  <a:pt x="96069" y="121232"/>
                </a:cubicBezTo>
                <a:cubicBezTo>
                  <a:pt x="96069" y="94704"/>
                  <a:pt x="117575" y="73198"/>
                  <a:pt x="144103" y="73198"/>
                </a:cubicBezTo>
                <a:cubicBezTo>
                  <a:pt x="170631" y="73198"/>
                  <a:pt x="192137" y="94704"/>
                  <a:pt x="192137" y="121232"/>
                </a:cubicBezTo>
                <a:close/>
                <a:moveTo>
                  <a:pt x="349961" y="232167"/>
                </a:moveTo>
                <a:cubicBezTo>
                  <a:pt x="349961" y="266907"/>
                  <a:pt x="321799" y="295070"/>
                  <a:pt x="287059" y="295070"/>
                </a:cubicBezTo>
                <a:cubicBezTo>
                  <a:pt x="252319" y="295070"/>
                  <a:pt x="224157" y="266907"/>
                  <a:pt x="224157" y="232167"/>
                </a:cubicBezTo>
                <a:cubicBezTo>
                  <a:pt x="224157" y="197427"/>
                  <a:pt x="252319" y="169264"/>
                  <a:pt x="287059" y="169264"/>
                </a:cubicBezTo>
                <a:cubicBezTo>
                  <a:pt x="321799" y="169264"/>
                  <a:pt x="349961" y="197427"/>
                  <a:pt x="349961" y="232167"/>
                </a:cubicBezTo>
                <a:close/>
                <a:moveTo>
                  <a:pt x="471191" y="121232"/>
                </a:moveTo>
                <a:cubicBezTo>
                  <a:pt x="471191" y="147760"/>
                  <a:pt x="449685" y="169266"/>
                  <a:pt x="423157" y="169266"/>
                </a:cubicBezTo>
                <a:cubicBezTo>
                  <a:pt x="396629" y="169266"/>
                  <a:pt x="375123" y="147760"/>
                  <a:pt x="375123" y="121232"/>
                </a:cubicBezTo>
                <a:cubicBezTo>
                  <a:pt x="375123" y="94704"/>
                  <a:pt x="396629" y="73198"/>
                  <a:pt x="423157" y="73198"/>
                </a:cubicBezTo>
                <a:cubicBezTo>
                  <a:pt x="449685" y="73198"/>
                  <a:pt x="471191" y="94704"/>
                  <a:pt x="471191" y="121232"/>
                </a:cubicBezTo>
                <a:close/>
                <a:moveTo>
                  <a:pt x="567259" y="32023"/>
                </a:moveTo>
                <a:cubicBezTo>
                  <a:pt x="567259" y="49709"/>
                  <a:pt x="553946" y="64046"/>
                  <a:pt x="537523" y="64046"/>
                </a:cubicBezTo>
                <a:cubicBezTo>
                  <a:pt x="521100" y="64046"/>
                  <a:pt x="507787" y="49709"/>
                  <a:pt x="507787" y="32023"/>
                </a:cubicBezTo>
                <a:cubicBezTo>
                  <a:pt x="507787" y="14337"/>
                  <a:pt x="521100" y="0"/>
                  <a:pt x="537523" y="0"/>
                </a:cubicBezTo>
                <a:cubicBezTo>
                  <a:pt x="553946" y="0"/>
                  <a:pt x="567259" y="14337"/>
                  <a:pt x="567259" y="32023"/>
                </a:cubicBezTo>
                <a:close/>
              </a:path>
            </a:pathLst>
          </a:custGeom>
          <a:solidFill>
            <a:schemeClr val="lt1">
              <a:lumMod val="85000"/>
            </a:schemeClr>
          </a:solidFill>
          <a:ln>
            <a:noFill/>
          </a:ln>
        </p:spPr>
        <p:txBody>
          <a:bodyPr vert="horz" wrap="square" lIns="68580" tIns="34290" rIns="68580" bIns="34290" numCol="1" anchor="t" anchorCtr="0" compatLnSpc="1">
            <a:noAutofit/>
          </a:bodyPr>
          <a:lstStyle/>
          <a:p>
            <a:pPr>
              <a:lnSpc>
                <a:spcPct val="120000"/>
              </a:lnSpc>
            </a:pPr>
            <a:endParaRPr lang="en-US" sz="13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2" name="Oval 21"/>
          <p:cNvSpPr>
            <a:spLocks noChangeArrowheads="1"/>
          </p:cNvSpPr>
          <p:nvPr>
            <p:custDataLst>
              <p:tags r:id="rId19"/>
            </p:custDataLst>
          </p:nvPr>
        </p:nvSpPr>
        <p:spPr bwMode="auto">
          <a:xfrm rot="16200000">
            <a:off x="3159414" y="2860436"/>
            <a:ext cx="982832" cy="979862"/>
          </a:xfrm>
          <a:prstGeom prst="ellipse">
            <a:avLst/>
          </a:prstGeom>
          <a:solidFill>
            <a:schemeClr val="accent2"/>
          </a:solidFill>
          <a:ln w="57150">
            <a:solidFill>
              <a:schemeClr val="lt1">
                <a:lumMod val="85000"/>
              </a:schemeClr>
            </a:solidFill>
          </a:ln>
        </p:spPr>
        <p:txBody>
          <a:bodyPr vert="horz" wrap="square" lIns="68580" tIns="34290" rIns="68580" bIns="34290" numCol="1" anchor="t" anchorCtr="0" compatLnSpc="1"/>
          <a:lstStyle/>
          <a:p>
            <a:pPr>
              <a:lnSpc>
                <a:spcPct val="120000"/>
              </a:lnSpc>
            </a:pPr>
            <a:endParaRPr lang="en-US" sz="13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3" name="Oval 19"/>
          <p:cNvSpPr>
            <a:spLocks noChangeArrowheads="1"/>
          </p:cNvSpPr>
          <p:nvPr>
            <p:custDataLst>
              <p:tags r:id="rId20"/>
            </p:custDataLst>
          </p:nvPr>
        </p:nvSpPr>
        <p:spPr bwMode="auto">
          <a:xfrm rot="16200000">
            <a:off x="1468986" y="2860436"/>
            <a:ext cx="982832" cy="979862"/>
          </a:xfrm>
          <a:prstGeom prst="ellipse">
            <a:avLst/>
          </a:prstGeom>
          <a:solidFill>
            <a:schemeClr val="accent1"/>
          </a:solidFill>
          <a:ln w="57150">
            <a:solidFill>
              <a:schemeClr val="lt1">
                <a:lumMod val="85000"/>
              </a:schemeClr>
            </a:solidFill>
          </a:ln>
        </p:spPr>
        <p:txBody>
          <a:bodyPr vert="horz" wrap="square" lIns="68580" tIns="34290" rIns="68580" bIns="34290" numCol="1" anchor="t" anchorCtr="0" compatLnSpc="1"/>
          <a:lstStyle/>
          <a:p>
            <a:pPr>
              <a:lnSpc>
                <a:spcPct val="120000"/>
              </a:lnSpc>
            </a:pPr>
            <a:endParaRPr lang="en-US" sz="13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4" name="Oval 23"/>
          <p:cNvSpPr>
            <a:spLocks noChangeArrowheads="1"/>
          </p:cNvSpPr>
          <p:nvPr>
            <p:custDataLst>
              <p:tags r:id="rId21"/>
            </p:custDataLst>
          </p:nvPr>
        </p:nvSpPr>
        <p:spPr bwMode="auto">
          <a:xfrm rot="16200000">
            <a:off x="4849096" y="2861179"/>
            <a:ext cx="982832" cy="978377"/>
          </a:xfrm>
          <a:prstGeom prst="ellipse">
            <a:avLst/>
          </a:prstGeom>
          <a:solidFill>
            <a:schemeClr val="accent3"/>
          </a:solidFill>
          <a:ln w="57150">
            <a:solidFill>
              <a:schemeClr val="lt1">
                <a:lumMod val="85000"/>
              </a:schemeClr>
            </a:solidFill>
          </a:ln>
        </p:spPr>
        <p:txBody>
          <a:bodyPr vert="horz" wrap="square" lIns="68580" tIns="34290" rIns="68580" bIns="34290" numCol="1" anchor="t" anchorCtr="0" compatLnSpc="1"/>
          <a:lstStyle/>
          <a:p>
            <a:pPr>
              <a:lnSpc>
                <a:spcPct val="120000"/>
              </a:lnSpc>
            </a:pPr>
            <a:endParaRPr lang="en-US" sz="13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5" name="home-building-symbol-variant_44907"/>
          <p:cNvSpPr>
            <a:spLocks noChangeAspect="1"/>
          </p:cNvSpPr>
          <p:nvPr>
            <p:custDataLst>
              <p:tags r:id="rId22"/>
            </p:custDataLst>
          </p:nvPr>
        </p:nvSpPr>
        <p:spPr bwMode="auto">
          <a:xfrm>
            <a:off x="3452966" y="3195461"/>
            <a:ext cx="395729" cy="309814"/>
          </a:xfrm>
          <a:custGeom>
            <a:avLst/>
            <a:gdLst>
              <a:gd name="T0" fmla="*/ 525 w 533"/>
              <a:gd name="T1" fmla="*/ 189 h 418"/>
              <a:gd name="T2" fmla="*/ 503 w 533"/>
              <a:gd name="T3" fmla="*/ 202 h 418"/>
              <a:gd name="T4" fmla="*/ 489 w 533"/>
              <a:gd name="T5" fmla="*/ 198 h 418"/>
              <a:gd name="T6" fmla="*/ 267 w 533"/>
              <a:gd name="T7" fmla="*/ 59 h 418"/>
              <a:gd name="T8" fmla="*/ 45 w 533"/>
              <a:gd name="T9" fmla="*/ 198 h 418"/>
              <a:gd name="T10" fmla="*/ 8 w 533"/>
              <a:gd name="T11" fmla="*/ 189 h 418"/>
              <a:gd name="T12" fmla="*/ 17 w 533"/>
              <a:gd name="T13" fmla="*/ 153 h 418"/>
              <a:gd name="T14" fmla="*/ 253 w 533"/>
              <a:gd name="T15" fmla="*/ 5 h 418"/>
              <a:gd name="T16" fmla="*/ 281 w 533"/>
              <a:gd name="T17" fmla="*/ 5 h 418"/>
              <a:gd name="T18" fmla="*/ 517 w 533"/>
              <a:gd name="T19" fmla="*/ 153 h 418"/>
              <a:gd name="T20" fmla="*/ 525 w 533"/>
              <a:gd name="T21" fmla="*/ 189 h 418"/>
              <a:gd name="T22" fmla="*/ 440 w 533"/>
              <a:gd name="T23" fmla="*/ 204 h 418"/>
              <a:gd name="T24" fmla="*/ 281 w 533"/>
              <a:gd name="T25" fmla="*/ 105 h 418"/>
              <a:gd name="T26" fmla="*/ 253 w 533"/>
              <a:gd name="T27" fmla="*/ 105 h 418"/>
              <a:gd name="T28" fmla="*/ 94 w 533"/>
              <a:gd name="T29" fmla="*/ 204 h 418"/>
              <a:gd name="T30" fmla="*/ 81 w 533"/>
              <a:gd name="T31" fmla="*/ 226 h 418"/>
              <a:gd name="T32" fmla="*/ 81 w 533"/>
              <a:gd name="T33" fmla="*/ 392 h 418"/>
              <a:gd name="T34" fmla="*/ 108 w 533"/>
              <a:gd name="T35" fmla="*/ 418 h 418"/>
              <a:gd name="T36" fmla="*/ 196 w 533"/>
              <a:gd name="T37" fmla="*/ 418 h 418"/>
              <a:gd name="T38" fmla="*/ 222 w 533"/>
              <a:gd name="T39" fmla="*/ 392 h 418"/>
              <a:gd name="T40" fmla="*/ 222 w 533"/>
              <a:gd name="T41" fmla="*/ 316 h 418"/>
              <a:gd name="T42" fmla="*/ 267 w 533"/>
              <a:gd name="T43" fmla="*/ 272 h 418"/>
              <a:gd name="T44" fmla="*/ 311 w 533"/>
              <a:gd name="T45" fmla="*/ 316 h 418"/>
              <a:gd name="T46" fmla="*/ 311 w 533"/>
              <a:gd name="T47" fmla="*/ 392 h 418"/>
              <a:gd name="T48" fmla="*/ 338 w 533"/>
              <a:gd name="T49" fmla="*/ 418 h 418"/>
              <a:gd name="T50" fmla="*/ 425 w 533"/>
              <a:gd name="T51" fmla="*/ 418 h 418"/>
              <a:gd name="T52" fmla="*/ 452 w 533"/>
              <a:gd name="T53" fmla="*/ 392 h 418"/>
              <a:gd name="T54" fmla="*/ 452 w 533"/>
              <a:gd name="T55" fmla="*/ 226 h 418"/>
              <a:gd name="T56" fmla="*/ 440 w 533"/>
              <a:gd name="T57" fmla="*/ 204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3" h="418">
                <a:moveTo>
                  <a:pt x="525" y="189"/>
                </a:moveTo>
                <a:cubicBezTo>
                  <a:pt x="520" y="198"/>
                  <a:pt x="512" y="202"/>
                  <a:pt x="503" y="202"/>
                </a:cubicBezTo>
                <a:cubicBezTo>
                  <a:pt x="498" y="202"/>
                  <a:pt x="493" y="201"/>
                  <a:pt x="489" y="198"/>
                </a:cubicBezTo>
                <a:lnTo>
                  <a:pt x="267" y="59"/>
                </a:lnTo>
                <a:lnTo>
                  <a:pt x="45" y="198"/>
                </a:lnTo>
                <a:cubicBezTo>
                  <a:pt x="32" y="206"/>
                  <a:pt x="16" y="202"/>
                  <a:pt x="8" y="189"/>
                </a:cubicBezTo>
                <a:cubicBezTo>
                  <a:pt x="0" y="177"/>
                  <a:pt x="4" y="161"/>
                  <a:pt x="17" y="153"/>
                </a:cubicBezTo>
                <a:lnTo>
                  <a:pt x="253" y="5"/>
                </a:lnTo>
                <a:cubicBezTo>
                  <a:pt x="261" y="0"/>
                  <a:pt x="272" y="0"/>
                  <a:pt x="281" y="5"/>
                </a:cubicBezTo>
                <a:lnTo>
                  <a:pt x="517" y="153"/>
                </a:lnTo>
                <a:cubicBezTo>
                  <a:pt x="529" y="161"/>
                  <a:pt x="533" y="177"/>
                  <a:pt x="525" y="189"/>
                </a:cubicBezTo>
                <a:close/>
                <a:moveTo>
                  <a:pt x="440" y="204"/>
                </a:moveTo>
                <a:lnTo>
                  <a:pt x="281" y="105"/>
                </a:lnTo>
                <a:cubicBezTo>
                  <a:pt x="272" y="99"/>
                  <a:pt x="261" y="99"/>
                  <a:pt x="253" y="105"/>
                </a:cubicBezTo>
                <a:lnTo>
                  <a:pt x="94" y="204"/>
                </a:lnTo>
                <a:cubicBezTo>
                  <a:pt x="86" y="209"/>
                  <a:pt x="81" y="217"/>
                  <a:pt x="81" y="226"/>
                </a:cubicBezTo>
                <a:lnTo>
                  <a:pt x="81" y="392"/>
                </a:lnTo>
                <a:cubicBezTo>
                  <a:pt x="81" y="406"/>
                  <a:pt x="93" y="418"/>
                  <a:pt x="108" y="418"/>
                </a:cubicBezTo>
                <a:lnTo>
                  <a:pt x="196" y="418"/>
                </a:lnTo>
                <a:cubicBezTo>
                  <a:pt x="210" y="418"/>
                  <a:pt x="222" y="406"/>
                  <a:pt x="222" y="392"/>
                </a:cubicBezTo>
                <a:lnTo>
                  <a:pt x="222" y="316"/>
                </a:lnTo>
                <a:cubicBezTo>
                  <a:pt x="222" y="292"/>
                  <a:pt x="242" y="272"/>
                  <a:pt x="267" y="272"/>
                </a:cubicBezTo>
                <a:cubicBezTo>
                  <a:pt x="291" y="272"/>
                  <a:pt x="311" y="292"/>
                  <a:pt x="311" y="316"/>
                </a:cubicBezTo>
                <a:lnTo>
                  <a:pt x="311" y="392"/>
                </a:lnTo>
                <a:cubicBezTo>
                  <a:pt x="311" y="406"/>
                  <a:pt x="323" y="418"/>
                  <a:pt x="338" y="418"/>
                </a:cubicBezTo>
                <a:lnTo>
                  <a:pt x="425" y="418"/>
                </a:lnTo>
                <a:cubicBezTo>
                  <a:pt x="440" y="418"/>
                  <a:pt x="452" y="406"/>
                  <a:pt x="452" y="392"/>
                </a:cubicBezTo>
                <a:lnTo>
                  <a:pt x="452" y="226"/>
                </a:lnTo>
                <a:cubicBezTo>
                  <a:pt x="452" y="217"/>
                  <a:pt x="447" y="209"/>
                  <a:pt x="440" y="204"/>
                </a:cubicBezTo>
                <a:close/>
              </a:path>
            </a:pathLst>
          </a:custGeom>
          <a:solidFill>
            <a:schemeClr val="lt1"/>
          </a:solidFill>
          <a:ln>
            <a:noFill/>
          </a:ln>
        </p:spPr>
        <p:txBody>
          <a:bodyPr/>
          <a:lstStyle/>
          <a:p>
            <a:pPr>
              <a:lnSpc>
                <a:spcPct val="120000"/>
              </a:lnSpc>
            </a:pPr>
            <a:endParaRPr lang="zh-CN" altLang="en-US" sz="13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6" name="chas-payment_69980"/>
          <p:cNvSpPr>
            <a:spLocks noChangeAspect="1"/>
          </p:cNvSpPr>
          <p:nvPr>
            <p:custDataLst>
              <p:tags r:id="rId23"/>
            </p:custDataLst>
          </p:nvPr>
        </p:nvSpPr>
        <p:spPr bwMode="auto">
          <a:xfrm>
            <a:off x="5142648" y="3158310"/>
            <a:ext cx="395729" cy="384116"/>
          </a:xfrm>
          <a:custGeom>
            <a:avLst/>
            <a:gdLst>
              <a:gd name="connsiteX0" fmla="*/ 431228 w 606233"/>
              <a:gd name="connsiteY0" fmla="*/ 288895 h 588445"/>
              <a:gd name="connsiteX1" fmla="*/ 441026 w 606233"/>
              <a:gd name="connsiteY1" fmla="*/ 298677 h 588445"/>
              <a:gd name="connsiteX2" fmla="*/ 441026 w 606233"/>
              <a:gd name="connsiteY2" fmla="*/ 306447 h 588445"/>
              <a:gd name="connsiteX3" fmla="*/ 459064 w 606233"/>
              <a:gd name="connsiteY3" fmla="*/ 309006 h 588445"/>
              <a:gd name="connsiteX4" fmla="*/ 467397 w 606233"/>
              <a:gd name="connsiteY4" fmla="*/ 323084 h 588445"/>
              <a:gd name="connsiteX5" fmla="*/ 467214 w 606233"/>
              <a:gd name="connsiteY5" fmla="*/ 323815 h 588445"/>
              <a:gd name="connsiteX6" fmla="*/ 461994 w 606233"/>
              <a:gd name="connsiteY6" fmla="*/ 330488 h 588445"/>
              <a:gd name="connsiteX7" fmla="*/ 453662 w 606233"/>
              <a:gd name="connsiteY7" fmla="*/ 331403 h 588445"/>
              <a:gd name="connsiteX8" fmla="*/ 435440 w 606233"/>
              <a:gd name="connsiteY8" fmla="*/ 328660 h 588445"/>
              <a:gd name="connsiteX9" fmla="*/ 418317 w 606233"/>
              <a:gd name="connsiteY9" fmla="*/ 339904 h 588445"/>
              <a:gd name="connsiteX10" fmla="*/ 442216 w 606233"/>
              <a:gd name="connsiteY10" fmla="*/ 356998 h 588445"/>
              <a:gd name="connsiteX11" fmla="*/ 475546 w 606233"/>
              <a:gd name="connsiteY11" fmla="*/ 394204 h 588445"/>
              <a:gd name="connsiteX12" fmla="*/ 440019 w 606233"/>
              <a:gd name="connsiteY12" fmla="*/ 431043 h 588445"/>
              <a:gd name="connsiteX13" fmla="*/ 440019 w 606233"/>
              <a:gd name="connsiteY13" fmla="*/ 441647 h 588445"/>
              <a:gd name="connsiteX14" fmla="*/ 430313 w 606233"/>
              <a:gd name="connsiteY14" fmla="*/ 451337 h 588445"/>
              <a:gd name="connsiteX15" fmla="*/ 420515 w 606233"/>
              <a:gd name="connsiteY15" fmla="*/ 441647 h 588445"/>
              <a:gd name="connsiteX16" fmla="*/ 420515 w 606233"/>
              <a:gd name="connsiteY16" fmla="*/ 432415 h 588445"/>
              <a:gd name="connsiteX17" fmla="*/ 397074 w 606233"/>
              <a:gd name="connsiteY17" fmla="*/ 428301 h 588445"/>
              <a:gd name="connsiteX18" fmla="*/ 389108 w 606233"/>
              <a:gd name="connsiteY18" fmla="*/ 414040 h 588445"/>
              <a:gd name="connsiteX19" fmla="*/ 389566 w 606233"/>
              <a:gd name="connsiteY19" fmla="*/ 412486 h 588445"/>
              <a:gd name="connsiteX20" fmla="*/ 394693 w 606233"/>
              <a:gd name="connsiteY20" fmla="*/ 405905 h 588445"/>
              <a:gd name="connsiteX21" fmla="*/ 403117 w 606233"/>
              <a:gd name="connsiteY21" fmla="*/ 405265 h 588445"/>
              <a:gd name="connsiteX22" fmla="*/ 425734 w 606233"/>
              <a:gd name="connsiteY22" fmla="*/ 409378 h 588445"/>
              <a:gd name="connsiteX23" fmla="*/ 444872 w 606233"/>
              <a:gd name="connsiteY23" fmla="*/ 397038 h 588445"/>
              <a:gd name="connsiteX24" fmla="*/ 423720 w 606233"/>
              <a:gd name="connsiteY24" fmla="*/ 379669 h 588445"/>
              <a:gd name="connsiteX25" fmla="*/ 387826 w 606233"/>
              <a:gd name="connsiteY25" fmla="*/ 343286 h 588445"/>
              <a:gd name="connsiteX26" fmla="*/ 421522 w 606233"/>
              <a:gd name="connsiteY26" fmla="*/ 307818 h 588445"/>
              <a:gd name="connsiteX27" fmla="*/ 421522 w 606233"/>
              <a:gd name="connsiteY27" fmla="*/ 298677 h 588445"/>
              <a:gd name="connsiteX28" fmla="*/ 431228 w 606233"/>
              <a:gd name="connsiteY28" fmla="*/ 288895 h 588445"/>
              <a:gd name="connsiteX29" fmla="*/ 431690 w 606233"/>
              <a:gd name="connsiteY29" fmla="*/ 255573 h 588445"/>
              <a:gd name="connsiteX30" fmla="*/ 317005 w 606233"/>
              <a:gd name="connsiteY30" fmla="*/ 370187 h 588445"/>
              <a:gd name="connsiteX31" fmla="*/ 431690 w 606233"/>
              <a:gd name="connsiteY31" fmla="*/ 484709 h 588445"/>
              <a:gd name="connsiteX32" fmla="*/ 546374 w 606233"/>
              <a:gd name="connsiteY32" fmla="*/ 370187 h 588445"/>
              <a:gd name="connsiteX33" fmla="*/ 431690 w 606233"/>
              <a:gd name="connsiteY33" fmla="*/ 255573 h 588445"/>
              <a:gd name="connsiteX34" fmla="*/ 431690 w 606233"/>
              <a:gd name="connsiteY34" fmla="*/ 195890 h 588445"/>
              <a:gd name="connsiteX35" fmla="*/ 606233 w 606233"/>
              <a:gd name="connsiteY35" fmla="*/ 370187 h 588445"/>
              <a:gd name="connsiteX36" fmla="*/ 431690 w 606233"/>
              <a:gd name="connsiteY36" fmla="*/ 544483 h 588445"/>
              <a:gd name="connsiteX37" fmla="*/ 257146 w 606233"/>
              <a:gd name="connsiteY37" fmla="*/ 370187 h 588445"/>
              <a:gd name="connsiteX38" fmla="*/ 431690 w 606233"/>
              <a:gd name="connsiteY38" fmla="*/ 195890 h 588445"/>
              <a:gd name="connsiteX39" fmla="*/ 186229 w 606233"/>
              <a:gd name="connsiteY39" fmla="*/ 59686 h 588445"/>
              <a:gd name="connsiteX40" fmla="*/ 143211 w 606233"/>
              <a:gd name="connsiteY40" fmla="*/ 102645 h 588445"/>
              <a:gd name="connsiteX41" fmla="*/ 143211 w 606233"/>
              <a:gd name="connsiteY41" fmla="*/ 151819 h 588445"/>
              <a:gd name="connsiteX42" fmla="*/ 229155 w 606233"/>
              <a:gd name="connsiteY42" fmla="*/ 151819 h 588445"/>
              <a:gd name="connsiteX43" fmla="*/ 229155 w 606233"/>
              <a:gd name="connsiteY43" fmla="*/ 102645 h 588445"/>
              <a:gd name="connsiteX44" fmla="*/ 186229 w 606233"/>
              <a:gd name="connsiteY44" fmla="*/ 59686 h 588445"/>
              <a:gd name="connsiteX45" fmla="*/ 186229 w 606233"/>
              <a:gd name="connsiteY45" fmla="*/ 0 h 588445"/>
              <a:gd name="connsiteX46" fmla="*/ 289014 w 606233"/>
              <a:gd name="connsiteY46" fmla="*/ 102645 h 588445"/>
              <a:gd name="connsiteX47" fmla="*/ 289014 w 606233"/>
              <a:gd name="connsiteY47" fmla="*/ 151819 h 588445"/>
              <a:gd name="connsiteX48" fmla="*/ 320225 w 606233"/>
              <a:gd name="connsiteY48" fmla="*/ 151819 h 588445"/>
              <a:gd name="connsiteX49" fmla="*/ 350338 w 606233"/>
              <a:gd name="connsiteY49" fmla="*/ 172110 h 588445"/>
              <a:gd name="connsiteX50" fmla="*/ 217256 w 606233"/>
              <a:gd name="connsiteY50" fmla="*/ 370178 h 588445"/>
              <a:gd name="connsiteX51" fmla="*/ 367087 w 606233"/>
              <a:gd name="connsiteY51" fmla="*/ 574278 h 588445"/>
              <a:gd name="connsiteX52" fmla="*/ 364067 w 606233"/>
              <a:gd name="connsiteY52" fmla="*/ 578300 h 588445"/>
              <a:gd name="connsiteX53" fmla="*/ 340270 w 606233"/>
              <a:gd name="connsiteY53" fmla="*/ 588445 h 588445"/>
              <a:gd name="connsiteX54" fmla="*/ 32645 w 606233"/>
              <a:gd name="connsiteY54" fmla="*/ 588445 h 588445"/>
              <a:gd name="connsiteX55" fmla="*/ 8940 w 606233"/>
              <a:gd name="connsiteY55" fmla="*/ 578300 h 588445"/>
              <a:gd name="connsiteX56" fmla="*/ 61 w 606233"/>
              <a:gd name="connsiteY56" fmla="*/ 554078 h 588445"/>
              <a:gd name="connsiteX57" fmla="*/ 20106 w 606233"/>
              <a:gd name="connsiteY57" fmla="*/ 182713 h 588445"/>
              <a:gd name="connsiteX58" fmla="*/ 52690 w 606233"/>
              <a:gd name="connsiteY58" fmla="*/ 151819 h 588445"/>
              <a:gd name="connsiteX59" fmla="*/ 83443 w 606233"/>
              <a:gd name="connsiteY59" fmla="*/ 151819 h 588445"/>
              <a:gd name="connsiteX60" fmla="*/ 83443 w 606233"/>
              <a:gd name="connsiteY60" fmla="*/ 102645 h 588445"/>
              <a:gd name="connsiteX61" fmla="*/ 186229 w 606233"/>
              <a:gd name="connsiteY61" fmla="*/ 0 h 58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6233" h="588445">
                <a:moveTo>
                  <a:pt x="431228" y="288895"/>
                </a:moveTo>
                <a:cubicBezTo>
                  <a:pt x="436722" y="288895"/>
                  <a:pt x="441026" y="293283"/>
                  <a:pt x="441026" y="298677"/>
                </a:cubicBezTo>
                <a:lnTo>
                  <a:pt x="441026" y="306447"/>
                </a:lnTo>
                <a:cubicBezTo>
                  <a:pt x="448260" y="306721"/>
                  <a:pt x="454120" y="307726"/>
                  <a:pt x="459064" y="309006"/>
                </a:cubicBezTo>
                <a:cubicBezTo>
                  <a:pt x="465291" y="310652"/>
                  <a:pt x="468953" y="316868"/>
                  <a:pt x="467397" y="323084"/>
                </a:cubicBezTo>
                <a:lnTo>
                  <a:pt x="467214" y="323815"/>
                </a:lnTo>
                <a:cubicBezTo>
                  <a:pt x="466481" y="326649"/>
                  <a:pt x="464558" y="329026"/>
                  <a:pt x="461994" y="330488"/>
                </a:cubicBezTo>
                <a:cubicBezTo>
                  <a:pt x="459431" y="331951"/>
                  <a:pt x="456409" y="332225"/>
                  <a:pt x="453662" y="331403"/>
                </a:cubicBezTo>
                <a:cubicBezTo>
                  <a:pt x="448809" y="329940"/>
                  <a:pt x="442857" y="328660"/>
                  <a:pt x="435440" y="328660"/>
                </a:cubicBezTo>
                <a:cubicBezTo>
                  <a:pt x="422529" y="328660"/>
                  <a:pt x="418317" y="334328"/>
                  <a:pt x="418317" y="339904"/>
                </a:cubicBezTo>
                <a:cubicBezTo>
                  <a:pt x="418317" y="346486"/>
                  <a:pt x="425276" y="350599"/>
                  <a:pt x="442216" y="356998"/>
                </a:cubicBezTo>
                <a:cubicBezTo>
                  <a:pt x="466023" y="365317"/>
                  <a:pt x="475546" y="376287"/>
                  <a:pt x="475546" y="394204"/>
                </a:cubicBezTo>
                <a:cubicBezTo>
                  <a:pt x="475546" y="411938"/>
                  <a:pt x="463002" y="427113"/>
                  <a:pt x="440019" y="431043"/>
                </a:cubicBezTo>
                <a:lnTo>
                  <a:pt x="440019" y="441647"/>
                </a:lnTo>
                <a:cubicBezTo>
                  <a:pt x="440019" y="446949"/>
                  <a:pt x="435715" y="451337"/>
                  <a:pt x="430313" y="451337"/>
                </a:cubicBezTo>
                <a:cubicBezTo>
                  <a:pt x="424910" y="451337"/>
                  <a:pt x="420515" y="446949"/>
                  <a:pt x="420515" y="441647"/>
                </a:cubicBezTo>
                <a:lnTo>
                  <a:pt x="420515" y="432415"/>
                </a:lnTo>
                <a:cubicBezTo>
                  <a:pt x="412091" y="432049"/>
                  <a:pt x="403942" y="430495"/>
                  <a:pt x="397074" y="428301"/>
                </a:cubicBezTo>
                <a:cubicBezTo>
                  <a:pt x="391031" y="426381"/>
                  <a:pt x="387551" y="420165"/>
                  <a:pt x="389108" y="414040"/>
                </a:cubicBezTo>
                <a:lnTo>
                  <a:pt x="389566" y="412486"/>
                </a:lnTo>
                <a:cubicBezTo>
                  <a:pt x="390298" y="409653"/>
                  <a:pt x="392130" y="407276"/>
                  <a:pt x="394693" y="405905"/>
                </a:cubicBezTo>
                <a:cubicBezTo>
                  <a:pt x="397349" y="404533"/>
                  <a:pt x="400371" y="404351"/>
                  <a:pt x="403117" y="405265"/>
                </a:cubicBezTo>
                <a:cubicBezTo>
                  <a:pt x="409802" y="407733"/>
                  <a:pt x="417493" y="409378"/>
                  <a:pt x="425734" y="409378"/>
                </a:cubicBezTo>
                <a:cubicBezTo>
                  <a:pt x="437088" y="409378"/>
                  <a:pt x="444872" y="404991"/>
                  <a:pt x="444872" y="397038"/>
                </a:cubicBezTo>
                <a:cubicBezTo>
                  <a:pt x="444872" y="389450"/>
                  <a:pt x="438462" y="384697"/>
                  <a:pt x="423720" y="379669"/>
                </a:cubicBezTo>
                <a:cubicBezTo>
                  <a:pt x="402385" y="372539"/>
                  <a:pt x="387826" y="362575"/>
                  <a:pt x="387826" y="343286"/>
                </a:cubicBezTo>
                <a:cubicBezTo>
                  <a:pt x="387826" y="325735"/>
                  <a:pt x="400187" y="312023"/>
                  <a:pt x="421522" y="307818"/>
                </a:cubicBezTo>
                <a:lnTo>
                  <a:pt x="421522" y="298677"/>
                </a:lnTo>
                <a:cubicBezTo>
                  <a:pt x="421522" y="293283"/>
                  <a:pt x="425917" y="288895"/>
                  <a:pt x="431228" y="288895"/>
                </a:cubicBezTo>
                <a:close/>
                <a:moveTo>
                  <a:pt x="431690" y="255573"/>
                </a:moveTo>
                <a:cubicBezTo>
                  <a:pt x="368444" y="255573"/>
                  <a:pt x="317005" y="307031"/>
                  <a:pt x="317005" y="370187"/>
                </a:cubicBezTo>
                <a:cubicBezTo>
                  <a:pt x="317005" y="433343"/>
                  <a:pt x="368444" y="484709"/>
                  <a:pt x="431690" y="484709"/>
                </a:cubicBezTo>
                <a:cubicBezTo>
                  <a:pt x="494935" y="484709"/>
                  <a:pt x="546374" y="433343"/>
                  <a:pt x="546374" y="370187"/>
                </a:cubicBezTo>
                <a:cubicBezTo>
                  <a:pt x="546374" y="307031"/>
                  <a:pt x="494935" y="255573"/>
                  <a:pt x="431690" y="255573"/>
                </a:cubicBezTo>
                <a:close/>
                <a:moveTo>
                  <a:pt x="431690" y="195890"/>
                </a:moveTo>
                <a:cubicBezTo>
                  <a:pt x="527977" y="195890"/>
                  <a:pt x="606233" y="274036"/>
                  <a:pt x="606233" y="370187"/>
                </a:cubicBezTo>
                <a:cubicBezTo>
                  <a:pt x="606233" y="466246"/>
                  <a:pt x="527977" y="544483"/>
                  <a:pt x="431690" y="544483"/>
                </a:cubicBezTo>
                <a:cubicBezTo>
                  <a:pt x="335403" y="544483"/>
                  <a:pt x="257146" y="466246"/>
                  <a:pt x="257146" y="370187"/>
                </a:cubicBezTo>
                <a:cubicBezTo>
                  <a:pt x="257146" y="274036"/>
                  <a:pt x="335403" y="195890"/>
                  <a:pt x="431690" y="195890"/>
                </a:cubicBezTo>
                <a:close/>
                <a:moveTo>
                  <a:pt x="186229" y="59686"/>
                </a:moveTo>
                <a:cubicBezTo>
                  <a:pt x="162523" y="59686"/>
                  <a:pt x="143211" y="78971"/>
                  <a:pt x="143211" y="102645"/>
                </a:cubicBezTo>
                <a:lnTo>
                  <a:pt x="143211" y="151819"/>
                </a:lnTo>
                <a:lnTo>
                  <a:pt x="229155" y="151819"/>
                </a:lnTo>
                <a:lnTo>
                  <a:pt x="229155" y="102645"/>
                </a:lnTo>
                <a:cubicBezTo>
                  <a:pt x="229155" y="78971"/>
                  <a:pt x="209934" y="59686"/>
                  <a:pt x="186229" y="59686"/>
                </a:cubicBezTo>
                <a:close/>
                <a:moveTo>
                  <a:pt x="186229" y="0"/>
                </a:moveTo>
                <a:cubicBezTo>
                  <a:pt x="242884" y="0"/>
                  <a:pt x="289014" y="46067"/>
                  <a:pt x="289014" y="102645"/>
                </a:cubicBezTo>
                <a:lnTo>
                  <a:pt x="289014" y="151819"/>
                </a:lnTo>
                <a:lnTo>
                  <a:pt x="320225" y="151819"/>
                </a:lnTo>
                <a:cubicBezTo>
                  <a:pt x="333771" y="151819"/>
                  <a:pt x="345395" y="160136"/>
                  <a:pt x="350338" y="172110"/>
                </a:cubicBezTo>
                <a:cubicBezTo>
                  <a:pt x="272356" y="204192"/>
                  <a:pt x="217256" y="280787"/>
                  <a:pt x="217256" y="370178"/>
                </a:cubicBezTo>
                <a:cubicBezTo>
                  <a:pt x="217256" y="465693"/>
                  <a:pt x="280319" y="546857"/>
                  <a:pt x="367087" y="574278"/>
                </a:cubicBezTo>
                <a:cubicBezTo>
                  <a:pt x="366172" y="575649"/>
                  <a:pt x="365165" y="577020"/>
                  <a:pt x="364067" y="578300"/>
                </a:cubicBezTo>
                <a:cubicBezTo>
                  <a:pt x="357843" y="584789"/>
                  <a:pt x="349239" y="588445"/>
                  <a:pt x="340270" y="588445"/>
                </a:cubicBezTo>
                <a:lnTo>
                  <a:pt x="32645" y="588445"/>
                </a:lnTo>
                <a:cubicBezTo>
                  <a:pt x="23676" y="588445"/>
                  <a:pt x="15072" y="584789"/>
                  <a:pt x="8940" y="578300"/>
                </a:cubicBezTo>
                <a:cubicBezTo>
                  <a:pt x="2716" y="571810"/>
                  <a:pt x="-488" y="563036"/>
                  <a:pt x="61" y="554078"/>
                </a:cubicBezTo>
                <a:lnTo>
                  <a:pt x="20106" y="182713"/>
                </a:lnTo>
                <a:cubicBezTo>
                  <a:pt x="21021" y="165346"/>
                  <a:pt x="35391" y="151819"/>
                  <a:pt x="52690" y="151819"/>
                </a:cubicBezTo>
                <a:lnTo>
                  <a:pt x="83443" y="151819"/>
                </a:lnTo>
                <a:lnTo>
                  <a:pt x="83443" y="102645"/>
                </a:lnTo>
                <a:cubicBezTo>
                  <a:pt x="83443" y="46067"/>
                  <a:pt x="129573" y="0"/>
                  <a:pt x="186229" y="0"/>
                </a:cubicBezTo>
                <a:close/>
              </a:path>
            </a:pathLst>
          </a:custGeom>
          <a:solidFill>
            <a:schemeClr val="lt1"/>
          </a:solidFill>
          <a:ln>
            <a:noFill/>
          </a:ln>
        </p:spPr>
        <p:txBody>
          <a:bodyPr/>
          <a:lstStyle/>
          <a:p>
            <a:pPr>
              <a:lnSpc>
                <a:spcPct val="120000"/>
              </a:lnSpc>
            </a:pPr>
            <a:endParaRPr lang="zh-CN" altLang="en-US" sz="13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7" name="任意多边形: 形状 56"/>
          <p:cNvSpPr>
            <a:spLocks noChangeArrowheads="1"/>
          </p:cNvSpPr>
          <p:nvPr>
            <p:custDataLst>
              <p:tags r:id="rId24"/>
            </p:custDataLst>
          </p:nvPr>
        </p:nvSpPr>
        <p:spPr bwMode="auto">
          <a:xfrm rot="16200000">
            <a:off x="6016525" y="3256092"/>
            <a:ext cx="368192" cy="191520"/>
          </a:xfrm>
          <a:custGeom>
            <a:avLst/>
            <a:gdLst>
              <a:gd name="connsiteX0" fmla="*/ 66334 w 567262"/>
              <a:gd name="connsiteY0" fmla="*/ 29736 h 295068"/>
              <a:gd name="connsiteX1" fmla="*/ 33167 w 567262"/>
              <a:gd name="connsiteY1" fmla="*/ 59472 h 295068"/>
              <a:gd name="connsiteX2" fmla="*/ 0 w 567262"/>
              <a:gd name="connsiteY2" fmla="*/ 29736 h 295068"/>
              <a:gd name="connsiteX3" fmla="*/ 33167 w 567262"/>
              <a:gd name="connsiteY3" fmla="*/ 0 h 295068"/>
              <a:gd name="connsiteX4" fmla="*/ 66334 w 567262"/>
              <a:gd name="connsiteY4" fmla="*/ 29736 h 295068"/>
              <a:gd name="connsiteX5" fmla="*/ 192138 w 567262"/>
              <a:gd name="connsiteY5" fmla="*/ 116654 h 295068"/>
              <a:gd name="connsiteX6" fmla="*/ 144104 w 567262"/>
              <a:gd name="connsiteY6" fmla="*/ 164688 h 295068"/>
              <a:gd name="connsiteX7" fmla="*/ 96070 w 567262"/>
              <a:gd name="connsiteY7" fmla="*/ 116654 h 295068"/>
              <a:gd name="connsiteX8" fmla="*/ 144104 w 567262"/>
              <a:gd name="connsiteY8" fmla="*/ 68620 h 295068"/>
              <a:gd name="connsiteX9" fmla="*/ 192138 w 567262"/>
              <a:gd name="connsiteY9" fmla="*/ 116654 h 295068"/>
              <a:gd name="connsiteX10" fmla="*/ 349963 w 567262"/>
              <a:gd name="connsiteY10" fmla="*/ 229878 h 295068"/>
              <a:gd name="connsiteX11" fmla="*/ 287061 w 567262"/>
              <a:gd name="connsiteY11" fmla="*/ 295068 h 295068"/>
              <a:gd name="connsiteX12" fmla="*/ 224159 w 567262"/>
              <a:gd name="connsiteY12" fmla="*/ 229878 h 295068"/>
              <a:gd name="connsiteX13" fmla="*/ 287061 w 567262"/>
              <a:gd name="connsiteY13" fmla="*/ 164688 h 295068"/>
              <a:gd name="connsiteX14" fmla="*/ 349963 w 567262"/>
              <a:gd name="connsiteY14" fmla="*/ 229878 h 295068"/>
              <a:gd name="connsiteX15" fmla="*/ 471192 w 567262"/>
              <a:gd name="connsiteY15" fmla="*/ 116654 h 295068"/>
              <a:gd name="connsiteX16" fmla="*/ 423158 w 567262"/>
              <a:gd name="connsiteY16" fmla="*/ 164688 h 295068"/>
              <a:gd name="connsiteX17" fmla="*/ 375124 w 567262"/>
              <a:gd name="connsiteY17" fmla="*/ 116654 h 295068"/>
              <a:gd name="connsiteX18" fmla="*/ 423158 w 567262"/>
              <a:gd name="connsiteY18" fmla="*/ 68620 h 295068"/>
              <a:gd name="connsiteX19" fmla="*/ 471192 w 567262"/>
              <a:gd name="connsiteY19" fmla="*/ 116654 h 295068"/>
              <a:gd name="connsiteX20" fmla="*/ 567262 w 567262"/>
              <a:gd name="connsiteY20" fmla="*/ 29736 h 295068"/>
              <a:gd name="connsiteX21" fmla="*/ 537526 w 567262"/>
              <a:gd name="connsiteY21" fmla="*/ 59472 h 295068"/>
              <a:gd name="connsiteX22" fmla="*/ 507790 w 567262"/>
              <a:gd name="connsiteY22" fmla="*/ 29736 h 295068"/>
              <a:gd name="connsiteX23" fmla="*/ 537526 w 567262"/>
              <a:gd name="connsiteY23" fmla="*/ 0 h 295068"/>
              <a:gd name="connsiteX24" fmla="*/ 567262 w 567262"/>
              <a:gd name="connsiteY24" fmla="*/ 29736 h 29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7262" h="295068">
                <a:moveTo>
                  <a:pt x="66334" y="29736"/>
                </a:moveTo>
                <a:cubicBezTo>
                  <a:pt x="66334" y="46158"/>
                  <a:pt x="51485" y="59472"/>
                  <a:pt x="33167" y="59472"/>
                </a:cubicBezTo>
                <a:cubicBezTo>
                  <a:pt x="14849" y="59472"/>
                  <a:pt x="0" y="46158"/>
                  <a:pt x="0" y="29736"/>
                </a:cubicBezTo>
                <a:cubicBezTo>
                  <a:pt x="0" y="13312"/>
                  <a:pt x="14849" y="0"/>
                  <a:pt x="33167" y="0"/>
                </a:cubicBezTo>
                <a:cubicBezTo>
                  <a:pt x="51485" y="0"/>
                  <a:pt x="66334" y="13312"/>
                  <a:pt x="66334" y="29736"/>
                </a:cubicBezTo>
                <a:close/>
                <a:moveTo>
                  <a:pt x="192138" y="116654"/>
                </a:moveTo>
                <a:cubicBezTo>
                  <a:pt x="192138" y="143182"/>
                  <a:pt x="170632" y="164688"/>
                  <a:pt x="144104" y="164688"/>
                </a:cubicBezTo>
                <a:cubicBezTo>
                  <a:pt x="117576" y="164688"/>
                  <a:pt x="96070" y="143182"/>
                  <a:pt x="96070" y="116654"/>
                </a:cubicBezTo>
                <a:cubicBezTo>
                  <a:pt x="96070" y="90126"/>
                  <a:pt x="117576" y="68620"/>
                  <a:pt x="144104" y="68620"/>
                </a:cubicBezTo>
                <a:cubicBezTo>
                  <a:pt x="170632" y="68620"/>
                  <a:pt x="192138" y="90126"/>
                  <a:pt x="192138" y="116654"/>
                </a:cubicBezTo>
                <a:close/>
                <a:moveTo>
                  <a:pt x="349963" y="229878"/>
                </a:moveTo>
                <a:cubicBezTo>
                  <a:pt x="349963" y="265881"/>
                  <a:pt x="321801" y="295068"/>
                  <a:pt x="287061" y="295068"/>
                </a:cubicBezTo>
                <a:cubicBezTo>
                  <a:pt x="252321" y="295068"/>
                  <a:pt x="224159" y="265881"/>
                  <a:pt x="224159" y="229878"/>
                </a:cubicBezTo>
                <a:cubicBezTo>
                  <a:pt x="224159" y="193875"/>
                  <a:pt x="252321" y="164688"/>
                  <a:pt x="287061" y="164688"/>
                </a:cubicBezTo>
                <a:cubicBezTo>
                  <a:pt x="321801" y="164688"/>
                  <a:pt x="349963" y="193875"/>
                  <a:pt x="349963" y="229878"/>
                </a:cubicBezTo>
                <a:close/>
                <a:moveTo>
                  <a:pt x="471192" y="116654"/>
                </a:moveTo>
                <a:cubicBezTo>
                  <a:pt x="471192" y="143182"/>
                  <a:pt x="449686" y="164688"/>
                  <a:pt x="423158" y="164688"/>
                </a:cubicBezTo>
                <a:cubicBezTo>
                  <a:pt x="396630" y="164688"/>
                  <a:pt x="375124" y="143182"/>
                  <a:pt x="375124" y="116654"/>
                </a:cubicBezTo>
                <a:cubicBezTo>
                  <a:pt x="375124" y="90126"/>
                  <a:pt x="396630" y="68620"/>
                  <a:pt x="423158" y="68620"/>
                </a:cubicBezTo>
                <a:cubicBezTo>
                  <a:pt x="449686" y="68620"/>
                  <a:pt x="471192" y="90126"/>
                  <a:pt x="471192" y="116654"/>
                </a:cubicBezTo>
                <a:close/>
                <a:moveTo>
                  <a:pt x="567262" y="29736"/>
                </a:moveTo>
                <a:cubicBezTo>
                  <a:pt x="567262" y="46159"/>
                  <a:pt x="553949" y="59472"/>
                  <a:pt x="537526" y="59472"/>
                </a:cubicBezTo>
                <a:cubicBezTo>
                  <a:pt x="521103" y="59472"/>
                  <a:pt x="507790" y="46159"/>
                  <a:pt x="507790" y="29736"/>
                </a:cubicBezTo>
                <a:cubicBezTo>
                  <a:pt x="507790" y="13313"/>
                  <a:pt x="521103" y="0"/>
                  <a:pt x="537526" y="0"/>
                </a:cubicBezTo>
                <a:cubicBezTo>
                  <a:pt x="553949" y="0"/>
                  <a:pt x="567262" y="13313"/>
                  <a:pt x="567262" y="29736"/>
                </a:cubicBezTo>
                <a:close/>
              </a:path>
            </a:pathLst>
          </a:custGeom>
          <a:solidFill>
            <a:schemeClr val="lt1">
              <a:lumMod val="85000"/>
            </a:schemeClr>
          </a:solidFill>
          <a:ln>
            <a:noFill/>
          </a:ln>
        </p:spPr>
        <p:txBody>
          <a:bodyPr vert="horz" wrap="square" lIns="68580" tIns="34290" rIns="68580" bIns="34290" numCol="1" anchor="t" anchorCtr="0" compatLnSpc="1">
            <a:noAutofit/>
          </a:bodyPr>
          <a:lstStyle/>
          <a:p>
            <a:pPr>
              <a:lnSpc>
                <a:spcPct val="120000"/>
              </a:lnSpc>
            </a:pPr>
            <a:endParaRPr lang="en-US" sz="13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5" name="Oval 17"/>
          <p:cNvSpPr>
            <a:spLocks noChangeArrowheads="1"/>
          </p:cNvSpPr>
          <p:nvPr>
            <p:custDataLst>
              <p:tags r:id="rId25"/>
            </p:custDataLst>
          </p:nvPr>
        </p:nvSpPr>
        <p:spPr bwMode="auto">
          <a:xfrm rot="16200000">
            <a:off x="6540527" y="2870828"/>
            <a:ext cx="960563" cy="957594"/>
          </a:xfrm>
          <a:prstGeom prst="ellipse">
            <a:avLst/>
          </a:prstGeom>
          <a:solidFill>
            <a:schemeClr val="accent4"/>
          </a:solidFill>
          <a:ln w="57150">
            <a:solidFill>
              <a:schemeClr val="lt1">
                <a:lumMod val="85000"/>
              </a:schemeClr>
            </a:solidFill>
          </a:ln>
        </p:spPr>
        <p:txBody>
          <a:bodyPr vert="horz" wrap="square" lIns="68580" tIns="34290" rIns="68580" bIns="34290" numCol="1" anchor="t" anchorCtr="0" compatLnSpc="1"/>
          <a:lstStyle/>
          <a:p>
            <a:pPr>
              <a:lnSpc>
                <a:spcPct val="120000"/>
              </a:lnSpc>
            </a:pPr>
            <a:endParaRPr lang="en-US" sz="13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8" name="car_64339"/>
          <p:cNvSpPr>
            <a:spLocks noChangeAspect="1"/>
          </p:cNvSpPr>
          <p:nvPr>
            <p:custDataLst>
              <p:tags r:id="rId26"/>
            </p:custDataLst>
          </p:nvPr>
        </p:nvSpPr>
        <p:spPr bwMode="auto">
          <a:xfrm>
            <a:off x="6822945" y="3205685"/>
            <a:ext cx="395729" cy="287878"/>
          </a:xfrm>
          <a:custGeom>
            <a:avLst/>
            <a:gdLst>
              <a:gd name="T0" fmla="*/ 5633 w 5757"/>
              <a:gd name="T1" fmla="*/ 1244 h 4194"/>
              <a:gd name="T2" fmla="*/ 5210 w 5757"/>
              <a:gd name="T3" fmla="*/ 1244 h 4194"/>
              <a:gd name="T4" fmla="*/ 5124 w 5757"/>
              <a:gd name="T5" fmla="*/ 1278 h 4194"/>
              <a:gd name="T6" fmla="*/ 5034 w 5757"/>
              <a:gd name="T7" fmla="*/ 1365 h 4194"/>
              <a:gd name="T8" fmla="*/ 4370 w 5757"/>
              <a:gd name="T9" fmla="*/ 306 h 4194"/>
              <a:gd name="T10" fmla="*/ 3724 w 5757"/>
              <a:gd name="T11" fmla="*/ 0 h 4194"/>
              <a:gd name="T12" fmla="*/ 2033 w 5757"/>
              <a:gd name="T13" fmla="*/ 0 h 4194"/>
              <a:gd name="T14" fmla="*/ 1388 w 5757"/>
              <a:gd name="T15" fmla="*/ 306 h 4194"/>
              <a:gd name="T16" fmla="*/ 722 w 5757"/>
              <a:gd name="T17" fmla="*/ 1364 h 4194"/>
              <a:gd name="T18" fmla="*/ 633 w 5757"/>
              <a:gd name="T19" fmla="*/ 1278 h 4194"/>
              <a:gd name="T20" fmla="*/ 547 w 5757"/>
              <a:gd name="T21" fmla="*/ 1244 h 4194"/>
              <a:gd name="T22" fmla="*/ 125 w 5757"/>
              <a:gd name="T23" fmla="*/ 1244 h 4194"/>
              <a:gd name="T24" fmla="*/ 0 w 5757"/>
              <a:gd name="T25" fmla="*/ 1368 h 4194"/>
              <a:gd name="T26" fmla="*/ 0 w 5757"/>
              <a:gd name="T27" fmla="*/ 1657 h 4194"/>
              <a:gd name="T28" fmla="*/ 117 w 5757"/>
              <a:gd name="T29" fmla="*/ 1782 h 4194"/>
              <a:gd name="T30" fmla="*/ 551 w 5757"/>
              <a:gd name="T31" fmla="*/ 1809 h 4194"/>
              <a:gd name="T32" fmla="*/ 434 w 5757"/>
              <a:gd name="T33" fmla="*/ 2689 h 4194"/>
              <a:gd name="T34" fmla="*/ 625 w 5757"/>
              <a:gd name="T35" fmla="*/ 3416 h 4194"/>
              <a:gd name="T36" fmla="*/ 625 w 5757"/>
              <a:gd name="T37" fmla="*/ 4089 h 4194"/>
              <a:gd name="T38" fmla="*/ 730 w 5757"/>
              <a:gd name="T39" fmla="*/ 4194 h 4194"/>
              <a:gd name="T40" fmla="*/ 1210 w 5757"/>
              <a:gd name="T41" fmla="*/ 4194 h 4194"/>
              <a:gd name="T42" fmla="*/ 1315 w 5757"/>
              <a:gd name="T43" fmla="*/ 4089 h 4194"/>
              <a:gd name="T44" fmla="*/ 1315 w 5757"/>
              <a:gd name="T45" fmla="*/ 3671 h 4194"/>
              <a:gd name="T46" fmla="*/ 4443 w 5757"/>
              <a:gd name="T47" fmla="*/ 3671 h 4194"/>
              <a:gd name="T48" fmla="*/ 4443 w 5757"/>
              <a:gd name="T49" fmla="*/ 4089 h 4194"/>
              <a:gd name="T50" fmla="*/ 4547 w 5757"/>
              <a:gd name="T51" fmla="*/ 4194 h 4194"/>
              <a:gd name="T52" fmla="*/ 5027 w 5757"/>
              <a:gd name="T53" fmla="*/ 4194 h 4194"/>
              <a:gd name="T54" fmla="*/ 5132 w 5757"/>
              <a:gd name="T55" fmla="*/ 4089 h 4194"/>
              <a:gd name="T56" fmla="*/ 5132 w 5757"/>
              <a:gd name="T57" fmla="*/ 3416 h 4194"/>
              <a:gd name="T58" fmla="*/ 5323 w 5757"/>
              <a:gd name="T59" fmla="*/ 2689 h 4194"/>
              <a:gd name="T60" fmla="*/ 5206 w 5757"/>
              <a:gd name="T61" fmla="*/ 1809 h 4194"/>
              <a:gd name="T62" fmla="*/ 5640 w 5757"/>
              <a:gd name="T63" fmla="*/ 1782 h 4194"/>
              <a:gd name="T64" fmla="*/ 5757 w 5757"/>
              <a:gd name="T65" fmla="*/ 1657 h 4194"/>
              <a:gd name="T66" fmla="*/ 5757 w 5757"/>
              <a:gd name="T67" fmla="*/ 1368 h 4194"/>
              <a:gd name="T68" fmla="*/ 5633 w 5757"/>
              <a:gd name="T69" fmla="*/ 1244 h 4194"/>
              <a:gd name="T70" fmla="*/ 1744 w 5757"/>
              <a:gd name="T71" fmla="*/ 597 h 4194"/>
              <a:gd name="T72" fmla="*/ 2033 w 5757"/>
              <a:gd name="T73" fmla="*/ 460 h 4194"/>
              <a:gd name="T74" fmla="*/ 3724 w 5757"/>
              <a:gd name="T75" fmla="*/ 460 h 4194"/>
              <a:gd name="T76" fmla="*/ 4013 w 5757"/>
              <a:gd name="T77" fmla="*/ 597 h 4194"/>
              <a:gd name="T78" fmla="*/ 4507 w 5757"/>
              <a:gd name="T79" fmla="*/ 1330 h 4194"/>
              <a:gd name="T80" fmla="*/ 1247 w 5757"/>
              <a:gd name="T81" fmla="*/ 1331 h 4194"/>
              <a:gd name="T82" fmla="*/ 1744 w 5757"/>
              <a:gd name="T83" fmla="*/ 597 h 4194"/>
              <a:gd name="T84" fmla="*/ 1389 w 5757"/>
              <a:gd name="T85" fmla="*/ 3161 h 4194"/>
              <a:gd name="T86" fmla="*/ 956 w 5757"/>
              <a:gd name="T87" fmla="*/ 2893 h 4194"/>
              <a:gd name="T88" fmla="*/ 1265 w 5757"/>
              <a:gd name="T89" fmla="*/ 2550 h 4194"/>
              <a:gd name="T90" fmla="*/ 1822 w 5757"/>
              <a:gd name="T91" fmla="*/ 2893 h 4194"/>
              <a:gd name="T92" fmla="*/ 1389 w 5757"/>
              <a:gd name="T93" fmla="*/ 3161 h 4194"/>
              <a:gd name="T94" fmla="*/ 3332 w 5757"/>
              <a:gd name="T95" fmla="*/ 3121 h 4194"/>
              <a:gd name="T96" fmla="*/ 2425 w 5757"/>
              <a:gd name="T97" fmla="*/ 3121 h 4194"/>
              <a:gd name="T98" fmla="*/ 2177 w 5757"/>
              <a:gd name="T99" fmla="*/ 2873 h 4194"/>
              <a:gd name="T100" fmla="*/ 2246 w 5757"/>
              <a:gd name="T101" fmla="*/ 2803 h 4194"/>
              <a:gd name="T102" fmla="*/ 3511 w 5757"/>
              <a:gd name="T103" fmla="*/ 2803 h 4194"/>
              <a:gd name="T104" fmla="*/ 3581 w 5757"/>
              <a:gd name="T105" fmla="*/ 2873 h 4194"/>
              <a:gd name="T106" fmla="*/ 3332 w 5757"/>
              <a:gd name="T107" fmla="*/ 3121 h 4194"/>
              <a:gd name="T108" fmla="*/ 4368 w 5757"/>
              <a:gd name="T109" fmla="*/ 3161 h 4194"/>
              <a:gd name="T110" fmla="*/ 3936 w 5757"/>
              <a:gd name="T111" fmla="*/ 2893 h 4194"/>
              <a:gd name="T112" fmla="*/ 4492 w 5757"/>
              <a:gd name="T113" fmla="*/ 2550 h 4194"/>
              <a:gd name="T114" fmla="*/ 4801 w 5757"/>
              <a:gd name="T115" fmla="*/ 2893 h 4194"/>
              <a:gd name="T116" fmla="*/ 4368 w 5757"/>
              <a:gd name="T117" fmla="*/ 3161 h 4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57" h="4194">
                <a:moveTo>
                  <a:pt x="5633" y="1244"/>
                </a:moveTo>
                <a:lnTo>
                  <a:pt x="5210" y="1244"/>
                </a:lnTo>
                <a:cubicBezTo>
                  <a:pt x="5178" y="1244"/>
                  <a:pt x="5147" y="1256"/>
                  <a:pt x="5124" y="1278"/>
                </a:cubicBezTo>
                <a:lnTo>
                  <a:pt x="5034" y="1365"/>
                </a:lnTo>
                <a:cubicBezTo>
                  <a:pt x="4882" y="1013"/>
                  <a:pt x="4664" y="666"/>
                  <a:pt x="4370" y="306"/>
                </a:cubicBezTo>
                <a:cubicBezTo>
                  <a:pt x="4210" y="111"/>
                  <a:pt x="3975" y="0"/>
                  <a:pt x="3724" y="0"/>
                </a:cubicBezTo>
                <a:lnTo>
                  <a:pt x="2033" y="0"/>
                </a:lnTo>
                <a:cubicBezTo>
                  <a:pt x="1782" y="0"/>
                  <a:pt x="1547" y="111"/>
                  <a:pt x="1388" y="306"/>
                </a:cubicBezTo>
                <a:cubicBezTo>
                  <a:pt x="1084" y="677"/>
                  <a:pt x="870" y="1016"/>
                  <a:pt x="722" y="1364"/>
                </a:cubicBezTo>
                <a:lnTo>
                  <a:pt x="633" y="1278"/>
                </a:lnTo>
                <a:cubicBezTo>
                  <a:pt x="610" y="1256"/>
                  <a:pt x="579" y="1244"/>
                  <a:pt x="547" y="1244"/>
                </a:cubicBezTo>
                <a:lnTo>
                  <a:pt x="125" y="1244"/>
                </a:lnTo>
                <a:cubicBezTo>
                  <a:pt x="56" y="1244"/>
                  <a:pt x="0" y="1300"/>
                  <a:pt x="0" y="1368"/>
                </a:cubicBezTo>
                <a:lnTo>
                  <a:pt x="0" y="1657"/>
                </a:lnTo>
                <a:cubicBezTo>
                  <a:pt x="0" y="1723"/>
                  <a:pt x="51" y="1777"/>
                  <a:pt x="117" y="1782"/>
                </a:cubicBezTo>
                <a:lnTo>
                  <a:pt x="551" y="1809"/>
                </a:lnTo>
                <a:cubicBezTo>
                  <a:pt x="485" y="2001"/>
                  <a:pt x="434" y="2286"/>
                  <a:pt x="434" y="2689"/>
                </a:cubicBezTo>
                <a:cubicBezTo>
                  <a:pt x="434" y="3038"/>
                  <a:pt x="504" y="3268"/>
                  <a:pt x="625" y="3416"/>
                </a:cubicBezTo>
                <a:lnTo>
                  <a:pt x="625" y="4089"/>
                </a:lnTo>
                <a:cubicBezTo>
                  <a:pt x="625" y="4147"/>
                  <a:pt x="672" y="4194"/>
                  <a:pt x="730" y="4194"/>
                </a:cubicBezTo>
                <a:lnTo>
                  <a:pt x="1210" y="4194"/>
                </a:lnTo>
                <a:cubicBezTo>
                  <a:pt x="1268" y="4194"/>
                  <a:pt x="1315" y="4147"/>
                  <a:pt x="1315" y="4089"/>
                </a:cubicBezTo>
                <a:lnTo>
                  <a:pt x="1315" y="3671"/>
                </a:lnTo>
                <a:lnTo>
                  <a:pt x="4443" y="3671"/>
                </a:lnTo>
                <a:lnTo>
                  <a:pt x="4443" y="4089"/>
                </a:lnTo>
                <a:cubicBezTo>
                  <a:pt x="4443" y="4147"/>
                  <a:pt x="4489" y="4194"/>
                  <a:pt x="4547" y="4194"/>
                </a:cubicBezTo>
                <a:lnTo>
                  <a:pt x="5027" y="4194"/>
                </a:lnTo>
                <a:cubicBezTo>
                  <a:pt x="5085" y="4194"/>
                  <a:pt x="5132" y="4147"/>
                  <a:pt x="5132" y="4089"/>
                </a:cubicBezTo>
                <a:lnTo>
                  <a:pt x="5132" y="3416"/>
                </a:lnTo>
                <a:cubicBezTo>
                  <a:pt x="5253" y="3268"/>
                  <a:pt x="5323" y="3038"/>
                  <a:pt x="5323" y="2689"/>
                </a:cubicBezTo>
                <a:cubicBezTo>
                  <a:pt x="5323" y="2286"/>
                  <a:pt x="5272" y="2001"/>
                  <a:pt x="5206" y="1809"/>
                </a:cubicBezTo>
                <a:lnTo>
                  <a:pt x="5640" y="1782"/>
                </a:lnTo>
                <a:cubicBezTo>
                  <a:pt x="5706" y="1777"/>
                  <a:pt x="5757" y="1723"/>
                  <a:pt x="5757" y="1657"/>
                </a:cubicBezTo>
                <a:lnTo>
                  <a:pt x="5757" y="1368"/>
                </a:lnTo>
                <a:cubicBezTo>
                  <a:pt x="5757" y="1300"/>
                  <a:pt x="5701" y="1244"/>
                  <a:pt x="5633" y="1244"/>
                </a:cubicBezTo>
                <a:close/>
                <a:moveTo>
                  <a:pt x="1744" y="597"/>
                </a:moveTo>
                <a:cubicBezTo>
                  <a:pt x="1815" y="510"/>
                  <a:pt x="1921" y="460"/>
                  <a:pt x="2033" y="460"/>
                </a:cubicBezTo>
                <a:lnTo>
                  <a:pt x="3724" y="460"/>
                </a:lnTo>
                <a:cubicBezTo>
                  <a:pt x="3836" y="460"/>
                  <a:pt x="3942" y="510"/>
                  <a:pt x="4013" y="597"/>
                </a:cubicBezTo>
                <a:cubicBezTo>
                  <a:pt x="4219" y="849"/>
                  <a:pt x="4382" y="1090"/>
                  <a:pt x="4507" y="1330"/>
                </a:cubicBezTo>
                <a:lnTo>
                  <a:pt x="1247" y="1331"/>
                </a:lnTo>
                <a:cubicBezTo>
                  <a:pt x="1370" y="1096"/>
                  <a:pt x="1533" y="855"/>
                  <a:pt x="1744" y="597"/>
                </a:cubicBezTo>
                <a:close/>
                <a:moveTo>
                  <a:pt x="1389" y="3161"/>
                </a:moveTo>
                <a:cubicBezTo>
                  <a:pt x="1150" y="3161"/>
                  <a:pt x="956" y="3082"/>
                  <a:pt x="956" y="2893"/>
                </a:cubicBezTo>
                <a:cubicBezTo>
                  <a:pt x="956" y="2704"/>
                  <a:pt x="1026" y="2550"/>
                  <a:pt x="1265" y="2550"/>
                </a:cubicBezTo>
                <a:cubicBezTo>
                  <a:pt x="1504" y="2550"/>
                  <a:pt x="1822" y="2704"/>
                  <a:pt x="1822" y="2893"/>
                </a:cubicBezTo>
                <a:cubicBezTo>
                  <a:pt x="1822" y="3082"/>
                  <a:pt x="1628" y="3161"/>
                  <a:pt x="1389" y="3161"/>
                </a:cubicBezTo>
                <a:close/>
                <a:moveTo>
                  <a:pt x="3332" y="3121"/>
                </a:moveTo>
                <a:lnTo>
                  <a:pt x="2425" y="3121"/>
                </a:lnTo>
                <a:cubicBezTo>
                  <a:pt x="2288" y="3121"/>
                  <a:pt x="2177" y="3010"/>
                  <a:pt x="2177" y="2873"/>
                </a:cubicBezTo>
                <a:cubicBezTo>
                  <a:pt x="2177" y="2835"/>
                  <a:pt x="2208" y="2803"/>
                  <a:pt x="2246" y="2803"/>
                </a:cubicBezTo>
                <a:lnTo>
                  <a:pt x="3511" y="2803"/>
                </a:lnTo>
                <a:cubicBezTo>
                  <a:pt x="3549" y="2803"/>
                  <a:pt x="3581" y="2835"/>
                  <a:pt x="3581" y="2873"/>
                </a:cubicBezTo>
                <a:cubicBezTo>
                  <a:pt x="3581" y="3010"/>
                  <a:pt x="3469" y="3121"/>
                  <a:pt x="3332" y="3121"/>
                </a:cubicBezTo>
                <a:close/>
                <a:moveTo>
                  <a:pt x="4368" y="3161"/>
                </a:moveTo>
                <a:cubicBezTo>
                  <a:pt x="4129" y="3161"/>
                  <a:pt x="3936" y="3082"/>
                  <a:pt x="3936" y="2893"/>
                </a:cubicBezTo>
                <a:cubicBezTo>
                  <a:pt x="3936" y="2704"/>
                  <a:pt x="4253" y="2550"/>
                  <a:pt x="4492" y="2550"/>
                </a:cubicBezTo>
                <a:cubicBezTo>
                  <a:pt x="4731" y="2550"/>
                  <a:pt x="4801" y="2704"/>
                  <a:pt x="4801" y="2893"/>
                </a:cubicBezTo>
                <a:cubicBezTo>
                  <a:pt x="4801" y="3082"/>
                  <a:pt x="4608" y="3161"/>
                  <a:pt x="4368" y="3161"/>
                </a:cubicBezTo>
                <a:close/>
              </a:path>
            </a:pathLst>
          </a:custGeom>
          <a:solidFill>
            <a:schemeClr val="lt1"/>
          </a:solidFill>
          <a:ln>
            <a:noFill/>
          </a:ln>
        </p:spPr>
        <p:txBody>
          <a:bodyPr/>
          <a:lstStyle/>
          <a:p>
            <a:pPr>
              <a:lnSpc>
                <a:spcPct val="120000"/>
              </a:lnSpc>
            </a:pPr>
            <a:endParaRPr lang="zh-CN" altLang="en-US" sz="1350">
              <a:solidFill>
                <a:schemeClr val="dk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6" name="Oval 192"/>
          <p:cNvSpPr>
            <a:spLocks noChangeArrowheads="1"/>
          </p:cNvSpPr>
          <p:nvPr>
            <p:custDataLst>
              <p:tags r:id="rId27"/>
            </p:custDataLst>
          </p:nvPr>
        </p:nvSpPr>
        <p:spPr bwMode="auto">
          <a:xfrm>
            <a:off x="1378210" y="4334992"/>
            <a:ext cx="94891" cy="95084"/>
          </a:xfrm>
          <a:prstGeom prst="ellipse">
            <a:avLst/>
          </a:prstGeom>
          <a:solidFill>
            <a:schemeClr val="accent1"/>
          </a:solidFill>
          <a:ln>
            <a:noFill/>
          </a:ln>
        </p:spPr>
        <p:txBody>
          <a:bodyPr vert="horz" wrap="square" lIns="68580" tIns="34290" rIns="68580" bIns="34290" numCol="1" anchor="t" anchorCtr="0" compatLnSpc="1"/>
          <a:lstStyle/>
          <a:p>
            <a:pPr>
              <a:lnSpc>
                <a:spcPct val="120000"/>
              </a:lnSpc>
            </a:pPr>
            <a:endParaRPr lang="id-ID" sz="135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7" name="Freeform 193"/>
          <p:cNvSpPr>
            <a:spLocks noEditPoints="1"/>
          </p:cNvSpPr>
          <p:nvPr>
            <p:custDataLst>
              <p:tags r:id="rId28"/>
            </p:custDataLst>
          </p:nvPr>
        </p:nvSpPr>
        <p:spPr bwMode="auto">
          <a:xfrm>
            <a:off x="1327647" y="4284819"/>
            <a:ext cx="196015" cy="195430"/>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pPr>
              <a:lnSpc>
                <a:spcPct val="120000"/>
              </a:lnSpc>
            </a:pPr>
            <a:endParaRPr lang="id-ID" sz="1350">
              <a:solidFill>
                <a:schemeClr val="accen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8" name="TextBox 195"/>
          <p:cNvSpPr txBox="1"/>
          <p:nvPr>
            <p:custDataLst>
              <p:tags r:id="rId29"/>
            </p:custDataLst>
          </p:nvPr>
        </p:nvSpPr>
        <p:spPr>
          <a:xfrm>
            <a:off x="1268410" y="4522510"/>
            <a:ext cx="1538819" cy="639202"/>
          </a:xfrm>
          <a:prstGeom prst="rect">
            <a:avLst/>
          </a:prstGeom>
          <a:noFill/>
        </p:spPr>
        <p:txBody>
          <a:bodyPr wrap="square" lIns="67500" tIns="0" rIns="67500" bIns="35100" rtlCol="0">
            <a:normAutofit lnSpcReduction="10000"/>
          </a:bodyPr>
          <a:lstStyle/>
          <a:p>
            <a:pPr marL="0">
              <a:lnSpc>
                <a:spcPct val="100000"/>
              </a:lnSpc>
              <a:spcBef>
                <a:spcPts val="0"/>
              </a:spcBef>
              <a:spcAft>
                <a:spcPts val="800"/>
              </a:spcAft>
            </a:pPr>
            <a:r>
              <a:rPr lang="zh-CN" altLang="en-US" sz="1000" spc="6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单击此处添加正文，文字是您思想的提炼，请尽量言简意赅地阐述观点。</a:t>
            </a:r>
            <a:endParaRPr lang="zh-CN" altLang="en-US" sz="1000" spc="6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67" name="TextBox 199"/>
          <p:cNvSpPr txBox="1"/>
          <p:nvPr>
            <p:custDataLst>
              <p:tags r:id="rId30"/>
            </p:custDataLst>
          </p:nvPr>
        </p:nvSpPr>
        <p:spPr>
          <a:xfrm>
            <a:off x="1560478" y="4230929"/>
            <a:ext cx="1270135" cy="260484"/>
          </a:xfrm>
          <a:prstGeom prst="rect">
            <a:avLst/>
          </a:prstGeom>
          <a:noFill/>
        </p:spPr>
        <p:txBody>
          <a:bodyPr wrap="square" bIns="0" rtlCol="0" anchor="b" anchorCtr="0">
            <a:normAutofit fontScale="80000"/>
          </a:bodyPr>
          <a:lstStyle>
            <a:defPPr>
              <a:defRPr lang="zh-CN"/>
            </a:defPPr>
            <a:lvl1pPr>
              <a:defRPr b="1" spc="150">
                <a:solidFill>
                  <a:schemeClr val="accent1"/>
                </a:solidFill>
                <a:latin typeface="微软雅黑" panose="020B0503020204020204" charset="-122"/>
                <a:ea typeface="微软雅黑" panose="020B0503020204020204" charset="-122"/>
                <a:cs typeface="Lato Regular"/>
              </a:defRPr>
            </a:lvl1pPr>
          </a:lstStyle>
          <a:p>
            <a:pPr marL="0" indent="0" algn="l">
              <a:lnSpc>
                <a:spcPct val="100000"/>
              </a:lnSpc>
              <a:spcBef>
                <a:spcPts val="0"/>
              </a:spcBef>
              <a:spcAft>
                <a:spcPts val="0"/>
              </a:spcAft>
              <a:buSzPct val="100000"/>
              <a:buNone/>
            </a:pPr>
            <a:r>
              <a:rPr sz="1400" spc="160">
                <a:solidFill>
                  <a:schemeClr val="accent1"/>
                </a:solidFill>
                <a:latin typeface="微软雅黑" panose="020B0503020204020204" charset="-122"/>
                <a:ea typeface="微软雅黑" panose="020B0503020204020204" charset="-122"/>
                <a:sym typeface="+mn-ea"/>
              </a:rPr>
              <a:t>强项：无</a:t>
            </a:r>
            <a:endParaRPr sz="1400" spc="160">
              <a:solidFill>
                <a:schemeClr val="accent1"/>
              </a:solidFill>
              <a:latin typeface="微软雅黑" panose="020B0503020204020204" charset="-122"/>
              <a:ea typeface="微软雅黑" panose="020B0503020204020204" charset="-122"/>
              <a:sym typeface="+mn-ea"/>
            </a:endParaRPr>
          </a:p>
        </p:txBody>
      </p:sp>
      <p:grpSp>
        <p:nvGrpSpPr>
          <p:cNvPr id="29" name="icon"/>
          <p:cNvGrpSpPr/>
          <p:nvPr>
            <p:custDataLst>
              <p:tags r:id="rId31"/>
            </p:custDataLst>
          </p:nvPr>
        </p:nvGrpSpPr>
        <p:grpSpPr>
          <a:xfrm rot="0">
            <a:off x="1790520" y="3152504"/>
            <a:ext cx="339767" cy="395729"/>
            <a:chOff x="18378055" y="20648468"/>
            <a:chExt cx="1330036" cy="1551709"/>
          </a:xfrm>
          <a:solidFill>
            <a:schemeClr val="accent1"/>
          </a:solidFill>
        </p:grpSpPr>
        <p:sp>
          <p:nvSpPr>
            <p:cNvPr id="82" name="PA-任意多边形: 形状 677"/>
            <p:cNvSpPr/>
            <p:nvPr>
              <p:custDataLst>
                <p:tags r:id="rId32"/>
              </p:custDataLst>
            </p:nvPr>
          </p:nvSpPr>
          <p:spPr bwMode="auto">
            <a:xfrm>
              <a:off x="18378055" y="20648468"/>
              <a:ext cx="1330036" cy="1551709"/>
            </a:xfrm>
            <a:custGeom>
              <a:avLst/>
              <a:gdLst>
                <a:gd name="connsiteX0" fmla="*/ 1295400 w 1330036"/>
                <a:gd name="connsiteY0" fmla="*/ 574964 h 1551709"/>
                <a:gd name="connsiteX1" fmla="*/ 1267691 w 1330036"/>
                <a:gd name="connsiteY1" fmla="*/ 602673 h 1551709"/>
                <a:gd name="connsiteX2" fmla="*/ 1267691 w 1330036"/>
                <a:gd name="connsiteY2" fmla="*/ 1433946 h 1551709"/>
                <a:gd name="connsiteX3" fmla="*/ 1212273 w 1330036"/>
                <a:gd name="connsiteY3" fmla="*/ 1489364 h 1551709"/>
                <a:gd name="connsiteX4" fmla="*/ 131618 w 1330036"/>
                <a:gd name="connsiteY4" fmla="*/ 1489364 h 1551709"/>
                <a:gd name="connsiteX5" fmla="*/ 76200 w 1330036"/>
                <a:gd name="connsiteY5" fmla="*/ 1433946 h 1551709"/>
                <a:gd name="connsiteX6" fmla="*/ 76200 w 1330036"/>
                <a:gd name="connsiteY6" fmla="*/ 131618 h 1551709"/>
                <a:gd name="connsiteX7" fmla="*/ 131618 w 1330036"/>
                <a:gd name="connsiteY7" fmla="*/ 76200 h 1551709"/>
                <a:gd name="connsiteX8" fmla="*/ 852055 w 1330036"/>
                <a:gd name="connsiteY8" fmla="*/ 76200 h 1551709"/>
                <a:gd name="connsiteX9" fmla="*/ 852055 w 1330036"/>
                <a:gd name="connsiteY9" fmla="*/ 436418 h 1551709"/>
                <a:gd name="connsiteX10" fmla="*/ 879764 w 1330036"/>
                <a:gd name="connsiteY10" fmla="*/ 464127 h 1551709"/>
                <a:gd name="connsiteX11" fmla="*/ 1295400 w 1330036"/>
                <a:gd name="connsiteY11" fmla="*/ 464127 h 1551709"/>
                <a:gd name="connsiteX12" fmla="*/ 1323109 w 1330036"/>
                <a:gd name="connsiteY12" fmla="*/ 436418 h 1551709"/>
                <a:gd name="connsiteX13" fmla="*/ 1295400 w 1330036"/>
                <a:gd name="connsiteY13" fmla="*/ 408709 h 1551709"/>
                <a:gd name="connsiteX14" fmla="*/ 907473 w 1330036"/>
                <a:gd name="connsiteY14" fmla="*/ 408709 h 1551709"/>
                <a:gd name="connsiteX15" fmla="*/ 907473 w 1330036"/>
                <a:gd name="connsiteY15" fmla="*/ 48491 h 1551709"/>
                <a:gd name="connsiteX16" fmla="*/ 879764 w 1330036"/>
                <a:gd name="connsiteY16" fmla="*/ 20782 h 1551709"/>
                <a:gd name="connsiteX17" fmla="*/ 131618 w 1330036"/>
                <a:gd name="connsiteY17" fmla="*/ 20782 h 1551709"/>
                <a:gd name="connsiteX18" fmla="*/ 20782 w 1330036"/>
                <a:gd name="connsiteY18" fmla="*/ 131618 h 1551709"/>
                <a:gd name="connsiteX19" fmla="*/ 20782 w 1330036"/>
                <a:gd name="connsiteY19" fmla="*/ 1433946 h 1551709"/>
                <a:gd name="connsiteX20" fmla="*/ 131618 w 1330036"/>
                <a:gd name="connsiteY20" fmla="*/ 1544782 h 1551709"/>
                <a:gd name="connsiteX21" fmla="*/ 1212273 w 1330036"/>
                <a:gd name="connsiteY21" fmla="*/ 1544782 h 1551709"/>
                <a:gd name="connsiteX22" fmla="*/ 1323109 w 1330036"/>
                <a:gd name="connsiteY22" fmla="*/ 1433946 h 1551709"/>
                <a:gd name="connsiteX23" fmla="*/ 1323109 w 1330036"/>
                <a:gd name="connsiteY23" fmla="*/ 602673 h 1551709"/>
                <a:gd name="connsiteX24" fmla="*/ 1295400 w 1330036"/>
                <a:gd name="connsiteY24" fmla="*/ 574964 h 155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30036" h="1551709">
                  <a:moveTo>
                    <a:pt x="1295400" y="574964"/>
                  </a:moveTo>
                  <a:cubicBezTo>
                    <a:pt x="1280105" y="574964"/>
                    <a:pt x="1267691" y="587377"/>
                    <a:pt x="1267691" y="602673"/>
                  </a:cubicBezTo>
                  <a:lnTo>
                    <a:pt x="1267691" y="1433946"/>
                  </a:lnTo>
                  <a:cubicBezTo>
                    <a:pt x="1267691" y="1464564"/>
                    <a:pt x="1242891" y="1489364"/>
                    <a:pt x="1212273" y="1489364"/>
                  </a:cubicBezTo>
                  <a:lnTo>
                    <a:pt x="131618" y="1489364"/>
                  </a:lnTo>
                  <a:cubicBezTo>
                    <a:pt x="101000" y="1489364"/>
                    <a:pt x="76200" y="1464564"/>
                    <a:pt x="76200" y="1433946"/>
                  </a:cubicBezTo>
                  <a:lnTo>
                    <a:pt x="76200" y="131618"/>
                  </a:lnTo>
                  <a:cubicBezTo>
                    <a:pt x="76200" y="101000"/>
                    <a:pt x="101000" y="76200"/>
                    <a:pt x="131618" y="76200"/>
                  </a:cubicBezTo>
                  <a:lnTo>
                    <a:pt x="852055" y="76200"/>
                  </a:lnTo>
                  <a:lnTo>
                    <a:pt x="852055" y="436418"/>
                  </a:lnTo>
                  <a:cubicBezTo>
                    <a:pt x="852055" y="451714"/>
                    <a:pt x="864468" y="464127"/>
                    <a:pt x="879764" y="464127"/>
                  </a:cubicBezTo>
                  <a:lnTo>
                    <a:pt x="1295400" y="464127"/>
                  </a:lnTo>
                  <a:cubicBezTo>
                    <a:pt x="1310695" y="464127"/>
                    <a:pt x="1323109" y="451714"/>
                    <a:pt x="1323109" y="436418"/>
                  </a:cubicBezTo>
                  <a:cubicBezTo>
                    <a:pt x="1323109" y="421123"/>
                    <a:pt x="1310695" y="408709"/>
                    <a:pt x="1295400" y="408709"/>
                  </a:cubicBezTo>
                  <a:lnTo>
                    <a:pt x="907473" y="408709"/>
                  </a:lnTo>
                  <a:lnTo>
                    <a:pt x="907473" y="48491"/>
                  </a:lnTo>
                  <a:cubicBezTo>
                    <a:pt x="907473" y="33195"/>
                    <a:pt x="895059" y="20782"/>
                    <a:pt x="879764" y="20782"/>
                  </a:cubicBezTo>
                  <a:lnTo>
                    <a:pt x="131618" y="20782"/>
                  </a:lnTo>
                  <a:cubicBezTo>
                    <a:pt x="70409" y="20782"/>
                    <a:pt x="20782" y="70409"/>
                    <a:pt x="20782" y="131618"/>
                  </a:cubicBezTo>
                  <a:lnTo>
                    <a:pt x="20782" y="1433946"/>
                  </a:lnTo>
                  <a:cubicBezTo>
                    <a:pt x="20782" y="1495155"/>
                    <a:pt x="70409" y="1544782"/>
                    <a:pt x="131618" y="1544782"/>
                  </a:cubicBezTo>
                  <a:lnTo>
                    <a:pt x="1212273" y="1544782"/>
                  </a:lnTo>
                  <a:cubicBezTo>
                    <a:pt x="1273482" y="1544782"/>
                    <a:pt x="1323109" y="1495155"/>
                    <a:pt x="1323109" y="1433946"/>
                  </a:cubicBezTo>
                  <a:lnTo>
                    <a:pt x="1323109" y="602673"/>
                  </a:lnTo>
                  <a:cubicBezTo>
                    <a:pt x="1323109" y="587377"/>
                    <a:pt x="1310695" y="574964"/>
                    <a:pt x="1295400" y="574964"/>
                  </a:cubicBezTo>
                  <a:close/>
                </a:path>
              </a:pathLst>
            </a:custGeom>
            <a:solidFill>
              <a:schemeClr val="lt1"/>
            </a:solidFill>
            <a:ln>
              <a:noFill/>
            </a:ln>
          </p:spPr>
          <p:txBody>
            <a:bodyPr rtlCol="0" anchor="t">
              <a:noAutofit/>
            </a:bodyPr>
            <a:lstStyle/>
            <a:p>
              <a:pPr lvl="0" algn="l">
                <a:lnSpc>
                  <a:spcPct val="120000"/>
                </a:lnSpc>
                <a:buClrTx/>
                <a:buSzTx/>
                <a:buFontTx/>
              </a:pPr>
              <a:endParaRPr lang="zh-CN" altLang="en-US" sz="135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83" name="PA-任意多边形: 形状 678"/>
            <p:cNvSpPr/>
            <p:nvPr>
              <p:custDataLst>
                <p:tags r:id="rId33"/>
              </p:custDataLst>
            </p:nvPr>
          </p:nvSpPr>
          <p:spPr bwMode="auto">
            <a:xfrm>
              <a:off x="18655145" y="21036395"/>
              <a:ext cx="775855" cy="748145"/>
            </a:xfrm>
            <a:custGeom>
              <a:avLst/>
              <a:gdLst>
                <a:gd name="connsiteX0" fmla="*/ 48491 w 775854"/>
                <a:gd name="connsiteY0" fmla="*/ 76200 h 748145"/>
                <a:gd name="connsiteX1" fmla="*/ 436418 w 775854"/>
                <a:gd name="connsiteY1" fmla="*/ 76200 h 748145"/>
                <a:gd name="connsiteX2" fmla="*/ 464127 w 775854"/>
                <a:gd name="connsiteY2" fmla="*/ 48491 h 748145"/>
                <a:gd name="connsiteX3" fmla="*/ 436418 w 775854"/>
                <a:gd name="connsiteY3" fmla="*/ 20782 h 748145"/>
                <a:gd name="connsiteX4" fmla="*/ 48491 w 775854"/>
                <a:gd name="connsiteY4" fmla="*/ 20782 h 748145"/>
                <a:gd name="connsiteX5" fmla="*/ 20782 w 775854"/>
                <a:gd name="connsiteY5" fmla="*/ 48491 h 748145"/>
                <a:gd name="connsiteX6" fmla="*/ 48491 w 775854"/>
                <a:gd name="connsiteY6" fmla="*/ 76200 h 748145"/>
                <a:gd name="connsiteX7" fmla="*/ 48491 w 775854"/>
                <a:gd name="connsiteY7" fmla="*/ 242455 h 748145"/>
                <a:gd name="connsiteX8" fmla="*/ 741218 w 775854"/>
                <a:gd name="connsiteY8" fmla="*/ 242455 h 748145"/>
                <a:gd name="connsiteX9" fmla="*/ 768927 w 775854"/>
                <a:gd name="connsiteY9" fmla="*/ 214745 h 748145"/>
                <a:gd name="connsiteX10" fmla="*/ 741218 w 775854"/>
                <a:gd name="connsiteY10" fmla="*/ 187036 h 748145"/>
                <a:gd name="connsiteX11" fmla="*/ 48491 w 775854"/>
                <a:gd name="connsiteY11" fmla="*/ 187036 h 748145"/>
                <a:gd name="connsiteX12" fmla="*/ 20782 w 775854"/>
                <a:gd name="connsiteY12" fmla="*/ 214745 h 748145"/>
                <a:gd name="connsiteX13" fmla="*/ 48491 w 775854"/>
                <a:gd name="connsiteY13" fmla="*/ 242455 h 748145"/>
                <a:gd name="connsiteX14" fmla="*/ 741218 w 775854"/>
                <a:gd name="connsiteY14" fmla="*/ 353291 h 748145"/>
                <a:gd name="connsiteX15" fmla="*/ 48491 w 775854"/>
                <a:gd name="connsiteY15" fmla="*/ 353291 h 748145"/>
                <a:gd name="connsiteX16" fmla="*/ 20782 w 775854"/>
                <a:gd name="connsiteY16" fmla="*/ 381000 h 748145"/>
                <a:gd name="connsiteX17" fmla="*/ 48491 w 775854"/>
                <a:gd name="connsiteY17" fmla="*/ 408709 h 748145"/>
                <a:gd name="connsiteX18" fmla="*/ 741218 w 775854"/>
                <a:gd name="connsiteY18" fmla="*/ 408709 h 748145"/>
                <a:gd name="connsiteX19" fmla="*/ 768927 w 775854"/>
                <a:gd name="connsiteY19" fmla="*/ 381000 h 748145"/>
                <a:gd name="connsiteX20" fmla="*/ 741218 w 775854"/>
                <a:gd name="connsiteY20" fmla="*/ 353291 h 748145"/>
                <a:gd name="connsiteX21" fmla="*/ 741218 w 775854"/>
                <a:gd name="connsiteY21" fmla="*/ 685800 h 748145"/>
                <a:gd name="connsiteX22" fmla="*/ 353291 w 775854"/>
                <a:gd name="connsiteY22" fmla="*/ 685800 h 748145"/>
                <a:gd name="connsiteX23" fmla="*/ 325582 w 775854"/>
                <a:gd name="connsiteY23" fmla="*/ 713509 h 748145"/>
                <a:gd name="connsiteX24" fmla="*/ 353291 w 775854"/>
                <a:gd name="connsiteY24" fmla="*/ 741218 h 748145"/>
                <a:gd name="connsiteX25" fmla="*/ 741218 w 775854"/>
                <a:gd name="connsiteY25" fmla="*/ 741218 h 748145"/>
                <a:gd name="connsiteX26" fmla="*/ 768927 w 775854"/>
                <a:gd name="connsiteY26" fmla="*/ 713509 h 748145"/>
                <a:gd name="connsiteX27" fmla="*/ 741218 w 775854"/>
                <a:gd name="connsiteY27" fmla="*/ 685800 h 7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75854" h="748145">
                  <a:moveTo>
                    <a:pt x="48491" y="76200"/>
                  </a:moveTo>
                  <a:lnTo>
                    <a:pt x="436418" y="76200"/>
                  </a:lnTo>
                  <a:cubicBezTo>
                    <a:pt x="451714" y="76200"/>
                    <a:pt x="464127" y="63786"/>
                    <a:pt x="464127" y="48491"/>
                  </a:cubicBezTo>
                  <a:cubicBezTo>
                    <a:pt x="464127" y="33195"/>
                    <a:pt x="451714" y="20782"/>
                    <a:pt x="436418" y="20782"/>
                  </a:cubicBezTo>
                  <a:lnTo>
                    <a:pt x="48491" y="20782"/>
                  </a:lnTo>
                  <a:cubicBezTo>
                    <a:pt x="33195" y="20782"/>
                    <a:pt x="20782" y="33195"/>
                    <a:pt x="20782" y="48491"/>
                  </a:cubicBezTo>
                  <a:cubicBezTo>
                    <a:pt x="20782" y="63786"/>
                    <a:pt x="33195" y="76200"/>
                    <a:pt x="48491" y="76200"/>
                  </a:cubicBezTo>
                  <a:close/>
                  <a:moveTo>
                    <a:pt x="48491" y="242455"/>
                  </a:moveTo>
                  <a:lnTo>
                    <a:pt x="741218" y="242455"/>
                  </a:lnTo>
                  <a:cubicBezTo>
                    <a:pt x="756514" y="242455"/>
                    <a:pt x="768927" y="230041"/>
                    <a:pt x="768927" y="214745"/>
                  </a:cubicBezTo>
                  <a:cubicBezTo>
                    <a:pt x="768927" y="199450"/>
                    <a:pt x="756514" y="187036"/>
                    <a:pt x="741218" y="187036"/>
                  </a:cubicBezTo>
                  <a:lnTo>
                    <a:pt x="48491" y="187036"/>
                  </a:lnTo>
                  <a:cubicBezTo>
                    <a:pt x="33195" y="187036"/>
                    <a:pt x="20782" y="199450"/>
                    <a:pt x="20782" y="214745"/>
                  </a:cubicBezTo>
                  <a:cubicBezTo>
                    <a:pt x="20782" y="230041"/>
                    <a:pt x="33195" y="242455"/>
                    <a:pt x="48491" y="242455"/>
                  </a:cubicBezTo>
                  <a:close/>
                  <a:moveTo>
                    <a:pt x="741218" y="353291"/>
                  </a:moveTo>
                  <a:lnTo>
                    <a:pt x="48491" y="353291"/>
                  </a:lnTo>
                  <a:cubicBezTo>
                    <a:pt x="33195" y="353291"/>
                    <a:pt x="20782" y="365705"/>
                    <a:pt x="20782" y="381000"/>
                  </a:cubicBezTo>
                  <a:cubicBezTo>
                    <a:pt x="20782" y="396295"/>
                    <a:pt x="33195" y="408709"/>
                    <a:pt x="48491" y="408709"/>
                  </a:cubicBezTo>
                  <a:lnTo>
                    <a:pt x="741218" y="408709"/>
                  </a:lnTo>
                  <a:cubicBezTo>
                    <a:pt x="756514" y="408709"/>
                    <a:pt x="768927" y="396295"/>
                    <a:pt x="768927" y="381000"/>
                  </a:cubicBezTo>
                  <a:cubicBezTo>
                    <a:pt x="768927" y="365705"/>
                    <a:pt x="756514" y="353291"/>
                    <a:pt x="741218" y="353291"/>
                  </a:cubicBezTo>
                  <a:close/>
                  <a:moveTo>
                    <a:pt x="741218" y="685800"/>
                  </a:moveTo>
                  <a:lnTo>
                    <a:pt x="353291" y="685800"/>
                  </a:lnTo>
                  <a:cubicBezTo>
                    <a:pt x="337996" y="685800"/>
                    <a:pt x="325582" y="698214"/>
                    <a:pt x="325582" y="713509"/>
                  </a:cubicBezTo>
                  <a:cubicBezTo>
                    <a:pt x="325582" y="728804"/>
                    <a:pt x="337996" y="741218"/>
                    <a:pt x="353291" y="741218"/>
                  </a:cubicBezTo>
                  <a:lnTo>
                    <a:pt x="741218" y="741218"/>
                  </a:lnTo>
                  <a:cubicBezTo>
                    <a:pt x="756514" y="741218"/>
                    <a:pt x="768927" y="728804"/>
                    <a:pt x="768927" y="713509"/>
                  </a:cubicBezTo>
                  <a:cubicBezTo>
                    <a:pt x="768927" y="698214"/>
                    <a:pt x="756514" y="685800"/>
                    <a:pt x="741218" y="685800"/>
                  </a:cubicBezTo>
                  <a:close/>
                </a:path>
              </a:pathLst>
            </a:custGeom>
            <a:solidFill>
              <a:schemeClr val="lt1">
                <a:lumMod val="95000"/>
              </a:schemeClr>
            </a:solidFill>
            <a:ln>
              <a:noFill/>
            </a:ln>
          </p:spPr>
          <p:txBody>
            <a:bodyPr rtlCol="0" anchor="t">
              <a:noAutofit/>
            </a:bodyPr>
            <a:lstStyle/>
            <a:p>
              <a:pPr lvl="0" algn="l">
                <a:lnSpc>
                  <a:spcPct val="120000"/>
                </a:lnSpc>
                <a:buClrTx/>
                <a:buSzTx/>
                <a:buFontTx/>
              </a:pPr>
              <a:endParaRPr lang="zh-CN" altLang="en-US" sz="135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grpSp>
    </p:spTree>
    <p:custDataLst>
      <p:tags r:id="rId34"/>
    </p:custData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1"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8" name="文本框 17"/>
          <p:cNvSpPr txBox="1"/>
          <p:nvPr>
            <p:custDataLst>
              <p:tags r:id="rId3"/>
            </p:custDataLst>
          </p:nvPr>
        </p:nvSpPr>
        <p:spPr>
          <a:xfrm>
            <a:off x="685805" y="2228873"/>
            <a:ext cx="2276866" cy="1485910"/>
          </a:xfrm>
          <a:prstGeom prst="rect">
            <a:avLst/>
          </a:prstGeom>
          <a:noFill/>
        </p:spPr>
        <p:txBody>
          <a:bodyPr wrap="square" lIns="47625" tIns="19050" rIns="47625" bIns="19050" rtlCol="0" anchor="ctr" anchorCtr="0">
            <a:normAutofit/>
          </a:bodyPr>
          <a:p>
            <a:pPr marL="0" indent="0" algn="ctr">
              <a:lnSpc>
                <a:spcPct val="100000"/>
              </a:lnSpc>
              <a:spcBef>
                <a:spcPts val="0"/>
              </a:spcBef>
              <a:spcAft>
                <a:spcPts val="0"/>
              </a:spcAft>
              <a:buSzPct val="100000"/>
              <a:buNone/>
            </a:pPr>
            <a:r>
              <a:rPr lang="en-US" altLang="zh-CN" sz="3600" b="1" spc="200">
                <a:solidFill>
                  <a:schemeClr val="tx2">
                    <a:lumMod val="10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rPr>
              <a:t>PLAN项目计划</a:t>
            </a:r>
            <a:endParaRPr lang="en-US" altLang="zh-CN" sz="3600" b="1" spc="200">
              <a:solidFill>
                <a:schemeClr val="tx2">
                  <a:lumMod val="10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9" name="Title 6"/>
          <p:cNvSpPr txBox="1"/>
          <p:nvPr>
            <p:custDataLst>
              <p:tags r:id="rId4"/>
            </p:custDataLst>
          </p:nvPr>
        </p:nvSpPr>
        <p:spPr>
          <a:xfrm>
            <a:off x="3419880" y="1314364"/>
            <a:ext cx="5266982" cy="4229271"/>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Wingdings" panose="05000000000000000000" charset="0"/>
              <a:buChar char="l"/>
            </a:pPr>
            <a:r>
              <a:rPr sz="1800" spc="2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强项：</a:t>
            </a:r>
            <a:endParaRPr sz="1800" spc="2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对项目计划(进度计划)进行了评审，项目进度表比较详细</a:t>
            </a:r>
            <a:endPar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有工作量的估算记录</a:t>
            </a:r>
            <a:endPar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30200" lvl="0" indent="-330200" algn="l" fontAlgn="ctr">
              <a:lnSpc>
                <a:spcPct val="120000"/>
              </a:lnSpc>
              <a:spcBef>
                <a:spcPts val="0"/>
              </a:spcBef>
              <a:spcAft>
                <a:spcPts val="800"/>
              </a:spcAft>
              <a:buSzPct val="100000"/>
              <a:buFont typeface="Wingdings" panose="05000000000000000000" charset="0"/>
              <a:buChar char="l"/>
            </a:pPr>
            <a:r>
              <a:rPr sz="1800" spc="2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弱项：</a:t>
            </a:r>
            <a:endParaRPr sz="1800" spc="2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项目风险管理识别不够全面</a:t>
            </a:r>
            <a:endParaRPr sz="160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914400" lvl="2"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改进建议</a:t>
            </a:r>
            <a:endParaRPr sz="1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914400" lvl="2"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全面识别风险，按风险管理过程管理风险</a:t>
            </a:r>
            <a:endParaRPr sz="1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914400" lvl="2"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项目计划中增加其他部分的计划，实施项目计划过程。</a:t>
            </a:r>
            <a:endParaRPr sz="1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914400" lvl="2" indent="-279400" algn="l" fontAlgn="ctr">
              <a:lnSpc>
                <a:spcPct val="120000"/>
              </a:lnSpc>
              <a:spcBef>
                <a:spcPts val="0"/>
              </a:spcBef>
              <a:spcAft>
                <a:spcPts val="800"/>
              </a:spcAft>
              <a:buSzPct val="100000"/>
              <a:buFont typeface="Arial" panose="020B0604020202020204" pitchFamily="34" charset="0"/>
              <a:buChar char="●"/>
            </a:pPr>
            <a:r>
              <a:rPr sz="1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项目估算能够多次进行（初步估算，详细估算）</a:t>
            </a:r>
            <a:endParaRPr sz="1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5" name="矩形 14"/>
          <p:cNvSpPr/>
          <p:nvPr>
            <p:custDataLst>
              <p:tags r:id="rId5"/>
            </p:custDataLst>
          </p:nvPr>
        </p:nvSpPr>
        <p:spPr>
          <a:xfrm>
            <a:off x="1112718" y="6"/>
            <a:ext cx="1423045" cy="1524012"/>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16" name="矩形 15"/>
          <p:cNvSpPr/>
          <p:nvPr>
            <p:custDataLst>
              <p:tags r:id="rId6"/>
            </p:custDataLst>
          </p:nvPr>
        </p:nvSpPr>
        <p:spPr>
          <a:xfrm>
            <a:off x="1112718" y="1685944"/>
            <a:ext cx="1423045" cy="5715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
        <p:nvSpPr>
          <p:cNvPr id="17" name="矩形 16"/>
          <p:cNvSpPr/>
          <p:nvPr>
            <p:custDataLst>
              <p:tags r:id="rId7"/>
            </p:custDataLst>
          </p:nvPr>
        </p:nvSpPr>
        <p:spPr>
          <a:xfrm>
            <a:off x="1112718" y="4267185"/>
            <a:ext cx="1423045" cy="259081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spTree>
    <p:custDataLst>
      <p:tags r:id="rId8"/>
    </p:custDataLst>
  </p:cSld>
  <p:clrMapOvr>
    <a:masterClrMapping/>
  </p:clrMapOvr>
  <p:transition>
    <p:random/>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325_1*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c"/>
  <p:tag name="KSO_WM_UNIT_DEC_AREA_ID" val="f080867a60d34baea01ecfe55516199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a5e2a605a404457933ebee0e854cc10"/>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d60d5f4848a8407f8c5ed483f41713db"/>
  <p:tag name="KSO_WM_UNIT_DECORATE_INFO" val=""/>
  <p:tag name="KSO_WM_UNIT_SM_LIMIT_TYPE" val=""/>
  <p:tag name="KSO_WM_CHIP_FILLAREA_FILL_RULE" val="{&quot;fill_align&quot;:&quot;cm&quot;,&quot;fill_effect&quot;:[],&quot;fill_mode&quot;:&quot;full&quot;,&quot;sacle_strategy&quot;:&quot;stretch&quot;}"/>
  <p:tag name="KSO_WM_ASSEMBLE_CHIP_INDEX" val="ebdfe4c16b884e2dbb13774c2d9091e0"/>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0.xml><?xml version="1.0" encoding="utf-8"?>
<p:tagLst xmlns:p="http://schemas.openxmlformats.org/presentationml/2006/main">
  <p:tag name="KSO_WM_TEMPLATE_CATEGORY" val="diagram"/>
  <p:tag name="KSO_WM_TEMPLATE_INDEX" val="20214767"/>
  <p:tag name="KSO_WM_SLIDE_BK_DARK_LIGHT" val="2"/>
  <p:tag name="KSO_WM_SLIDE_BACKGROUND_TYPE" val="leftRight"/>
  <p:tag name="KSO_WM_SLIDE_ID" val="diagram2021476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23*540"/>
  <p:tag name="KSO_WM_SLIDE_POSITION" val="0*0"/>
  <p:tag name="KSO_WM_TAG_VERSION" val="1.0"/>
  <p:tag name="KSO_WM_BEAUTIFY_FLAG" val="#wm#"/>
  <p:tag name="KSO_WM_SLIDE_LAYOUT" val="a_d"/>
  <p:tag name="KSO_WM_SLIDE_LAYOUT_CNT" val="1_1"/>
  <p:tag name="KSO_WM_SLIDE_LAYOUT_INFO" val="{&quot;backgroundInfo&quot;:[{&quot;bottom&quot;:0,&quot;bottomAbs&quot;:false,&quot;left&quot;:0,&quot;leftAbs&quot;:false,&quot;right&quot;:0.71250000000000002,&quot;rightAbs&quot;:false,&quot;top&quot;:0,&quot;topAbs&quot;:false,&quot;type&quot;:&quot;leftRight&quot;},{&quot;bottom&quot;:0,&quot;bottomAbs&quot;:false,&quot;left&quot;:0,&quot;leftAbs&quot;:false,&quot;right&quot;:0,&quot;rightAbs&quot;:false,&quot;top&quot;:0,&quot;topAbs&quot;:false,&quot;type&quot;:&quot;general&quot;}],&quot;direction&quot;:1,&quot;id&quot;:&quot;2021-04-01T15:55:51&quot;,&quot;maxSize&quot;:{&quot;size1&quot;:26.300000000000001},&quot;minSize&quot;:{&quot;size1&quot;:26.300000000000001},&quot;normalSize&quot;:{&quot;size1&quot;:26.300000000000001},&quot;subLayout&quot;:[{&quot;id&quot;:&quot;2021-04-01T15:55:51&quot;,&quot;margin&quot;:{&quot;bottom&quot;:8.4670000076293945,&quot;left&quot;:1.2697499990463257,&quot;right&quot;:0.019500002264976501,&quot;top&quot;:3.3870000839233398},&quot;type&quot;:0},{&quot;id&quot;:&quot;2021-04-01T15:55:51&quot;,&quot;margin&quot;:{&quot;bottom&quot;:2.5399999618530273,&quot;left&quot;:1.5674998760223389,&quot;right&quot;:1.9049999713897705,&quot;top&quot;:2.1170001029968262},&quot;type&quot;:0}],&quot;type&quot;:0}"/>
  <p:tag name="KSO_WM_SLIDE_BACKGROUND" val="[&quot;leftRight&quot;,&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95c973fcd6134020a63a4180aebd3213&quot;,&quot;fill_align&quot;:&quot;lt&quot;,&quot;text_align&quot;:&quot;lt&quot;,&quot;text_direction&quot;:&quot;horizontal&quot;,&quot;chip_types&quot;:[&quot;text&quot;,&quot;header&quot;]},{&quot;fill_id&quot;:&quot;1c24f19bff6c4bd6a5f20f57a535bdbe&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1358a491bb0086638bf9"/>
  <p:tag name="KSO_WM_SLIDE_CAN_ADD_NAVIGATION" val="1"/>
  <p:tag name="KSO_WM_CHIP_GROUPID" val="5ef21358a491bb0086638bf8"/>
  <p:tag name="KSO_WM_SLIDE_SUPPORT_FEATURE_TYPE" val="3"/>
  <p:tag name="KSO_WM_TEMPLATE_ASSEMBLE_XID" val="60656f9b4054ed1e2fb80d6e"/>
  <p:tag name="KSO_WM_TEMPLATE_ASSEMBLE_GROUPID" val="60656f9b4054ed1e2fb80d6e"/>
</p:tagLst>
</file>

<file path=ppt/tags/tag10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0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0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0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0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0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009.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0.xml><?xml version="1.0" encoding="utf-8"?>
<p:tagLst xmlns:p="http://schemas.openxmlformats.org/presentationml/2006/main">
  <p:tag name="KSO_WM_BEAUTIFY_FLAG" val="#wm#"/>
  <p:tag name="KSO_WM_UNIT_TYPE" val="β"/>
</p:tagLst>
</file>

<file path=ppt/tags/tag1011.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0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14.xml><?xml version="1.0" encoding="utf-8"?>
<p:tagLst xmlns:p="http://schemas.openxmlformats.org/presentationml/2006/main">
  <p:tag name="KSO_WM_UNIT_BLOCK" val="0"/>
  <p:tag name="KSO_WM_UNIT_SM_LIMIT_TYPE" val="1"/>
  <p:tag name="KSO_WM_UNIT_HIGHLIGHT" val="0"/>
  <p:tag name="KSO_WM_UNIT_COMPATIBLE" val="0"/>
  <p:tag name="KSO_WM_UNIT_DIAGRAM_ISNUMVISUAL" val="0"/>
  <p:tag name="KSO_WM_UNIT_DIAGRAM_ISREFERUNIT" val="0"/>
  <p:tag name="KSO_WM_UNIT_TYPE" val="i"/>
  <p:tag name="KSO_WM_UNIT_INDEX" val="1"/>
  <p:tag name="KSO_WM_UNIT_ID" val="diagram20207608_1*i*1"/>
  <p:tag name="KSO_WM_TEMPLATE_CATEGORY" val="diagram"/>
  <p:tag name="KSO_WM_TEMPLATE_INDEX" val="20207608"/>
  <p:tag name="KSO_WM_UNIT_LAYERLEVEL" val="1"/>
  <p:tag name="KSO_WM_TAG_VERSION" val="1.0"/>
  <p:tag name="KSO_WM_BEAUTIFY_FLAG" val="#wm#"/>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CHIP_GROUPID" val="5e757e9369be4861f5f86151"/>
  <p:tag name="KSO_WM_CHIP_XID" val="5e7600a5c2fe05cf1f263aea"/>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ee986149390e3092d7977d0"/>
  <p:tag name="KSO_WM_TEMPLATE_ASSEMBLE_GROUPID" val="5ee986149390e3092d7977d0"/>
</p:tagLst>
</file>

<file path=ppt/tags/tag1015.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TYPE" val="i"/>
  <p:tag name="KSO_WM_UNIT_INDEX" val="2"/>
  <p:tag name="KSO_WM_UNIT_ID" val="diagram20207608_1*i*2"/>
  <p:tag name="KSO_WM_TEMPLATE_CATEGORY" val="diagram"/>
  <p:tag name="KSO_WM_TEMPLATE_INDEX" val="20207608"/>
  <p:tag name="KSO_WM_UNIT_LAYERLEVEL" val="1"/>
  <p:tag name="KSO_WM_TAG_VERSION" val="1.0"/>
  <p:tag name="KSO_WM_BEAUTIFY_FLAG" val="#wm#"/>
  <p:tag name="KSO_WM_UNIT_BLOCK" val="0"/>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CHIP_GROUPID" val="5e757e9369be4861f5f86151"/>
  <p:tag name="KSO_WM_CHIP_XID" val="5e7600a5c2fe05cf1f263aea"/>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2"/>
  <p:tag name="KSO_WM_TEMPLATE_ASSEMBLE_XID" val="5ee986149390e3092d7977d0"/>
  <p:tag name="KSO_WM_TEMPLATE_ASSEMBLE_GROUPID" val="5ee986149390e3092d7977d0"/>
</p:tagLst>
</file>

<file path=ppt/tags/tag1016.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TYPE" val="i"/>
  <p:tag name="KSO_WM_UNIT_INDEX" val="3"/>
  <p:tag name="KSO_WM_UNIT_ID" val="diagram20207608_1*i*3"/>
  <p:tag name="KSO_WM_TEMPLATE_CATEGORY" val="diagram"/>
  <p:tag name="KSO_WM_TEMPLATE_INDEX" val="20207608"/>
  <p:tag name="KSO_WM_UNIT_LAYERLEVEL" val="1"/>
  <p:tag name="KSO_WM_TAG_VERSION" val="1.0"/>
  <p:tag name="KSO_WM_BEAUTIFY_FLAG" val="#wm#"/>
  <p:tag name="KSO_WM_UNIT_BLOCK" val="0"/>
  <p:tag name="KSO_WM_UNIT_DECORATE_INFO" val="{&quot;DecorateInfoX&quot;:{&quot;IsLeft&quot;:false,&quot;IsRight&quot;:false,&quot;IsAbs&quot;:false},&quot;DecorateInfoY&quot;:{&quot;IsTop&quot;:false,&quot;IsBottom&quot;:false,&quot;IsAbs&quot;:false},&quot;DecorateInfoW&quot;:{&quot;IsAbs&quot;:true},&quot;DecorateInfoH&quot;:{&quot;IsAbs&quot;:true}}"/>
  <p:tag name="KSO_WM_CHIP_GROUPID" val="5e757e9369be4861f5f86151"/>
  <p:tag name="KSO_WM_CHIP_XID" val="5e7600a5c2fe05cf1f263aea"/>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2"/>
  <p:tag name="KSO_WM_TEMPLATE_ASSEMBLE_XID" val="5ee986149390e3092d7977d0"/>
  <p:tag name="KSO_WM_TEMPLATE_ASSEMBLE_GROUPID" val="5ee986149390e3092d7977d0"/>
</p:tagLst>
</file>

<file path=ppt/tags/tag1017.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07608_1*a*1"/>
  <p:tag name="KSO_WM_TEMPLATE_CATEGORY" val="diagram"/>
  <p:tag name="KSO_WM_TEMPLATE_INDEX" val="20207608"/>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7bade10f4a1414fabf01c3ec605ae26"/>
  <p:tag name="KSO_WM_ASSEMBLE_CHIP_INDEX" val="9d4057af2cd848edaae27d1ce6c46c9d"/>
  <p:tag name="KSO_WM_UNIT_TEXT_FILL_FORE_SCHEMECOLOR_INDEX_BRIGHTNESS" val="0"/>
  <p:tag name="KSO_WM_UNIT_TEXT_FILL_FORE_SCHEMECOLOR_INDEX" val="13"/>
  <p:tag name="KSO_WM_UNIT_TEXT_FILL_TYPE" val="1"/>
  <p:tag name="KSO_WM_TEMPLATE_ASSEMBLE_XID" val="5ee986149390e3092d7977d0"/>
  <p:tag name="KSO_WM_TEMPLATE_ASSEMBLE_GROUPID" val="5ee986149390e3092d7977d0"/>
</p:tagLst>
</file>

<file path=ppt/tags/tag10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65_1*l_h_i*1_2_1"/>
  <p:tag name="KSO_WM_TEMPLATE_CATEGORY" val="diagram"/>
  <p:tag name="KSO_WM_TEMPLATE_INDEX" val="20216465"/>
  <p:tag name="KSO_WM_UNIT_LAYERLEVEL" val="1_1_1"/>
  <p:tag name="KSO_WM_TAG_VERSION" val="1.0"/>
  <p:tag name="KSO_WM_BEAUTIFY_FLAG" val="#wm#"/>
  <p:tag name="KSO_WM_UNIT_TYPE" val="l_h_i"/>
  <p:tag name="KSO_WM_UNIT_INDEX" val="1_2_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0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65_1*l_h_i*1_2_3"/>
  <p:tag name="KSO_WM_TEMPLATE_CATEGORY" val="diagram"/>
  <p:tag name="KSO_WM_TEMPLATE_INDEX" val="20216465"/>
  <p:tag name="KSO_WM_UNIT_LAYERLEVEL" val="1_1_1"/>
  <p:tag name="KSO_WM_TAG_VERSION" val="1.0"/>
  <p:tag name="KSO_WM_BEAUTIFY_FLAG" val="#wm#"/>
  <p:tag name="KSO_WM_UNIT_TYPE" val="l_h_i"/>
  <p:tag name="KSO_WM_UNIT_INDEX" val="1_2_3"/>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65_1*l_h_i*1_2_4"/>
  <p:tag name="KSO_WM_TEMPLATE_CATEGORY" val="diagram"/>
  <p:tag name="KSO_WM_TEMPLATE_INDEX" val="20216465"/>
  <p:tag name="KSO_WM_UNIT_LAYERLEVEL" val="1_1_1"/>
  <p:tag name="KSO_WM_TAG_VERSION" val="1.0"/>
  <p:tag name="KSO_WM_BEAUTIFY_FLAG" val="#wm#"/>
  <p:tag name="KSO_WM_UNIT_TYPE" val="l_h_i"/>
  <p:tag name="KSO_WM_UNIT_INDEX" val="1_2_4"/>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65_1*l_h_f*1_2_1"/>
  <p:tag name="KSO_WM_TEMPLATE_CATEGORY" val="diagram"/>
  <p:tag name="KSO_WM_TEMPLATE_INDEX" val="20216465"/>
  <p:tag name="KSO_WM_UNIT_LAYERLEVEL" val="1_1_1"/>
  <p:tag name="KSO_WM_TAG_VERSION" val="1.0"/>
  <p:tag name="KSO_WM_BEAUTIFY_FLAG" val="#wm#"/>
  <p:tag name="KSO_WM_UNIT_SUBTYPE" val="a"/>
  <p:tag name="KSO_WM_UNIT_PRESET_TEXT" val="单击此处输入你的正文，文字是您思想的提炼，为了最终演示发布的良好效果，请尽量言简意赅的阐述观点。"/>
  <p:tag name="KSO_WM_UNIT_NOCLEAR" val="0"/>
  <p:tag name="KSO_WM_UNIT_TYPE" val="l_h_f"/>
  <p:tag name="KSO_WM_UNIT_INDEX" val="1_2_1"/>
  <p:tag name="KSO_WM_UNIT_TEXT_FILL_FORE_SCHEMECOLOR_INDEX_BRIGHTNESS" val="0.25"/>
  <p:tag name="KSO_WM_UNIT_TEXT_FILL_FORE_SCHEMECOLOR_INDEX" val="13"/>
  <p:tag name="KSO_WM_UNIT_TEXT_FILL_TYPE" val="1"/>
  <p:tag name="KSO_WM_UNIT_USESOURCEFORMAT_APPLY" val="1"/>
</p:tagLst>
</file>

<file path=ppt/tags/tag10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65_1*l_h_a*1_2_1"/>
  <p:tag name="KSO_WM_TEMPLATE_CATEGORY" val="diagram"/>
  <p:tag name="KSO_WM_TEMPLATE_INDEX" val="20216465"/>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2_1"/>
  <p:tag name="KSO_WM_UNIT_TEXT_FILL_FORE_SCHEMECOLOR_INDEX_BRIGHTNESS" val="0.25"/>
  <p:tag name="KSO_WM_UNIT_TEXT_FILL_FORE_SCHEMECOLOR_INDEX" val="13"/>
  <p:tag name="KSO_WM_UNIT_TEXT_FILL_TYPE" val="1"/>
  <p:tag name="KSO_WM_UNIT_USESOURCEFORMAT_APPLY" val="1"/>
</p:tagLst>
</file>

<file path=ppt/tags/tag10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6465_1*l_h_i*1_2_2"/>
  <p:tag name="KSO_WM_TEMPLATE_CATEGORY" val="diagram"/>
  <p:tag name="KSO_WM_TEMPLATE_INDEX" val="20216465"/>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0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65_1*l_h_i*1_1_1"/>
  <p:tag name="KSO_WM_TEMPLATE_CATEGORY" val="diagram"/>
  <p:tag name="KSO_WM_TEMPLATE_INDEX" val="20216465"/>
  <p:tag name="KSO_WM_UNIT_LAYERLEVEL" val="1_1_1"/>
  <p:tag name="KSO_WM_TAG_VERSION" val="1.0"/>
  <p:tag name="KSO_WM_BEAUTIFY_FLAG" val="#wm#"/>
  <p:tag name="KSO_WM_UNIT_TYPE" val="l_h_i"/>
  <p:tag name="KSO_WM_UNIT_INDEX" val="1_1_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0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65_1*l_h_i*1_1_3"/>
  <p:tag name="KSO_WM_TEMPLATE_CATEGORY" val="diagram"/>
  <p:tag name="KSO_WM_TEMPLATE_INDEX" val="20216465"/>
  <p:tag name="KSO_WM_UNIT_LAYERLEVEL" val="1_1_1"/>
  <p:tag name="KSO_WM_TAG_VERSION" val="1.0"/>
  <p:tag name="KSO_WM_BEAUTIFY_FLAG" val="#wm#"/>
  <p:tag name="KSO_WM_UNIT_TYPE" val="l_h_i"/>
  <p:tag name="KSO_WM_UNIT_INDEX" val="1_1_3"/>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65_1*l_h_i*1_1_4"/>
  <p:tag name="KSO_WM_TEMPLATE_CATEGORY" val="diagram"/>
  <p:tag name="KSO_WM_TEMPLATE_INDEX" val="20216465"/>
  <p:tag name="KSO_WM_UNIT_LAYERLEVEL" val="1_1_1"/>
  <p:tag name="KSO_WM_TAG_VERSION" val="1.0"/>
  <p:tag name="KSO_WM_BEAUTIFY_FLAG" val="#wm#"/>
  <p:tag name="KSO_WM_UNIT_TYPE" val="l_h_i"/>
  <p:tag name="KSO_WM_UNIT_INDEX" val="1_1_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65_1*l_h_f*1_1_1"/>
  <p:tag name="KSO_WM_TEMPLATE_CATEGORY" val="diagram"/>
  <p:tag name="KSO_WM_TEMPLATE_INDEX" val="20216465"/>
  <p:tag name="KSO_WM_UNIT_LAYERLEVEL" val="1_1_1"/>
  <p:tag name="KSO_WM_TAG_VERSION" val="1.0"/>
  <p:tag name="KSO_WM_BEAUTIFY_FLAG" val="#wm#"/>
  <p:tag name="KSO_WM_UNIT_SUBTYPE" val="a"/>
  <p:tag name="KSO_WM_UNIT_PRESET_TEXT" val="单击此处输入你的正文，文字是您思想的提炼，为了最终演示发布的良好效果，请尽量言简意赅的阐述观点。"/>
  <p:tag name="KSO_WM_UNIT_NOCLEAR" val="0"/>
  <p:tag name="KSO_WM_UNIT_TYPE" val="l_h_f"/>
  <p:tag name="KSO_WM_UNIT_INDEX" val="1_1_1"/>
  <p:tag name="KSO_WM_UNIT_TEXT_FILL_FORE_SCHEMECOLOR_INDEX_BRIGHTNESS" val="0.25"/>
  <p:tag name="KSO_WM_UNIT_TEXT_FILL_FORE_SCHEMECOLOR_INDEX" val="13"/>
  <p:tag name="KSO_WM_UNIT_TEXT_FILL_TYPE" val="1"/>
  <p:tag name="KSO_WM_UNIT_USESOURCEFORMAT_APPLY" val="1"/>
</p:tagLst>
</file>

<file path=ppt/tags/tag10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65_1*l_h_a*1_1_1"/>
  <p:tag name="KSO_WM_TEMPLATE_CATEGORY" val="diagram"/>
  <p:tag name="KSO_WM_TEMPLATE_INDEX" val="20216465"/>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1_1"/>
  <p:tag name="KSO_WM_UNIT_TEXT_FILL_FORE_SCHEMECOLOR_INDEX_BRIGHTNESS" val="0.25"/>
  <p:tag name="KSO_WM_UNIT_TEXT_FILL_FORE_SCHEMECOLOR_INDEX" val="13"/>
  <p:tag name="KSO_WM_UNIT_TEXT_FILL_TYPE" val="1"/>
  <p:tag name="KSO_WM_UNIT_USESOURCEFORMAT_APPLY" val="1"/>
</p:tagLst>
</file>

<file path=ppt/tags/tag10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6465_1*l_h_i*1_1_2"/>
  <p:tag name="KSO_WM_TEMPLATE_CATEGORY" val="diagram"/>
  <p:tag name="KSO_WM_TEMPLATE_INDEX" val="20216465"/>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30.xml><?xml version="1.0" encoding="utf-8"?>
<p:tagLst xmlns:p="http://schemas.openxmlformats.org/presentationml/2006/main">
  <p:tag name="KSO_WM_TEMPLATE_CATEGORY" val="diagram"/>
  <p:tag name="KSO_WM_TEMPLATE_INDEX" val="20207608"/>
  <p:tag name="KSO_WM_SLIDE_BK_DARK_LIGHT" val="2"/>
  <p:tag name="KSO_WM_SLIDE_BACKGROUND_TYPE" val="general"/>
  <p:tag name="KSO_WM_SLIDE_BACKGROUND" val="[&quot;general&quot;]"/>
  <p:tag name="KSO_WM_SLIDE_RATIO" val="1.777778"/>
  <p:tag name="KSO_WM_CHIP_INFOS" val="{&quot;layout_type&quot;:&quot;leftright&quot;,&quot;tags&quot;:{&quot;style&quot;:[&quot;商务&quot;,&quot;简约&quot;,&quot;文艺清新&quot;,&quot;卡通&quot;,&quot;欧美风&quot;,&quot;黑板风&quot;,&quot;渐变风&quot;]},&quot;slide_type&quot;:[&quot;text&quot;],&quot;aspect_ratio&quot;:&quot;16:9&quot;}"/>
  <p:tag name="KSO_WM_CHIP_XID" val="5e7600a5c2fe05cf1f263aea"/>
  <p:tag name="KSO_WM_SLIDE_ID" val="diagram2020760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9*480"/>
  <p:tag name="KSO_WM_SLIDE_POSITION" val="36*23"/>
  <p:tag name="KSO_WM_TAG_VERSION" val="1.0"/>
  <p:tag name="KSO_WM_BEAUTIFY_FLAG" val="#wm#"/>
  <p:tag name="KSO_WM_CHIP_FILLPROP" val="[[{&quot;fill_id&quot;:&quot;4b3d06a1f10d40ff8e06d4f6d0ab0ea3&quot;,&quot;fill_align&quot;:&quot;rm&quot;,&quot;text_align&quot;:&quot;lm&quot;,&quot;text_direction&quot;:&quot;horizontal&quot;,&quot;chip_types&quot;:[&quot;header&quot;]},{&quot;fill_id&quot;:&quot;8e40daf4927f4521bed00751a0febf31&quot;,&quot;fill_align&quot;:&quot;lm&quot;,&quot;text_align&quot;:&quot;lm&quot;,&quot;text_direction&quot;:&quot;horizontal&quot;,&quot;chip_types&quot;:[&quot;picture&quot;,&quot;diagram&quot;,&quot;pictext&quot;,&quot;table&quot;,&quot;chart&quot;,&quot;video&quot;,&quot;text&quot;],&quot;support_features&quot;:[&quot;collage&quot;,&quot;carousel&quot;,&quot;creativecrop&quot;]}],[{&quot;fill_id&quot;:&quot;4b3d06a1f10d40ff8e06d4f6d0ab0ea3&quot;,&quot;fill_align&quot;:&quot;cm&quot;,&quot;text_align&quot;:&quot;cm&quot;,&quot;text_direction&quot;:&quot;horizontal&quot;,&quot;chip_types&quot;:[&quot;header&quot;]},{&quot;fill_id&quot;:&quot;8e40daf4927f4521bed00751a0febf31&quot;,&quot;fill_align&quot;:&quot;lm&quot;,&quot;text_align&quot;:&quot;lm&quot;,&quot;text_direction&quot;:&quot;horizontal&quot;,&quot;chip_types&quot;:[&quot;picture&quot;,&quot;diagram&quot;,&quot;pictext&quot;,&quot;table&quot;,&quot;chart&quot;,&quot;video&quot;,&quot;text&quot;],&quot;support_features&quot;:[&quot;collage&quot;,&quot;carousel&quot;,&quot;creativecrop&quot;]}],[{&quot;fill_id&quot;:&quot;4b3d06a1f10d40ff8e06d4f6d0ab0ea3&quot;,&quot;fill_align&quot;:&quot;cm&quot;,&quot;text_align&quot;:&quot;cm&quot;,&quot;text_direction&quot;:&quot;horizontal&quot;,&quot;chip_types&quot;:[&quot;header&quot;]},{&quot;fill_id&quot;:&quot;8e40daf4927f4521bed00751a0febf31&quot;,&quot;fill_align&quot;:&quot;cm&quot;,&quot;text_align&quot;:&quot;cm&quot;,&quot;text_direction&quot;:&quot;horizontal&quot;,&quot;chip_types&quot;:[&quot;picture&quot;,&quot;diagram&quot;,&quot;pictext&quot;,&quot;table&quot;,&quot;chart&quot;,&quot;video&quot;],&quot;support_features&quot;:[&quot;collage&quot;,&quot;carousel&quot;,&quot;creativecrop&quot;]}]]"/>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0-06-17T10:55:21&quot;,&quot;maxSize&quot;:{&quot;size1&quot;:43.799999999999997},&quot;minSize&quot;:{&quot;size1&quot;:38.799999999999997},&quot;normalSize&quot;:{&quot;size1&quot;:38.800104166666657},&quot;subLayout&quot;:[{&quot;id&quot;:&quot;2020-06-17T10:55:21&quot;,&quot;margin&quot;:{&quot;bottom&quot;:3.809999942779541,&quot;left&quot;:1.5877500772476196,&quot;right&quot;:0.31724998354911804,&quot;top&quot;:3.809999942779541},&quot;type&quot;:0},{&quot;id&quot;:&quot;2020-06-17T10:55:21&quot;,&quot;margin&quot;:{&quot;bottom&quot;:2.1170001029968262,&quot;left&quot;:0,&quot;right&quot;:1.5877500772476196,&quot;top&quot;:2.1170001029968262},&quot;type&quot;:0}],&quot;type&quot;:0}"/>
  <p:tag name="KSO_WM_CHIP_GROUPID" val="5e757e9369be4861f5f86151"/>
  <p:tag name="KSO_WM_SLIDE_SUPPORT_FEATURE_TYPE" val="7"/>
  <p:tag name="KSO_WM_TEMPLATE_ASSEMBLE_XID" val="5ee986149390e3092d7977d0"/>
  <p:tag name="KSO_WM_TEMPLATE_ASSEMBLE_GROUPID" val="5ee986149390e3092d7977d0"/>
</p:tagLst>
</file>

<file path=ppt/tags/tag10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0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0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0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0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0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039.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40.xml><?xml version="1.0" encoding="utf-8"?>
<p:tagLst xmlns:p="http://schemas.openxmlformats.org/presentationml/2006/main">
  <p:tag name="KSO_WM_BEAUTIFY_FLAG" val="#wm#"/>
  <p:tag name="KSO_WM_UNIT_TYPE" val="β"/>
</p:tagLst>
</file>

<file path=ppt/tags/tag1041.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0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44.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13108_1*a*1"/>
  <p:tag name="KSO_WM_TEMPLATE_CATEGORY" val="diagram"/>
  <p:tag name="KSO_WM_TEMPLATE_INDEX" val="2021310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b20ca2bcbc340aea965516fcedb5da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e81cd8bec11c462e8aa5e716355251d9"/>
  <p:tag name="KSO_WM_UNIT_TEXT_FILL_FORE_SCHEMECOLOR_INDEX_BRIGHTNESS" val="0"/>
  <p:tag name="KSO_WM_UNIT_TEXT_FILL_FORE_SCHEMECOLOR_INDEX" val="13"/>
  <p:tag name="KSO_WM_UNIT_TEXT_FILL_TYPE" val="1"/>
  <p:tag name="KSO_WM_TEMPLATE_ASSEMBLE_XID" val="60656eea4054ed1e2fb800c0"/>
  <p:tag name="KSO_WM_TEMPLATE_ASSEMBLE_GROUPID" val="60656eea4054ed1e2fb800c0"/>
</p:tagLst>
</file>

<file path=ppt/tags/tag104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108_1*f*1"/>
  <p:tag name="KSO_WM_TEMPLATE_CATEGORY" val="diagram"/>
  <p:tag name="KSO_WM_TEMPLATE_INDEX" val="20213108"/>
  <p:tag name="KSO_WM_UNIT_LAYERLEVEL" val="1"/>
  <p:tag name="KSO_WM_TAG_VERSION" val="1.0"/>
  <p:tag name="KSO_WM_BEAUTIFY_FLAG" val="#wm#"/>
  <p:tag name="KSO_WM_UNIT_DEFAULT_FONT" val="14;20;2"/>
  <p:tag name="KSO_WM_UNIT_BLOCK" val="0"/>
  <p:tag name="KSO_WM_UNIT_VALUE" val="180"/>
  <p:tag name="KSO_WM_UNIT_SHOW_EDIT_AREA_INDICATION" val="1"/>
  <p:tag name="KSO_WM_CHIP_GROUPID" val="5e6b05596848fb12bee65ac8"/>
  <p:tag name="KSO_WM_CHIP_XID" val="5e6b05596848fb12bee65aca"/>
  <p:tag name="KSO_WM_UNIT_DEC_AREA_ID" val="7b7e350777f04a1192d66cfb1568dc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0c72585af7b14b34980124449655933b"/>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ea4054ed1e2fb800c0"/>
  <p:tag name="KSO_WM_TEMPLATE_ASSEMBLE_GROUPID" val="60656eea4054ed1e2fb800c0"/>
</p:tagLst>
</file>

<file path=ppt/tags/tag104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3108_1*f*2"/>
  <p:tag name="KSO_WM_TEMPLATE_CATEGORY" val="diagram"/>
  <p:tag name="KSO_WM_TEMPLATE_INDEX" val="20213108"/>
  <p:tag name="KSO_WM_UNIT_LAYERLEVEL" val="1"/>
  <p:tag name="KSO_WM_TAG_VERSION" val="1.0"/>
  <p:tag name="KSO_WM_BEAUTIFY_FLAG" val="#wm#"/>
  <p:tag name="KSO_WM_UNIT_DEFAULT_FONT" val="14;20;2"/>
  <p:tag name="KSO_WM_UNIT_BLOCK" val="0"/>
  <p:tag name="KSO_WM_UNIT_VALUE" val="180"/>
  <p:tag name="KSO_WM_UNIT_SHOW_EDIT_AREA_INDICATION" val="1"/>
  <p:tag name="KSO_WM_CHIP_GROUPID" val="5e6b05596848fb12bee65ac8"/>
  <p:tag name="KSO_WM_CHIP_XID" val="5e6b05596848fb12bee65aca"/>
  <p:tag name="KSO_WM_UNIT_DEC_AREA_ID" val="29307b0dae9a43acb6eb18685748e0f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23678c3ec5f3449e8303f60cb1dbcdec"/>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ea4054ed1e2fb800c0"/>
  <p:tag name="KSO_WM_TEMPLATE_ASSEMBLE_GROUPID" val="60656eea4054ed1e2fb800c0"/>
</p:tagLst>
</file>

<file path=ppt/tags/tag1047.xml><?xml version="1.0" encoding="utf-8"?>
<p:tagLst xmlns:p="http://schemas.openxmlformats.org/presentationml/2006/main">
  <p:tag name="KSO_WM_TEMPLATE_CATEGORY" val="diagram"/>
  <p:tag name="KSO_WM_TEMPLATE_INDEX" val="20213108"/>
  <p:tag name="KSO_WM_SLIDE_BK_DARK_LIGHT" val="2"/>
  <p:tag name="KSO_WM_SLIDE_BACKGROUND_TYPE" val="general"/>
  <p:tag name="KSO_WM_SLIDE_ID" val="diagram2021310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8*48"/>
  <p:tag name="KSO_WM_TAG_VERSION" val="1.0"/>
  <p:tag name="KSO_WM_BEAUTIFY_FLAG" val="#wm#"/>
  <p:tag name="KSO_WM_SLIDE_LAYOUT" val="a_f"/>
  <p:tag name="KSO_WM_SLIDE_LAYOUT_CNT" val="1_2"/>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764553136823a5e624b"/>
  <p:tag name="KSO_WM_CHIP_FILLPROP" val="[[{&quot;text_align&quot;:&quot;ct&quot;,&quot;text_direction&quot;:&quot;horizontal&quot;,&quot;support_big_font&quot;:false,&quot;fill_id&quot;:&quot;722accd572074b41a2d4cf8c733c9957&quot;,&quot;fill_align&quot;:&quot;ct&quot;,&quot;chip_types&quot;:[&quot;header&quot;]},{&quot;text_align&quot;:&quot;lm&quot;,&quot;text_direction&quot;:&quot;horizontal&quot;,&quot;support_features&quot;:[&quot;collage&quot;],&quot;support_big_font&quot;:false,&quot;fill_id&quot;:&quot;e836bed5e59843b5bc0179a1591ebf37&quot;,&quot;fill_align&quot;:&quot;rm&quot;,&quot;chip_types&quot;:[&quot;text&quot;,&quot;picture&quot;,&quot;chart&quot;,&quot;table&quot;]},{&quot;text_align&quot;:&quot;lm&quot;,&quot;text_direction&quot;:&quot;horizontal&quot;,&quot;support_features&quot;:[&quot;collage&quot;],&quot;support_big_font&quot;:false,&quot;fill_id&quot;:&quot;164c300f690d423ab1b6e3b65edb0bf9&quot;,&quot;fill_align&quot;:&quot;lm&quot;,&quot;chip_types&quot;:[&quot;text&quot;,&quot;picture&quot;,&quot;chart&quot;,&quot;table&quot;]}]]"/>
  <p:tag name="KSO_WM_CHIP_DECFILLPROP" val="[]"/>
  <p:tag name="KSO_WM_CHIP_GROUPID" val="5f5ee1ca4d6848d78f644aed"/>
  <p:tag name="KSO_WM_SLIDE_SUPPORT_FEATURE_TYPE" val="0"/>
  <p:tag name="KSO_WM_TEMPLATE_ASSEMBLE_XID" val="60656eea4054ed1e2fb800c0"/>
  <p:tag name="KSO_WM_TEMPLATE_ASSEMBLE_GROUPID" val="60656eea4054ed1e2fb800c0"/>
  <p:tag name="KSO_WM_SLIDE_LAYOUT_INFO" val="{&quot;backgroundInfo&quot;:[{&quot;bottom&quot;:0,&quot;bottomAbs&quot;:false,&quot;left&quot;:0,&quot;leftAbs&quot;:false,&quot;right&quot;:0,&quot;rightAbs&quot;:false,&quot;top&quot;:0,&quot;topAbs&quot;:false,&quot;type&quot;:&quot;general&quot;}],&quot;id&quot;:&quot;2021-04-01T15:21:01&quot;,&quot;maxSize&quot;:{&quot;size1&quot;:31.200779893663192},&quot;minSize&quot;:{&quot;size1&quot;:22.400779893663191},&quot;normalSize&quot;:{&quot;size1&quot;:31.200594708478004},&quot;subLayout&quot;:[{&quot;id&quot;:&quot;2021-04-01T15:21:01&quot;,&quot;margin&quot;:{&quot;bottom&quot;:0.21199998259544373,&quot;left&quot;:1.2697499990463257,&quot;right&quot;:1.2697499990463257,&quot;top&quot;:1.6929999589920044},&quot;type&quot;:0},{&quot;direction&quot;:1,&quot;id&quot;:&quot;2021-04-01T15:21:01&quot;,&quot;maxSize&quot;:{&quot;size1&quot;:60.099688466389978},&quot;minSize&quot;:{&quot;size1&quot;:37.499688466389976},&quot;normalSize&quot;:{&quot;size1&quot;:40.049688466389973},&quot;subLayout&quot;:[{&quot;id&quot;:&quot;2021-04-01T15:21:01&quot;,&quot;margin&quot;:{&quot;bottom&quot;:1.6929999589920044,&quot;left&quot;:1.2697499990463257,&quot;right&quot;:0.31724998354911804,&quot;top&quot;:0.3970000147819519},&quot;type&quot;:0},{&quot;id&quot;:&quot;2021-04-01T15:21:01&quot;,&quot;margin&quot;:{&quot;bottom&quot;:1.6929999589920044,&quot;left&quot;:0.95925003290176392,&quot;right&quot;:1.2697499990463257,&quot;top&quot;:0.3970000147819519},&quot;type&quot;:0}],&quot;type&quot;:0}],&quot;type&quot;:0}"/>
  <p:tag name="FIXED_XID_TMP" val="5f5ee1ca4d6848d78f644aed"/>
</p:tagLst>
</file>

<file path=ppt/tags/tag10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0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0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0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0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0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056.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057.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1_1"/>
  <p:tag name="KSO_WM_UNIT_ID" val="diagram20210780_1*l_h_i*1_1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58.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1_1"/>
  <p:tag name="KSO_WM_UNIT_ID" val="diagram20210780_1*l_h_f*1_1_1"/>
  <p:tag name="KSO_WM_UNIT_LAYERLEVEL" val="1_1_1"/>
  <p:tag name="KSO_WM_UNIT_VALUE" val="20"/>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59.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1_2"/>
  <p:tag name="KSO_WM_UNIT_ID" val="diagram20210780_1*l_h_i*1_1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5"/>
  <p:tag name="KSO_WM_UNIT_FILL_TYPE" val="1"/>
  <p:tag name="KSO_WM_UNIT_USESOURCEFORMAT_APPLY"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0.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3_1"/>
  <p:tag name="KSO_WM_UNIT_ID" val="diagram20210780_1*l_h_i*1_3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61.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3_1"/>
  <p:tag name="KSO_WM_UNIT_ID" val="diagram20210780_1*l_h_f*1_3_1"/>
  <p:tag name="KSO_WM_UNIT_LAYERLEVEL" val="1_1_1"/>
  <p:tag name="KSO_WM_UNIT_VALUE" val="20"/>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62.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3_2"/>
  <p:tag name="KSO_WM_UNIT_ID" val="diagram20210780_1*l_h_i*1_3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7"/>
  <p:tag name="KSO_WM_UNIT_FILL_TYPE" val="1"/>
  <p:tag name="KSO_WM_UNIT_USESOURCEFORMAT_APPLY" val="1"/>
</p:tagLst>
</file>

<file path=ppt/tags/tag1063.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5_2"/>
  <p:tag name="KSO_WM_UNIT_ID" val="diagram20210780_1*l_h_i*1_5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64.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5_1"/>
  <p:tag name="KSO_WM_UNIT_ID" val="diagram20210780_1*l_h_f*1_5_1"/>
  <p:tag name="KSO_WM_UNIT_LAYERLEVEL" val="1_1_1"/>
  <p:tag name="KSO_WM_UNIT_VALUE" val="20"/>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65.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5_1"/>
  <p:tag name="KSO_WM_UNIT_ID" val="diagram20210780_1*l_h_i*1_5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6"/>
  <p:tag name="KSO_WM_UNIT_FILL_TYPE" val="1"/>
  <p:tag name="KSO_WM_UNIT_USESOURCEFORMAT_APPLY" val="1"/>
</p:tagLst>
</file>

<file path=ppt/tags/tag1066.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2_1"/>
  <p:tag name="KSO_WM_UNIT_ID" val="diagram20210780_1*l_h_i*1_2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67.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2_1"/>
  <p:tag name="KSO_WM_UNIT_ID" val="diagram20210780_1*l_h_f*1_2_1"/>
  <p:tag name="KSO_WM_UNIT_LAYERLEVEL" val="1_1_1"/>
  <p:tag name="KSO_WM_UNIT_VALUE" val="20"/>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68.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2_2"/>
  <p:tag name="KSO_WM_UNIT_ID" val="diagram20210780_1*l_h_i*1_2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69.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4_1"/>
  <p:tag name="KSO_WM_UNIT_ID" val="diagram20210780_1*l_h_i*1_4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0.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4_1"/>
  <p:tag name="KSO_WM_UNIT_ID" val="diagram20210780_1*l_h_f*1_4_1"/>
  <p:tag name="KSO_WM_UNIT_LAYERLEVEL" val="1_1_1"/>
  <p:tag name="KSO_WM_UNIT_VALUE" val="20"/>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71.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4_2"/>
  <p:tag name="KSO_WM_UNIT_ID" val="diagram20210780_1*l_h_i*1_4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72.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6_1"/>
  <p:tag name="KSO_WM_UNIT_ID" val="diagram20210780_1*l_h_i*1_6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73.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6_1"/>
  <p:tag name="KSO_WM_UNIT_ID" val="diagram20210780_1*l_h_f*1_6_1"/>
  <p:tag name="KSO_WM_UNIT_LAYERLEVEL" val="1_1_1"/>
  <p:tag name="KSO_WM_UNIT_VALUE" val="20"/>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74.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6_2"/>
  <p:tag name="KSO_WM_UNIT_ID" val="diagram20210780_1*l_h_i*1_6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75.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35.099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0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78.xml><?xml version="1.0" encoding="utf-8"?>
<p:tagLst xmlns:p="http://schemas.openxmlformats.org/presentationml/2006/main">
  <p:tag name="KSO_WM_UNIT_COLOR_SCHEME_SHAPE_ID" val="5"/>
  <p:tag name="KSO_WM_UNIT_FOIL_COLOR" val="1"/>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212795_1*i*1"/>
  <p:tag name="KSO_WM_TEMPLATE_CATEGORY" val="diagram"/>
  <p:tag name="KSO_WM_TEMPLATE_INDEX" val="20212795"/>
  <p:tag name="KSO_WM_UNIT_LAYERLEVEL" val="1"/>
  <p:tag name="KSO_WM_TAG_VERSION" val="1.0"/>
  <p:tag name="KSO_WM_BEAUTIFY_FLAG" val="#wm#"/>
  <p:tag name="KSO_WM_UNIT_BLOCK" val="0"/>
  <p:tag name="KSO_WM_UNIT_SM_LIMIT_TYPE" val="2"/>
  <p:tag name="KSO_WM_UNIT_DEC_AREA_ID" val="2fa145bd3ce240cdac5a3fce36474b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dbec2fa6683b8872baabf"/>
  <p:tag name="KSO_WM_CHIP_XID" val="5eedbec2fa6683b8872baac0"/>
  <p:tag name="KSO_WM_UNIT_FILL_FORE_SCHEMECOLOR_INDEX_BRIGHTNESS" val="0"/>
  <p:tag name="KSO_WM_UNIT_FILL_FORE_SCHEMECOLOR_INDEX" val="16"/>
  <p:tag name="KSO_WM_UNIT_FILL_TYPE" val="1"/>
  <p:tag name="KSO_WM_UNIT_VALUE" val="833"/>
  <p:tag name="KSO_WM_TEMPLATE_ASSEMBLE_XID" val="60656f514054ed1e2fb807bb"/>
  <p:tag name="KSO_WM_TEMPLATE_ASSEMBLE_GROUPID" val="60656f514054ed1e2fb807bb"/>
</p:tagLst>
</file>

<file path=ppt/tags/tag1079.xml><?xml version="1.0" encoding="utf-8"?>
<p:tagLst xmlns:p="http://schemas.openxmlformats.org/presentationml/2006/main">
  <p:tag name="KSO_WM_UNIT_COLOR_SCHEME_SHAPE_ID" val="6"/>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2"/>
  <p:tag name="KSO_WM_UNIT_ID" val="diagram20212795_1*i*2"/>
  <p:tag name="KSO_WM_TEMPLATE_CATEGORY" val="diagram"/>
  <p:tag name="KSO_WM_TEMPLATE_INDEX" val="20212795"/>
  <p:tag name="KSO_WM_UNIT_LAYERLEVEL" val="1"/>
  <p:tag name="KSO_WM_TAG_VERSION" val="1.0"/>
  <p:tag name="KSO_WM_BEAUTIFY_FLAG" val="#wm#"/>
  <p:tag name="KSO_WM_UNIT_BLOCK" val="0"/>
  <p:tag name="KSO_WM_UNIT_SM_LIMIT_TYPE" val="3"/>
  <p:tag name="KSO_WM_UNIT_DEC_AREA_ID" val="d7d48ecdf2834254b3430afcf23f6955"/>
  <p:tag name="KSO_WM_UNIT_DECORATE_INFO" val="{&quot;DecorateInfoH&quot;:{&quot;IsAbs&quot;:true},&quot;DecorateInfoW&quot;:{&quot;IsAbs&quot;:false},&quot;DecorateInfoX&quot;:{&quot;IsAbs&quot;:true,&quot;Pos&quot;:2},&quot;DecorateInfoY&quot;:{&quot;IsAbs&quot;:true,&quot;Pos&quot;:1},&quot;ReferentInfo&quot;:{&quot;Id&quot;:&quot;320a74f8add64b71a2b7da13709a2786&quot;,&quot;X&quot;:{&quot;Pos&quot;:0},&quot;Y&quot;:{&quot;Pos&quot;:1}},&quot;whChangeMode&quot;:0}"/>
  <p:tag name="KSO_WM_CHIP_GROUPID" val="5eedbec2fa6683b8872baabf"/>
  <p:tag name="KSO_WM_CHIP_XID" val="5eedbec2fa6683b8872baac0"/>
  <p:tag name="KSO_WM_UNIT_LINE_FORE_SCHEMECOLOR_INDEX_BRIGHTNESS" val="-0.15"/>
  <p:tag name="KSO_WM_UNIT_LINE_FORE_SCHEMECOLOR_INDEX" val="14"/>
  <p:tag name="KSO_WM_UNIT_LINE_FILL_TYPE" val="2"/>
  <p:tag name="KSO_WM_TEMPLATE_ASSEMBLE_XID" val="60656f514054ed1e2fb807bb"/>
  <p:tag name="KSO_WM_TEMPLATE_ASSEMBLE_GROUPID" val="60656f514054ed1e2fb807bb"/>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0.xml><?xml version="1.0" encoding="utf-8"?>
<p:tagLst xmlns:p="http://schemas.openxmlformats.org/presentationml/2006/main">
  <p:tag name="KSO_WM_UNIT_COLOR_SCHEME_SHAPE_ID" val="11"/>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3"/>
  <p:tag name="KSO_WM_UNIT_ID" val="diagram20212795_1*i*3"/>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51198e6fdd3749dcac7b23f4a5bd7c70"/>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081.xml><?xml version="1.0" encoding="utf-8"?>
<p:tagLst xmlns:p="http://schemas.openxmlformats.org/presentationml/2006/main">
  <p:tag name="KSO_WM_UNIT_COLOR_SCHEME_SHAPE_ID" val="12"/>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4"/>
  <p:tag name="KSO_WM_UNIT_ID" val="diagram20212795_1*i*4"/>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62832074f2b848a7a587f596bebaf00c"/>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082.xml><?xml version="1.0" encoding="utf-8"?>
<p:tagLst xmlns:p="http://schemas.openxmlformats.org/presentationml/2006/main">
  <p:tag name="KSO_WM_UNIT_COLOR_SCHEME_SHAPE_ID" val="8"/>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5"/>
  <p:tag name="KSO_WM_UNIT_ID" val="diagram20212795_1*i*5"/>
  <p:tag name="KSO_WM_TEMPLATE_CATEGORY" val="diagram"/>
  <p:tag name="KSO_WM_TEMPLATE_INDEX" val="20212795"/>
  <p:tag name="KSO_WM_UNIT_LAYERLEVEL" val="1"/>
  <p:tag name="KSO_WM_TAG_VERSION" val="1.0"/>
  <p:tag name="KSO_WM_BEAUTIFY_FLAG" val="#wm#"/>
  <p:tag name="KSO_WM_UNIT_BLOCK" val="0"/>
  <p:tag name="KSO_WM_UNIT_DEC_AREA_ID" val="a52b18150ed04f878f9f1139ee47ce0b"/>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083.xml><?xml version="1.0" encoding="utf-8"?>
<p:tagLst xmlns:p="http://schemas.openxmlformats.org/presentationml/2006/main">
  <p:tag name="KSO_WM_UNIT_COLOR_SCHEME_SHAPE_ID" val="9"/>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6"/>
  <p:tag name="KSO_WM_UNIT_ID" val="diagram20212795_1*i*6"/>
  <p:tag name="KSO_WM_TEMPLATE_CATEGORY" val="diagram"/>
  <p:tag name="KSO_WM_TEMPLATE_INDEX" val="20212795"/>
  <p:tag name="KSO_WM_UNIT_LAYERLEVEL" val="1"/>
  <p:tag name="KSO_WM_TAG_VERSION" val="1.0"/>
  <p:tag name="KSO_WM_BEAUTIFY_FLAG" val="#wm#"/>
  <p:tag name="KSO_WM_UNIT_BLOCK" val="0"/>
  <p:tag name="KSO_WM_UNIT_DEC_AREA_ID" val="4a69b7c9be7d4b01a275ebabbf57f3b0"/>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08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95_1*f*1"/>
  <p:tag name="KSO_WM_TEMPLATE_CATEGORY" val="diagram"/>
  <p:tag name="KSO_WM_TEMPLATE_INDEX" val="20212795"/>
  <p:tag name="KSO_WM_UNIT_LAYERLEVEL" val="1"/>
  <p:tag name="KSO_WM_TAG_VERSION" val="1.0"/>
  <p:tag name="KSO_WM_BEAUTIFY_FLAG" val="#wm#"/>
  <p:tag name="KSO_WM_UNIT_DEFAULT_FONT" val="14;20;2"/>
  <p:tag name="KSO_WM_UNIT_BLOCK" val="0"/>
  <p:tag name="KSO_WM_UNIT_VALUE" val="91"/>
  <p:tag name="KSO_WM_UNIT_SHOW_EDIT_AREA_INDICATION" val="1"/>
  <p:tag name="KSO_WM_CHIP_GROUPID" val="5e6b05596848fb12bee65ac8"/>
  <p:tag name="KSO_WM_CHIP_XID" val="5e6b05596848fb12bee65aca"/>
  <p:tag name="KSO_WM_UNIT_DEC_AREA_ID" val="320a74f8add64b71a2b7da13709a27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b53cf9dc5b84b71862a578594f64f33"/>
  <p:tag name="KSO_WM_UNIT_SUPPORT_UNIT_TYPE" val="[&quot;d&quot;,&quot;α&quot;]"/>
  <p:tag name="KSO_WM_UNIT_TEXT_FILL_FORE_SCHEMECOLOR_INDEX_BRIGHTNESS" val="0.25"/>
  <p:tag name="KSO_WM_UNIT_TEXT_FILL_FORE_SCHEMECOLOR_INDEX" val="13"/>
  <p:tag name="KSO_WM_UNIT_TEXT_FILL_TYPE" val="1"/>
  <p:tag name="KSO_WM_TEMPLATE_ASSEMBLE_XID" val="60656f514054ed1e2fb807bb"/>
  <p:tag name="KSO_WM_TEMPLATE_ASSEMBLE_GROUPID" val="60656f514054ed1e2fb807bb"/>
</p:tagLst>
</file>

<file path=ppt/tags/tag1085.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12795_1*a*1"/>
  <p:tag name="KSO_WM_TEMPLATE_CATEGORY" val="diagram"/>
  <p:tag name="KSO_WM_TEMPLATE_INDEX" val="2021279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d4bdd9b30c64d769f599672c06332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0a945b94e84ce9a62e4cf30ba6635b"/>
  <p:tag name="KSO_WM_UNIT_TEXT_FILL_FORE_SCHEMECOLOR_INDEX_BRIGHTNESS" val="0"/>
  <p:tag name="KSO_WM_UNIT_TEXT_FILL_FORE_SCHEMECOLOR_INDEX" val="13"/>
  <p:tag name="KSO_WM_UNIT_TEXT_FILL_TYPE" val="1"/>
  <p:tag name="KSO_WM_TEMPLATE_ASSEMBLE_XID" val="60656f514054ed1e2fb807bb"/>
  <p:tag name="KSO_WM_TEMPLATE_ASSEMBLE_GROUPID" val="60656f514054ed1e2fb807bb"/>
</p:tagLst>
</file>

<file path=ppt/tags/tag1086.xml><?xml version="1.0" encoding="utf-8"?>
<p:tagLst xmlns:p="http://schemas.openxmlformats.org/presentationml/2006/main">
  <p:tag name="KSO_WM_TEMPLATE_CATEGORY" val="diagram"/>
  <p:tag name="KSO_WM_TEMPLATE_INDEX" val="20212795"/>
  <p:tag name="KSO_WM_SLIDE_BK_DARK_LIGHT" val="2"/>
  <p:tag name="KSO_WM_SLIDE_BACKGROUND_TYPE" val="general"/>
  <p:tag name="KSO_WM_SLIDE_LAYOUT_INFO" val="{&quot;backgroundInfo&quot;:[{&quot;bottom&quot;:0,&quot;bottomAbs&quot;:false,&quot;left&quot;:0,&quot;leftAbs&quot;:false,&quot;right&quot;:0,&quot;rightAbs&quot;:false,&quot;top&quot;:0,&quot;topAbs&quot;:false,&quot;type&quot;:&quot;general&quot;}],&quot;direction&quot;:1,&quot;id&quot;:&quot;2021-04-01T15:39:49&quot;,&quot;maxSize&quot;:{&quot;size1&quot;:48.799999999999997},&quot;minSize&quot;:{&quot;size1&quot;:40},&quot;normalSize&quot;:{&quot;size1&quot;:42.237499999999997},&quot;subLayout&quot;:[{&quot;id&quot;:&quot;2021-04-01T15:39:49&quot;,&quot;margin&quot;:{&quot;bottom&quot;:6.7729997634887695,&quot;left&quot;:3.0164997577667236,&quot;right&quot;:0.47624999284744263,&quot;top&quot;:6.7729997634887695},&quot;type&quot;:0},{&quot;id&quot;:&quot;2021-04-01T15:39:49&quot;,&quot;margin&quot;:{&quot;bottom&quot;:4.0219998359680176,&quot;left&quot;:2.5402500629425049,&quot;right&quot;:3.4927496910095215,&quot;top&quot;:4.0219998359680176},&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57372a9ed1b6474e8df08a7445de7597&quot;,&quot;fill_align&quot;:&quot;lm&quot;,&quot;chip_types&quot;:[&quot;pictext&quot;,&quot;text&quot;,&quot;picture&quot;,&quot;chart&quot;]},{&quot;text_align&quot;:&quot;cm&quot;,&quot;text_direction&quot;:&quot;horizontal&quot;,&quot;support_big_font&quot;:false,&quot;fill_id&quot;:&quot;4df981a4516a4b4cba0fdbbf715feb1c&quot;,&quot;fill_align&quot;:&quot;cm&quot;,&quot;chip_types&quot;:[&quot;header&quot;]}],[{&quot;text_align&quot;:&quot;lm&quot;,&quot;text_direction&quot;:&quot;horizontal&quot;,&quot;support_big_font&quot;:false,&quot;fill_id&quot;:&quot;57372a9ed1b6474e8df08a7445de7597&quot;,&quot;fill_align&quot;:&quot;cm&quot;,&quot;chip_types&quot;:[&quot;pictext&quot;,&quot;text&quot;,&quot;picture&quot;,&quot;chart&quot;]},{&quot;text_align&quot;:&quot;lm&quot;,&quot;text_direction&quot;:&quot;horizontal&quot;,&quot;support_big_font&quot;:false,&quot;fill_id&quot;:&quot;4df981a4516a4b4cba0fdbbf715feb1c&quot;,&quot;fill_align&quot;:&quot;cm&quot;,&quot;chip_types&quot;:[&quot;text&quot;]}]]"/>
  <p:tag name="KSO_WM_SLIDE_ID" val="diagram202127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792*396"/>
  <p:tag name="KSO_WM_SLIDE_POSITION" val="84*72"/>
  <p:tag name="KSO_WM_TAG_VERSION" val="1.0"/>
  <p:tag name="KSO_WM_BEAUTIFY_FLAG" val="#wm#"/>
  <p:tag name="KSO_WM_SLIDE_LAYOUT" val="a_f"/>
  <p:tag name="KSO_WM_SLIDE_LAYOUT_CNT" val="1_1"/>
  <p:tag name="KSO_WM_CHIP_XID" val="5eedbec2fa6683b8872baac0"/>
  <p:tag name="KSO_WM_CHIP_DECFILLPROP" val="[]"/>
  <p:tag name="KSO_WM_SLIDE_BACKGROUND" val="[&quot;general&quot;]"/>
  <p:tag name="KSO_WM_SLIDE_CAN_ADD_NAVIGATION" val="1"/>
  <p:tag name="KSO_WM_CHIP_GROUPID" val="5eedbec2fa6683b8872baabf"/>
  <p:tag name="KSO_WM_SLIDE_SUPPORT_FEATURE_TYPE" val="0"/>
  <p:tag name="KSO_WM_TEMPLATE_ASSEMBLE_XID" val="60656f514054ed1e2fb807bb"/>
  <p:tag name="KSO_WM_TEMPLATE_ASSEMBLE_GROUPID" val="60656f514054ed1e2fb807bb"/>
</p:tagLst>
</file>

<file path=ppt/tags/tag10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0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0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0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0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095.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096.xml><?xml version="1.0" encoding="utf-8"?>
<p:tagLst xmlns:p="http://schemas.openxmlformats.org/presentationml/2006/main">
  <p:tag name="KSO_WM_BEAUTIFY_FLAG" val="#wm#"/>
  <p:tag name="KSO_WM_UNIT_TYPE" val="β"/>
</p:tagLst>
</file>

<file path=ppt/tags/tag1097.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0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3c91fa885eb340cdb5f3205fd7d374af"/>
  <p:tag name="KSO_WM_UNIT_DECORATE_INFO" val=""/>
  <p:tag name="KSO_WM_UNIT_SM_LIMIT_TYPE" val=""/>
  <p:tag name="KSO_WM_CHIP_FILLAREA_FILL_RULE" val="{&quot;fill_align&quot;:&quot;cm&quot;,&quot;fill_effect&quot;:[],&quot;fill_mode&quot;:&quot;full&quot;,&quot;sacle_strategy&quot;:&quot;stretch&quot;}"/>
  <p:tag name="KSO_WM_ASSEMBLE_CHIP_INDEX" val="e86858ce73614f8dbb6db1a913a2f9c7"/>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0.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7342_1*a*1"/>
  <p:tag name="KSO_WM_TEMPLATE_CATEGORY" val="diagram"/>
  <p:tag name="KSO_WM_TEMPLATE_INDEX" val="2020734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ec160343a2c447583a4d4ba69aef1d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3014489b57c4c3a9ff9dd1bfc16038c"/>
  <p:tag name="KSO_WM_UNIT_TEXT_FILL_FORE_SCHEMECOLOR_INDEX_BRIGHTNESS" val="0"/>
  <p:tag name="KSO_WM_UNIT_TEXT_FILL_FORE_SCHEMECOLOR_INDEX" val="13"/>
  <p:tag name="KSO_WM_UNIT_TEXT_FILL_TYPE" val="1"/>
  <p:tag name="KSO_WM_TEMPLATE_ASSEMBLE_XID" val="60656e984054ed1e2fb7fc5a"/>
  <p:tag name="KSO_WM_TEMPLATE_ASSEMBLE_GROUPID" val="60656e984054ed1e2fb7fc5a"/>
</p:tagLst>
</file>

<file path=ppt/tags/tag1101.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4"/>
  <p:tag name="KSO_WM_UNIT_HIGHLIGHT" val="0"/>
  <p:tag name="KSO_WM_UNIT_COMPATIBLE" val="0"/>
  <p:tag name="KSO_WM_UNIT_DIAGRAM_ISNUMVISUAL" val="0"/>
  <p:tag name="KSO_WM_UNIT_DIAGRAM_ISREFERUNIT" val="0"/>
  <p:tag name="KSO_WM_UNIT_TYPE" val="h_a"/>
  <p:tag name="KSO_WM_UNIT_INDEX" val="1_1"/>
  <p:tag name="KSO_WM_UNIT_ID" val="diagram20207342_1*h_a*1_1"/>
  <p:tag name="KSO_WM_TEMPLATE_CATEGORY" val="diagram"/>
  <p:tag name="KSO_WM_TEMPLATE_INDEX" val="2020734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23206595d9cb4acbabaf729279ee2b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462ee1bbba5486bb44f87ca7371d0bf"/>
  <p:tag name="KSO_WM_UNIT_TEXT_FILL_FORE_SCHEMECOLOR_INDEX_BRIGHTNESS" val="0"/>
  <p:tag name="KSO_WM_UNIT_TEXT_FILL_FORE_SCHEMECOLOR_INDEX" val="13"/>
  <p:tag name="KSO_WM_UNIT_TEXT_FILL_TYPE" val="1"/>
  <p:tag name="KSO_WM_TEMPLATE_ASSEMBLE_XID" val="60656e984054ed1e2fb7fc5a"/>
  <p:tag name="KSO_WM_TEMPLATE_ASSEMBLE_GROUPID" val="60656e984054ed1e2fb7fc5a"/>
</p:tagLst>
</file>

<file path=ppt/tags/tag1102.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07342_1*h_f*1_1"/>
  <p:tag name="KSO_WM_TEMPLATE_CATEGORY" val="diagram"/>
  <p:tag name="KSO_WM_TEMPLATE_INDEX" val="20207342"/>
  <p:tag name="KSO_WM_UNIT_LAYERLEVEL" val="1_1"/>
  <p:tag name="KSO_WM_TAG_VERSION" val="1.0"/>
  <p:tag name="KSO_WM_BEAUTIFY_FLAG" val="#wm#"/>
  <p:tag name="KSO_WM_UNIT_SUBTYPE" val="a"/>
  <p:tag name="KSO_WM_UNIT_DEFAULT_FONT" val="14;20;2"/>
  <p:tag name="KSO_WM_UNIT_BLOCK" val="0"/>
  <p:tag name="KSO_WM_UNIT_VALUE" val="98"/>
  <p:tag name="KSO_WM_UNIT_SHOW_EDIT_AREA_INDICATION" val="1"/>
  <p:tag name="KSO_WM_CHIP_GROUPID" val="5e6b05b36848fb12bee65ad8"/>
  <p:tag name="KSO_WM_CHIP_XID" val="5e6b05b36848fb12bee65ada"/>
  <p:tag name="KSO_WM_UNIT_DEC_AREA_ID" val="36a94bc2ce454da2ab5ce430eaa1f30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462ee1bbba5486bb44f87ca7371d0bf"/>
  <p:tag name="KSO_WM_UNIT_TEXT_FILL_FORE_SCHEMECOLOR_INDEX_BRIGHTNESS" val="0.25"/>
  <p:tag name="KSO_WM_UNIT_TEXT_FILL_FORE_SCHEMECOLOR_INDEX" val="13"/>
  <p:tag name="KSO_WM_UNIT_TEXT_FILL_TYPE" val="1"/>
  <p:tag name="KSO_WM_TEMPLATE_ASSEMBLE_XID" val="60656e984054ed1e2fb7fc5a"/>
  <p:tag name="KSO_WM_TEMPLATE_ASSEMBLE_GROUPID" val="60656e984054ed1e2fb7fc5a"/>
</p:tagLst>
</file>

<file path=ppt/tags/tag1103.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7"/>
  <p:tag name="KSO_WM_UNIT_HIGHLIGHT" val="0"/>
  <p:tag name="KSO_WM_UNIT_COMPATIBLE" val="0"/>
  <p:tag name="KSO_WM_UNIT_DIAGRAM_ISNUMVISUAL" val="0"/>
  <p:tag name="KSO_WM_UNIT_DIAGRAM_ISREFERUNIT" val="0"/>
  <p:tag name="KSO_WM_UNIT_TYPE" val="h_a"/>
  <p:tag name="KSO_WM_UNIT_INDEX" val="2_1"/>
  <p:tag name="KSO_WM_UNIT_ID" val="diagram20207342_1*h_a*2_1"/>
  <p:tag name="KSO_WM_TEMPLATE_CATEGORY" val="diagram"/>
  <p:tag name="KSO_WM_TEMPLATE_INDEX" val="2020734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0e8456d47cd0428bae722f3ff9232d6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a0f29561fd24838bff5ff530c1ea5f5"/>
  <p:tag name="KSO_WM_UNIT_TEXT_FILL_FORE_SCHEMECOLOR_INDEX_BRIGHTNESS" val="0"/>
  <p:tag name="KSO_WM_UNIT_TEXT_FILL_FORE_SCHEMECOLOR_INDEX" val="13"/>
  <p:tag name="KSO_WM_UNIT_TEXT_FILL_TYPE" val="1"/>
  <p:tag name="KSO_WM_TEMPLATE_ASSEMBLE_XID" val="60656e984054ed1e2fb7fc5a"/>
  <p:tag name="KSO_WM_TEMPLATE_ASSEMBLE_GROUPID" val="60656e984054ed1e2fb7fc5a"/>
</p:tagLst>
</file>

<file path=ppt/tags/tag1104.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07342_1*h_f*2_1"/>
  <p:tag name="KSO_WM_TEMPLATE_CATEGORY" val="diagram"/>
  <p:tag name="KSO_WM_TEMPLATE_INDEX" val="20207342"/>
  <p:tag name="KSO_WM_UNIT_LAYERLEVEL" val="1_1"/>
  <p:tag name="KSO_WM_TAG_VERSION" val="1.0"/>
  <p:tag name="KSO_WM_BEAUTIFY_FLAG" val="#wm#"/>
  <p:tag name="KSO_WM_UNIT_SUBTYPE" val="a"/>
  <p:tag name="KSO_WM_UNIT_DEFAULT_FONT" val="14;20;2"/>
  <p:tag name="KSO_WM_UNIT_BLOCK" val="0"/>
  <p:tag name="KSO_WM_UNIT_VALUE" val="189"/>
  <p:tag name="KSO_WM_UNIT_SHOW_EDIT_AREA_INDICATION" val="1"/>
  <p:tag name="KSO_WM_CHIP_GROUPID" val="5e6b05b36848fb12bee65ad8"/>
  <p:tag name="KSO_WM_CHIP_XID" val="5e6b05b36848fb12bee65ada"/>
  <p:tag name="KSO_WM_UNIT_DEC_AREA_ID" val="91424fdff8d541fb99b2c3e49138a1f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a0f29561fd24838bff5ff530c1ea5f5"/>
  <p:tag name="KSO_WM_UNIT_TEXT_FILL_FORE_SCHEMECOLOR_INDEX_BRIGHTNESS" val="0.25"/>
  <p:tag name="KSO_WM_UNIT_TEXT_FILL_FORE_SCHEMECOLOR_INDEX" val="13"/>
  <p:tag name="KSO_WM_UNIT_TEXT_FILL_TYPE" val="1"/>
  <p:tag name="KSO_WM_TEMPLATE_ASSEMBLE_XID" val="60656e984054ed1e2fb7fc5a"/>
  <p:tag name="KSO_WM_TEMPLATE_ASSEMBLE_GROUPID" val="60656e984054ed1e2fb7fc5a"/>
</p:tagLst>
</file>

<file path=ppt/tags/tag1105.xml><?xml version="1.0" encoding="utf-8"?>
<p:tagLst xmlns:p="http://schemas.openxmlformats.org/presentationml/2006/main">
  <p:tag name="KSO_WM_TEMPLATE_CATEGORY" val="diagram"/>
  <p:tag name="KSO_WM_TEMPLATE_INDEX" val="20207342"/>
  <p:tag name="KSO_WM_SLIDE_BK_DARK_LIGHT" val="2"/>
  <p:tag name="KSO_WM_SLIDE_BACKGROUND_TYPE" val="frame"/>
  <p:tag name="KSO_WM_BEAUTIFY_FLAG" val="#wm#"/>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1-04-01T15:08:54&quot;,&quot;maxSize&quot;:{&quot;size1&quot;:26.7},&quot;minSize&quot;:{&quot;size1&quot;:26.7},&quot;normalSize&quot;:{&quot;size1&quot;:26.7},&quot;subLayout&quot;:[{&quot;id&quot;:&quot;2021-04-01T15:08:54&quot;,&quot;margin&quot;:{&quot;bottom&quot;:0,&quot;left&quot;:1.2697499990463257,&quot;right&quot;:1.2697499990463257,&quot;top&quot;:1.6929999589920044},&quot;type&quot;:0},{&quot;direction&quot;:1,&quot;id&quot;:&quot;2021-04-01T15:08:54&quot;,&quot;maxSize&quot;:{&quot;size1&quot;:62.49962281930493},&quot;minSize&quot;:{&quot;size1&quot;:34.99962281930493},&quot;normalSize&quot;:{&quot;size1&quot;:34.99962281930493},&quot;subLayout&quot;:[{&quot;id&quot;:&quot;2021-04-01T15:08:55&quot;,&quot;margin&quot;:{&quot;bottom&quot;:2.9629998207092285,&quot;left&quot;:1.2697499990463257,&quot;right&quot;:0,&quot;top&quot;:0.847000002861023},&quot;maxSize&quot;:{&quot;size1&quot;:32.8020348950241},&quot;minSize&quot;:{&quot;size1&quot;:16.902034895024094},&quot;normalSize&quot;:{&quot;size1&quot;:16.902034895024094},&quot;subLayout&quot;:[{&quot;id&quot;:&quot;2021-04-01T15:08:55&quot;,&quot;margin&quot;:{&quot;bottom&quot;:0.04692993313074112,&quot;left&quot;:1.2697499990463257,&quot;right&quot;:0,&quot;top&quot;:0.847000002861023},&quot;type&quot;:0},{&quot;id&quot;:&quot;2021-04-01T15:08:55&quot;,&quot;margin&quot;:{&quot;bottom&quot;:2.9629998207092285,&quot;left&quot;:1.2697499990463257,&quot;right&quot;:0,&quot;top&quot;:0.14886212348937988},&quot;type&quot;:0}],&quot;type&quot;:0},{&quot;id&quot;:&quot;2021-04-01T15:08:55&quot;,&quot;margin&quot;:{&quot;bottom&quot;:2.9629998207092285,&quot;left&quot;:0.6352500319480896,&quot;right&quot;:1.2697499990463257,&quot;top&quot;:0.847000002861023},&quot;maxSize&quot;:{&quot;size1&quot;:32.801699511605264},&quot;minSize&quot;:{&quot;size1&quot;:16.90169951160526},&quot;normalSize&quot;:{&quot;size1&quot;:32.66618842070535},&quot;subLayout&quot;:[{&quot;id&quot;:&quot;2021-04-01T15:08:55&quot;,&quot;margin&quot;:{&quot;bottom&quot;:0.04693005979061127,&quot;left&quot;:0.6352500319480896,&quot;right&quot;:1.2697499990463257,&quot;top&quot;:0.847000002861023},&quot;type&quot;:0},{&quot;id&quot;:&quot;2021-04-01T15:08:55&quot;,&quot;margin&quot;:{&quot;bottom&quot;:2.9629998207092285,&quot;left&quot;:0.6352500319480896,&quot;right&quot;:1.2697499990463257,&quot;top&quot;:0.14886118471622467},&quot;type&quot;:0}],&quot;type&quot;:0}],&quot;type&quot;:0}],&quot;type&quot;:0}"/>
  <p:tag name="KSO_WM_SLIDE_BACKGROUND" val="[&quot;general&quot;,&quot;frame&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22a7ddc3daf3fef3fb95"/>
  <p:tag name="KSO_WM_CHIP_FILLPROP" val="[[{&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ure&quot;,&quot;chart&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table&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ure&quot;,&quot;chart&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table&quot;]}]]"/>
  <p:tag name="KSO_WM_SLIDE_ID" val="diagram2020734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3.955*240.703"/>
  <p:tag name="KSO_WM_SLIDE_POSITION" val="48.0004*215.3"/>
  <p:tag name="KSO_WM_TAG_VERSION" val="1.0"/>
  <p:tag name="KSO_WM_SLIDE_LAYOUT" val="a_h"/>
  <p:tag name="KSO_WM_SLIDE_LAYOUT_CNT" val="1_2"/>
  <p:tag name="KSO_WM_CHIP_DECFILLPROP" val="[]"/>
  <p:tag name="KSO_WM_CHIP_GROUPID" val="5ed86f7e2b40af43b1b83657"/>
  <p:tag name="KSO_WM_SLIDE_SUPPORT_FEATURE_TYPE" val="0"/>
  <p:tag name="KSO_WM_TEMPLATE_ASSEMBLE_XID" val="60656e984054ed1e2fb7fc5a"/>
  <p:tag name="KSO_WM_TEMPLATE_ASSEMBLE_GROUPID" val="60656e984054ed1e2fb7fc5a"/>
</p:tagLst>
</file>

<file path=ppt/tags/tag1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114.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115.xml><?xml version="1.0" encoding="utf-8"?>
<p:tagLst xmlns:p="http://schemas.openxmlformats.org/presentationml/2006/main">
  <p:tag name="KSO_WM_BEAUTIFY_FLAG" val="#wm#"/>
  <p:tag name="KSO_WM_UNIT_TYPE" val="β"/>
</p:tagLst>
</file>

<file path=ppt/tags/tag1116.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198_1*i*1"/>
  <p:tag name="KSO_WM_TEMPLATE_CATEGORY" val="diagram"/>
  <p:tag name="KSO_WM_TEMPLATE_INDEX" val="20217198"/>
  <p:tag name="KSO_WM_UNIT_LAYERLEVEL" val="1"/>
  <p:tag name="KSO_WM_TAG_VERSION" val="1.0"/>
  <p:tag name="KSO_WM_BEAUTIFY_FLAG" val="#wm#"/>
  <p:tag name="KSO_WM_UNIT_BLOCK" val="0"/>
  <p:tag name="KSO_WM_UNIT_SM_LIMIT_TYPE" val="2"/>
  <p:tag name="KSO_WM_UNIT_DEC_AREA_ID" val="e869350273174e2e9cf987c5c84699d2"/>
  <p:tag name="KSO_WM_UNIT_DECORATE_INFO" val="{&quot;DecorateInfoH&quot;:{&quot;IsAbs&quot;:false},&quot;DecorateInfoW&quot;:{&quot;IsAbs&quot;:false},&quot;DecorateInfoX&quot;:{&quot;IsAbs&quot;:true,&quot;Pos&quot;:2},&quot;DecorateInfoY&quot;:{&quot;IsAbs&quot;:true,&quot;Pos&quot;:2},&quot;ReferentInfo&quot;:{&quot;Id&quot;:&quot;a08f990cd64c45e0899b5be86c0bd46a&quot;,&quot;X&quot;:{&quot;Pos&quot;:2},&quot;Y&quot;:{&quot;Pos&quot;:2}},&quot;whChangeMode&quot;:1}"/>
  <p:tag name="KSO_WM_CHIP_GROUPID" val="5f5ee1ca4d6848d78f644aec"/>
  <p:tag name="KSO_WM_CHIP_XID" val="5f5ee1ca4d6848d78f644aec"/>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606570734054ed1e2fb81563"/>
  <p:tag name="KSO_WM_TEMPLATE_ASSEMBLE_GROUPID" val="606570734054ed1e2fb81563"/>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198_1*i*2"/>
  <p:tag name="KSO_WM_TEMPLATE_CATEGORY" val="diagram"/>
  <p:tag name="KSO_WM_TEMPLATE_INDEX" val="20217198"/>
  <p:tag name="KSO_WM_UNIT_LAYERLEVEL" val="1"/>
  <p:tag name="KSO_WM_TAG_VERSION" val="1.0"/>
  <p:tag name="KSO_WM_BEAUTIFY_FLAG" val="#wm#"/>
  <p:tag name="KSO_WM_UNIT_BLOCK" val="0"/>
  <p:tag name="KSO_WM_UNIT_SM_LIMIT_TYPE" val="2"/>
  <p:tag name="KSO_WM_UNIT_DEC_AREA_ID" val="828bce72a8ce44e884a4318b0875b502"/>
  <p:tag name="KSO_WM_UNIT_DECORATE_INFO" val="{&quot;DecorateInfoH&quot;:{&quot;IsAbs&quot;:false},&quot;DecorateInfoW&quot;:{&quot;IsAbs&quot;:false},&quot;DecorateInfoX&quot;:{&quot;IsAbs&quot;:true,&quot;Pos&quot;:2},&quot;DecorateInfoY&quot;:{&quot;IsAbs&quot;:true,&quot;Pos&quot;:2},&quot;ReferentInfo&quot;:{&quot;Id&quot;:&quot;3ce54efdd7fa42059cb8448745be516f&quot;,&quot;X&quot;:{&quot;Pos&quot;:2},&quot;Y&quot;:{&quot;Pos&quot;:2}},&quot;whChangeMode&quot;:1}"/>
  <p:tag name="KSO_WM_CHIP_GROUPID" val="5f5ee1ca4d6848d78f644aec"/>
  <p:tag name="KSO_WM_CHIP_XID" val="5f5ee1ca4d6848d78f644aec"/>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606570734054ed1e2fb81563"/>
  <p:tag name="KSO_WM_TEMPLATE_ASSEMBLE_GROUPID" val="606570734054ed1e2fb81563"/>
</p:tagLst>
</file>

<file path=ppt/tags/tag1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198_1*i*3"/>
  <p:tag name="KSO_WM_TEMPLATE_CATEGORY" val="diagram"/>
  <p:tag name="KSO_WM_TEMPLATE_INDEX" val="20217198"/>
  <p:tag name="KSO_WM_UNIT_LAYERLEVEL" val="1"/>
  <p:tag name="KSO_WM_TAG_VERSION" val="1.0"/>
  <p:tag name="KSO_WM_BEAUTIFY_FLAG" val="#wm#"/>
  <p:tag name="KSO_WM_UNIT_BLOCK" val="0"/>
  <p:tag name="KSO_WM_UNIT_SM_LIMIT_TYPE" val="2"/>
  <p:tag name="KSO_WM_UNIT_DEC_AREA_ID" val="3ce54efdd7fa42059cb8448745be516f"/>
  <p:tag name="KSO_WM_UNIT_DECORATE_INFO" val="{&quot;DecorateInfoH&quot;:{&quot;IsAbs&quot;:false},&quot;DecorateInfoW&quot;:{&quot;IsAbs&quot;:false},&quot;DecorateInfoX&quot;:{&quot;IsAbs&quot;:true,&quot;Pos&quot;:1},&quot;DecorateInfoY&quot;:{&quot;IsAbs&quot;:true,&quot;Pos&quot;:1},&quot;ReferentInfo&quot;:{&quot;Id&quot;:&quot;26867a5bbc3a4a5793c82d72d89a0049;40dd845daf6f4f2c97e7655b095db895&quot;,&quot;X&quot;:{&quot;Pos&quot;:1},&quot;Y&quot;:{&quot;Pos&quot;:1}},&quot;whChangeMode&quot;:1}"/>
  <p:tag name="KSO_WM_CHIP_GROUPID" val="5f5ee1ca4d6848d78f644aec"/>
  <p:tag name="KSO_WM_CHIP_XID" val="5f5ee1ca4d6848d78f644aec"/>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606570734054ed1e2fb81563"/>
  <p:tag name="KSO_WM_TEMPLATE_ASSEMBLE_GROUPID" val="606570734054ed1e2fb81563"/>
</p:tagLst>
</file>

<file path=ppt/tags/tag1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198_1*i*4"/>
  <p:tag name="KSO_WM_TEMPLATE_CATEGORY" val="diagram"/>
  <p:tag name="KSO_WM_TEMPLATE_INDEX" val="20217198"/>
  <p:tag name="KSO_WM_UNIT_LAYERLEVEL" val="1"/>
  <p:tag name="KSO_WM_TAG_VERSION" val="1.0"/>
  <p:tag name="KSO_WM_BEAUTIFY_FLAG" val="#wm#"/>
  <p:tag name="KSO_WM_UNIT_BLOCK" val="0"/>
  <p:tag name="KSO_WM_UNIT_SM_LIMIT_TYPE" val="2"/>
  <p:tag name="KSO_WM_UNIT_DEC_AREA_ID" val="a08f990cd64c45e0899b5be86c0bd46a"/>
  <p:tag name="KSO_WM_UNIT_DECORATE_INFO" val="{&quot;DecorateInfoH&quot;:{&quot;IsAbs&quot;:false},&quot;DecorateInfoW&quot;:{&quot;IsAbs&quot;:false},&quot;DecorateInfoX&quot;:{&quot;IsAbs&quot;:true,&quot;Pos&quot;:1},&quot;DecorateInfoY&quot;:{&quot;IsAbs&quot;:true,&quot;Pos&quot;:1},&quot;ReferentInfo&quot;:{&quot;Id&quot;:&quot;f982bed9adc2442ca26ef8712ad9a75d;d674e8d2a3f3465dac0e8cc0df0eb1f4&quot;,&quot;X&quot;:{&quot;Pos&quot;:1},&quot;Y&quot;:{&quot;Pos&quot;:1}},&quot;whChangeMode&quot;:1}"/>
  <p:tag name="KSO_WM_CHIP_GROUPID" val="5f5ee1ca4d6848d78f644aec"/>
  <p:tag name="KSO_WM_CHIP_XID" val="5f5ee1ca4d6848d78f644aec"/>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606570734054ed1e2fb81563"/>
  <p:tag name="KSO_WM_TEMPLATE_ASSEMBLE_GROUPID" val="606570734054ed1e2fb81563"/>
</p:tagLst>
</file>

<file path=ppt/tags/tag1123.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7198_1*a*1"/>
  <p:tag name="KSO_WM_TEMPLATE_CATEGORY" val="diagram"/>
  <p:tag name="KSO_WM_TEMPLATE_INDEX" val="2021719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8df7668c464b829c386c4e5fe049e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96a98217a104b10b726d7d37e1744cf"/>
  <p:tag name="KSO_WM_UNIT_TEXT_FILL_FORE_SCHEMECOLOR_INDEX_BRIGHTNESS" val="0"/>
  <p:tag name="KSO_WM_UNIT_TEXT_FILL_FORE_SCHEMECOLOR_INDEX" val="13"/>
  <p:tag name="KSO_WM_UNIT_TEXT_FILL_TYPE" val="1"/>
  <p:tag name="KSO_WM_TEMPLATE_ASSEMBLE_XID" val="606570734054ed1e2fb81563"/>
  <p:tag name="KSO_WM_TEMPLATE_ASSEMBLE_GROUPID" val="606570734054ed1e2fb81563"/>
</p:tagLst>
</file>

<file path=ppt/tags/tag1124.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1_1"/>
  <p:tag name="KSO_WM_UNIT_ID" val="diagram20217198_1*h_a*1_1"/>
  <p:tag name="KSO_WM_TEMPLATE_CATEGORY" val="diagram"/>
  <p:tag name="KSO_WM_TEMPLATE_INDEX" val="20217198"/>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26867a5bbc3a4a5793c82d72d89a004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9175951118746ab968f40953a81644d"/>
  <p:tag name="KSO_WM_UNIT_TEXT_FILL_FORE_SCHEMECOLOR_INDEX_BRIGHTNESS" val="0"/>
  <p:tag name="KSO_WM_UNIT_TEXT_FILL_FORE_SCHEMECOLOR_INDEX" val="13"/>
  <p:tag name="KSO_WM_UNIT_TEXT_FILL_TYPE" val="1"/>
  <p:tag name="KSO_WM_TEMPLATE_ASSEMBLE_XID" val="606570734054ed1e2fb81563"/>
  <p:tag name="KSO_WM_TEMPLATE_ASSEMBLE_GROUPID" val="606570734054ed1e2fb81563"/>
</p:tagLst>
</file>

<file path=ppt/tags/tag1125.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7198_1*h_f*1_1"/>
  <p:tag name="KSO_WM_TEMPLATE_CATEGORY" val="diagram"/>
  <p:tag name="KSO_WM_TEMPLATE_INDEX" val="20217198"/>
  <p:tag name="KSO_WM_UNIT_LAYERLEVEL" val="1_1"/>
  <p:tag name="KSO_WM_TAG_VERSION" val="1.0"/>
  <p:tag name="KSO_WM_BEAUTIFY_FLAG" val="#wm#"/>
  <p:tag name="KSO_WM_UNIT_SUBTYPE" val="a"/>
  <p:tag name="KSO_WM_UNIT_DEFAULT_FONT" val="14;20;2"/>
  <p:tag name="KSO_WM_UNIT_BLOCK" val="0"/>
  <p:tag name="KSO_WM_UNIT_VALUE" val="102"/>
  <p:tag name="KSO_WM_UNIT_SHOW_EDIT_AREA_INDICATION" val="1"/>
  <p:tag name="KSO_WM_CHIP_GROUPID" val="5e6b05b36848fb12bee65ad8"/>
  <p:tag name="KSO_WM_CHIP_XID" val="5e6b05b36848fb12bee65ada"/>
  <p:tag name="KSO_WM_UNIT_DEC_AREA_ID" val="40dd845daf6f4f2c97e7655b095db89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9175951118746ab968f40953a81644d"/>
  <p:tag name="KSO_WM_UNIT_TEXT_FILL_FORE_SCHEMECOLOR_INDEX_BRIGHTNESS" val="0.25"/>
  <p:tag name="KSO_WM_UNIT_TEXT_FILL_FORE_SCHEMECOLOR_INDEX" val="13"/>
  <p:tag name="KSO_WM_UNIT_TEXT_FILL_TYPE" val="1"/>
  <p:tag name="KSO_WM_TEMPLATE_ASSEMBLE_XID" val="606570734054ed1e2fb81563"/>
  <p:tag name="KSO_WM_TEMPLATE_ASSEMBLE_GROUPID" val="606570734054ed1e2fb81563"/>
</p:tagLst>
</file>

<file path=ppt/tags/tag1126.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2_1"/>
  <p:tag name="KSO_WM_UNIT_ID" val="diagram20217198_1*h_a*2_1"/>
  <p:tag name="KSO_WM_TEMPLATE_CATEGORY" val="diagram"/>
  <p:tag name="KSO_WM_TEMPLATE_INDEX" val="20217198"/>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f982bed9adc2442ca26ef8712ad9a75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d73f3b7c3434755a704bc7f4714911b"/>
  <p:tag name="KSO_WM_UNIT_TEXT_FILL_FORE_SCHEMECOLOR_INDEX_BRIGHTNESS" val="0"/>
  <p:tag name="KSO_WM_UNIT_TEXT_FILL_FORE_SCHEMECOLOR_INDEX" val="13"/>
  <p:tag name="KSO_WM_UNIT_TEXT_FILL_TYPE" val="1"/>
  <p:tag name="KSO_WM_TEMPLATE_ASSEMBLE_XID" val="606570734054ed1e2fb81563"/>
  <p:tag name="KSO_WM_TEMPLATE_ASSEMBLE_GROUPID" val="606570734054ed1e2fb81563"/>
</p:tagLst>
</file>

<file path=ppt/tags/tag1127.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17198_1*h_f*2_1"/>
  <p:tag name="KSO_WM_TEMPLATE_CATEGORY" val="diagram"/>
  <p:tag name="KSO_WM_TEMPLATE_INDEX" val="20217198"/>
  <p:tag name="KSO_WM_UNIT_LAYERLEVEL" val="1_1"/>
  <p:tag name="KSO_WM_TAG_VERSION" val="1.0"/>
  <p:tag name="KSO_WM_BEAUTIFY_FLAG" val="#wm#"/>
  <p:tag name="KSO_WM_UNIT_SUBTYPE" val="a"/>
  <p:tag name="KSO_WM_UNIT_DEFAULT_FONT" val="14;20;2"/>
  <p:tag name="KSO_WM_UNIT_BLOCK" val="0"/>
  <p:tag name="KSO_WM_UNIT_VALUE" val="102"/>
  <p:tag name="KSO_WM_UNIT_SHOW_EDIT_AREA_INDICATION" val="1"/>
  <p:tag name="KSO_WM_CHIP_GROUPID" val="5e6b05b36848fb12bee65ad8"/>
  <p:tag name="KSO_WM_CHIP_XID" val="5e6b05b36848fb12bee65ada"/>
  <p:tag name="KSO_WM_UNIT_DEC_AREA_ID" val="d674e8d2a3f3465dac0e8cc0df0eb1f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d73f3b7c3434755a704bc7f4714911b"/>
  <p:tag name="KSO_WM_UNIT_TEXT_FILL_FORE_SCHEMECOLOR_INDEX_BRIGHTNESS" val="0.25"/>
  <p:tag name="KSO_WM_UNIT_TEXT_FILL_FORE_SCHEMECOLOR_INDEX" val="13"/>
  <p:tag name="KSO_WM_UNIT_TEXT_FILL_TYPE" val="1"/>
  <p:tag name="KSO_WM_TEMPLATE_ASSEMBLE_XID" val="606570734054ed1e2fb81563"/>
  <p:tag name="KSO_WM_TEMPLATE_ASSEMBLE_GROUPID" val="606570734054ed1e2fb81563"/>
</p:tagLst>
</file>

<file path=ppt/tags/tag1128.xml><?xml version="1.0" encoding="utf-8"?>
<p:tagLst xmlns:p="http://schemas.openxmlformats.org/presentationml/2006/main">
  <p:tag name="KSO_WM_TEMPLATE_CATEGORY" val="diagram"/>
  <p:tag name="KSO_WM_TEMPLATE_INDEX" val="20217198"/>
  <p:tag name="KSO_WM_SLIDE_BK_DARK_LIGHT" val="2"/>
  <p:tag name="KSO_WM_SLIDE_BACKGROUND_TYPE" val="general"/>
  <p:tag name="KSO_WM_SLIDE_ID" val="diagram2021719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03.949*192.7"/>
  <p:tag name="KSO_WM_SLIDE_POSITION" val="84*239.3"/>
  <p:tag name="KSO_WM_TAG_VERSION" val="1.0"/>
  <p:tag name="KSO_WM_BEAUTIFY_FLAG" val="#wm#"/>
  <p:tag name="KSO_WM_SLIDE_LAYOUT" val="a_h"/>
  <p:tag name="KSO_WM_SLIDE_LAYOUT_CNT" val="1_2"/>
  <p:tag name="KSO_WM_SLIDE_LAYOUT_INFO" val="{&quot;backgroundInfo&quot;:[{&quot;bottom&quot;:0,&quot;bottomAbs&quot;:false,&quot;left&quot;:0,&quot;leftAbs&quot;:false,&quot;right&quot;:0,&quot;rightAbs&quot;:false,&quot;top&quot;:0,&quot;topAbs&quot;:false,&quot;type&quot;:&quot;general&quot;}],&quot;id&quot;:&quot;2021-04-01T16:17:47&quot;,&quot;maxSize&quot;:{&quot;size1&quot;:26.699999999999999},&quot;minSize&quot;:{&quot;size1&quot;:20},&quot;normalSize&quot;:{&quot;size1&quot;:26.699999999999999},&quot;subLayout&quot;:[{&quot;id&quot;:&quot;2021-04-01T16:17:47&quot;,&quot;margin&quot;:{&quot;bottom&quot;:0.026000002399086952,&quot;left&quot;:1.2697499990463257,&quot;right&quot;:1.2697499990463257,&quot;top&quot;:1.6929999589920044},&quot;type&quot;:0},{&quot;direction&quot;:1,&quot;id&quot;:&quot;2021-04-01T16:17:47&quot;,&quot;maxSize&quot;:{&quot;size1&quot;:62.5},&quot;minSize&quot;:{&quot;size1&quot;:30},&quot;normalSize&quot;:{&quot;size1&quot;:46.299999999999997},&quot;subLayout&quot;:[{&quot;id&quot;:&quot;2021-04-01T16:17:47&quot;,&quot;margin&quot;:{&quot;bottom&quot;:2.5399999618530273,&quot;left&quot;:2.2222499847412109,&quot;right&quot;:0.019500002264976501,&quot;top&quot;:2.0899999141693115},&quot;maxSize&quot;:{&quot;size1&quot;:41.010597064258754},&quot;minSize&quot;:{&quot;size1&quot;:25.110597064258748},&quot;normalSize&quot;:{&quot;size1&quot;:25.465218811635641},&quot;subLayout&quot;:[{&quot;id&quot;:&quot;2021-04-01T16:17:47&quot;,&quot;margin&quot;:{&quot;bottom&quot;:0.046930059790611267,&quot;left&quot;:2.2222499847412109,&quot;right&quot;:0.019500002264976501,&quot;top&quot;:2.0899999141693115},&quot;type&quot;:0},{&quot;id&quot;:&quot;2021-04-01T16:17:47&quot;,&quot;margin&quot;:{&quot;bottom&quot;:2.5399999618530273,&quot;left&quot;:2.2222499847412109,&quot;right&quot;:0.019500002264976501,&quot;top&quot;:0.14886118471622467},&quot;type&quot;:0}],&quot;type&quot;:0},{&quot;id&quot;:&quot;2021-04-01T16:17:47&quot;,&quot;margin&quot;:{&quot;bottom&quot;:2.5399999618530273,&quot;left&quot;:2.2222499847412109,&quot;right&quot;:1.9049999713897705,&quot;top&quot;:2.1170001029968262},&quot;maxSize&quot;:{&quot;size1&quot;:41.010597064258754},&quot;minSize&quot;:{&quot;size1&quot;:25.110597064258748},&quot;normalSize&quot;:{&quot;size1&quot;:41.00707539585941},&quot;subLayout&quot;:[{&quot;id&quot;:&quot;2021-04-01T16:17:47&quot;,&quot;margin&quot;:{&quot;bottom&quot;:0.046930059790611267,&quot;left&quot;:2.2222499847412109,&quot;right&quot;:1.9049999713897705,&quot;top&quot;:2.1170001029968262},&quot;type&quot;:0},{&quot;id&quot;:&quot;2021-04-01T16:17:47&quot;,&quot;margin&quot;:{&quot;bottom&quot;:2.5399999618530273,&quot;left&quot;:2.2222499847412109,&quot;right&quot;:1.9049999713897705,&quot;top&quot;:0.14886118471622467},&quot;type&quot;:0}],&quot;type&quot;:0}],&quot;type&quot;:0}],&quot;type&quot;:0}"/>
  <p:tag name="KSO_WM_SLIDE_CAN_ADD_NAVIGATION" val="1"/>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ee1ca4d6848d78f644aec"/>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big_font&quot;:false,&quot;picture_toward&quot;:0,&quot;picture_dockside&quot;:[],&quot;fill_id&quot;:&quot;2309cd69c72c4ec9add97218b8be879d&quot;,&quot;fill_align&quot;:&quot;cm&quot;,&quot;chip_types&quot;:[&quot;text&quot;,&quot;picture&quot;]},{&quot;text_align&quot;:&quot;lm&quot;,&quot;text_direction&quot;:&quot;horizontal&quot;,&quot;support_big_font&quot;:false,&quot;picture_toward&quot;:0,&quot;picture_dockside&quot;:[],&quot;fill_id&quot;:&quot;f9453295f896499082c4596d22b07337&quot;,&quot;fill_align&quot;:&quot;cm&quot;,&quot;chip_types&quot;:[&quot;text&quot;,&quot;picture&quot;]}]]"/>
  <p:tag name="KSO_WM_CHIP_DECFILLPROP" val="[]"/>
  <p:tag name="KSO_WM_CHIP_GROUPID" val="5f5ee1ca4d6848d78f644aec"/>
  <p:tag name="KSO_WM_SLIDE_SUPPORT_FEATURE_TYPE" val="0"/>
  <p:tag name="KSO_WM_TEMPLATE_ASSEMBLE_XID" val="606570734054ed1e2fb81563"/>
  <p:tag name="KSO_WM_TEMPLATE_ASSEMBLE_GROUPID" val="606570734054ed1e2fb81563"/>
</p:tagLst>
</file>

<file path=ppt/tags/tag1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137.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138.xml><?xml version="1.0" encoding="utf-8"?>
<p:tagLst xmlns:p="http://schemas.openxmlformats.org/presentationml/2006/main">
  <p:tag name="KSO_WM_BEAUTIFY_FLAG" val="#wm#"/>
  <p:tag name="KSO_WM_UNIT_TYPE" val="β"/>
</p:tagLst>
</file>

<file path=ppt/tags/tag1139.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42.xml><?xml version="1.0" encoding="utf-8"?>
<p:tagLst xmlns:p="http://schemas.openxmlformats.org/presentationml/2006/main">
  <p:tag name="KSO_WM_UNIT_COLOR_SCHEME_SHAPE_ID" val="5"/>
  <p:tag name="KSO_WM_UNIT_FOIL_COLOR" val="1"/>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212795_1*i*1"/>
  <p:tag name="KSO_WM_TEMPLATE_CATEGORY" val="diagram"/>
  <p:tag name="KSO_WM_TEMPLATE_INDEX" val="20212795"/>
  <p:tag name="KSO_WM_UNIT_LAYERLEVEL" val="1"/>
  <p:tag name="KSO_WM_TAG_VERSION" val="1.0"/>
  <p:tag name="KSO_WM_BEAUTIFY_FLAG" val="#wm#"/>
  <p:tag name="KSO_WM_UNIT_BLOCK" val="0"/>
  <p:tag name="KSO_WM_UNIT_SM_LIMIT_TYPE" val="2"/>
  <p:tag name="KSO_WM_UNIT_DEC_AREA_ID" val="2fa145bd3ce240cdac5a3fce36474b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dbec2fa6683b8872baabf"/>
  <p:tag name="KSO_WM_CHIP_XID" val="5eedbec2fa6683b8872baac0"/>
  <p:tag name="KSO_WM_UNIT_FILL_FORE_SCHEMECOLOR_INDEX_BRIGHTNESS" val="0"/>
  <p:tag name="KSO_WM_UNIT_FILL_FORE_SCHEMECOLOR_INDEX" val="16"/>
  <p:tag name="KSO_WM_UNIT_FILL_TYPE" val="1"/>
  <p:tag name="KSO_WM_UNIT_VALUE" val="833"/>
  <p:tag name="KSO_WM_TEMPLATE_ASSEMBLE_XID" val="60656f514054ed1e2fb807bb"/>
  <p:tag name="KSO_WM_TEMPLATE_ASSEMBLE_GROUPID" val="60656f514054ed1e2fb807bb"/>
</p:tagLst>
</file>

<file path=ppt/tags/tag1143.xml><?xml version="1.0" encoding="utf-8"?>
<p:tagLst xmlns:p="http://schemas.openxmlformats.org/presentationml/2006/main">
  <p:tag name="KSO_WM_UNIT_COLOR_SCHEME_SHAPE_ID" val="6"/>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2"/>
  <p:tag name="KSO_WM_UNIT_ID" val="diagram20212795_1*i*2"/>
  <p:tag name="KSO_WM_TEMPLATE_CATEGORY" val="diagram"/>
  <p:tag name="KSO_WM_TEMPLATE_INDEX" val="20212795"/>
  <p:tag name="KSO_WM_UNIT_LAYERLEVEL" val="1"/>
  <p:tag name="KSO_WM_TAG_VERSION" val="1.0"/>
  <p:tag name="KSO_WM_BEAUTIFY_FLAG" val="#wm#"/>
  <p:tag name="KSO_WM_UNIT_BLOCK" val="0"/>
  <p:tag name="KSO_WM_UNIT_SM_LIMIT_TYPE" val="3"/>
  <p:tag name="KSO_WM_UNIT_DEC_AREA_ID" val="d7d48ecdf2834254b3430afcf23f6955"/>
  <p:tag name="KSO_WM_UNIT_DECORATE_INFO" val="{&quot;DecorateInfoH&quot;:{&quot;IsAbs&quot;:true},&quot;DecorateInfoW&quot;:{&quot;IsAbs&quot;:false},&quot;DecorateInfoX&quot;:{&quot;IsAbs&quot;:true,&quot;Pos&quot;:2},&quot;DecorateInfoY&quot;:{&quot;IsAbs&quot;:true,&quot;Pos&quot;:1},&quot;ReferentInfo&quot;:{&quot;Id&quot;:&quot;320a74f8add64b71a2b7da13709a2786&quot;,&quot;X&quot;:{&quot;Pos&quot;:0},&quot;Y&quot;:{&quot;Pos&quot;:1}},&quot;whChangeMode&quot;:0}"/>
  <p:tag name="KSO_WM_CHIP_GROUPID" val="5eedbec2fa6683b8872baabf"/>
  <p:tag name="KSO_WM_CHIP_XID" val="5eedbec2fa6683b8872baac0"/>
  <p:tag name="KSO_WM_UNIT_LINE_FORE_SCHEMECOLOR_INDEX_BRIGHTNESS" val="-0.15"/>
  <p:tag name="KSO_WM_UNIT_LINE_FORE_SCHEMECOLOR_INDEX" val="14"/>
  <p:tag name="KSO_WM_UNIT_LINE_FILL_TYPE" val="2"/>
  <p:tag name="KSO_WM_TEMPLATE_ASSEMBLE_XID" val="60656f514054ed1e2fb807bb"/>
  <p:tag name="KSO_WM_TEMPLATE_ASSEMBLE_GROUPID" val="60656f514054ed1e2fb807bb"/>
</p:tagLst>
</file>

<file path=ppt/tags/tag1144.xml><?xml version="1.0" encoding="utf-8"?>
<p:tagLst xmlns:p="http://schemas.openxmlformats.org/presentationml/2006/main">
  <p:tag name="KSO_WM_UNIT_COLOR_SCHEME_SHAPE_ID" val="11"/>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3"/>
  <p:tag name="KSO_WM_UNIT_ID" val="diagram20212795_1*i*3"/>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51198e6fdd3749dcac7b23f4a5bd7c70"/>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145.xml><?xml version="1.0" encoding="utf-8"?>
<p:tagLst xmlns:p="http://schemas.openxmlformats.org/presentationml/2006/main">
  <p:tag name="KSO_WM_UNIT_COLOR_SCHEME_SHAPE_ID" val="12"/>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4"/>
  <p:tag name="KSO_WM_UNIT_ID" val="diagram20212795_1*i*4"/>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62832074f2b848a7a587f596bebaf00c"/>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146.xml><?xml version="1.0" encoding="utf-8"?>
<p:tagLst xmlns:p="http://schemas.openxmlformats.org/presentationml/2006/main">
  <p:tag name="KSO_WM_UNIT_COLOR_SCHEME_SHAPE_ID" val="8"/>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5"/>
  <p:tag name="KSO_WM_UNIT_ID" val="diagram20212795_1*i*5"/>
  <p:tag name="KSO_WM_TEMPLATE_CATEGORY" val="diagram"/>
  <p:tag name="KSO_WM_TEMPLATE_INDEX" val="20212795"/>
  <p:tag name="KSO_WM_UNIT_LAYERLEVEL" val="1"/>
  <p:tag name="KSO_WM_TAG_VERSION" val="1.0"/>
  <p:tag name="KSO_WM_BEAUTIFY_FLAG" val="#wm#"/>
  <p:tag name="KSO_WM_UNIT_BLOCK" val="0"/>
  <p:tag name="KSO_WM_UNIT_DEC_AREA_ID" val="a52b18150ed04f878f9f1139ee47ce0b"/>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147.xml><?xml version="1.0" encoding="utf-8"?>
<p:tagLst xmlns:p="http://schemas.openxmlformats.org/presentationml/2006/main">
  <p:tag name="KSO_WM_UNIT_COLOR_SCHEME_SHAPE_ID" val="9"/>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6"/>
  <p:tag name="KSO_WM_UNIT_ID" val="diagram20212795_1*i*6"/>
  <p:tag name="KSO_WM_TEMPLATE_CATEGORY" val="diagram"/>
  <p:tag name="KSO_WM_TEMPLATE_INDEX" val="20212795"/>
  <p:tag name="KSO_WM_UNIT_LAYERLEVEL" val="1"/>
  <p:tag name="KSO_WM_TAG_VERSION" val="1.0"/>
  <p:tag name="KSO_WM_BEAUTIFY_FLAG" val="#wm#"/>
  <p:tag name="KSO_WM_UNIT_BLOCK" val="0"/>
  <p:tag name="KSO_WM_UNIT_DEC_AREA_ID" val="4a69b7c9be7d4b01a275ebabbf57f3b0"/>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14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95_1*f*1"/>
  <p:tag name="KSO_WM_TEMPLATE_CATEGORY" val="diagram"/>
  <p:tag name="KSO_WM_TEMPLATE_INDEX" val="20212795"/>
  <p:tag name="KSO_WM_UNIT_LAYERLEVEL" val="1"/>
  <p:tag name="KSO_WM_TAG_VERSION" val="1.0"/>
  <p:tag name="KSO_WM_BEAUTIFY_FLAG" val="#wm#"/>
  <p:tag name="KSO_WM_UNIT_DEFAULT_FONT" val="14;20;2"/>
  <p:tag name="KSO_WM_UNIT_BLOCK" val="0"/>
  <p:tag name="KSO_WM_UNIT_VALUE" val="91"/>
  <p:tag name="KSO_WM_UNIT_SHOW_EDIT_AREA_INDICATION" val="1"/>
  <p:tag name="KSO_WM_CHIP_GROUPID" val="5e6b05596848fb12bee65ac8"/>
  <p:tag name="KSO_WM_CHIP_XID" val="5e6b05596848fb12bee65aca"/>
  <p:tag name="KSO_WM_UNIT_DEC_AREA_ID" val="320a74f8add64b71a2b7da13709a27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b53cf9dc5b84b71862a578594f64f33"/>
  <p:tag name="KSO_WM_UNIT_SUPPORT_UNIT_TYPE" val="[&quot;d&quot;,&quot;α&quot;]"/>
  <p:tag name="KSO_WM_UNIT_TEXT_FILL_FORE_SCHEMECOLOR_INDEX_BRIGHTNESS" val="0.25"/>
  <p:tag name="KSO_WM_UNIT_TEXT_FILL_FORE_SCHEMECOLOR_INDEX" val="13"/>
  <p:tag name="KSO_WM_UNIT_TEXT_FILL_TYPE" val="1"/>
  <p:tag name="KSO_WM_TEMPLATE_ASSEMBLE_XID" val="60656f514054ed1e2fb807bb"/>
  <p:tag name="KSO_WM_TEMPLATE_ASSEMBLE_GROUPID" val="60656f514054ed1e2fb807bb"/>
</p:tagLst>
</file>

<file path=ppt/tags/tag1149.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12795_1*a*1"/>
  <p:tag name="KSO_WM_TEMPLATE_CATEGORY" val="diagram"/>
  <p:tag name="KSO_WM_TEMPLATE_INDEX" val="2021279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d4bdd9b30c64d769f599672c06332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0a945b94e84ce9a62e4cf30ba6635b"/>
  <p:tag name="KSO_WM_UNIT_TEXT_FILL_FORE_SCHEMECOLOR_INDEX_BRIGHTNESS" val="0"/>
  <p:tag name="KSO_WM_UNIT_TEXT_FILL_FORE_SCHEMECOLOR_INDEX" val="13"/>
  <p:tag name="KSO_WM_UNIT_TEXT_FILL_TYPE" val="1"/>
  <p:tag name="KSO_WM_TEMPLATE_ASSEMBLE_XID" val="60656f514054ed1e2fb807bb"/>
  <p:tag name="KSO_WM_TEMPLATE_ASSEMBLE_GROUPID" val="60656f514054ed1e2fb807bb"/>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0.xml><?xml version="1.0" encoding="utf-8"?>
<p:tagLst xmlns:p="http://schemas.openxmlformats.org/presentationml/2006/main">
  <p:tag name="KSO_WM_TEMPLATE_CATEGORY" val="diagram"/>
  <p:tag name="KSO_WM_TEMPLATE_INDEX" val="20212795"/>
  <p:tag name="KSO_WM_SLIDE_BK_DARK_LIGHT" val="2"/>
  <p:tag name="KSO_WM_SLIDE_BACKGROUND_TYPE" val="general"/>
  <p:tag name="KSO_WM_SLIDE_LAYOUT_INFO" val="{&quot;backgroundInfo&quot;:[{&quot;bottom&quot;:0,&quot;bottomAbs&quot;:false,&quot;left&quot;:0,&quot;leftAbs&quot;:false,&quot;right&quot;:0,&quot;rightAbs&quot;:false,&quot;top&quot;:0,&quot;topAbs&quot;:false,&quot;type&quot;:&quot;general&quot;}],&quot;direction&quot;:1,&quot;id&quot;:&quot;2021-04-01T15:39:49&quot;,&quot;maxSize&quot;:{&quot;size1&quot;:48.799999999999997},&quot;minSize&quot;:{&quot;size1&quot;:40},&quot;normalSize&quot;:{&quot;size1&quot;:46.612499999999997},&quot;subLayout&quot;:[{&quot;id&quot;:&quot;2021-04-01T15:39:49&quot;,&quot;margin&quot;:{&quot;bottom&quot;:6.7729997634887695,&quot;left&quot;:3.0164997577667236,&quot;right&quot;:0.47624999284744263,&quot;top&quot;:6.7729997634887695},&quot;type&quot;:0},{&quot;id&quot;:&quot;2021-04-01T15:39:49&quot;,&quot;margin&quot;:{&quot;bottom&quot;:4.0219998359680176,&quot;left&quot;:2.5402500629425049,&quot;right&quot;:3.4927496910095215,&quot;top&quot;:4.0219998359680176},&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57372a9ed1b6474e8df08a7445de7597&quot;,&quot;fill_align&quot;:&quot;lm&quot;,&quot;chip_types&quot;:[&quot;pictext&quot;,&quot;text&quot;,&quot;picture&quot;,&quot;chart&quot;]},{&quot;text_align&quot;:&quot;cm&quot;,&quot;text_direction&quot;:&quot;horizontal&quot;,&quot;support_big_font&quot;:false,&quot;fill_id&quot;:&quot;4df981a4516a4b4cba0fdbbf715feb1c&quot;,&quot;fill_align&quot;:&quot;cm&quot;,&quot;chip_types&quot;:[&quot;header&quot;]}],[{&quot;text_align&quot;:&quot;lm&quot;,&quot;text_direction&quot;:&quot;horizontal&quot;,&quot;support_big_font&quot;:false,&quot;fill_id&quot;:&quot;57372a9ed1b6474e8df08a7445de7597&quot;,&quot;fill_align&quot;:&quot;cm&quot;,&quot;chip_types&quot;:[&quot;pictext&quot;,&quot;text&quot;,&quot;picture&quot;,&quot;chart&quot;]},{&quot;text_align&quot;:&quot;lm&quot;,&quot;text_direction&quot;:&quot;horizontal&quot;,&quot;support_big_font&quot;:false,&quot;fill_id&quot;:&quot;4df981a4516a4b4cba0fdbbf715feb1c&quot;,&quot;fill_align&quot;:&quot;cm&quot;,&quot;chip_types&quot;:[&quot;text&quot;]}]]"/>
  <p:tag name="KSO_WM_SLIDE_ID" val="diagram202127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792*396"/>
  <p:tag name="KSO_WM_SLIDE_POSITION" val="84*72"/>
  <p:tag name="KSO_WM_TAG_VERSION" val="1.0"/>
  <p:tag name="KSO_WM_BEAUTIFY_FLAG" val="#wm#"/>
  <p:tag name="KSO_WM_SLIDE_LAYOUT" val="a_f"/>
  <p:tag name="KSO_WM_SLIDE_LAYOUT_CNT" val="1_1"/>
  <p:tag name="KSO_WM_CHIP_XID" val="5eedbec2fa6683b8872baac0"/>
  <p:tag name="KSO_WM_CHIP_DECFILLPROP" val="[]"/>
  <p:tag name="KSO_WM_SLIDE_BACKGROUND" val="[&quot;general&quot;]"/>
  <p:tag name="KSO_WM_SLIDE_CAN_ADD_NAVIGATION" val="1"/>
  <p:tag name="KSO_WM_CHIP_GROUPID" val="5eedbec2fa6683b8872baabf"/>
  <p:tag name="KSO_WM_SLIDE_SUPPORT_FEATURE_TYPE" val="0"/>
  <p:tag name="KSO_WM_TEMPLATE_ASSEMBLE_XID" val="60656f514054ed1e2fb807bb"/>
  <p:tag name="KSO_WM_TEMPLATE_ASSEMBLE_GROUPID" val="60656f514054ed1e2fb807bb"/>
</p:tagLst>
</file>

<file path=ppt/tags/tag1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159.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60.xml><?xml version="1.0" encoding="utf-8"?>
<p:tagLst xmlns:p="http://schemas.openxmlformats.org/presentationml/2006/main">
  <p:tag name="KSO_WM_BEAUTIFY_FLAG" val="#wm#"/>
  <p:tag name="KSO_WM_UNIT_TYPE" val="β"/>
</p:tagLst>
</file>

<file path=ppt/tags/tag1161.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64.xml><?xml version="1.0" encoding="utf-8"?>
<p:tagLst xmlns:p="http://schemas.openxmlformats.org/presentationml/2006/main">
  <p:tag name="KSO_WM_UNIT_COLOR_SCHEME_SHAPE_ID" val="5"/>
  <p:tag name="KSO_WM_UNIT_FOIL_COLOR" val="1"/>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212795_1*i*1"/>
  <p:tag name="KSO_WM_TEMPLATE_CATEGORY" val="diagram"/>
  <p:tag name="KSO_WM_TEMPLATE_INDEX" val="20212795"/>
  <p:tag name="KSO_WM_UNIT_LAYERLEVEL" val="1"/>
  <p:tag name="KSO_WM_TAG_VERSION" val="1.0"/>
  <p:tag name="KSO_WM_BEAUTIFY_FLAG" val="#wm#"/>
  <p:tag name="KSO_WM_UNIT_BLOCK" val="0"/>
  <p:tag name="KSO_WM_UNIT_SM_LIMIT_TYPE" val="2"/>
  <p:tag name="KSO_WM_UNIT_DEC_AREA_ID" val="2fa145bd3ce240cdac5a3fce36474b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dbec2fa6683b8872baabf"/>
  <p:tag name="KSO_WM_CHIP_XID" val="5eedbec2fa6683b8872baac0"/>
  <p:tag name="KSO_WM_UNIT_FILL_FORE_SCHEMECOLOR_INDEX_BRIGHTNESS" val="0"/>
  <p:tag name="KSO_WM_UNIT_FILL_FORE_SCHEMECOLOR_INDEX" val="16"/>
  <p:tag name="KSO_WM_UNIT_FILL_TYPE" val="1"/>
  <p:tag name="KSO_WM_UNIT_VALUE" val="833"/>
  <p:tag name="KSO_WM_TEMPLATE_ASSEMBLE_XID" val="60656f514054ed1e2fb807bb"/>
  <p:tag name="KSO_WM_TEMPLATE_ASSEMBLE_GROUPID" val="60656f514054ed1e2fb807bb"/>
</p:tagLst>
</file>

<file path=ppt/tags/tag1165.xml><?xml version="1.0" encoding="utf-8"?>
<p:tagLst xmlns:p="http://schemas.openxmlformats.org/presentationml/2006/main">
  <p:tag name="KSO_WM_UNIT_COLOR_SCHEME_SHAPE_ID" val="6"/>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2"/>
  <p:tag name="KSO_WM_UNIT_ID" val="diagram20212795_1*i*2"/>
  <p:tag name="KSO_WM_TEMPLATE_CATEGORY" val="diagram"/>
  <p:tag name="KSO_WM_TEMPLATE_INDEX" val="20212795"/>
  <p:tag name="KSO_WM_UNIT_LAYERLEVEL" val="1"/>
  <p:tag name="KSO_WM_TAG_VERSION" val="1.0"/>
  <p:tag name="KSO_WM_BEAUTIFY_FLAG" val="#wm#"/>
  <p:tag name="KSO_WM_UNIT_BLOCK" val="0"/>
  <p:tag name="KSO_WM_UNIT_SM_LIMIT_TYPE" val="3"/>
  <p:tag name="KSO_WM_UNIT_DEC_AREA_ID" val="d7d48ecdf2834254b3430afcf23f6955"/>
  <p:tag name="KSO_WM_UNIT_DECORATE_INFO" val="{&quot;DecorateInfoH&quot;:{&quot;IsAbs&quot;:true},&quot;DecorateInfoW&quot;:{&quot;IsAbs&quot;:false},&quot;DecorateInfoX&quot;:{&quot;IsAbs&quot;:true,&quot;Pos&quot;:2},&quot;DecorateInfoY&quot;:{&quot;IsAbs&quot;:true,&quot;Pos&quot;:1},&quot;ReferentInfo&quot;:{&quot;Id&quot;:&quot;320a74f8add64b71a2b7da13709a2786&quot;,&quot;X&quot;:{&quot;Pos&quot;:0},&quot;Y&quot;:{&quot;Pos&quot;:1}},&quot;whChangeMode&quot;:0}"/>
  <p:tag name="KSO_WM_CHIP_GROUPID" val="5eedbec2fa6683b8872baabf"/>
  <p:tag name="KSO_WM_CHIP_XID" val="5eedbec2fa6683b8872baac0"/>
  <p:tag name="KSO_WM_UNIT_LINE_FORE_SCHEMECOLOR_INDEX_BRIGHTNESS" val="-0.15"/>
  <p:tag name="KSO_WM_UNIT_LINE_FORE_SCHEMECOLOR_INDEX" val="14"/>
  <p:tag name="KSO_WM_UNIT_LINE_FILL_TYPE" val="2"/>
  <p:tag name="KSO_WM_TEMPLATE_ASSEMBLE_XID" val="60656f514054ed1e2fb807bb"/>
  <p:tag name="KSO_WM_TEMPLATE_ASSEMBLE_GROUPID" val="60656f514054ed1e2fb807bb"/>
</p:tagLst>
</file>

<file path=ppt/tags/tag1166.xml><?xml version="1.0" encoding="utf-8"?>
<p:tagLst xmlns:p="http://schemas.openxmlformats.org/presentationml/2006/main">
  <p:tag name="KSO_WM_UNIT_COLOR_SCHEME_SHAPE_ID" val="11"/>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3"/>
  <p:tag name="KSO_WM_UNIT_ID" val="diagram20212795_1*i*3"/>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51198e6fdd3749dcac7b23f4a5bd7c70"/>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167.xml><?xml version="1.0" encoding="utf-8"?>
<p:tagLst xmlns:p="http://schemas.openxmlformats.org/presentationml/2006/main">
  <p:tag name="KSO_WM_UNIT_COLOR_SCHEME_SHAPE_ID" val="12"/>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4"/>
  <p:tag name="KSO_WM_UNIT_ID" val="diagram20212795_1*i*4"/>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62832074f2b848a7a587f596bebaf00c"/>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168.xml><?xml version="1.0" encoding="utf-8"?>
<p:tagLst xmlns:p="http://schemas.openxmlformats.org/presentationml/2006/main">
  <p:tag name="KSO_WM_UNIT_COLOR_SCHEME_SHAPE_ID" val="8"/>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5"/>
  <p:tag name="KSO_WM_UNIT_ID" val="diagram20212795_1*i*5"/>
  <p:tag name="KSO_WM_TEMPLATE_CATEGORY" val="diagram"/>
  <p:tag name="KSO_WM_TEMPLATE_INDEX" val="20212795"/>
  <p:tag name="KSO_WM_UNIT_LAYERLEVEL" val="1"/>
  <p:tag name="KSO_WM_TAG_VERSION" val="1.0"/>
  <p:tag name="KSO_WM_BEAUTIFY_FLAG" val="#wm#"/>
  <p:tag name="KSO_WM_UNIT_BLOCK" val="0"/>
  <p:tag name="KSO_WM_UNIT_DEC_AREA_ID" val="a52b18150ed04f878f9f1139ee47ce0b"/>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169.xml><?xml version="1.0" encoding="utf-8"?>
<p:tagLst xmlns:p="http://schemas.openxmlformats.org/presentationml/2006/main">
  <p:tag name="KSO_WM_UNIT_COLOR_SCHEME_SHAPE_ID" val="9"/>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6"/>
  <p:tag name="KSO_WM_UNIT_ID" val="diagram20212795_1*i*6"/>
  <p:tag name="KSO_WM_TEMPLATE_CATEGORY" val="diagram"/>
  <p:tag name="KSO_WM_TEMPLATE_INDEX" val="20212795"/>
  <p:tag name="KSO_WM_UNIT_LAYERLEVEL" val="1"/>
  <p:tag name="KSO_WM_TAG_VERSION" val="1.0"/>
  <p:tag name="KSO_WM_BEAUTIFY_FLAG" val="#wm#"/>
  <p:tag name="KSO_WM_UNIT_BLOCK" val="0"/>
  <p:tag name="KSO_WM_UNIT_DEC_AREA_ID" val="4a69b7c9be7d4b01a275ebabbf57f3b0"/>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7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95_1*f*1"/>
  <p:tag name="KSO_WM_TEMPLATE_CATEGORY" val="diagram"/>
  <p:tag name="KSO_WM_TEMPLATE_INDEX" val="20212795"/>
  <p:tag name="KSO_WM_UNIT_LAYERLEVEL" val="1"/>
  <p:tag name="KSO_WM_TAG_VERSION" val="1.0"/>
  <p:tag name="KSO_WM_BEAUTIFY_FLAG" val="#wm#"/>
  <p:tag name="KSO_WM_UNIT_DEFAULT_FONT" val="14;20;2"/>
  <p:tag name="KSO_WM_UNIT_BLOCK" val="0"/>
  <p:tag name="KSO_WM_UNIT_VALUE" val="91"/>
  <p:tag name="KSO_WM_UNIT_SHOW_EDIT_AREA_INDICATION" val="1"/>
  <p:tag name="KSO_WM_CHIP_GROUPID" val="5e6b05596848fb12bee65ac8"/>
  <p:tag name="KSO_WM_CHIP_XID" val="5e6b05596848fb12bee65aca"/>
  <p:tag name="KSO_WM_UNIT_DEC_AREA_ID" val="320a74f8add64b71a2b7da13709a27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b53cf9dc5b84b71862a578594f64f33"/>
  <p:tag name="KSO_WM_UNIT_SUPPORT_UNIT_TYPE" val="[&quot;d&quot;,&quot;α&quot;]"/>
  <p:tag name="KSO_WM_UNIT_TEXT_FILL_FORE_SCHEMECOLOR_INDEX_BRIGHTNESS" val="0.25"/>
  <p:tag name="KSO_WM_UNIT_TEXT_FILL_FORE_SCHEMECOLOR_INDEX" val="13"/>
  <p:tag name="KSO_WM_UNIT_TEXT_FILL_TYPE" val="1"/>
  <p:tag name="KSO_WM_TEMPLATE_ASSEMBLE_XID" val="60656f514054ed1e2fb807bb"/>
  <p:tag name="KSO_WM_TEMPLATE_ASSEMBLE_GROUPID" val="60656f514054ed1e2fb807bb"/>
</p:tagLst>
</file>

<file path=ppt/tags/tag1171.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12795_1*a*1"/>
  <p:tag name="KSO_WM_TEMPLATE_CATEGORY" val="diagram"/>
  <p:tag name="KSO_WM_TEMPLATE_INDEX" val="2021279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d4bdd9b30c64d769f599672c06332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0a945b94e84ce9a62e4cf30ba6635b"/>
  <p:tag name="KSO_WM_UNIT_TEXT_FILL_FORE_SCHEMECOLOR_INDEX_BRIGHTNESS" val="0"/>
  <p:tag name="KSO_WM_UNIT_TEXT_FILL_FORE_SCHEMECOLOR_INDEX" val="13"/>
  <p:tag name="KSO_WM_UNIT_TEXT_FILL_TYPE" val="1"/>
  <p:tag name="KSO_WM_TEMPLATE_ASSEMBLE_XID" val="60656f514054ed1e2fb807bb"/>
  <p:tag name="KSO_WM_TEMPLATE_ASSEMBLE_GROUPID" val="60656f514054ed1e2fb807bb"/>
</p:tagLst>
</file>

<file path=ppt/tags/tag1172.xml><?xml version="1.0" encoding="utf-8"?>
<p:tagLst xmlns:p="http://schemas.openxmlformats.org/presentationml/2006/main">
  <p:tag name="KSO_WM_TEMPLATE_CATEGORY" val="diagram"/>
  <p:tag name="KSO_WM_TEMPLATE_INDEX" val="20212795"/>
  <p:tag name="KSO_WM_SLIDE_BK_DARK_LIGHT" val="2"/>
  <p:tag name="KSO_WM_SLIDE_BACKGROUND_TYPE" val="general"/>
  <p:tag name="KSO_WM_SLIDE_LAYOUT_INFO" val="{&quot;backgroundInfo&quot;:[{&quot;bottom&quot;:0,&quot;bottomAbs&quot;:false,&quot;left&quot;:0,&quot;leftAbs&quot;:false,&quot;right&quot;:0,&quot;rightAbs&quot;:false,&quot;top&quot;:0,&quot;topAbs&quot;:false,&quot;type&quot;:&quot;general&quot;}],&quot;direction&quot;:1,&quot;id&quot;:&quot;2021-04-01T15:39:49&quot;,&quot;maxSize&quot;:{&quot;size1&quot;:49.736977167924245},&quot;minSize&quot;:{&quot;size1&quot;:40.936977167924248},&quot;normalSize&quot;:{&quot;size1&quot;:47.549477167924245},&quot;subLayout&quot;:[{&quot;id&quot;:&quot;2021-04-01T15:39:49&quot;,&quot;margin&quot;:{&quot;bottom&quot;:6.7729997634887695,&quot;left&quot;:3.0164997577667236,&quot;right&quot;:0.47624999284744263,&quot;top&quot;:6.7729997634887695},&quot;type&quot;:0},{&quot;id&quot;:&quot;2021-04-01T15:39:49&quot;,&quot;margin&quot;:{&quot;bottom&quot;:4.0219998359680176,&quot;left&quot;:2.5402500629425049,&quot;right&quot;:3.4927496910095215,&quot;top&quot;:4.0219998359680176},&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57372a9ed1b6474e8df08a7445de7597&quot;,&quot;fill_align&quot;:&quot;lm&quot;,&quot;chip_types&quot;:[&quot;pictext&quot;,&quot;text&quot;,&quot;picture&quot;,&quot;chart&quot;]},{&quot;text_align&quot;:&quot;cm&quot;,&quot;text_direction&quot;:&quot;horizontal&quot;,&quot;support_big_font&quot;:false,&quot;fill_id&quot;:&quot;4df981a4516a4b4cba0fdbbf715feb1c&quot;,&quot;fill_align&quot;:&quot;cm&quot;,&quot;chip_types&quot;:[&quot;header&quot;]}],[{&quot;text_align&quot;:&quot;lm&quot;,&quot;text_direction&quot;:&quot;horizontal&quot;,&quot;support_big_font&quot;:false,&quot;fill_id&quot;:&quot;57372a9ed1b6474e8df08a7445de7597&quot;,&quot;fill_align&quot;:&quot;cm&quot;,&quot;chip_types&quot;:[&quot;pictext&quot;,&quot;text&quot;,&quot;picture&quot;,&quot;chart&quot;]},{&quot;text_align&quot;:&quot;lm&quot;,&quot;text_direction&quot;:&quot;horizontal&quot;,&quot;support_big_font&quot;:false,&quot;fill_id&quot;:&quot;4df981a4516a4b4cba0fdbbf715feb1c&quot;,&quot;fill_align&quot;:&quot;cm&quot;,&quot;chip_types&quot;:[&quot;text&quot;]}]]"/>
  <p:tag name="KSO_WM_SLIDE_ID" val="diagram202127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792*396"/>
  <p:tag name="KSO_WM_SLIDE_POSITION" val="84*72"/>
  <p:tag name="KSO_WM_TAG_VERSION" val="1.0"/>
  <p:tag name="KSO_WM_BEAUTIFY_FLAG" val="#wm#"/>
  <p:tag name="KSO_WM_SLIDE_LAYOUT" val="a_f"/>
  <p:tag name="KSO_WM_SLIDE_LAYOUT_CNT" val="1_1"/>
  <p:tag name="KSO_WM_CHIP_XID" val="5eedbec2fa6683b8872baac0"/>
  <p:tag name="KSO_WM_CHIP_DECFILLPROP" val="[]"/>
  <p:tag name="KSO_WM_SLIDE_BACKGROUND" val="[&quot;general&quot;]"/>
  <p:tag name="KSO_WM_SLIDE_CAN_ADD_NAVIGATION" val="1"/>
  <p:tag name="KSO_WM_CHIP_GROUPID" val="5eedbec2fa6683b8872baabf"/>
  <p:tag name="KSO_WM_SLIDE_SUPPORT_FEATURE_TYPE" val="0"/>
  <p:tag name="KSO_WM_TEMPLATE_ASSEMBLE_XID" val="60656f514054ed1e2fb807bb"/>
  <p:tag name="KSO_WM_TEMPLATE_ASSEMBLE_GROUPID" val="60656f514054ed1e2fb807bb"/>
</p:tagLst>
</file>

<file path=ppt/tags/tag1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181.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182.xml><?xml version="1.0" encoding="utf-8"?>
<p:tagLst xmlns:p="http://schemas.openxmlformats.org/presentationml/2006/main">
  <p:tag name="KSO_WM_BEAUTIFY_FLAG" val="#wm#"/>
  <p:tag name="KSO_WM_UNIT_TYPE" val="β"/>
</p:tagLst>
</file>

<file path=ppt/tags/tag1183.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186.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7342_1*a*1"/>
  <p:tag name="KSO_WM_TEMPLATE_CATEGORY" val="diagram"/>
  <p:tag name="KSO_WM_TEMPLATE_INDEX" val="2020734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ec160343a2c447583a4d4ba69aef1d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3014489b57c4c3a9ff9dd1bfc16038c"/>
  <p:tag name="KSO_WM_UNIT_TEXT_FILL_FORE_SCHEMECOLOR_INDEX_BRIGHTNESS" val="0"/>
  <p:tag name="KSO_WM_UNIT_TEXT_FILL_FORE_SCHEMECOLOR_INDEX" val="13"/>
  <p:tag name="KSO_WM_UNIT_TEXT_FILL_TYPE" val="1"/>
  <p:tag name="KSO_WM_TEMPLATE_ASSEMBLE_XID" val="60656e984054ed1e2fb7fc5a"/>
  <p:tag name="KSO_WM_TEMPLATE_ASSEMBLE_GROUPID" val="60656e984054ed1e2fb7fc5a"/>
</p:tagLst>
</file>

<file path=ppt/tags/tag1187.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4"/>
  <p:tag name="KSO_WM_UNIT_HIGHLIGHT" val="0"/>
  <p:tag name="KSO_WM_UNIT_COMPATIBLE" val="0"/>
  <p:tag name="KSO_WM_UNIT_DIAGRAM_ISNUMVISUAL" val="0"/>
  <p:tag name="KSO_WM_UNIT_DIAGRAM_ISREFERUNIT" val="0"/>
  <p:tag name="KSO_WM_UNIT_TYPE" val="h_a"/>
  <p:tag name="KSO_WM_UNIT_INDEX" val="1_1"/>
  <p:tag name="KSO_WM_UNIT_ID" val="diagram20207342_1*h_a*1_1"/>
  <p:tag name="KSO_WM_TEMPLATE_CATEGORY" val="diagram"/>
  <p:tag name="KSO_WM_TEMPLATE_INDEX" val="2020734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23206595d9cb4acbabaf729279ee2b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462ee1bbba5486bb44f87ca7371d0bf"/>
  <p:tag name="KSO_WM_UNIT_TEXT_FILL_FORE_SCHEMECOLOR_INDEX_BRIGHTNESS" val="0"/>
  <p:tag name="KSO_WM_UNIT_TEXT_FILL_FORE_SCHEMECOLOR_INDEX" val="13"/>
  <p:tag name="KSO_WM_UNIT_TEXT_FILL_TYPE" val="1"/>
  <p:tag name="KSO_WM_TEMPLATE_ASSEMBLE_XID" val="60656e984054ed1e2fb7fc5a"/>
  <p:tag name="KSO_WM_TEMPLATE_ASSEMBLE_GROUPID" val="60656e984054ed1e2fb7fc5a"/>
</p:tagLst>
</file>

<file path=ppt/tags/tag1188.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07342_1*h_f*1_1"/>
  <p:tag name="KSO_WM_TEMPLATE_CATEGORY" val="diagram"/>
  <p:tag name="KSO_WM_TEMPLATE_INDEX" val="20207342"/>
  <p:tag name="KSO_WM_UNIT_LAYERLEVEL" val="1_1"/>
  <p:tag name="KSO_WM_TAG_VERSION" val="1.0"/>
  <p:tag name="KSO_WM_BEAUTIFY_FLAG" val="#wm#"/>
  <p:tag name="KSO_WM_UNIT_SUBTYPE" val="a"/>
  <p:tag name="KSO_WM_UNIT_DEFAULT_FONT" val="14;20;2"/>
  <p:tag name="KSO_WM_UNIT_BLOCK" val="0"/>
  <p:tag name="KSO_WM_UNIT_VALUE" val="98"/>
  <p:tag name="KSO_WM_UNIT_SHOW_EDIT_AREA_INDICATION" val="1"/>
  <p:tag name="KSO_WM_CHIP_GROUPID" val="5e6b05b36848fb12bee65ad8"/>
  <p:tag name="KSO_WM_CHIP_XID" val="5e6b05b36848fb12bee65ada"/>
  <p:tag name="KSO_WM_UNIT_DEC_AREA_ID" val="36a94bc2ce454da2ab5ce430eaa1f30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462ee1bbba5486bb44f87ca7371d0bf"/>
  <p:tag name="KSO_WM_UNIT_TEXT_FILL_FORE_SCHEMECOLOR_INDEX_BRIGHTNESS" val="0.25"/>
  <p:tag name="KSO_WM_UNIT_TEXT_FILL_FORE_SCHEMECOLOR_INDEX" val="13"/>
  <p:tag name="KSO_WM_UNIT_TEXT_FILL_TYPE" val="1"/>
  <p:tag name="KSO_WM_TEMPLATE_ASSEMBLE_XID" val="60656e984054ed1e2fb7fc5a"/>
  <p:tag name="KSO_WM_TEMPLATE_ASSEMBLE_GROUPID" val="60656e984054ed1e2fb7fc5a"/>
</p:tagLst>
</file>

<file path=ppt/tags/tag1189.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7"/>
  <p:tag name="KSO_WM_UNIT_HIGHLIGHT" val="0"/>
  <p:tag name="KSO_WM_UNIT_COMPATIBLE" val="0"/>
  <p:tag name="KSO_WM_UNIT_DIAGRAM_ISNUMVISUAL" val="0"/>
  <p:tag name="KSO_WM_UNIT_DIAGRAM_ISREFERUNIT" val="0"/>
  <p:tag name="KSO_WM_UNIT_TYPE" val="h_a"/>
  <p:tag name="KSO_WM_UNIT_INDEX" val="2_1"/>
  <p:tag name="KSO_WM_UNIT_ID" val="diagram20207342_1*h_a*2_1"/>
  <p:tag name="KSO_WM_TEMPLATE_CATEGORY" val="diagram"/>
  <p:tag name="KSO_WM_TEMPLATE_INDEX" val="2020734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0e8456d47cd0428bae722f3ff9232d6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a0f29561fd24838bff5ff530c1ea5f5"/>
  <p:tag name="KSO_WM_UNIT_TEXT_FILL_FORE_SCHEMECOLOR_INDEX_BRIGHTNESS" val="0"/>
  <p:tag name="KSO_WM_UNIT_TEXT_FILL_FORE_SCHEMECOLOR_INDEX" val="13"/>
  <p:tag name="KSO_WM_UNIT_TEXT_FILL_TYPE" val="1"/>
  <p:tag name="KSO_WM_TEMPLATE_ASSEMBLE_XID" val="60656e984054ed1e2fb7fc5a"/>
  <p:tag name="KSO_WM_TEMPLATE_ASSEMBLE_GROUPID" val="60656e984054ed1e2fb7fc5a"/>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0.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07342_1*h_f*2_1"/>
  <p:tag name="KSO_WM_TEMPLATE_CATEGORY" val="diagram"/>
  <p:tag name="KSO_WM_TEMPLATE_INDEX" val="20207342"/>
  <p:tag name="KSO_WM_UNIT_LAYERLEVEL" val="1_1"/>
  <p:tag name="KSO_WM_TAG_VERSION" val="1.0"/>
  <p:tag name="KSO_WM_BEAUTIFY_FLAG" val="#wm#"/>
  <p:tag name="KSO_WM_UNIT_SUBTYPE" val="a"/>
  <p:tag name="KSO_WM_UNIT_DEFAULT_FONT" val="14;20;2"/>
  <p:tag name="KSO_WM_UNIT_BLOCK" val="0"/>
  <p:tag name="KSO_WM_UNIT_VALUE" val="189"/>
  <p:tag name="KSO_WM_UNIT_SHOW_EDIT_AREA_INDICATION" val="1"/>
  <p:tag name="KSO_WM_CHIP_GROUPID" val="5e6b05b36848fb12bee65ad8"/>
  <p:tag name="KSO_WM_CHIP_XID" val="5e6b05b36848fb12bee65ada"/>
  <p:tag name="KSO_WM_UNIT_DEC_AREA_ID" val="91424fdff8d541fb99b2c3e49138a1f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a0f29561fd24838bff5ff530c1ea5f5"/>
  <p:tag name="KSO_WM_UNIT_TEXT_FILL_FORE_SCHEMECOLOR_INDEX_BRIGHTNESS" val="0.25"/>
  <p:tag name="KSO_WM_UNIT_TEXT_FILL_FORE_SCHEMECOLOR_INDEX" val="13"/>
  <p:tag name="KSO_WM_UNIT_TEXT_FILL_TYPE" val="1"/>
  <p:tag name="KSO_WM_TEMPLATE_ASSEMBLE_XID" val="60656e984054ed1e2fb7fc5a"/>
  <p:tag name="KSO_WM_TEMPLATE_ASSEMBLE_GROUPID" val="60656e984054ed1e2fb7fc5a"/>
</p:tagLst>
</file>

<file path=ppt/tags/tag1191.xml><?xml version="1.0" encoding="utf-8"?>
<p:tagLst xmlns:p="http://schemas.openxmlformats.org/presentationml/2006/main">
  <p:tag name="KSO_WM_TEMPLATE_CATEGORY" val="diagram"/>
  <p:tag name="KSO_WM_TEMPLATE_INDEX" val="20207342"/>
  <p:tag name="KSO_WM_SLIDE_BK_DARK_LIGHT" val="2"/>
  <p:tag name="KSO_WM_SLIDE_BACKGROUND_TYPE" val="frame"/>
  <p:tag name="KSO_WM_BEAUTIFY_FLAG" val="#wm#"/>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1-04-01T15:08:54&quot;,&quot;maxSize&quot;:{&quot;size1&quot;:26.699999999999999},&quot;minSize&quot;:{&quot;size1&quot;:26.699999999999999},&quot;normalSize&quot;:{&quot;size1&quot;:26.699999999999999},&quot;subLayout&quot;:[{&quot;id&quot;:&quot;2021-04-01T15:08:54&quot;,&quot;margin&quot;:{&quot;bottom&quot;:0,&quot;left&quot;:1.2697499990463257,&quot;right&quot;:1.2697499990463257,&quot;top&quot;:1.6929999589920044},&quot;type&quot;:0},{&quot;direction&quot;:1,&quot;id&quot;:&quot;2021-04-01T15:08:54&quot;,&quot;maxSize&quot;:{&quot;size1&quot;:62.499622819304932},&quot;minSize&quot;:{&quot;size1&quot;:34.999622819304932},&quot;normalSize&quot;:{&quot;size1&quot;:34.999622819304932},&quot;subLayout&quot;:[{&quot;id&quot;:&quot;2021-04-01T15:08:55&quot;,&quot;margin&quot;:{&quot;bottom&quot;:2.9630000591278076,&quot;left&quot;:1.2697499990463257,&quot;right&quot;:0,&quot;top&quot;:0.84700000286102295},&quot;maxSize&quot;:{&quot;size1&quot;:32.8020348950241},&quot;minSize&quot;:{&quot;size1&quot;:16.902034895024094},&quot;normalSize&quot;:{&quot;size1&quot;:24.78415302952968},&quot;subLayout&quot;:[{&quot;id&quot;:&quot;2021-04-01T15:08:55&quot;,&quot;margin&quot;:{&quot;bottom&quot;:0.046929933130741119,&quot;left&quot;:1.2697499990463257,&quot;right&quot;:0,&quot;top&quot;:0.84700000286102295},&quot;type&quot;:0},{&quot;id&quot;:&quot;2021-04-01T15:08:55&quot;,&quot;margin&quot;:{&quot;bottom&quot;:2.9630000591278076,&quot;left&quot;:1.2697499990463257,&quot;right&quot;:0,&quot;top&quot;:0.14886212348937988},&quot;type&quot;:0}],&quot;type&quot;:0},{&quot;id&quot;:&quot;2021-04-01T15:08:55&quot;,&quot;margin&quot;:{&quot;bottom&quot;:2.9630000591278076,&quot;left&quot;:0.6352500319480896,&quot;right&quot;:1.2697499990463257,&quot;top&quot;:0.84700000286102295},&quot;maxSize&quot;:{&quot;size1&quot;:32.801699511605264},&quot;minSize&quot;:{&quot;size1&quot;:16.901699511605258},&quot;normalSize&quot;:{&quot;size1&quot;:16.901699511605258},&quot;subLayout&quot;:[{&quot;id&quot;:&quot;2021-04-01T15:08:55&quot;,&quot;margin&quot;:{&quot;bottom&quot;:0.046930059790611267,&quot;left&quot;:0.6352500319480896,&quot;right&quot;:1.2697499990463257,&quot;top&quot;:0.84700000286102295},&quot;type&quot;:0},{&quot;id&quot;:&quot;2021-04-01T15:08:55&quot;,&quot;margin&quot;:{&quot;bottom&quot;:2.9630000591278076,&quot;left&quot;:0.6352500319480896,&quot;right&quot;:1.2697499990463257,&quot;top&quot;:0.14886118471622467},&quot;type&quot;:0}],&quot;type&quot;:0}],&quot;type&quot;:0}],&quot;type&quot;:0}"/>
  <p:tag name="KSO_WM_SLIDE_BACKGROUND" val="[&quot;general&quot;,&quot;frame&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22a7ddc3daf3fef3fb95"/>
  <p:tag name="KSO_WM_CHIP_FILLPROP" val="[[{&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ure&quot;,&quot;chart&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table&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ure&quot;,&quot;chart&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table&quot;]}]]"/>
  <p:tag name="KSO_WM_SLIDE_ID" val="diagram2020734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3.955*240.703"/>
  <p:tag name="KSO_WM_SLIDE_POSITION" val="48.0004*215.3"/>
  <p:tag name="KSO_WM_TAG_VERSION" val="1.0"/>
  <p:tag name="KSO_WM_SLIDE_LAYOUT" val="a_h"/>
  <p:tag name="KSO_WM_SLIDE_LAYOUT_CNT" val="1_2"/>
  <p:tag name="KSO_WM_CHIP_DECFILLPROP" val="[]"/>
  <p:tag name="KSO_WM_CHIP_GROUPID" val="5ed86f7e2b40af43b1b83657"/>
  <p:tag name="KSO_WM_SLIDE_SUPPORT_FEATURE_TYPE" val="0"/>
  <p:tag name="KSO_WM_TEMPLATE_ASSEMBLE_XID" val="60656e984054ed1e2fb7fc5a"/>
  <p:tag name="KSO_WM_TEMPLATE_ASSEMBLE_GROUPID" val="60656e984054ed1e2fb7fc5a"/>
</p:tagLst>
</file>

<file path=ppt/tags/tag1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d60d5f4848a8407f8c5ed483f41713db"/>
  <p:tag name="KSO_WM_UNIT_DECORATE_INFO" val=""/>
  <p:tag name="KSO_WM_UNIT_SM_LIMIT_TYPE" val=""/>
  <p:tag name="KSO_WM_CHIP_FILLAREA_FILL_RULE" val="{&quot;fill_align&quot;:&quot;cm&quot;,&quot;fill_effect&quot;:[],&quot;fill_mode&quot;:&quot;full&quot;,&quot;sacle_strategy&quot;:&quot;stretch&quot;}"/>
  <p:tag name="KSO_WM_ASSEMBLE_CHIP_INDEX" val="ebdfe4c16b884e2dbb13774c2d9091e0"/>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00.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201.xml><?xml version="1.0" encoding="utf-8"?>
<p:tagLst xmlns:p="http://schemas.openxmlformats.org/presentationml/2006/main">
  <p:tag name="KSO_WM_BEAUTIFY_FLAG" val="#wm#"/>
  <p:tag name="KSO_WM_UNIT_TYPE" val="β"/>
</p:tagLst>
</file>

<file path=ppt/tags/tag1202.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04.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7_1*a*1"/>
  <p:tag name="KSO_WM_TEMPLATE_CATEGORY" val="diagram"/>
  <p:tag name="KSO_WM_TEMPLATE_INDEX" val="2020764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4a7779063794c48a7012a39a45e86d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079c758c6944b0d8e73425810d9358b"/>
  <p:tag name="KSO_WM_UNIT_TEXT_FILL_FORE_SCHEMECOLOR_INDEX_BRIGHTNESS" val="0"/>
  <p:tag name="KSO_WM_UNIT_TEXT_FILL_FORE_SCHEMECOLOR_INDEX" val="13"/>
  <p:tag name="KSO_WM_UNIT_TEXT_FILL_TYPE" val="1"/>
  <p:tag name="KSO_WM_TEMPLATE_ASSEMBLE_XID" val="60656e6f4054ed1e2fb7f89f"/>
  <p:tag name="KSO_WM_TEMPLATE_ASSEMBLE_GROUPID" val="60656e6f4054ed1e2fb7f89f"/>
</p:tagLst>
</file>

<file path=ppt/tags/tag1205.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1_1"/>
  <p:tag name="KSO_WM_UNIT_ID" val="diagram20210780_3*l_h_i*1_1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06.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1_1"/>
  <p:tag name="KSO_WM_UNIT_ID" val="diagram20210780_3*l_h_f*1_1_1"/>
  <p:tag name="KSO_WM_UNIT_LAYERLEVEL" val="1_1_1"/>
  <p:tag name="KSO_WM_UNIT_VALUE" val="22"/>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07.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1_2"/>
  <p:tag name="KSO_WM_UNIT_ID" val="diagram20210780_3*l_h_i*1_1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5"/>
  <p:tag name="KSO_WM_UNIT_FILL_TYPE" val="1"/>
  <p:tag name="KSO_WM_UNIT_USESOURCEFORMAT_APPLY" val="1"/>
</p:tagLst>
</file>

<file path=ppt/tags/tag1208.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3_1"/>
  <p:tag name="KSO_WM_UNIT_ID" val="diagram20210780_3*l_h_i*1_3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09.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3_1"/>
  <p:tag name="KSO_WM_UNIT_ID" val="diagram20210780_3*l_h_f*1_3_1"/>
  <p:tag name="KSO_WM_UNIT_LAYERLEVEL" val="1_1_1"/>
  <p:tag name="KSO_WM_UNIT_VALUE" val="22"/>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0.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3_2"/>
  <p:tag name="KSO_WM_UNIT_ID" val="diagram20210780_3*l_h_i*1_3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7"/>
  <p:tag name="KSO_WM_UNIT_FILL_TYPE" val="1"/>
  <p:tag name="KSO_WM_UNIT_USESOURCEFORMAT_APPLY" val="1"/>
</p:tagLst>
</file>

<file path=ppt/tags/tag1211.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2_1"/>
  <p:tag name="KSO_WM_UNIT_ID" val="diagram20210780_3*l_h_i*1_2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12.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2_1"/>
  <p:tag name="KSO_WM_UNIT_ID" val="diagram20210780_3*l_h_f*1_2_1"/>
  <p:tag name="KSO_WM_UNIT_LAYERLEVEL" val="1_1_1"/>
  <p:tag name="KSO_WM_UNIT_VALUE" val="21"/>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13.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2_2"/>
  <p:tag name="KSO_WM_UNIT_ID" val="diagram20210780_3*l_h_i*1_2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14.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4_1"/>
  <p:tag name="KSO_WM_UNIT_ID" val="diagram20210780_3*l_h_i*1_4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8"/>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15.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4_1"/>
  <p:tag name="KSO_WM_UNIT_ID" val="diagram20210780_3*l_h_f*1_4_1"/>
  <p:tag name="KSO_WM_UNIT_LAYERLEVEL" val="1_1_1"/>
  <p:tag name="KSO_WM_UNIT_VALUE" val="21"/>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16.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4_2"/>
  <p:tag name="KSO_WM_UNIT_ID" val="diagram20210780_3*l_h_i*1_4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17.xml><?xml version="1.0" encoding="utf-8"?>
<p:tagLst xmlns:p="http://schemas.openxmlformats.org/presentationml/2006/main">
  <p:tag name="KSO_WM_TEMPLATE_CATEGORY" val="diagram"/>
  <p:tag name="KSO_WM_TEMPLATE_INDEX" val="20207647"/>
  <p:tag name="KSO_WM_SLIDE_BK_DARK_LIGHT" val="2"/>
  <p:tag name="KSO_WM_SLIDE_BACKGROUND_TYPE" val="navigation"/>
  <p:tag name="KSO_WM_BEAUTIFY_FLAG" val="#wm#"/>
  <p:tag name="KSO_WM_SLIDE_LAYOUT_INFO" val="{&quot;id&quot;:&quot;2021-04-01T14:58:35&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4:58:35&quot;,&quot;margin&quot;:{&quot;bottom&quot;:0.4230000674724579,&quot;left&quot;:0.9524999856948853,&quot;right&quot;:0.9524999856948853,&quot;top&quot;:0.4230000674724579},&quot;type&quot;:0},{&quot;id&quot;:&quot;2021-04-01T14:58:35&quot;,&quot;margin&quot;:{&quot;bottom&quot;:1.6929999589920044,&quot;left&quot;:1.2697499990463257,&quot;right&quot;:1.2697499990463257,&quot;top&quot;:0.847000002861023},&quot;type&quot;:0}],&quot;type&quot;:0}"/>
  <p:tag name="KSO_WM_SLIDE_CAN_ADD_NAVIGATION" val="1"/>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ID" val="diagram2020764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68"/>
  <p:tag name="KSO_WM_SLIDE_POSITION" val="0*0"/>
  <p:tag name="KSO_WM_TAG_VERSION" val="1.0"/>
  <p:tag name="KSO_WM_SLIDE_LAYOUT" val="a_d"/>
  <p:tag name="KSO_WM_SLIDE_LAYOUT_CNT" val="1_1"/>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carousel&quot;],&quot;support_big_font&quot;:false,&quot;picture_toward&quot;:0,&quot;picture_dockside&quot;:[],&quot;fill_id&quot;:&quot;537f454074a24564a7dd15a2992bf40d&quot;,&quot;fill_align&quot;:&quot;cm&quot;,&quot;chip_types&quot;:[&quot;picture&quot;,&quot;diagram&quot;,&quot;pictext&quot;,&quot;table&quot;,&quot;chart&quot;,&quot;video&quot;,&quot;text&quot;]}]]"/>
  <p:tag name="KSO_WM_CHIP_XID" val="5eeaeb09008addf29f4264c3"/>
  <p:tag name="KSO_WM_CHIP_DECFILLPROP" val="[]"/>
  <p:tag name="KSO_WM_CHIP_GROUPID" val="5eeaeb09008addf29f4264c2"/>
  <p:tag name="KSO_WM_SLIDE_SUPPORT_FEATURE_TYPE" val="3"/>
  <p:tag name="KSO_WM_TEMPLATE_ASSEMBLE_XID" val="60656e6f4054ed1e2fb7f89f"/>
  <p:tag name="KSO_WM_TEMPLATE_ASSEMBLE_GROUPID" val="60656e6f4054ed1e2fb7f89f"/>
</p:tagLst>
</file>

<file path=ppt/tags/tag1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0.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7342_1*a*1"/>
  <p:tag name="KSO_WM_TEMPLATE_CATEGORY" val="diagram"/>
  <p:tag name="KSO_WM_TEMPLATE_INDEX" val="2020734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ec160343a2c447583a4d4ba69aef1d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3014489b57c4c3a9ff9dd1bfc16038c"/>
  <p:tag name="KSO_WM_UNIT_TEXT_FILL_FORE_SCHEMECOLOR_INDEX_BRIGHTNESS" val="0"/>
  <p:tag name="KSO_WM_UNIT_TEXT_FILL_FORE_SCHEMECOLOR_INDEX" val="13"/>
  <p:tag name="KSO_WM_UNIT_TEXT_FILL_TYPE" val="1"/>
  <p:tag name="KSO_WM_TEMPLATE_ASSEMBLE_XID" val="60656e984054ed1e2fb7fc5a"/>
  <p:tag name="KSO_WM_TEMPLATE_ASSEMBLE_GROUPID" val="60656e984054ed1e2fb7fc5a"/>
</p:tagLst>
</file>

<file path=ppt/tags/tag1221.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4"/>
  <p:tag name="KSO_WM_UNIT_HIGHLIGHT" val="0"/>
  <p:tag name="KSO_WM_UNIT_COMPATIBLE" val="0"/>
  <p:tag name="KSO_WM_UNIT_DIAGRAM_ISNUMVISUAL" val="0"/>
  <p:tag name="KSO_WM_UNIT_DIAGRAM_ISREFERUNIT" val="0"/>
  <p:tag name="KSO_WM_UNIT_TYPE" val="h_a"/>
  <p:tag name="KSO_WM_UNIT_INDEX" val="1_1"/>
  <p:tag name="KSO_WM_UNIT_ID" val="diagram20207342_1*h_a*1_1"/>
  <p:tag name="KSO_WM_TEMPLATE_CATEGORY" val="diagram"/>
  <p:tag name="KSO_WM_TEMPLATE_INDEX" val="2020734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23206595d9cb4acbabaf729279ee2b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462ee1bbba5486bb44f87ca7371d0bf"/>
  <p:tag name="KSO_WM_UNIT_TEXT_FILL_FORE_SCHEMECOLOR_INDEX_BRIGHTNESS" val="0"/>
  <p:tag name="KSO_WM_UNIT_TEXT_FILL_FORE_SCHEMECOLOR_INDEX" val="13"/>
  <p:tag name="KSO_WM_UNIT_TEXT_FILL_TYPE" val="1"/>
  <p:tag name="KSO_WM_TEMPLATE_ASSEMBLE_XID" val="60656e984054ed1e2fb7fc5a"/>
  <p:tag name="KSO_WM_TEMPLATE_ASSEMBLE_GROUPID" val="60656e984054ed1e2fb7fc5a"/>
</p:tagLst>
</file>

<file path=ppt/tags/tag1222.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07342_1*h_f*1_1"/>
  <p:tag name="KSO_WM_TEMPLATE_CATEGORY" val="diagram"/>
  <p:tag name="KSO_WM_TEMPLATE_INDEX" val="20207342"/>
  <p:tag name="KSO_WM_UNIT_LAYERLEVEL" val="1_1"/>
  <p:tag name="KSO_WM_TAG_VERSION" val="1.0"/>
  <p:tag name="KSO_WM_BEAUTIFY_FLAG" val="#wm#"/>
  <p:tag name="KSO_WM_UNIT_SUBTYPE" val="a"/>
  <p:tag name="KSO_WM_UNIT_DEFAULT_FONT" val="14;20;2"/>
  <p:tag name="KSO_WM_UNIT_BLOCK" val="0"/>
  <p:tag name="KSO_WM_UNIT_VALUE" val="98"/>
  <p:tag name="KSO_WM_UNIT_SHOW_EDIT_AREA_INDICATION" val="1"/>
  <p:tag name="KSO_WM_CHIP_GROUPID" val="5e6b05b36848fb12bee65ad8"/>
  <p:tag name="KSO_WM_CHIP_XID" val="5e6b05b36848fb12bee65ada"/>
  <p:tag name="KSO_WM_UNIT_DEC_AREA_ID" val="36a94bc2ce454da2ab5ce430eaa1f30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462ee1bbba5486bb44f87ca7371d0bf"/>
  <p:tag name="KSO_WM_UNIT_TEXT_FILL_FORE_SCHEMECOLOR_INDEX_BRIGHTNESS" val="0.25"/>
  <p:tag name="KSO_WM_UNIT_TEXT_FILL_FORE_SCHEMECOLOR_INDEX" val="13"/>
  <p:tag name="KSO_WM_UNIT_TEXT_FILL_TYPE" val="1"/>
  <p:tag name="KSO_WM_TEMPLATE_ASSEMBLE_XID" val="60656e984054ed1e2fb7fc5a"/>
  <p:tag name="KSO_WM_TEMPLATE_ASSEMBLE_GROUPID" val="60656e984054ed1e2fb7fc5a"/>
</p:tagLst>
</file>

<file path=ppt/tags/tag1223.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7"/>
  <p:tag name="KSO_WM_UNIT_HIGHLIGHT" val="0"/>
  <p:tag name="KSO_WM_UNIT_COMPATIBLE" val="0"/>
  <p:tag name="KSO_WM_UNIT_DIAGRAM_ISNUMVISUAL" val="0"/>
  <p:tag name="KSO_WM_UNIT_DIAGRAM_ISREFERUNIT" val="0"/>
  <p:tag name="KSO_WM_UNIT_TYPE" val="h_a"/>
  <p:tag name="KSO_WM_UNIT_INDEX" val="2_1"/>
  <p:tag name="KSO_WM_UNIT_ID" val="diagram20207342_1*h_a*2_1"/>
  <p:tag name="KSO_WM_TEMPLATE_CATEGORY" val="diagram"/>
  <p:tag name="KSO_WM_TEMPLATE_INDEX" val="2020734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0e8456d47cd0428bae722f3ff9232d6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a0f29561fd24838bff5ff530c1ea5f5"/>
  <p:tag name="KSO_WM_UNIT_TEXT_FILL_FORE_SCHEMECOLOR_INDEX_BRIGHTNESS" val="0"/>
  <p:tag name="KSO_WM_UNIT_TEXT_FILL_FORE_SCHEMECOLOR_INDEX" val="13"/>
  <p:tag name="KSO_WM_UNIT_TEXT_FILL_TYPE" val="1"/>
  <p:tag name="KSO_WM_TEMPLATE_ASSEMBLE_XID" val="60656e984054ed1e2fb7fc5a"/>
  <p:tag name="KSO_WM_TEMPLATE_ASSEMBLE_GROUPID" val="60656e984054ed1e2fb7fc5a"/>
</p:tagLst>
</file>

<file path=ppt/tags/tag1224.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07342_1*h_f*2_1"/>
  <p:tag name="KSO_WM_TEMPLATE_CATEGORY" val="diagram"/>
  <p:tag name="KSO_WM_TEMPLATE_INDEX" val="20207342"/>
  <p:tag name="KSO_WM_UNIT_LAYERLEVEL" val="1_1"/>
  <p:tag name="KSO_WM_TAG_VERSION" val="1.0"/>
  <p:tag name="KSO_WM_BEAUTIFY_FLAG" val="#wm#"/>
  <p:tag name="KSO_WM_UNIT_SUBTYPE" val="a"/>
  <p:tag name="KSO_WM_UNIT_DEFAULT_FONT" val="14;20;2"/>
  <p:tag name="KSO_WM_UNIT_BLOCK" val="0"/>
  <p:tag name="KSO_WM_UNIT_VALUE" val="189"/>
  <p:tag name="KSO_WM_UNIT_SHOW_EDIT_AREA_INDICATION" val="1"/>
  <p:tag name="KSO_WM_CHIP_GROUPID" val="5e6b05b36848fb12bee65ad8"/>
  <p:tag name="KSO_WM_CHIP_XID" val="5e6b05b36848fb12bee65ada"/>
  <p:tag name="KSO_WM_UNIT_DEC_AREA_ID" val="91424fdff8d541fb99b2c3e49138a1f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a0f29561fd24838bff5ff530c1ea5f5"/>
  <p:tag name="KSO_WM_UNIT_TEXT_FILL_FORE_SCHEMECOLOR_INDEX_BRIGHTNESS" val="0.25"/>
  <p:tag name="KSO_WM_UNIT_TEXT_FILL_FORE_SCHEMECOLOR_INDEX" val="13"/>
  <p:tag name="KSO_WM_UNIT_TEXT_FILL_TYPE" val="1"/>
  <p:tag name="KSO_WM_TEMPLATE_ASSEMBLE_XID" val="60656e984054ed1e2fb7fc5a"/>
  <p:tag name="KSO_WM_TEMPLATE_ASSEMBLE_GROUPID" val="60656e984054ed1e2fb7fc5a"/>
</p:tagLst>
</file>

<file path=ppt/tags/tag1225.xml><?xml version="1.0" encoding="utf-8"?>
<p:tagLst xmlns:p="http://schemas.openxmlformats.org/presentationml/2006/main">
  <p:tag name="KSO_WM_TEMPLATE_CATEGORY" val="diagram"/>
  <p:tag name="KSO_WM_TEMPLATE_INDEX" val="20207342"/>
  <p:tag name="KSO_WM_SLIDE_BK_DARK_LIGHT" val="2"/>
  <p:tag name="KSO_WM_SLIDE_BACKGROUND_TYPE" val="frame"/>
  <p:tag name="KSO_WM_BEAUTIFY_FLAG" val="#wm#"/>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1-04-01T15:08:54&quot;,&quot;maxSize&quot;:{&quot;size1&quot;:26.699999999999999},&quot;minSize&quot;:{&quot;size1&quot;:26.699999999999999},&quot;normalSize&quot;:{&quot;size1&quot;:26.699999999999999},&quot;subLayout&quot;:[{&quot;id&quot;:&quot;2021-04-01T15:08:54&quot;,&quot;margin&quot;:{&quot;bottom&quot;:0,&quot;left&quot;:1.2697499990463257,&quot;right&quot;:1.2697499990463257,&quot;top&quot;:1.6929999589920044},&quot;type&quot;:0},{&quot;direction&quot;:1,&quot;id&quot;:&quot;2021-04-01T15:08:54&quot;,&quot;maxSize&quot;:{&quot;size1&quot;:62.499622819304932},&quot;minSize&quot;:{&quot;size1&quot;:34.999622819304932},&quot;normalSize&quot;:{&quot;size1&quot;:60.999518652638265},&quot;subLayout&quot;:[{&quot;id&quot;:&quot;2021-04-01T15:08:55&quot;,&quot;margin&quot;:{&quot;bottom&quot;:2.9630000591278076,&quot;left&quot;:1.2697499990463257,&quot;right&quot;:0,&quot;top&quot;:0.84700000286102295},&quot;maxSize&quot;:{&quot;size1&quot;:32.8020348950241},&quot;minSize&quot;:{&quot;size1&quot;:16.902034895024094},&quot;normalSize&quot;:{&quot;size1&quot;:24.78415302952968},&quot;subLayout&quot;:[{&quot;id&quot;:&quot;2021-04-01T15:08:55&quot;,&quot;margin&quot;:{&quot;bottom&quot;:0.046929933130741119,&quot;left&quot;:1.2697499990463257,&quot;right&quot;:0,&quot;top&quot;:0.84700000286102295},&quot;type&quot;:0},{&quot;id&quot;:&quot;2021-04-01T15:08:55&quot;,&quot;margin&quot;:{&quot;bottom&quot;:2.9630000591278076,&quot;left&quot;:1.2697499990463257,&quot;right&quot;:0,&quot;top&quot;:0.14886212348937988},&quot;type&quot;:0}],&quot;type&quot;:0},{&quot;id&quot;:&quot;2021-04-01T15:08:55&quot;,&quot;margin&quot;:{&quot;bottom&quot;:2.9630000591278076,&quot;left&quot;:0.6352500319480896,&quot;right&quot;:1.2697499990463257,&quot;top&quot;:0.84700000286102295},&quot;maxSize&quot;:{&quot;size1&quot;:32.801699511605264},&quot;minSize&quot;:{&quot;size1&quot;:16.901699511605258},&quot;normalSize&quot;:{&quot;size1&quot;:24.783817646110844},&quot;subLayout&quot;:[{&quot;id&quot;:&quot;2021-04-01T15:08:55&quot;,&quot;margin&quot;:{&quot;bottom&quot;:0.046930059790611267,&quot;left&quot;:0.6352500319480896,&quot;right&quot;:1.2697499990463257,&quot;top&quot;:0.84700000286102295},&quot;type&quot;:0},{&quot;id&quot;:&quot;2021-04-01T15:08:55&quot;,&quot;margin&quot;:{&quot;bottom&quot;:2.9630000591278076,&quot;left&quot;:0.6352500319480896,&quot;right&quot;:1.2697499990463257,&quot;top&quot;:0.14886118471622467},&quot;type&quot;:0}],&quot;type&quot;:0}],&quot;type&quot;:0}],&quot;type&quot;:0}"/>
  <p:tag name="KSO_WM_SLIDE_BACKGROUND" val="[&quot;general&quot;,&quot;frame&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22a7ddc3daf3fef3fb95"/>
  <p:tag name="KSO_WM_CHIP_FILLPROP" val="[[{&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ure&quot;,&quot;chart&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table&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ure&quot;,&quot;chart&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table&quot;]}]]"/>
  <p:tag name="KSO_WM_SLIDE_ID" val="diagram2020734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3.955*240.703"/>
  <p:tag name="KSO_WM_SLIDE_POSITION" val="48.0004*215.3"/>
  <p:tag name="KSO_WM_TAG_VERSION" val="1.0"/>
  <p:tag name="KSO_WM_SLIDE_LAYOUT" val="a_h"/>
  <p:tag name="KSO_WM_SLIDE_LAYOUT_CNT" val="1_2"/>
  <p:tag name="KSO_WM_CHIP_DECFILLPROP" val="[]"/>
  <p:tag name="KSO_WM_CHIP_GROUPID" val="5ed86f7e2b40af43b1b83657"/>
  <p:tag name="KSO_WM_SLIDE_SUPPORT_FEATURE_TYPE" val="0"/>
  <p:tag name="KSO_WM_TEMPLATE_ASSEMBLE_XID" val="60656e984054ed1e2fb7fc5a"/>
  <p:tag name="KSO_WM_TEMPLATE_ASSEMBLE_GROUPID" val="60656e984054ed1e2fb7fc5a"/>
</p:tagLst>
</file>

<file path=ppt/tags/tag1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234.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235.xml><?xml version="1.0" encoding="utf-8"?>
<p:tagLst xmlns:p="http://schemas.openxmlformats.org/presentationml/2006/main">
  <p:tag name="KSO_WM_BEAUTIFY_FLAG" val="#wm#"/>
  <p:tag name="KSO_WM_UNIT_TYPE" val="β"/>
</p:tagLst>
</file>

<file path=ppt/tags/tag1236.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198_1*i*1"/>
  <p:tag name="KSO_WM_TEMPLATE_CATEGORY" val="diagram"/>
  <p:tag name="KSO_WM_TEMPLATE_INDEX" val="20217198"/>
  <p:tag name="KSO_WM_UNIT_LAYERLEVEL" val="1"/>
  <p:tag name="KSO_WM_TAG_VERSION" val="1.0"/>
  <p:tag name="KSO_WM_BEAUTIFY_FLAG" val="#wm#"/>
  <p:tag name="KSO_WM_UNIT_BLOCK" val="0"/>
  <p:tag name="KSO_WM_UNIT_SM_LIMIT_TYPE" val="2"/>
  <p:tag name="KSO_WM_UNIT_DEC_AREA_ID" val="e869350273174e2e9cf987c5c84699d2"/>
  <p:tag name="KSO_WM_UNIT_DECORATE_INFO" val="{&quot;DecorateInfoH&quot;:{&quot;IsAbs&quot;:false},&quot;DecorateInfoW&quot;:{&quot;IsAbs&quot;:false},&quot;DecorateInfoX&quot;:{&quot;IsAbs&quot;:true,&quot;Pos&quot;:2},&quot;DecorateInfoY&quot;:{&quot;IsAbs&quot;:true,&quot;Pos&quot;:2},&quot;ReferentInfo&quot;:{&quot;Id&quot;:&quot;a08f990cd64c45e0899b5be86c0bd46a&quot;,&quot;X&quot;:{&quot;Pos&quot;:2},&quot;Y&quot;:{&quot;Pos&quot;:2}},&quot;whChangeMode&quot;:1}"/>
  <p:tag name="KSO_WM_CHIP_GROUPID" val="5f5ee1ca4d6848d78f644aec"/>
  <p:tag name="KSO_WM_CHIP_XID" val="5f5ee1ca4d6848d78f644aec"/>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606570734054ed1e2fb81563"/>
  <p:tag name="KSO_WM_TEMPLATE_ASSEMBLE_GROUPID" val="606570734054ed1e2fb81563"/>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198_1*i*2"/>
  <p:tag name="KSO_WM_TEMPLATE_CATEGORY" val="diagram"/>
  <p:tag name="KSO_WM_TEMPLATE_INDEX" val="20217198"/>
  <p:tag name="KSO_WM_UNIT_LAYERLEVEL" val="1"/>
  <p:tag name="KSO_WM_TAG_VERSION" val="1.0"/>
  <p:tag name="KSO_WM_BEAUTIFY_FLAG" val="#wm#"/>
  <p:tag name="KSO_WM_UNIT_BLOCK" val="0"/>
  <p:tag name="KSO_WM_UNIT_SM_LIMIT_TYPE" val="2"/>
  <p:tag name="KSO_WM_UNIT_DEC_AREA_ID" val="828bce72a8ce44e884a4318b0875b502"/>
  <p:tag name="KSO_WM_UNIT_DECORATE_INFO" val="{&quot;DecorateInfoH&quot;:{&quot;IsAbs&quot;:false},&quot;DecorateInfoW&quot;:{&quot;IsAbs&quot;:false},&quot;DecorateInfoX&quot;:{&quot;IsAbs&quot;:true,&quot;Pos&quot;:2},&quot;DecorateInfoY&quot;:{&quot;IsAbs&quot;:true,&quot;Pos&quot;:2},&quot;ReferentInfo&quot;:{&quot;Id&quot;:&quot;3ce54efdd7fa42059cb8448745be516f&quot;,&quot;X&quot;:{&quot;Pos&quot;:2},&quot;Y&quot;:{&quot;Pos&quot;:2}},&quot;whChangeMode&quot;:1}"/>
  <p:tag name="KSO_WM_CHIP_GROUPID" val="5f5ee1ca4d6848d78f644aec"/>
  <p:tag name="KSO_WM_CHIP_XID" val="5f5ee1ca4d6848d78f644aec"/>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606570734054ed1e2fb81563"/>
  <p:tag name="KSO_WM_TEMPLATE_ASSEMBLE_GROUPID" val="606570734054ed1e2fb81563"/>
</p:tagLst>
</file>

<file path=ppt/tags/tag1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198_1*i*3"/>
  <p:tag name="KSO_WM_TEMPLATE_CATEGORY" val="diagram"/>
  <p:tag name="KSO_WM_TEMPLATE_INDEX" val="20217198"/>
  <p:tag name="KSO_WM_UNIT_LAYERLEVEL" val="1"/>
  <p:tag name="KSO_WM_TAG_VERSION" val="1.0"/>
  <p:tag name="KSO_WM_BEAUTIFY_FLAG" val="#wm#"/>
  <p:tag name="KSO_WM_UNIT_BLOCK" val="0"/>
  <p:tag name="KSO_WM_UNIT_SM_LIMIT_TYPE" val="2"/>
  <p:tag name="KSO_WM_UNIT_DEC_AREA_ID" val="3ce54efdd7fa42059cb8448745be516f"/>
  <p:tag name="KSO_WM_UNIT_DECORATE_INFO" val="{&quot;DecorateInfoH&quot;:{&quot;IsAbs&quot;:false},&quot;DecorateInfoW&quot;:{&quot;IsAbs&quot;:false},&quot;DecorateInfoX&quot;:{&quot;IsAbs&quot;:true,&quot;Pos&quot;:1},&quot;DecorateInfoY&quot;:{&quot;IsAbs&quot;:true,&quot;Pos&quot;:1},&quot;ReferentInfo&quot;:{&quot;Id&quot;:&quot;26867a5bbc3a4a5793c82d72d89a0049;40dd845daf6f4f2c97e7655b095db895&quot;,&quot;X&quot;:{&quot;Pos&quot;:1},&quot;Y&quot;:{&quot;Pos&quot;:1}},&quot;whChangeMode&quot;:1}"/>
  <p:tag name="KSO_WM_CHIP_GROUPID" val="5f5ee1ca4d6848d78f644aec"/>
  <p:tag name="KSO_WM_CHIP_XID" val="5f5ee1ca4d6848d78f644aec"/>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606570734054ed1e2fb81563"/>
  <p:tag name="KSO_WM_TEMPLATE_ASSEMBLE_GROUPID" val="606570734054ed1e2fb81563"/>
</p:tagLst>
</file>

<file path=ppt/tags/tag1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198_1*i*4"/>
  <p:tag name="KSO_WM_TEMPLATE_CATEGORY" val="diagram"/>
  <p:tag name="KSO_WM_TEMPLATE_INDEX" val="20217198"/>
  <p:tag name="KSO_WM_UNIT_LAYERLEVEL" val="1"/>
  <p:tag name="KSO_WM_TAG_VERSION" val="1.0"/>
  <p:tag name="KSO_WM_BEAUTIFY_FLAG" val="#wm#"/>
  <p:tag name="KSO_WM_UNIT_BLOCK" val="0"/>
  <p:tag name="KSO_WM_UNIT_SM_LIMIT_TYPE" val="2"/>
  <p:tag name="KSO_WM_UNIT_DEC_AREA_ID" val="a08f990cd64c45e0899b5be86c0bd46a"/>
  <p:tag name="KSO_WM_UNIT_DECORATE_INFO" val="{&quot;DecorateInfoH&quot;:{&quot;IsAbs&quot;:false},&quot;DecorateInfoW&quot;:{&quot;IsAbs&quot;:false},&quot;DecorateInfoX&quot;:{&quot;IsAbs&quot;:true,&quot;Pos&quot;:1},&quot;DecorateInfoY&quot;:{&quot;IsAbs&quot;:true,&quot;Pos&quot;:1},&quot;ReferentInfo&quot;:{&quot;Id&quot;:&quot;f982bed9adc2442ca26ef8712ad9a75d;d674e8d2a3f3465dac0e8cc0df0eb1f4&quot;,&quot;X&quot;:{&quot;Pos&quot;:1},&quot;Y&quot;:{&quot;Pos&quot;:1}},&quot;whChangeMode&quot;:1}"/>
  <p:tag name="KSO_WM_CHIP_GROUPID" val="5f5ee1ca4d6848d78f644aec"/>
  <p:tag name="KSO_WM_CHIP_XID" val="5f5ee1ca4d6848d78f644aec"/>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606570734054ed1e2fb81563"/>
  <p:tag name="KSO_WM_TEMPLATE_ASSEMBLE_GROUPID" val="606570734054ed1e2fb81563"/>
</p:tagLst>
</file>

<file path=ppt/tags/tag1243.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7198_1*a*1"/>
  <p:tag name="KSO_WM_TEMPLATE_CATEGORY" val="diagram"/>
  <p:tag name="KSO_WM_TEMPLATE_INDEX" val="2021719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8df7668c464b829c386c4e5fe049e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96a98217a104b10b726d7d37e1744cf"/>
  <p:tag name="KSO_WM_UNIT_TEXT_FILL_FORE_SCHEMECOLOR_INDEX_BRIGHTNESS" val="0"/>
  <p:tag name="KSO_WM_UNIT_TEXT_FILL_FORE_SCHEMECOLOR_INDEX" val="13"/>
  <p:tag name="KSO_WM_UNIT_TEXT_FILL_TYPE" val="1"/>
  <p:tag name="KSO_WM_TEMPLATE_ASSEMBLE_XID" val="606570734054ed1e2fb81563"/>
  <p:tag name="KSO_WM_TEMPLATE_ASSEMBLE_GROUPID" val="606570734054ed1e2fb81563"/>
</p:tagLst>
</file>

<file path=ppt/tags/tag1244.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1_1"/>
  <p:tag name="KSO_WM_UNIT_ID" val="diagram20217198_1*h_a*1_1"/>
  <p:tag name="KSO_WM_TEMPLATE_CATEGORY" val="diagram"/>
  <p:tag name="KSO_WM_TEMPLATE_INDEX" val="20217198"/>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26867a5bbc3a4a5793c82d72d89a004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9175951118746ab968f40953a81644d"/>
  <p:tag name="KSO_WM_UNIT_TEXT_FILL_FORE_SCHEMECOLOR_INDEX_BRIGHTNESS" val="0"/>
  <p:tag name="KSO_WM_UNIT_TEXT_FILL_FORE_SCHEMECOLOR_INDEX" val="13"/>
  <p:tag name="KSO_WM_UNIT_TEXT_FILL_TYPE" val="1"/>
  <p:tag name="KSO_WM_TEMPLATE_ASSEMBLE_XID" val="606570734054ed1e2fb81563"/>
  <p:tag name="KSO_WM_TEMPLATE_ASSEMBLE_GROUPID" val="606570734054ed1e2fb81563"/>
</p:tagLst>
</file>

<file path=ppt/tags/tag1245.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7198_1*h_f*1_1"/>
  <p:tag name="KSO_WM_TEMPLATE_CATEGORY" val="diagram"/>
  <p:tag name="KSO_WM_TEMPLATE_INDEX" val="20217198"/>
  <p:tag name="KSO_WM_UNIT_LAYERLEVEL" val="1_1"/>
  <p:tag name="KSO_WM_TAG_VERSION" val="1.0"/>
  <p:tag name="KSO_WM_BEAUTIFY_FLAG" val="#wm#"/>
  <p:tag name="KSO_WM_UNIT_SUBTYPE" val="a"/>
  <p:tag name="KSO_WM_UNIT_DEFAULT_FONT" val="14;20;2"/>
  <p:tag name="KSO_WM_UNIT_BLOCK" val="0"/>
  <p:tag name="KSO_WM_UNIT_VALUE" val="102"/>
  <p:tag name="KSO_WM_UNIT_SHOW_EDIT_AREA_INDICATION" val="1"/>
  <p:tag name="KSO_WM_CHIP_GROUPID" val="5e6b05b36848fb12bee65ad8"/>
  <p:tag name="KSO_WM_CHIP_XID" val="5e6b05b36848fb12bee65ada"/>
  <p:tag name="KSO_WM_UNIT_DEC_AREA_ID" val="40dd845daf6f4f2c97e7655b095db89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9175951118746ab968f40953a81644d"/>
  <p:tag name="KSO_WM_UNIT_TEXT_FILL_FORE_SCHEMECOLOR_INDEX_BRIGHTNESS" val="0.25"/>
  <p:tag name="KSO_WM_UNIT_TEXT_FILL_FORE_SCHEMECOLOR_INDEX" val="13"/>
  <p:tag name="KSO_WM_UNIT_TEXT_FILL_TYPE" val="1"/>
  <p:tag name="KSO_WM_TEMPLATE_ASSEMBLE_XID" val="606570734054ed1e2fb81563"/>
  <p:tag name="KSO_WM_TEMPLATE_ASSEMBLE_GROUPID" val="606570734054ed1e2fb81563"/>
</p:tagLst>
</file>

<file path=ppt/tags/tag1246.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2_1"/>
  <p:tag name="KSO_WM_UNIT_ID" val="diagram20217198_1*h_a*2_1"/>
  <p:tag name="KSO_WM_TEMPLATE_CATEGORY" val="diagram"/>
  <p:tag name="KSO_WM_TEMPLATE_INDEX" val="20217198"/>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f982bed9adc2442ca26ef8712ad9a75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d73f3b7c3434755a704bc7f4714911b"/>
  <p:tag name="KSO_WM_UNIT_TEXT_FILL_FORE_SCHEMECOLOR_INDEX_BRIGHTNESS" val="0"/>
  <p:tag name="KSO_WM_UNIT_TEXT_FILL_FORE_SCHEMECOLOR_INDEX" val="13"/>
  <p:tag name="KSO_WM_UNIT_TEXT_FILL_TYPE" val="1"/>
  <p:tag name="KSO_WM_TEMPLATE_ASSEMBLE_XID" val="606570734054ed1e2fb81563"/>
  <p:tag name="KSO_WM_TEMPLATE_ASSEMBLE_GROUPID" val="606570734054ed1e2fb81563"/>
</p:tagLst>
</file>

<file path=ppt/tags/tag1247.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17198_1*h_f*2_1"/>
  <p:tag name="KSO_WM_TEMPLATE_CATEGORY" val="diagram"/>
  <p:tag name="KSO_WM_TEMPLATE_INDEX" val="20217198"/>
  <p:tag name="KSO_WM_UNIT_LAYERLEVEL" val="1_1"/>
  <p:tag name="KSO_WM_TAG_VERSION" val="1.0"/>
  <p:tag name="KSO_WM_BEAUTIFY_FLAG" val="#wm#"/>
  <p:tag name="KSO_WM_UNIT_SUBTYPE" val="a"/>
  <p:tag name="KSO_WM_UNIT_DEFAULT_FONT" val="14;20;2"/>
  <p:tag name="KSO_WM_UNIT_BLOCK" val="0"/>
  <p:tag name="KSO_WM_UNIT_VALUE" val="102"/>
  <p:tag name="KSO_WM_UNIT_SHOW_EDIT_AREA_INDICATION" val="1"/>
  <p:tag name="KSO_WM_CHIP_GROUPID" val="5e6b05b36848fb12bee65ad8"/>
  <p:tag name="KSO_WM_CHIP_XID" val="5e6b05b36848fb12bee65ada"/>
  <p:tag name="KSO_WM_UNIT_DEC_AREA_ID" val="d674e8d2a3f3465dac0e8cc0df0eb1f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d73f3b7c3434755a704bc7f4714911b"/>
  <p:tag name="KSO_WM_UNIT_TEXT_FILL_FORE_SCHEMECOLOR_INDEX_BRIGHTNESS" val="0.25"/>
  <p:tag name="KSO_WM_UNIT_TEXT_FILL_FORE_SCHEMECOLOR_INDEX" val="13"/>
  <p:tag name="KSO_WM_UNIT_TEXT_FILL_TYPE" val="1"/>
  <p:tag name="KSO_WM_TEMPLATE_ASSEMBLE_XID" val="606570734054ed1e2fb81563"/>
  <p:tag name="KSO_WM_TEMPLATE_ASSEMBLE_GROUPID" val="606570734054ed1e2fb81563"/>
</p:tagLst>
</file>

<file path=ppt/tags/tag1248.xml><?xml version="1.0" encoding="utf-8"?>
<p:tagLst xmlns:p="http://schemas.openxmlformats.org/presentationml/2006/main">
  <p:tag name="KSO_WM_TEMPLATE_CATEGORY" val="diagram"/>
  <p:tag name="KSO_WM_TEMPLATE_INDEX" val="20217198"/>
  <p:tag name="KSO_WM_SLIDE_BK_DARK_LIGHT" val="2"/>
  <p:tag name="KSO_WM_SLIDE_BACKGROUND_TYPE" val="general"/>
  <p:tag name="KSO_WM_SLIDE_ID" val="diagram2021719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03.949*192.7"/>
  <p:tag name="KSO_WM_SLIDE_POSITION" val="84*239.3"/>
  <p:tag name="KSO_WM_TAG_VERSION" val="1.0"/>
  <p:tag name="KSO_WM_BEAUTIFY_FLAG" val="#wm#"/>
  <p:tag name="KSO_WM_SLIDE_LAYOUT" val="a_h"/>
  <p:tag name="KSO_WM_SLIDE_LAYOUT_CNT" val="1_2"/>
  <p:tag name="KSO_WM_SLIDE_LAYOUT_INFO" val="{&quot;backgroundInfo&quot;:[{&quot;bottom&quot;:0,&quot;bottomAbs&quot;:false,&quot;left&quot;:0,&quot;leftAbs&quot;:false,&quot;right&quot;:0,&quot;rightAbs&quot;:false,&quot;top&quot;:0,&quot;topAbs&quot;:false,&quot;type&quot;:&quot;general&quot;}],&quot;id&quot;:&quot;2021-04-01T16:17:47&quot;,&quot;maxSize&quot;:{&quot;size1&quot;:26.699999999999999},&quot;minSize&quot;:{&quot;size1&quot;:20},&quot;normalSize&quot;:{&quot;size1&quot;:26.699999999999999},&quot;subLayout&quot;:[{&quot;id&quot;:&quot;2021-04-01T16:17:47&quot;,&quot;margin&quot;:{&quot;bottom&quot;:0.026000002399086952,&quot;left&quot;:1.2697499990463257,&quot;right&quot;:1.2697499990463257,&quot;top&quot;:1.6929999589920044},&quot;type&quot;:0},{&quot;direction&quot;:1,&quot;id&quot;:&quot;2021-04-01T16:17:47&quot;,&quot;maxSize&quot;:{&quot;size1&quot;:62.5},&quot;minSize&quot;:{&quot;size1&quot;:30},&quot;normalSize&quot;:{&quot;size1&quot;:62.5},&quot;subLayout&quot;:[{&quot;id&quot;:&quot;2021-04-01T16:17:47&quot;,&quot;margin&quot;:{&quot;bottom&quot;:2.5399999618530273,&quot;left&quot;:2.2222499847412109,&quot;right&quot;:0.019500002264976501,&quot;top&quot;:2.0899999141693115},&quot;maxSize&quot;:{&quot;size1&quot;:41.010597064258754},&quot;minSize&quot;:{&quot;size1&quot;:25.110597064258748},&quot;normalSize&quot;:{&quot;size1&quot;:33.236022567644511},&quot;subLayout&quot;:[{&quot;id&quot;:&quot;2021-04-01T16:17:47&quot;,&quot;margin&quot;:{&quot;bottom&quot;:0.046930059790611267,&quot;left&quot;:2.2222499847412109,&quot;right&quot;:0.019500002264976501,&quot;top&quot;:2.0899999141693115},&quot;type&quot;:0},{&quot;id&quot;:&quot;2021-04-01T16:17:47&quot;,&quot;margin&quot;:{&quot;bottom&quot;:2.5399999618530273,&quot;left&quot;:2.2222499847412109,&quot;right&quot;:0.019500002264976501,&quot;top&quot;:0.14886118471622467},&quot;type&quot;:0}],&quot;type&quot;:0},{&quot;id&quot;:&quot;2021-04-01T16:17:47&quot;,&quot;margin&quot;:{&quot;bottom&quot;:2.5399999618530273,&quot;left&quot;:2.2222499847412109,&quot;right&quot;:1.9049999713897705,&quot;top&quot;:2.1170001029968262},&quot;maxSize&quot;:{&quot;size1&quot;:41.010597064258754},&quot;minSize&quot;:{&quot;size1&quot;:25.110597064258748},&quot;normalSize&quot;:{&quot;size1&quot;:41.00707539585941},&quot;subLayout&quot;:[{&quot;id&quot;:&quot;2021-04-01T16:17:47&quot;,&quot;margin&quot;:{&quot;bottom&quot;:0.046930059790611267,&quot;left&quot;:2.2222499847412109,&quot;right&quot;:1.9049999713897705,&quot;top&quot;:2.1170001029968262},&quot;type&quot;:0},{&quot;id&quot;:&quot;2021-04-01T16:17:47&quot;,&quot;margin&quot;:{&quot;bottom&quot;:2.5399999618530273,&quot;left&quot;:2.2222499847412109,&quot;right&quot;:1.9049999713897705,&quot;top&quot;:0.14886118471622467},&quot;type&quot;:0}],&quot;type&quot;:0}],&quot;type&quot;:0}],&quot;type&quot;:0}"/>
  <p:tag name="KSO_WM_SLIDE_CAN_ADD_NAVIGATION" val="1"/>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ee1ca4d6848d78f644aec"/>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big_font&quot;:false,&quot;picture_toward&quot;:0,&quot;picture_dockside&quot;:[],&quot;fill_id&quot;:&quot;2309cd69c72c4ec9add97218b8be879d&quot;,&quot;fill_align&quot;:&quot;cm&quot;,&quot;chip_types&quot;:[&quot;text&quot;,&quot;picture&quot;]},{&quot;text_align&quot;:&quot;lm&quot;,&quot;text_direction&quot;:&quot;horizontal&quot;,&quot;support_big_font&quot;:false,&quot;picture_toward&quot;:0,&quot;picture_dockside&quot;:[],&quot;fill_id&quot;:&quot;f9453295f896499082c4596d22b07337&quot;,&quot;fill_align&quot;:&quot;cm&quot;,&quot;chip_types&quot;:[&quot;text&quot;,&quot;picture&quot;]}]]"/>
  <p:tag name="KSO_WM_CHIP_DECFILLPROP" val="[]"/>
  <p:tag name="KSO_WM_CHIP_GROUPID" val="5f5ee1ca4d6848d78f644aec"/>
  <p:tag name="KSO_WM_SLIDE_SUPPORT_FEATURE_TYPE" val="0"/>
  <p:tag name="KSO_WM_TEMPLATE_ASSEMBLE_XID" val="606570734054ed1e2fb81563"/>
  <p:tag name="KSO_WM_TEMPLATE_ASSEMBLE_GROUPID" val="606570734054ed1e2fb81563"/>
</p:tagLst>
</file>

<file path=ppt/tags/tag1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257.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258.xml><?xml version="1.0" encoding="utf-8"?>
<p:tagLst xmlns:p="http://schemas.openxmlformats.org/presentationml/2006/main">
  <p:tag name="KSO_WM_BEAUTIFY_FLAG" val="#wm#"/>
  <p:tag name="KSO_WM_UNIT_TYPE" val="β"/>
</p:tagLst>
</file>

<file path=ppt/tags/tag1259.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262.xml><?xml version="1.0" encoding="utf-8"?>
<p:tagLst xmlns:p="http://schemas.openxmlformats.org/presentationml/2006/main">
  <p:tag name="KSO_WM_UNIT_COLOR_SCHEME_SHAPE_ID" val="5"/>
  <p:tag name="KSO_WM_UNIT_FOIL_COLOR" val="1"/>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212795_1*i*1"/>
  <p:tag name="KSO_WM_TEMPLATE_CATEGORY" val="diagram"/>
  <p:tag name="KSO_WM_TEMPLATE_INDEX" val="20212795"/>
  <p:tag name="KSO_WM_UNIT_LAYERLEVEL" val="1"/>
  <p:tag name="KSO_WM_TAG_VERSION" val="1.0"/>
  <p:tag name="KSO_WM_BEAUTIFY_FLAG" val="#wm#"/>
  <p:tag name="KSO_WM_UNIT_BLOCK" val="0"/>
  <p:tag name="KSO_WM_UNIT_SM_LIMIT_TYPE" val="2"/>
  <p:tag name="KSO_WM_UNIT_DEC_AREA_ID" val="2fa145bd3ce240cdac5a3fce36474b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dbec2fa6683b8872baabf"/>
  <p:tag name="KSO_WM_CHIP_XID" val="5eedbec2fa6683b8872baac0"/>
  <p:tag name="KSO_WM_UNIT_FILL_FORE_SCHEMECOLOR_INDEX_BRIGHTNESS" val="0"/>
  <p:tag name="KSO_WM_UNIT_FILL_FORE_SCHEMECOLOR_INDEX" val="16"/>
  <p:tag name="KSO_WM_UNIT_FILL_TYPE" val="1"/>
  <p:tag name="KSO_WM_UNIT_VALUE" val="833"/>
  <p:tag name="KSO_WM_TEMPLATE_ASSEMBLE_XID" val="60656f514054ed1e2fb807bb"/>
  <p:tag name="KSO_WM_TEMPLATE_ASSEMBLE_GROUPID" val="60656f514054ed1e2fb807bb"/>
</p:tagLst>
</file>

<file path=ppt/tags/tag1263.xml><?xml version="1.0" encoding="utf-8"?>
<p:tagLst xmlns:p="http://schemas.openxmlformats.org/presentationml/2006/main">
  <p:tag name="KSO_WM_UNIT_COLOR_SCHEME_SHAPE_ID" val="6"/>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2"/>
  <p:tag name="KSO_WM_UNIT_ID" val="diagram20212795_1*i*2"/>
  <p:tag name="KSO_WM_TEMPLATE_CATEGORY" val="diagram"/>
  <p:tag name="KSO_WM_TEMPLATE_INDEX" val="20212795"/>
  <p:tag name="KSO_WM_UNIT_LAYERLEVEL" val="1"/>
  <p:tag name="KSO_WM_TAG_VERSION" val="1.0"/>
  <p:tag name="KSO_WM_BEAUTIFY_FLAG" val="#wm#"/>
  <p:tag name="KSO_WM_UNIT_BLOCK" val="0"/>
  <p:tag name="KSO_WM_UNIT_SM_LIMIT_TYPE" val="3"/>
  <p:tag name="KSO_WM_UNIT_DEC_AREA_ID" val="d7d48ecdf2834254b3430afcf23f6955"/>
  <p:tag name="KSO_WM_UNIT_DECORATE_INFO" val="{&quot;DecorateInfoH&quot;:{&quot;IsAbs&quot;:true},&quot;DecorateInfoW&quot;:{&quot;IsAbs&quot;:false},&quot;DecorateInfoX&quot;:{&quot;IsAbs&quot;:true,&quot;Pos&quot;:2},&quot;DecorateInfoY&quot;:{&quot;IsAbs&quot;:true,&quot;Pos&quot;:1},&quot;ReferentInfo&quot;:{&quot;Id&quot;:&quot;320a74f8add64b71a2b7da13709a2786&quot;,&quot;X&quot;:{&quot;Pos&quot;:0},&quot;Y&quot;:{&quot;Pos&quot;:1}},&quot;whChangeMode&quot;:0}"/>
  <p:tag name="KSO_WM_CHIP_GROUPID" val="5eedbec2fa6683b8872baabf"/>
  <p:tag name="KSO_WM_CHIP_XID" val="5eedbec2fa6683b8872baac0"/>
  <p:tag name="KSO_WM_UNIT_LINE_FORE_SCHEMECOLOR_INDEX_BRIGHTNESS" val="-0.15"/>
  <p:tag name="KSO_WM_UNIT_LINE_FORE_SCHEMECOLOR_INDEX" val="14"/>
  <p:tag name="KSO_WM_UNIT_LINE_FILL_TYPE" val="2"/>
  <p:tag name="KSO_WM_TEMPLATE_ASSEMBLE_XID" val="60656f514054ed1e2fb807bb"/>
  <p:tag name="KSO_WM_TEMPLATE_ASSEMBLE_GROUPID" val="60656f514054ed1e2fb807bb"/>
</p:tagLst>
</file>

<file path=ppt/tags/tag1264.xml><?xml version="1.0" encoding="utf-8"?>
<p:tagLst xmlns:p="http://schemas.openxmlformats.org/presentationml/2006/main">
  <p:tag name="KSO_WM_UNIT_COLOR_SCHEME_SHAPE_ID" val="11"/>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3"/>
  <p:tag name="KSO_WM_UNIT_ID" val="diagram20212795_1*i*3"/>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51198e6fdd3749dcac7b23f4a5bd7c70"/>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265.xml><?xml version="1.0" encoding="utf-8"?>
<p:tagLst xmlns:p="http://schemas.openxmlformats.org/presentationml/2006/main">
  <p:tag name="KSO_WM_UNIT_COLOR_SCHEME_SHAPE_ID" val="12"/>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4"/>
  <p:tag name="KSO_WM_UNIT_ID" val="diagram20212795_1*i*4"/>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62832074f2b848a7a587f596bebaf00c"/>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266.xml><?xml version="1.0" encoding="utf-8"?>
<p:tagLst xmlns:p="http://schemas.openxmlformats.org/presentationml/2006/main">
  <p:tag name="KSO_WM_UNIT_COLOR_SCHEME_SHAPE_ID" val="8"/>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5"/>
  <p:tag name="KSO_WM_UNIT_ID" val="diagram20212795_1*i*5"/>
  <p:tag name="KSO_WM_TEMPLATE_CATEGORY" val="diagram"/>
  <p:tag name="KSO_WM_TEMPLATE_INDEX" val="20212795"/>
  <p:tag name="KSO_WM_UNIT_LAYERLEVEL" val="1"/>
  <p:tag name="KSO_WM_TAG_VERSION" val="1.0"/>
  <p:tag name="KSO_WM_BEAUTIFY_FLAG" val="#wm#"/>
  <p:tag name="KSO_WM_UNIT_BLOCK" val="0"/>
  <p:tag name="KSO_WM_UNIT_DEC_AREA_ID" val="a52b18150ed04f878f9f1139ee47ce0b"/>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267.xml><?xml version="1.0" encoding="utf-8"?>
<p:tagLst xmlns:p="http://schemas.openxmlformats.org/presentationml/2006/main">
  <p:tag name="KSO_WM_UNIT_COLOR_SCHEME_SHAPE_ID" val="9"/>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6"/>
  <p:tag name="KSO_WM_UNIT_ID" val="diagram20212795_1*i*6"/>
  <p:tag name="KSO_WM_TEMPLATE_CATEGORY" val="diagram"/>
  <p:tag name="KSO_WM_TEMPLATE_INDEX" val="20212795"/>
  <p:tag name="KSO_WM_UNIT_LAYERLEVEL" val="1"/>
  <p:tag name="KSO_WM_TAG_VERSION" val="1.0"/>
  <p:tag name="KSO_WM_BEAUTIFY_FLAG" val="#wm#"/>
  <p:tag name="KSO_WM_UNIT_BLOCK" val="0"/>
  <p:tag name="KSO_WM_UNIT_DEC_AREA_ID" val="4a69b7c9be7d4b01a275ebabbf57f3b0"/>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26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95_1*f*1"/>
  <p:tag name="KSO_WM_TEMPLATE_CATEGORY" val="diagram"/>
  <p:tag name="KSO_WM_TEMPLATE_INDEX" val="20212795"/>
  <p:tag name="KSO_WM_UNIT_LAYERLEVEL" val="1"/>
  <p:tag name="KSO_WM_TAG_VERSION" val="1.0"/>
  <p:tag name="KSO_WM_BEAUTIFY_FLAG" val="#wm#"/>
  <p:tag name="KSO_WM_UNIT_DEFAULT_FONT" val="14;20;2"/>
  <p:tag name="KSO_WM_UNIT_BLOCK" val="0"/>
  <p:tag name="KSO_WM_UNIT_VALUE" val="91"/>
  <p:tag name="KSO_WM_UNIT_SHOW_EDIT_AREA_INDICATION" val="1"/>
  <p:tag name="KSO_WM_CHIP_GROUPID" val="5e6b05596848fb12bee65ac8"/>
  <p:tag name="KSO_WM_CHIP_XID" val="5e6b05596848fb12bee65aca"/>
  <p:tag name="KSO_WM_UNIT_DEC_AREA_ID" val="320a74f8add64b71a2b7da13709a27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b53cf9dc5b84b71862a578594f64f33"/>
  <p:tag name="KSO_WM_UNIT_SUPPORT_UNIT_TYPE" val="[&quot;d&quot;,&quot;α&quot;]"/>
  <p:tag name="KSO_WM_UNIT_TEXT_FILL_FORE_SCHEMECOLOR_INDEX_BRIGHTNESS" val="0.25"/>
  <p:tag name="KSO_WM_UNIT_TEXT_FILL_FORE_SCHEMECOLOR_INDEX" val="13"/>
  <p:tag name="KSO_WM_UNIT_TEXT_FILL_TYPE" val="1"/>
  <p:tag name="KSO_WM_TEMPLATE_ASSEMBLE_XID" val="60656f514054ed1e2fb807bb"/>
  <p:tag name="KSO_WM_TEMPLATE_ASSEMBLE_GROUPID" val="60656f514054ed1e2fb807bb"/>
</p:tagLst>
</file>

<file path=ppt/tags/tag1269.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12795_1*a*1"/>
  <p:tag name="KSO_WM_TEMPLATE_CATEGORY" val="diagram"/>
  <p:tag name="KSO_WM_TEMPLATE_INDEX" val="2021279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d4bdd9b30c64d769f599672c06332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0a945b94e84ce9a62e4cf30ba6635b"/>
  <p:tag name="KSO_WM_UNIT_TEXT_FILL_FORE_SCHEMECOLOR_INDEX_BRIGHTNESS" val="0"/>
  <p:tag name="KSO_WM_UNIT_TEXT_FILL_FORE_SCHEMECOLOR_INDEX" val="13"/>
  <p:tag name="KSO_WM_UNIT_TEXT_FILL_TYPE" val="1"/>
  <p:tag name="KSO_WM_TEMPLATE_ASSEMBLE_XID" val="60656f514054ed1e2fb807bb"/>
  <p:tag name="KSO_WM_TEMPLATE_ASSEMBLE_GROUPID" val="60656f514054ed1e2fb807bb"/>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70.xml><?xml version="1.0" encoding="utf-8"?>
<p:tagLst xmlns:p="http://schemas.openxmlformats.org/presentationml/2006/main">
  <p:tag name="KSO_WM_TEMPLATE_CATEGORY" val="diagram"/>
  <p:tag name="KSO_WM_TEMPLATE_INDEX" val="20212795"/>
  <p:tag name="KSO_WM_SLIDE_BK_DARK_LIGHT" val="2"/>
  <p:tag name="KSO_WM_SLIDE_BACKGROUND_TYPE" val="general"/>
  <p:tag name="KSO_WM_SLIDE_LAYOUT_INFO" val="{&quot;backgroundInfo&quot;:[{&quot;bottom&quot;:0,&quot;bottomAbs&quot;:false,&quot;left&quot;:0,&quot;leftAbs&quot;:false,&quot;right&quot;:0,&quot;rightAbs&quot;:false,&quot;top&quot;:0,&quot;topAbs&quot;:false,&quot;type&quot;:&quot;general&quot;}],&quot;direction&quot;:1,&quot;id&quot;:&quot;2021-04-01T15:39:49&quot;,&quot;maxSize&quot;:{&quot;size1&quot;:49.736977167924245},&quot;minSize&quot;:{&quot;size1&quot;:40.936977167924248},&quot;normalSize&quot;:{&quot;size1&quot;:49.736977167924245},&quot;subLayout&quot;:[{&quot;id&quot;:&quot;2021-04-01T15:39:49&quot;,&quot;margin&quot;:{&quot;bottom&quot;:6.7729997634887695,&quot;left&quot;:3.0164997577667236,&quot;right&quot;:0.47624999284744263,&quot;top&quot;:6.7729997634887695},&quot;type&quot;:0},{&quot;id&quot;:&quot;2021-04-01T15:39:49&quot;,&quot;margin&quot;:{&quot;bottom&quot;:4.0219998359680176,&quot;left&quot;:2.5402500629425049,&quot;right&quot;:3.4927496910095215,&quot;top&quot;:4.0219998359680176},&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57372a9ed1b6474e8df08a7445de7597&quot;,&quot;fill_align&quot;:&quot;lm&quot;,&quot;chip_types&quot;:[&quot;pictext&quot;,&quot;text&quot;,&quot;picture&quot;,&quot;chart&quot;]},{&quot;text_align&quot;:&quot;cm&quot;,&quot;text_direction&quot;:&quot;horizontal&quot;,&quot;support_big_font&quot;:false,&quot;fill_id&quot;:&quot;4df981a4516a4b4cba0fdbbf715feb1c&quot;,&quot;fill_align&quot;:&quot;cm&quot;,&quot;chip_types&quot;:[&quot;header&quot;]}],[{&quot;text_align&quot;:&quot;lm&quot;,&quot;text_direction&quot;:&quot;horizontal&quot;,&quot;support_big_font&quot;:false,&quot;fill_id&quot;:&quot;57372a9ed1b6474e8df08a7445de7597&quot;,&quot;fill_align&quot;:&quot;cm&quot;,&quot;chip_types&quot;:[&quot;pictext&quot;,&quot;text&quot;,&quot;picture&quot;,&quot;chart&quot;]},{&quot;text_align&quot;:&quot;lm&quot;,&quot;text_direction&quot;:&quot;horizontal&quot;,&quot;support_big_font&quot;:false,&quot;fill_id&quot;:&quot;4df981a4516a4b4cba0fdbbf715feb1c&quot;,&quot;fill_align&quot;:&quot;cm&quot;,&quot;chip_types&quot;:[&quot;text&quot;]}]]"/>
  <p:tag name="KSO_WM_SLIDE_ID" val="diagram202127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792*396"/>
  <p:tag name="KSO_WM_SLIDE_POSITION" val="84*72"/>
  <p:tag name="KSO_WM_TAG_VERSION" val="1.0"/>
  <p:tag name="KSO_WM_BEAUTIFY_FLAG" val="#wm#"/>
  <p:tag name="KSO_WM_SLIDE_LAYOUT" val="a_f"/>
  <p:tag name="KSO_WM_SLIDE_LAYOUT_CNT" val="1_1"/>
  <p:tag name="KSO_WM_CHIP_XID" val="5eedbec2fa6683b8872baac0"/>
  <p:tag name="KSO_WM_CHIP_DECFILLPROP" val="[]"/>
  <p:tag name="KSO_WM_SLIDE_BACKGROUND" val="[&quot;general&quot;]"/>
  <p:tag name="KSO_WM_SLIDE_CAN_ADD_NAVIGATION" val="1"/>
  <p:tag name="KSO_WM_CHIP_GROUPID" val="5eedbec2fa6683b8872baabf"/>
  <p:tag name="KSO_WM_SLIDE_SUPPORT_FEATURE_TYPE" val="0"/>
  <p:tag name="KSO_WM_TEMPLATE_ASSEMBLE_XID" val="60656f514054ed1e2fb807bb"/>
  <p:tag name="KSO_WM_TEMPLATE_ASSEMBLE_GROUPID" val="60656f514054ed1e2fb807bb"/>
</p:tagLst>
</file>

<file path=ppt/tags/tag1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279.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80.xml><?xml version="1.0" encoding="utf-8"?>
<p:tagLst xmlns:p="http://schemas.openxmlformats.org/presentationml/2006/main">
  <p:tag name="KSO_WM_BEAUTIFY_FLAG" val="#wm#"/>
  <p:tag name="KSO_WM_UNIT_TYPE" val="β"/>
</p:tagLst>
</file>

<file path=ppt/tags/tag1281.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90.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291.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1_1"/>
  <p:tag name="KSO_WM_UNIT_ID" val="diagram20210780_1*l_h_i*1_1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92.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1_1"/>
  <p:tag name="KSO_WM_UNIT_ID" val="diagram20210780_1*l_h_f*1_1_1"/>
  <p:tag name="KSO_WM_UNIT_LAYERLEVEL" val="1_1_1"/>
  <p:tag name="KSO_WM_UNIT_VALUE" val="20"/>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93.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1_2"/>
  <p:tag name="KSO_WM_UNIT_ID" val="diagram20210780_1*l_h_i*1_1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5"/>
  <p:tag name="KSO_WM_UNIT_FILL_TYPE" val="1"/>
  <p:tag name="KSO_WM_UNIT_USESOURCEFORMAT_APPLY" val="1"/>
</p:tagLst>
</file>

<file path=ppt/tags/tag1294.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3_1"/>
  <p:tag name="KSO_WM_UNIT_ID" val="diagram20210780_1*l_h_i*1_3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95.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3_1"/>
  <p:tag name="KSO_WM_UNIT_ID" val="diagram20210780_1*l_h_f*1_3_1"/>
  <p:tag name="KSO_WM_UNIT_LAYERLEVEL" val="1_1_1"/>
  <p:tag name="KSO_WM_UNIT_VALUE" val="20"/>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96.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3_2"/>
  <p:tag name="KSO_WM_UNIT_ID" val="diagram20210780_1*l_h_i*1_3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7"/>
  <p:tag name="KSO_WM_UNIT_FILL_TYPE" val="1"/>
  <p:tag name="KSO_WM_UNIT_USESOURCEFORMAT_APPLY" val="1"/>
</p:tagLst>
</file>

<file path=ppt/tags/tag1297.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5_2"/>
  <p:tag name="KSO_WM_UNIT_ID" val="diagram20210780_1*l_h_i*1_5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98.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5_1"/>
  <p:tag name="KSO_WM_UNIT_ID" val="diagram20210780_1*l_h_f*1_5_1"/>
  <p:tag name="KSO_WM_UNIT_LAYERLEVEL" val="1_1_1"/>
  <p:tag name="KSO_WM_UNIT_VALUE" val="20"/>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299.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5_1"/>
  <p:tag name="KSO_WM_UNIT_ID" val="diagram20210780_1*l_h_i*1_5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6"/>
  <p:tag name="KSO_WM_UNI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3c91fa885eb340cdb5f3205fd7d374af"/>
  <p:tag name="KSO_WM_UNIT_DECORATE_INFO" val=""/>
  <p:tag name="KSO_WM_UNIT_SM_LIMIT_TYPE" val=""/>
  <p:tag name="KSO_WM_CHIP_FILLAREA_FILL_RULE" val="{&quot;fill_align&quot;:&quot;cm&quot;,&quot;fill_effect&quot;:[],&quot;fill_mode&quot;:&quot;full&quot;,&quot;sacle_strategy&quot;:&quot;stretch&quot;}"/>
  <p:tag name="KSO_WM_ASSEMBLE_CHIP_INDEX" val="e86858ce73614f8dbb6db1a913a2f9c7"/>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00.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2_1"/>
  <p:tag name="KSO_WM_UNIT_ID" val="diagram20210780_1*l_h_i*1_2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301.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2_1"/>
  <p:tag name="KSO_WM_UNIT_ID" val="diagram20210780_1*l_h_f*1_2_1"/>
  <p:tag name="KSO_WM_UNIT_LAYERLEVEL" val="1_1_1"/>
  <p:tag name="KSO_WM_UNIT_VALUE" val="20"/>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302.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2_2"/>
  <p:tag name="KSO_WM_UNIT_ID" val="diagram20210780_1*l_h_i*1_2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303.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4_1"/>
  <p:tag name="KSO_WM_UNIT_ID" val="diagram20210780_1*l_h_i*1_4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304.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4_1"/>
  <p:tag name="KSO_WM_UNIT_ID" val="diagram20210780_1*l_h_f*1_4_1"/>
  <p:tag name="KSO_WM_UNIT_LAYERLEVEL" val="1_1_1"/>
  <p:tag name="KSO_WM_UNIT_VALUE" val="20"/>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305.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4_2"/>
  <p:tag name="KSO_WM_UNIT_ID" val="diagram20210780_1*l_h_i*1_4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306.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6_1"/>
  <p:tag name="KSO_WM_UNIT_ID" val="diagram20210780_1*l_h_i*1_6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307.xml><?xml version="1.0" encoding="utf-8"?>
<p:tagLst xmlns:p="http://schemas.openxmlformats.org/presentationml/2006/main">
  <p:tag name="KSO_WM_TEMPLATE_CATEGORY" val="diagram"/>
  <p:tag name="KSO_WM_TEMPLATE_INDEX" val="20210780"/>
  <p:tag name="KSO_WM_TAG_VERSION" val="1.0"/>
  <p:tag name="KSO_WM_UNIT_TYPE" val="l_h_f"/>
  <p:tag name="KSO_WM_UNIT_INDEX" val="1_6_1"/>
  <p:tag name="KSO_WM_UNIT_ID" val="diagram20210780_1*l_h_f*1_6_1"/>
  <p:tag name="KSO_WM_UNIT_LAYERLEVEL" val="1_1_1"/>
  <p:tag name="KSO_WM_UNIT_VALUE" val="20"/>
  <p:tag name="KSO_WM_UNIT_HIGHLIGHT" val="0"/>
  <p:tag name="KSO_WM_UNIT_COMPATIBLE" val="0"/>
  <p:tag name="KSO_WM_BEAUTIFY_FLAG" val="#wm#"/>
  <p:tag name="KSO_WM_UNIT_PRESET_TEXT_INDEX" val="4"/>
  <p:tag name="KSO_WM_UNIT_PRESET_TEXT_LEN" val="12"/>
  <p:tag name="KSO_WM_DIAGRAM_GROUP_CODE" val="l1-1"/>
  <p:tag name="KSO_WM_UNIT_SUBTYPE" val="a"/>
  <p:tag name="KSO_WM_UNIT_NOCLEAR" val="0"/>
  <p:tag name="KSO_WM_UNIT_DIAGRAM_ISNUMVISUAL" val="0"/>
  <p:tag name="KSO_WM_UNIT_DIAGRAM_ISREFERUNIT" val="0"/>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308.xml><?xml version="1.0" encoding="utf-8"?>
<p:tagLst xmlns:p="http://schemas.openxmlformats.org/presentationml/2006/main">
  <p:tag name="KSO_WM_TEMPLATE_CATEGORY" val="diagram"/>
  <p:tag name="KSO_WM_TEMPLATE_INDEX" val="20210780"/>
  <p:tag name="KSO_WM_TAG_VERSION" val="1.0"/>
  <p:tag name="KSO_WM_UNIT_TYPE" val="l_h_i"/>
  <p:tag name="KSO_WM_UNIT_INDEX" val="1_6_2"/>
  <p:tag name="KSO_WM_UNIT_ID" val="diagram20210780_1*l_h_i*1_6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309.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8},&quot;minSize&quot;:{&quot;size1&quot;:35.09961050101168},&quot;normalSize&quot;:{&quot;size1&quot;:35.09961050101168},&quot;subLayout&quot;:[{&quot;id&quot;:&quot;2021-04-01T15:44:08&quot;,&quot;margin&quot;:{&quot;bottom&quot;:5.115001201629639,&quot;left&quot;:1.2697499990463257,&quot;right&quot;:0.01950000412762165,&quot;top&quot;:5.927000999450684},&quot;type&quot;:0},{&quot;id&quot;:&quot;2021-04-01T15:44:08&quot;,&quot;margin&quot;:{&quot;bottom&quot;:1.6929999589920044,&quot;left&quot;:1.2502501010894775,&quot;right&quot;:1.2697499990463257,&quot;top&quot;:3.3870000839233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12.xml><?xml version="1.0" encoding="utf-8"?>
<p:tagLst xmlns:p="http://schemas.openxmlformats.org/presentationml/2006/main">
  <p:tag name="KSO_WM_UNIT_COLOR_SCHEME_SHAPE_ID" val="5"/>
  <p:tag name="KSO_WM_UNIT_FOIL_COLOR" val="1"/>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212795_1*i*1"/>
  <p:tag name="KSO_WM_TEMPLATE_CATEGORY" val="diagram"/>
  <p:tag name="KSO_WM_TEMPLATE_INDEX" val="20212795"/>
  <p:tag name="KSO_WM_UNIT_LAYERLEVEL" val="1"/>
  <p:tag name="KSO_WM_TAG_VERSION" val="1.0"/>
  <p:tag name="KSO_WM_BEAUTIFY_FLAG" val="#wm#"/>
  <p:tag name="KSO_WM_UNIT_BLOCK" val="0"/>
  <p:tag name="KSO_WM_UNIT_SM_LIMIT_TYPE" val="2"/>
  <p:tag name="KSO_WM_UNIT_DEC_AREA_ID" val="2fa145bd3ce240cdac5a3fce36474b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dbec2fa6683b8872baabf"/>
  <p:tag name="KSO_WM_CHIP_XID" val="5eedbec2fa6683b8872baac0"/>
  <p:tag name="KSO_WM_UNIT_FILL_FORE_SCHEMECOLOR_INDEX_BRIGHTNESS" val="0"/>
  <p:tag name="KSO_WM_UNIT_FILL_FORE_SCHEMECOLOR_INDEX" val="16"/>
  <p:tag name="KSO_WM_UNIT_FILL_TYPE" val="1"/>
  <p:tag name="KSO_WM_UNIT_VALUE" val="833"/>
  <p:tag name="KSO_WM_TEMPLATE_ASSEMBLE_XID" val="60656f514054ed1e2fb807bb"/>
  <p:tag name="KSO_WM_TEMPLATE_ASSEMBLE_GROUPID" val="60656f514054ed1e2fb807bb"/>
</p:tagLst>
</file>

<file path=ppt/tags/tag1313.xml><?xml version="1.0" encoding="utf-8"?>
<p:tagLst xmlns:p="http://schemas.openxmlformats.org/presentationml/2006/main">
  <p:tag name="KSO_WM_UNIT_COLOR_SCHEME_SHAPE_ID" val="6"/>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2"/>
  <p:tag name="KSO_WM_UNIT_ID" val="diagram20212795_1*i*2"/>
  <p:tag name="KSO_WM_TEMPLATE_CATEGORY" val="diagram"/>
  <p:tag name="KSO_WM_TEMPLATE_INDEX" val="20212795"/>
  <p:tag name="KSO_WM_UNIT_LAYERLEVEL" val="1"/>
  <p:tag name="KSO_WM_TAG_VERSION" val="1.0"/>
  <p:tag name="KSO_WM_BEAUTIFY_FLAG" val="#wm#"/>
  <p:tag name="KSO_WM_UNIT_BLOCK" val="0"/>
  <p:tag name="KSO_WM_UNIT_SM_LIMIT_TYPE" val="3"/>
  <p:tag name="KSO_WM_UNIT_DEC_AREA_ID" val="d7d48ecdf2834254b3430afcf23f6955"/>
  <p:tag name="KSO_WM_UNIT_DECORATE_INFO" val="{&quot;DecorateInfoH&quot;:{&quot;IsAbs&quot;:true},&quot;DecorateInfoW&quot;:{&quot;IsAbs&quot;:false},&quot;DecorateInfoX&quot;:{&quot;IsAbs&quot;:true,&quot;Pos&quot;:2},&quot;DecorateInfoY&quot;:{&quot;IsAbs&quot;:true,&quot;Pos&quot;:1},&quot;ReferentInfo&quot;:{&quot;Id&quot;:&quot;320a74f8add64b71a2b7da13709a2786&quot;,&quot;X&quot;:{&quot;Pos&quot;:0},&quot;Y&quot;:{&quot;Pos&quot;:1}},&quot;whChangeMode&quot;:0}"/>
  <p:tag name="KSO_WM_CHIP_GROUPID" val="5eedbec2fa6683b8872baabf"/>
  <p:tag name="KSO_WM_CHIP_XID" val="5eedbec2fa6683b8872baac0"/>
  <p:tag name="KSO_WM_UNIT_LINE_FORE_SCHEMECOLOR_INDEX_BRIGHTNESS" val="-0.15"/>
  <p:tag name="KSO_WM_UNIT_LINE_FORE_SCHEMECOLOR_INDEX" val="14"/>
  <p:tag name="KSO_WM_UNIT_LINE_FILL_TYPE" val="2"/>
  <p:tag name="KSO_WM_TEMPLATE_ASSEMBLE_XID" val="60656f514054ed1e2fb807bb"/>
  <p:tag name="KSO_WM_TEMPLATE_ASSEMBLE_GROUPID" val="60656f514054ed1e2fb807bb"/>
</p:tagLst>
</file>

<file path=ppt/tags/tag1314.xml><?xml version="1.0" encoding="utf-8"?>
<p:tagLst xmlns:p="http://schemas.openxmlformats.org/presentationml/2006/main">
  <p:tag name="KSO_WM_UNIT_COLOR_SCHEME_SHAPE_ID" val="11"/>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3"/>
  <p:tag name="KSO_WM_UNIT_ID" val="diagram20212795_1*i*3"/>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51198e6fdd3749dcac7b23f4a5bd7c70"/>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315.xml><?xml version="1.0" encoding="utf-8"?>
<p:tagLst xmlns:p="http://schemas.openxmlformats.org/presentationml/2006/main">
  <p:tag name="KSO_WM_UNIT_COLOR_SCHEME_SHAPE_ID" val="12"/>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4"/>
  <p:tag name="KSO_WM_UNIT_ID" val="diagram20212795_1*i*4"/>
  <p:tag name="KSO_WM_TEMPLATE_CATEGORY" val="diagram"/>
  <p:tag name="KSO_WM_TEMPLATE_INDEX" val="20212795"/>
  <p:tag name="KSO_WM_UNIT_LAYERLEVEL" val="1"/>
  <p:tag name="KSO_WM_TAG_VERSION" val="1.0"/>
  <p:tag name="KSO_WM_BEAUTIFY_FLAG" val="#wm#"/>
  <p:tag name="KSO_WM_UNIT_BLOCK" val="0"/>
  <p:tag name="KSO_WM_UNIT_SM_LIMIT_TYPE" val="0"/>
  <p:tag name="KSO_WM_UNIT_DEC_AREA_ID" val="62832074f2b848a7a587f596bebaf00c"/>
  <p:tag name="KSO_WM_UNIT_DECORATE_INFO" val="{&quot;DecorateInfoH&quot;:{&quot;IsAbs&quot;:true},&quot;DecorateInfoW&quot;:{&quot;IsAbs&quot;:true},&quot;DecorateInfoX&quot;:{&quot;IsAbs&quot;:true,&quot;Pos&quot;:0},&quot;DecorateInfoY&quot;:{&quot;IsAbs&quot;:true,&quot;Pos&quot;:2},&quot;ReferentInfo&quot;:{&quot;Id&quot;:&quot;cd4bdd9b30c64d769f599672c063323a&quot;,&quot;X&quot;:{&quot;Pos&quot;:0},&quot;Y&quot;:{&quot;Pos&quot;:0}},&quot;whChangeMode&quot;: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316.xml><?xml version="1.0" encoding="utf-8"?>
<p:tagLst xmlns:p="http://schemas.openxmlformats.org/presentationml/2006/main">
  <p:tag name="KSO_WM_UNIT_COLOR_SCHEME_SHAPE_ID" val="8"/>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5"/>
  <p:tag name="KSO_WM_UNIT_ID" val="diagram20212795_1*i*5"/>
  <p:tag name="KSO_WM_TEMPLATE_CATEGORY" val="diagram"/>
  <p:tag name="KSO_WM_TEMPLATE_INDEX" val="20212795"/>
  <p:tag name="KSO_WM_UNIT_LAYERLEVEL" val="1"/>
  <p:tag name="KSO_WM_TAG_VERSION" val="1.0"/>
  <p:tag name="KSO_WM_BEAUTIFY_FLAG" val="#wm#"/>
  <p:tag name="KSO_WM_UNIT_BLOCK" val="0"/>
  <p:tag name="KSO_WM_UNIT_DEC_AREA_ID" val="a52b18150ed04f878f9f1139ee47ce0b"/>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317.xml><?xml version="1.0" encoding="utf-8"?>
<p:tagLst xmlns:p="http://schemas.openxmlformats.org/presentationml/2006/main">
  <p:tag name="KSO_WM_UNIT_COLOR_SCHEME_SHAPE_ID" val="9"/>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6"/>
  <p:tag name="KSO_WM_UNIT_ID" val="diagram20212795_1*i*6"/>
  <p:tag name="KSO_WM_TEMPLATE_CATEGORY" val="diagram"/>
  <p:tag name="KSO_WM_TEMPLATE_INDEX" val="20212795"/>
  <p:tag name="KSO_WM_UNIT_LAYERLEVEL" val="1"/>
  <p:tag name="KSO_WM_TAG_VERSION" val="1.0"/>
  <p:tag name="KSO_WM_BEAUTIFY_FLAG" val="#wm#"/>
  <p:tag name="KSO_WM_UNIT_BLOCK" val="0"/>
  <p:tag name="KSO_WM_UNIT_DEC_AREA_ID" val="4a69b7c9be7d4b01a275ebabbf57f3b0"/>
  <p:tag name="KSO_WM_UNIT_DECORATE_INFO" val="{&quot;DecorateInfoH&quot;:{&quot;IsAbs&quot;:true},&quot;DecorateInfoW&quot;:{&quot;IsAbs&quot;:true},&quot;DecorateInfoX&quot;:{&quot;IsAbs&quot;:true,&quot;Pos&quot;:2},&quot;DecorateInfoY&quot;:{&quot;IsAbs&quot;:true,&quot;Pos&quot;:0},&quot;ReferentInfo&quot;:{&quot;Id&quot;:&quot;cd4bdd9b30c64d769f599672c063323a&quot;,&quot;X&quot;:{&quot;Pos&quot;:2},&quot;Y&quot;:{&quot;Pos&quot;:2}},&quot;whChangeMode&quot;:0}"/>
  <p:tag name="KSO_WM_UNIT_SM_LIMIT_TYPE" val="0"/>
  <p:tag name="KSO_WM_CHIP_GROUPID" val="5eedbec2fa6683b8872baabf"/>
  <p:tag name="KSO_WM_CHIP_XID" val="5eedbec2fa6683b8872baac0"/>
  <p:tag name="KSO_WM_UNIT_FILL_FORE_SCHEMECOLOR_INDEX_BRIGHTNESS" val="0"/>
  <p:tag name="KSO_WM_UNIT_FILL_FORE_SCHEMECOLOR_INDEX" val="5"/>
  <p:tag name="KSO_WM_UNIT_FILL_TYPE" val="1"/>
  <p:tag name="KSO_WM_UNIT_VALUE" val="1"/>
  <p:tag name="KSO_WM_TEMPLATE_ASSEMBLE_XID" val="60656f514054ed1e2fb807bb"/>
  <p:tag name="KSO_WM_TEMPLATE_ASSEMBLE_GROUPID" val="60656f514054ed1e2fb807bb"/>
</p:tagLst>
</file>

<file path=ppt/tags/tag131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95_1*f*1"/>
  <p:tag name="KSO_WM_TEMPLATE_CATEGORY" val="diagram"/>
  <p:tag name="KSO_WM_TEMPLATE_INDEX" val="20212795"/>
  <p:tag name="KSO_WM_UNIT_LAYERLEVEL" val="1"/>
  <p:tag name="KSO_WM_TAG_VERSION" val="1.0"/>
  <p:tag name="KSO_WM_BEAUTIFY_FLAG" val="#wm#"/>
  <p:tag name="KSO_WM_UNIT_DEFAULT_FONT" val="14;20;2"/>
  <p:tag name="KSO_WM_UNIT_BLOCK" val="0"/>
  <p:tag name="KSO_WM_UNIT_VALUE" val="91"/>
  <p:tag name="KSO_WM_UNIT_SHOW_EDIT_AREA_INDICATION" val="1"/>
  <p:tag name="KSO_WM_CHIP_GROUPID" val="5e6b05596848fb12bee65ac8"/>
  <p:tag name="KSO_WM_CHIP_XID" val="5e6b05596848fb12bee65aca"/>
  <p:tag name="KSO_WM_UNIT_DEC_AREA_ID" val="320a74f8add64b71a2b7da13709a27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b53cf9dc5b84b71862a578594f64f33"/>
  <p:tag name="KSO_WM_UNIT_SUPPORT_UNIT_TYPE" val="[&quot;d&quot;,&quot;α&quot;]"/>
  <p:tag name="KSO_WM_UNIT_TEXT_FILL_FORE_SCHEMECOLOR_INDEX_BRIGHTNESS" val="0.25"/>
  <p:tag name="KSO_WM_UNIT_TEXT_FILL_FORE_SCHEMECOLOR_INDEX" val="13"/>
  <p:tag name="KSO_WM_UNIT_TEXT_FILL_TYPE" val="1"/>
  <p:tag name="KSO_WM_TEMPLATE_ASSEMBLE_XID" val="60656f514054ed1e2fb807bb"/>
  <p:tag name="KSO_WM_TEMPLATE_ASSEMBLE_GROUPID" val="60656f514054ed1e2fb807bb"/>
</p:tagLst>
</file>

<file path=ppt/tags/tag1319.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12795_1*a*1"/>
  <p:tag name="KSO_WM_TEMPLATE_CATEGORY" val="diagram"/>
  <p:tag name="KSO_WM_TEMPLATE_INDEX" val="2021279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d4bdd9b30c64d769f599672c06332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0a945b94e84ce9a62e4cf30ba6635b"/>
  <p:tag name="KSO_WM_UNIT_TEXT_FILL_FORE_SCHEMECOLOR_INDEX_BRIGHTNESS" val="0"/>
  <p:tag name="KSO_WM_UNIT_TEXT_FILL_FORE_SCHEMECOLOR_INDEX" val="13"/>
  <p:tag name="KSO_WM_UNIT_TEXT_FILL_TYPE" val="1"/>
  <p:tag name="KSO_WM_TEMPLATE_ASSEMBLE_XID" val="60656f514054ed1e2fb807bb"/>
  <p:tag name="KSO_WM_TEMPLATE_ASSEMBLE_GROUPID" val="60656f514054ed1e2fb807bb"/>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20.xml><?xml version="1.0" encoding="utf-8"?>
<p:tagLst xmlns:p="http://schemas.openxmlformats.org/presentationml/2006/main">
  <p:tag name="KSO_WM_TEMPLATE_CATEGORY" val="diagram"/>
  <p:tag name="KSO_WM_TEMPLATE_INDEX" val="20212795"/>
  <p:tag name="KSO_WM_SLIDE_BK_DARK_LIGHT" val="2"/>
  <p:tag name="KSO_WM_SLIDE_BACKGROUND_TYPE" val="general"/>
  <p:tag name="KSO_WM_SLIDE_LAYOUT_INFO" val="{&quot;backgroundInfo&quot;:[{&quot;bottom&quot;:0,&quot;bottomAbs&quot;:false,&quot;left&quot;:0,&quot;leftAbs&quot;:false,&quot;right&quot;:0,&quot;rightAbs&quot;:false,&quot;top&quot;:0,&quot;topAbs&quot;:false,&quot;type&quot;:&quot;general&quot;}],&quot;direction&quot;:1,&quot;id&quot;:&quot;2021-04-01T15:39:49&quot;,&quot;maxSize&quot;:{&quot;size1&quot;:49.736977167924245},&quot;minSize&quot;:{&quot;size1&quot;:40.936977167924248},&quot;normalSize&quot;:{&quot;size1&quot;:47.549477167924245},&quot;subLayout&quot;:[{&quot;id&quot;:&quot;2021-04-01T15:39:49&quot;,&quot;margin&quot;:{&quot;bottom&quot;:6.7729997634887695,&quot;left&quot;:3.0164997577667236,&quot;right&quot;:0.47624999284744263,&quot;top&quot;:6.7729997634887695},&quot;type&quot;:0},{&quot;id&quot;:&quot;2021-04-01T15:39:49&quot;,&quot;margin&quot;:{&quot;bottom&quot;:4.0219998359680176,&quot;left&quot;:2.5402500629425049,&quot;right&quot;:3.4927496910095215,&quot;top&quot;:4.0219998359680176},&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57372a9ed1b6474e8df08a7445de7597&quot;,&quot;fill_align&quot;:&quot;lm&quot;,&quot;chip_types&quot;:[&quot;pictext&quot;,&quot;text&quot;,&quot;picture&quot;,&quot;chart&quot;]},{&quot;text_align&quot;:&quot;cm&quot;,&quot;text_direction&quot;:&quot;horizontal&quot;,&quot;support_big_font&quot;:false,&quot;fill_id&quot;:&quot;4df981a4516a4b4cba0fdbbf715feb1c&quot;,&quot;fill_align&quot;:&quot;cm&quot;,&quot;chip_types&quot;:[&quot;header&quot;]}],[{&quot;text_align&quot;:&quot;lm&quot;,&quot;text_direction&quot;:&quot;horizontal&quot;,&quot;support_big_font&quot;:false,&quot;fill_id&quot;:&quot;57372a9ed1b6474e8df08a7445de7597&quot;,&quot;fill_align&quot;:&quot;cm&quot;,&quot;chip_types&quot;:[&quot;pictext&quot;,&quot;text&quot;,&quot;picture&quot;,&quot;chart&quot;]},{&quot;text_align&quot;:&quot;lm&quot;,&quot;text_direction&quot;:&quot;horizontal&quot;,&quot;support_big_font&quot;:false,&quot;fill_id&quot;:&quot;4df981a4516a4b4cba0fdbbf715feb1c&quot;,&quot;fill_align&quot;:&quot;cm&quot;,&quot;chip_types&quot;:[&quot;text&quot;]}]]"/>
  <p:tag name="KSO_WM_SLIDE_ID" val="diagram2021279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792*396"/>
  <p:tag name="KSO_WM_SLIDE_POSITION" val="84*72"/>
  <p:tag name="KSO_WM_TAG_VERSION" val="1.0"/>
  <p:tag name="KSO_WM_BEAUTIFY_FLAG" val="#wm#"/>
  <p:tag name="KSO_WM_SLIDE_LAYOUT" val="a_f"/>
  <p:tag name="KSO_WM_SLIDE_LAYOUT_CNT" val="1_1"/>
  <p:tag name="KSO_WM_CHIP_XID" val="5eedbec2fa6683b8872baac0"/>
  <p:tag name="KSO_WM_CHIP_DECFILLPROP" val="[]"/>
  <p:tag name="KSO_WM_SLIDE_BACKGROUND" val="[&quot;general&quot;]"/>
  <p:tag name="KSO_WM_SLIDE_CAN_ADD_NAVIGATION" val="1"/>
  <p:tag name="KSO_WM_CHIP_GROUPID" val="5eedbec2fa6683b8872baabf"/>
  <p:tag name="KSO_WM_SLIDE_SUPPORT_FEATURE_TYPE" val="0"/>
  <p:tag name="KSO_WM_TEMPLATE_ASSEMBLE_XID" val="60656f514054ed1e2fb807bb"/>
  <p:tag name="KSO_WM_TEMPLATE_ASSEMBLE_GROUPID" val="60656f514054ed1e2fb807bb"/>
</p:tagLst>
</file>

<file path=ppt/tags/tag1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329.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0.xml><?xml version="1.0" encoding="utf-8"?>
<p:tagLst xmlns:p="http://schemas.openxmlformats.org/presentationml/2006/main">
  <p:tag name="KSO_WM_BEAUTIFY_FLAG" val="#wm#"/>
  <p:tag name="KSO_WM_UNIT_TYPE" val="β"/>
</p:tagLst>
</file>

<file path=ppt/tags/tag1331.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334.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7342_1*a*1"/>
  <p:tag name="KSO_WM_TEMPLATE_CATEGORY" val="diagram"/>
  <p:tag name="KSO_WM_TEMPLATE_INDEX" val="2020734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ec160343a2c447583a4d4ba69aef1d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3014489b57c4c3a9ff9dd1bfc16038c"/>
  <p:tag name="KSO_WM_UNIT_TEXT_FILL_FORE_SCHEMECOLOR_INDEX_BRIGHTNESS" val="0"/>
  <p:tag name="KSO_WM_UNIT_TEXT_FILL_FORE_SCHEMECOLOR_INDEX" val="13"/>
  <p:tag name="KSO_WM_UNIT_TEXT_FILL_TYPE" val="1"/>
  <p:tag name="KSO_WM_TEMPLATE_ASSEMBLE_XID" val="60656e984054ed1e2fb7fc5a"/>
  <p:tag name="KSO_WM_TEMPLATE_ASSEMBLE_GROUPID" val="60656e984054ed1e2fb7fc5a"/>
</p:tagLst>
</file>

<file path=ppt/tags/tag1335.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4"/>
  <p:tag name="KSO_WM_UNIT_HIGHLIGHT" val="0"/>
  <p:tag name="KSO_WM_UNIT_COMPATIBLE" val="0"/>
  <p:tag name="KSO_WM_UNIT_DIAGRAM_ISNUMVISUAL" val="0"/>
  <p:tag name="KSO_WM_UNIT_DIAGRAM_ISREFERUNIT" val="0"/>
  <p:tag name="KSO_WM_UNIT_TYPE" val="h_a"/>
  <p:tag name="KSO_WM_UNIT_INDEX" val="1_1"/>
  <p:tag name="KSO_WM_UNIT_ID" val="diagram20207342_1*h_a*1_1"/>
  <p:tag name="KSO_WM_TEMPLATE_CATEGORY" val="diagram"/>
  <p:tag name="KSO_WM_TEMPLATE_INDEX" val="2020734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23206595d9cb4acbabaf729279ee2b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462ee1bbba5486bb44f87ca7371d0bf"/>
  <p:tag name="KSO_WM_UNIT_TEXT_FILL_FORE_SCHEMECOLOR_INDEX_BRIGHTNESS" val="0"/>
  <p:tag name="KSO_WM_UNIT_TEXT_FILL_FORE_SCHEMECOLOR_INDEX" val="13"/>
  <p:tag name="KSO_WM_UNIT_TEXT_FILL_TYPE" val="1"/>
  <p:tag name="KSO_WM_TEMPLATE_ASSEMBLE_XID" val="60656e984054ed1e2fb7fc5a"/>
  <p:tag name="KSO_WM_TEMPLATE_ASSEMBLE_GROUPID" val="60656e984054ed1e2fb7fc5a"/>
</p:tagLst>
</file>

<file path=ppt/tags/tag1336.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07342_1*h_f*1_1"/>
  <p:tag name="KSO_WM_TEMPLATE_CATEGORY" val="diagram"/>
  <p:tag name="KSO_WM_TEMPLATE_INDEX" val="20207342"/>
  <p:tag name="KSO_WM_UNIT_LAYERLEVEL" val="1_1"/>
  <p:tag name="KSO_WM_TAG_VERSION" val="1.0"/>
  <p:tag name="KSO_WM_BEAUTIFY_FLAG" val="#wm#"/>
  <p:tag name="KSO_WM_UNIT_SUBTYPE" val="a"/>
  <p:tag name="KSO_WM_UNIT_DEFAULT_FONT" val="14;20;2"/>
  <p:tag name="KSO_WM_UNIT_BLOCK" val="0"/>
  <p:tag name="KSO_WM_UNIT_VALUE" val="98"/>
  <p:tag name="KSO_WM_UNIT_SHOW_EDIT_AREA_INDICATION" val="1"/>
  <p:tag name="KSO_WM_CHIP_GROUPID" val="5e6b05b36848fb12bee65ad8"/>
  <p:tag name="KSO_WM_CHIP_XID" val="5e6b05b36848fb12bee65ada"/>
  <p:tag name="KSO_WM_UNIT_DEC_AREA_ID" val="36a94bc2ce454da2ab5ce430eaa1f30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462ee1bbba5486bb44f87ca7371d0bf"/>
  <p:tag name="KSO_WM_UNIT_TEXT_FILL_FORE_SCHEMECOLOR_INDEX_BRIGHTNESS" val="0.25"/>
  <p:tag name="KSO_WM_UNIT_TEXT_FILL_FORE_SCHEMECOLOR_INDEX" val="13"/>
  <p:tag name="KSO_WM_UNIT_TEXT_FILL_TYPE" val="1"/>
  <p:tag name="KSO_WM_TEMPLATE_ASSEMBLE_XID" val="60656e984054ed1e2fb7fc5a"/>
  <p:tag name="KSO_WM_TEMPLATE_ASSEMBLE_GROUPID" val="60656e984054ed1e2fb7fc5a"/>
</p:tagLst>
</file>

<file path=ppt/tags/tag1337.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7"/>
  <p:tag name="KSO_WM_UNIT_HIGHLIGHT" val="0"/>
  <p:tag name="KSO_WM_UNIT_COMPATIBLE" val="0"/>
  <p:tag name="KSO_WM_UNIT_DIAGRAM_ISNUMVISUAL" val="0"/>
  <p:tag name="KSO_WM_UNIT_DIAGRAM_ISREFERUNIT" val="0"/>
  <p:tag name="KSO_WM_UNIT_TYPE" val="h_a"/>
  <p:tag name="KSO_WM_UNIT_INDEX" val="2_1"/>
  <p:tag name="KSO_WM_UNIT_ID" val="diagram20207342_1*h_a*2_1"/>
  <p:tag name="KSO_WM_TEMPLATE_CATEGORY" val="diagram"/>
  <p:tag name="KSO_WM_TEMPLATE_INDEX" val="2020734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0e8456d47cd0428bae722f3ff9232d6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a0f29561fd24838bff5ff530c1ea5f5"/>
  <p:tag name="KSO_WM_UNIT_TEXT_FILL_FORE_SCHEMECOLOR_INDEX_BRIGHTNESS" val="0"/>
  <p:tag name="KSO_WM_UNIT_TEXT_FILL_FORE_SCHEMECOLOR_INDEX" val="13"/>
  <p:tag name="KSO_WM_UNIT_TEXT_FILL_TYPE" val="1"/>
  <p:tag name="KSO_WM_TEMPLATE_ASSEMBLE_XID" val="60656e984054ed1e2fb7fc5a"/>
  <p:tag name="KSO_WM_TEMPLATE_ASSEMBLE_GROUPID" val="60656e984054ed1e2fb7fc5a"/>
</p:tagLst>
</file>

<file path=ppt/tags/tag1338.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07342_1*h_f*2_1"/>
  <p:tag name="KSO_WM_TEMPLATE_CATEGORY" val="diagram"/>
  <p:tag name="KSO_WM_TEMPLATE_INDEX" val="20207342"/>
  <p:tag name="KSO_WM_UNIT_LAYERLEVEL" val="1_1"/>
  <p:tag name="KSO_WM_TAG_VERSION" val="1.0"/>
  <p:tag name="KSO_WM_BEAUTIFY_FLAG" val="#wm#"/>
  <p:tag name="KSO_WM_UNIT_SUBTYPE" val="a"/>
  <p:tag name="KSO_WM_UNIT_DEFAULT_FONT" val="14;20;2"/>
  <p:tag name="KSO_WM_UNIT_BLOCK" val="0"/>
  <p:tag name="KSO_WM_UNIT_VALUE" val="189"/>
  <p:tag name="KSO_WM_UNIT_SHOW_EDIT_AREA_INDICATION" val="1"/>
  <p:tag name="KSO_WM_CHIP_GROUPID" val="5e6b05b36848fb12bee65ad8"/>
  <p:tag name="KSO_WM_CHIP_XID" val="5e6b05b36848fb12bee65ada"/>
  <p:tag name="KSO_WM_UNIT_DEC_AREA_ID" val="91424fdff8d541fb99b2c3e49138a1f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1a0f29561fd24838bff5ff530c1ea5f5"/>
  <p:tag name="KSO_WM_UNIT_TEXT_FILL_FORE_SCHEMECOLOR_INDEX_BRIGHTNESS" val="0.25"/>
  <p:tag name="KSO_WM_UNIT_TEXT_FILL_FORE_SCHEMECOLOR_INDEX" val="13"/>
  <p:tag name="KSO_WM_UNIT_TEXT_FILL_TYPE" val="1"/>
  <p:tag name="KSO_WM_TEMPLATE_ASSEMBLE_XID" val="60656e984054ed1e2fb7fc5a"/>
  <p:tag name="KSO_WM_TEMPLATE_ASSEMBLE_GROUPID" val="60656e984054ed1e2fb7fc5a"/>
</p:tagLst>
</file>

<file path=ppt/tags/tag1339.xml><?xml version="1.0" encoding="utf-8"?>
<p:tagLst xmlns:p="http://schemas.openxmlformats.org/presentationml/2006/main">
  <p:tag name="KSO_WM_TEMPLATE_CATEGORY" val="diagram"/>
  <p:tag name="KSO_WM_TEMPLATE_INDEX" val="20207342"/>
  <p:tag name="KSO_WM_SLIDE_BK_DARK_LIGHT" val="2"/>
  <p:tag name="KSO_WM_SLIDE_BACKGROUND_TYPE" val="frame"/>
  <p:tag name="KSO_WM_BEAUTIFY_FLAG" val="#wm#"/>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1-04-01T15:08:54&quot;,&quot;maxSize&quot;:{&quot;size1&quot;:26.699999999999999},&quot;minSize&quot;:{&quot;size1&quot;:26.699999999999999},&quot;normalSize&quot;:{&quot;size1&quot;:26.699999999999999},&quot;subLayout&quot;:[{&quot;id&quot;:&quot;2021-04-01T15:08:54&quot;,&quot;margin&quot;:{&quot;bottom&quot;:0,&quot;left&quot;:1.2697499990463257,&quot;right&quot;:1.2697499990463257,&quot;top&quot;:1.6929999589920044},&quot;type&quot;:0},{&quot;direction&quot;:1,&quot;id&quot;:&quot;2021-04-01T15:08:54&quot;,&quot;maxSize&quot;:{&quot;size1&quot;:62.499622819304932},&quot;minSize&quot;:{&quot;size1&quot;:34.999622819304932},&quot;normalSize&quot;:{&quot;size1&quot;:34.999622819304932},&quot;subLayout&quot;:[{&quot;id&quot;:&quot;2021-04-01T15:08:55&quot;,&quot;margin&quot;:{&quot;bottom&quot;:2.9630000591278076,&quot;left&quot;:1.2697499990463257,&quot;right&quot;:0,&quot;top&quot;:0.84700000286102295},&quot;maxSize&quot;:{&quot;size1&quot;:32.8020348950241},&quot;minSize&quot;:{&quot;size1&quot;:16.902034895024094},&quot;normalSize&quot;:{&quot;size1&quot;:24.78415302952968},&quot;subLayout&quot;:[{&quot;id&quot;:&quot;2021-04-01T15:08:55&quot;,&quot;margin&quot;:{&quot;bottom&quot;:0.046929933130741119,&quot;left&quot;:1.2697499990463257,&quot;right&quot;:0,&quot;top&quot;:0.84700000286102295},&quot;type&quot;:0},{&quot;id&quot;:&quot;2021-04-01T15:08:55&quot;,&quot;margin&quot;:{&quot;bottom&quot;:2.9630000591278076,&quot;left&quot;:1.2697499990463257,&quot;right&quot;:0,&quot;top&quot;:0.14886212348937988},&quot;type&quot;:0}],&quot;type&quot;:0},{&quot;id&quot;:&quot;2021-04-01T15:08:55&quot;,&quot;margin&quot;:{&quot;bottom&quot;:2.9630000591278076,&quot;left&quot;:0.6352500319480896,&quot;right&quot;:1.2697499990463257,&quot;top&quot;:0.84700000286102295},&quot;maxSize&quot;:{&quot;size1&quot;:32.801699511605264},&quot;minSize&quot;:{&quot;size1&quot;:16.901699511605258},&quot;normalSize&quot;:{&quot;size1&quot;:24.783817646110844},&quot;subLayout&quot;:[{&quot;id&quot;:&quot;2021-04-01T15:08:55&quot;,&quot;margin&quot;:{&quot;bottom&quot;:0.046930059790611267,&quot;left&quot;:0.6352500319480896,&quot;right&quot;:1.2697499990463257,&quot;top&quot;:0.84700000286102295},&quot;type&quot;:0},{&quot;id&quot;:&quot;2021-04-01T15:08:55&quot;,&quot;margin&quot;:{&quot;bottom&quot;:2.9630000591278076,&quot;left&quot;:0.6352500319480896,&quot;right&quot;:1.2697499990463257,&quot;top&quot;:0.14886118471622467},&quot;type&quot;:0}],&quot;type&quot;:0}],&quot;type&quot;:0}],&quot;type&quot;:0}"/>
  <p:tag name="KSO_WM_SLIDE_BACKGROUND" val="[&quot;general&quot;,&quot;frame&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22a7ddc3daf3fef3fb95"/>
  <p:tag name="KSO_WM_CHIP_FILLPROP" val="[[{&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ure&quot;,&quot;chart&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table&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diagram&quot;,&quot;picture&quot;,&quot;chart&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table&quot;]}]]"/>
  <p:tag name="KSO_WM_SLIDE_ID" val="diagram2020734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3.955*240.703"/>
  <p:tag name="KSO_WM_SLIDE_POSITION" val="48.0004*215.3"/>
  <p:tag name="KSO_WM_TAG_VERSION" val="1.0"/>
  <p:tag name="KSO_WM_SLIDE_LAYOUT" val="a_h"/>
  <p:tag name="KSO_WM_SLIDE_LAYOUT_CNT" val="1_2"/>
  <p:tag name="KSO_WM_CHIP_DECFILLPROP" val="[]"/>
  <p:tag name="KSO_WM_CHIP_GROUPID" val="5ed86f7e2b40af43b1b83657"/>
  <p:tag name="KSO_WM_SLIDE_SUPPORT_FEATURE_TYPE" val="0"/>
  <p:tag name="KSO_WM_TEMPLATE_ASSEMBLE_XID" val="60656e984054ed1e2fb7fc5a"/>
  <p:tag name="KSO_WM_TEMPLATE_ASSEMBLE_GROUPID" val="60656e984054ed1e2fb7fc5a"/>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348.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349.xml><?xml version="1.0" encoding="utf-8"?>
<p:tagLst xmlns:p="http://schemas.openxmlformats.org/presentationml/2006/main">
  <p:tag name="KSO_WM_BEAUTIFY_FLAG" val="#wm#"/>
  <p:tag name="KSO_WM_UNIT_TYPE" val="β"/>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0.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53.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1861_1*a*1"/>
  <p:tag name="KSO_WM_TEMPLATE_CATEGORY" val="diagram"/>
  <p:tag name="KSO_WM_TEMPLATE_INDEX" val="2021186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c7b3f0de52142a8b8f624125c18a01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70cb609e49944ca83b9967802a6992d"/>
  <p:tag name="KSO_WM_UNIT_TEXT_FILL_FORE_SCHEMECOLOR_INDEX_BRIGHTNESS" val="0"/>
  <p:tag name="KSO_WM_UNIT_TEXT_FILL_FORE_SCHEMECOLOR_INDEX" val="13"/>
  <p:tag name="KSO_WM_UNIT_TEXT_FILL_TYPE" val="1"/>
  <p:tag name="KSO_WM_TEMPLATE_ASSEMBLE_XID" val="60656f2b4054ed1e2fb804d4"/>
  <p:tag name="KSO_WM_TEMPLATE_ASSEMBLE_GROUPID" val="60656f2b4054ed1e2fb804d4"/>
</p:tagLst>
</file>

<file path=ppt/tags/tag1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861_1*i*1"/>
  <p:tag name="KSO_WM_TEMPLATE_CATEGORY" val="diagram"/>
  <p:tag name="KSO_WM_TEMPLATE_INDEX" val="20211861"/>
  <p:tag name="KSO_WM_UNIT_LAYERLEVEL" val="1"/>
  <p:tag name="KSO_WM_TAG_VERSION" val="1.0"/>
  <p:tag name="KSO_WM_BEAUTIFY_FLAG" val="#wm#"/>
  <p:tag name="KSO_WM_UNIT_BLOCK" val="0"/>
  <p:tag name="KSO_WM_UNIT_SM_LIMIT_TYPE" val="0"/>
  <p:tag name="KSO_WM_UNIT_DEC_AREA_ID" val="cb3ebfa2322b483383e2258f34585412"/>
  <p:tag name="KSO_WM_UNIT_DECORATE_INFO" val="{&quot;DecorateInfoH&quot;:{&quot;IsAbs&quot;:true},&quot;DecorateInfoW&quot;:{&quot;IsAbs&quot;:true},&quot;DecorateInfoX&quot;:{&quot;IsAbs&quot;:true,&quot;Pos&quot;:1},&quot;DecorateInfoY&quot;:{&quot;IsAbs&quot;:true,&quot;Pos&quot;:0},&quot;ReferentInfo&quot;:{&quot;Id&quot;:&quot;ec7b3f0de52142a8b8f624125c18a01d&quot;,&quot;X&quot;:{&quot;Pos&quot;:1},&quot;Y&quot;:{&quot;Pos&quot;:2}},&quot;whChangeMode&quot;:0}"/>
  <p:tag name="KSO_WM_CHIP_GROUPID" val="5f0e73c28050c250ba65b219"/>
  <p:tag name="KSO_WM_CHIP_XID" val="5f631d070e9bcbd1695b17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53"/>
  <p:tag name="KSO_WM_TEMPLATE_ASSEMBLE_XID" val="60656f2b4054ed1e2fb804d4"/>
  <p:tag name="KSO_WM_TEMPLATE_ASSEMBLE_GROUPID" val="60656f2b4054ed1e2fb804d4"/>
</p:tagLst>
</file>

<file path=ppt/tags/tag1355.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2_1"/>
  <p:tag name="KSO_WM_UNIT_ID" val="diagram20211861_1*h_a*2_1"/>
  <p:tag name="KSO_WM_TEMPLATE_CATEGORY" val="diagram"/>
  <p:tag name="KSO_WM_TEMPLATE_INDEX" val="20211861"/>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385aca32c0b449f6aca5fbb0a22ebd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b2d0c557f3b4b99b652b6b51b5b1712"/>
  <p:tag name="KSO_WM_UNIT_TEXT_FILL_FORE_SCHEMECOLOR_INDEX_BRIGHTNESS" val="0"/>
  <p:tag name="KSO_WM_UNIT_TEXT_FILL_FORE_SCHEMECOLOR_INDEX" val="13"/>
  <p:tag name="KSO_WM_UNIT_TEXT_FILL_TYPE" val="1"/>
  <p:tag name="KSO_WM_TEMPLATE_ASSEMBLE_XID" val="60656f2b4054ed1e2fb804d4"/>
  <p:tag name="KSO_WM_TEMPLATE_ASSEMBLE_GROUPID" val="60656f2b4054ed1e2fb804d4"/>
</p:tagLst>
</file>

<file path=ppt/tags/tag1356.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11861_1*h_f*2_1"/>
  <p:tag name="KSO_WM_TEMPLATE_CATEGORY" val="diagram"/>
  <p:tag name="KSO_WM_TEMPLATE_INDEX" val="20211861"/>
  <p:tag name="KSO_WM_UNIT_LAYERLEVEL" val="1_1"/>
  <p:tag name="KSO_WM_TAG_VERSION" val="1.0"/>
  <p:tag name="KSO_WM_BEAUTIFY_FLAG" val="#wm#"/>
  <p:tag name="KSO_WM_UNIT_SUBTYPE" val="a"/>
  <p:tag name="KSO_WM_UNIT_DEFAULT_FONT" val="14;20;2"/>
  <p:tag name="KSO_WM_UNIT_BLOCK" val="0"/>
  <p:tag name="KSO_WM_UNIT_VALUE" val="160"/>
  <p:tag name="KSO_WM_UNIT_SHOW_EDIT_AREA_INDICATION" val="1"/>
  <p:tag name="KSO_WM_CHIP_GROUPID" val="5e6b05b36848fb12bee65ad8"/>
  <p:tag name="KSO_WM_CHIP_XID" val="5e6b05b36848fb12bee65ada"/>
  <p:tag name="KSO_WM_UNIT_DEC_AREA_ID" val="21b7d3418b27427abcc4c1ab5bf1057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b2d0c557f3b4b99b652b6b51b5b1712"/>
  <p:tag name="KSO_WM_UNIT_TEXT_FILL_FORE_SCHEMECOLOR_INDEX_BRIGHTNESS" val="0.25"/>
  <p:tag name="KSO_WM_UNIT_TEXT_FILL_FORE_SCHEMECOLOR_INDEX" val="13"/>
  <p:tag name="KSO_WM_UNIT_TEXT_FILL_TYPE" val="1"/>
  <p:tag name="KSO_WM_TEMPLATE_ASSEMBLE_XID" val="60656f2b4054ed1e2fb804d4"/>
  <p:tag name="KSO_WM_TEMPLATE_ASSEMBLE_GROUPID" val="60656f2b4054ed1e2fb804d4"/>
</p:tagLst>
</file>

<file path=ppt/tags/tag1357.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1_1"/>
  <p:tag name="KSO_WM_UNIT_ID" val="diagram20211861_1*h_a*1_1"/>
  <p:tag name="KSO_WM_TEMPLATE_CATEGORY" val="diagram"/>
  <p:tag name="KSO_WM_TEMPLATE_INDEX" val="20211861"/>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c045160ff25b49a892c39c6ca7b80f7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f06abe8320a465d89fc11be37e3bb5c"/>
  <p:tag name="KSO_WM_UNIT_TEXT_FILL_FORE_SCHEMECOLOR_INDEX_BRIGHTNESS" val="0"/>
  <p:tag name="KSO_WM_UNIT_TEXT_FILL_FORE_SCHEMECOLOR_INDEX" val="13"/>
  <p:tag name="KSO_WM_UNIT_TEXT_FILL_TYPE" val="1"/>
  <p:tag name="KSO_WM_TEMPLATE_ASSEMBLE_XID" val="60656f2b4054ed1e2fb804d4"/>
  <p:tag name="KSO_WM_TEMPLATE_ASSEMBLE_GROUPID" val="60656f2b4054ed1e2fb804d4"/>
</p:tagLst>
</file>

<file path=ppt/tags/tag1358.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1861_1*h_f*1_1"/>
  <p:tag name="KSO_WM_TEMPLATE_CATEGORY" val="diagram"/>
  <p:tag name="KSO_WM_TEMPLATE_INDEX" val="20211861"/>
  <p:tag name="KSO_WM_UNIT_LAYERLEVEL" val="1_1"/>
  <p:tag name="KSO_WM_TAG_VERSION" val="1.0"/>
  <p:tag name="KSO_WM_BEAUTIFY_FLAG" val="#wm#"/>
  <p:tag name="KSO_WM_UNIT_SUBTYPE" val="a"/>
  <p:tag name="KSO_WM_UNIT_DEFAULT_FONT" val="14;20;2"/>
  <p:tag name="KSO_WM_UNIT_BLOCK" val="0"/>
  <p:tag name="KSO_WM_UNIT_VALUE" val="160"/>
  <p:tag name="KSO_WM_UNIT_SHOW_EDIT_AREA_INDICATION" val="1"/>
  <p:tag name="KSO_WM_CHIP_GROUPID" val="5e6b05b36848fb12bee65ad8"/>
  <p:tag name="KSO_WM_CHIP_XID" val="5e6b05b36848fb12bee65ada"/>
  <p:tag name="KSO_WM_UNIT_DEC_AREA_ID" val="2de735e3f84047a5a1b2bfd613e2f63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f06abe8320a465d89fc11be37e3bb5c"/>
  <p:tag name="KSO_WM_UNIT_TEXT_FILL_FORE_SCHEMECOLOR_INDEX_BRIGHTNESS" val="0.25"/>
  <p:tag name="KSO_WM_UNIT_TEXT_FILL_FORE_SCHEMECOLOR_INDEX" val="13"/>
  <p:tag name="KSO_WM_UNIT_TEXT_FILL_TYPE" val="1"/>
  <p:tag name="KSO_WM_TEMPLATE_ASSEMBLE_XID" val="60656f2b4054ed1e2fb804d4"/>
  <p:tag name="KSO_WM_TEMPLATE_ASSEMBLE_GROUPID" val="60656f2b4054ed1e2fb804d4"/>
</p:tagLst>
</file>

<file path=ppt/tags/tag1359.xml><?xml version="1.0" encoding="utf-8"?>
<p:tagLst xmlns:p="http://schemas.openxmlformats.org/presentationml/2006/main">
  <p:tag name="KSO_WM_TEMPLATE_CATEGORY" val="diagram"/>
  <p:tag name="KSO_WM_TEMPLATE_INDEX" val="20211861"/>
  <p:tag name="KSO_WM_SLIDE_BK_DARK_LIGHT" val="2"/>
  <p:tag name="KSO_WM_SLIDE_BACKGROUND_TYPE" val="general"/>
  <p:tag name="KSO_WM_SLIDE_ID" val="diagram20211861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3.949*252.7"/>
  <p:tag name="KSO_WM_SLIDE_POSITION" val="48*215.3"/>
  <p:tag name="KSO_WM_TAG_VERSION" val="1.0"/>
  <p:tag name="KSO_WM_BEAUTIFY_FLAG" val="#wm#"/>
  <p:tag name="KSO_WM_SLIDE_LAYOUT" val="a_h"/>
  <p:tag name="KSO_WM_SLIDE_LAYOUT_CNT" val="1_2"/>
  <p:tag name="KSO_WM_SLIDE_LAYOUT_INFO" val="{&quot;id&quot;:&quot;2021-04-01T15:32:04&quot;,&quot;maxSize&quot;:{&quot;size1&quot;:26.699999999999999},&quot;minSize&quot;:{&quot;size1&quot;:20},&quot;normalSize&quot;:{&quot;size1&quot;:22.399999999999999},&quot;subLayout&quot;:[{&quot;id&quot;:&quot;2021-04-01T15:32:04&quot;,&quot;margin&quot;:{&quot;bottom&quot;:0.026000002399086952,&quot;left&quot;:1.2697499990463257,&quot;right&quot;:1.2697499990463257,&quot;top&quot;:1.6929999589920044},&quot;type&quot;:0},{&quot;direction&quot;:1,&quot;id&quot;:&quot;2021-04-01T15:32:04&quot;,&quot;maxSize&quot;:{&quot;size1&quot;:67.5},&quot;minSize&quot;:{&quot;size1&quot;:45},&quot;normalSize&quot;:{&quot;size1&quot;:45.000000000000007},&quot;subLayout&quot;:[{&quot;id&quot;:&quot;2021-04-01T15:32:04&quot;,&quot;margin&quot;:{&quot;bottom&quot;:1.6929999589920044,&quot;left&quot;:1.2697499990463257,&quot;right&quot;:0.93299996852874756,&quot;top&quot;:1.6670000553131104},&quot;maxSize&quot;:{&quot;size1&quot;:37.406373378874548},&quot;minSize&quot;:{&quot;size1&quot;:21.506373378874546},&quot;normalSize&quot;:{&quot;size1&quot;:36.397314577805439},&quot;subLayout&quot;:[{&quot;id&quot;:&quot;2021-04-01T15:32:04&quot;,&quot;margin&quot;:{&quot;bottom&quot;:0.046930059790611267,&quot;left&quot;:1.2697499990463257,&quot;right&quot;:0.93299996852874756,&quot;top&quot;:1.6670000553131104},&quot;type&quot;:0},{&quot;id&quot;:&quot;2021-04-01T15:32:04&quot;,&quot;margin&quot;:{&quot;bottom&quot;:1.6929999589920044,&quot;left&quot;:1.2697499990463257,&quot;right&quot;:0.93299996852874756,&quot;top&quot;:0.14886118471622467},&quot;type&quot;:0}],&quot;type&quot;:0},{&quot;id&quot;:&quot;2021-04-01T15:32:04&quot;,&quot;margin&quot;:{&quot;bottom&quot;:1.6929999589920044,&quot;left&quot;:0.019500002264976501,&quot;right&quot;:1.2697499990463257,&quot;top&quot;:1.6670000553131104},&quot;maxSize&quot;:{&quot;size1&quot;:37.406373378874548},&quot;minSize&quot;:{&quot;size1&quot;:21.506373378874546},&quot;normalSize&quot;:{&quot;size1&quot;:28.951724657988709},&quot;subLayout&quot;:[{&quot;id&quot;:&quot;2021-04-01T15:32:04&quot;,&quot;margin&quot;:{&quot;bottom&quot;:0.046930059790611267,&quot;left&quot;:0.019500002264976501,&quot;right&quot;:1.2697499990463257,&quot;top&quot;:1.6670000553131104},&quot;type&quot;:0},{&quot;id&quot;:&quot;2021-04-01T15:32:04&quot;,&quot;margin&quot;:{&quot;bottom&quot;:1.6929999589920044,&quot;left&quot;:0.019500002264976501,&quot;right&quot;:1.2697499990463257,&quot;top&quot;:0.14886118471622467},&quot;type&quot;:0}],&quot;type&quot;:0}],&quot;type&quot;:0}],&quot;type&quot;:0}"/>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31d070e9bcbd1695b17db"/>
  <p:tag name="KSO_WM_CHIP_FILLPROP" val="[[{&quot;text_align&quot;:&quot;lt&quot;,&quot;text_direction&quot;:&quot;horizontal&quot;,&quot;support_big_font&quot;:false,&quot;picture_toward&quot;:0,&quot;picture_dockside&quot;:[],&quot;fill_id&quot;:&quot;c4cbc9b2fced405c9fc7a719d189a8f1&quot;,&quot;fill_align&quot;:&quot;lt&quot;,&quot;chip_types&quot;:[&quot;header&quot;]},{&quot;text_align&quot;:&quot;lt&quot;,&quot;text_direction&quot;:&quot;horizontal&quot;,&quot;support_features&quot;:[&quot;collage&quot;],&quot;support_big_font&quot;:false,&quot;picture_toward&quot;:0,&quot;picture_dockside&quot;:[],&quot;fill_id&quot;:&quot;703630537a544035acf5de6956828d87&quot;,&quot;fill_align&quot;:&quot;cm&quot;,&quot;chip_types&quot;:[&quot;diagram&quot;,&quot;text&quot;,&quot;picture&quot;,&quot;chart&quot;,&quot;table&quot;,&quot;video&quot;]},{&quot;text_align&quot;:&quot;lt&quot;,&quot;text_direction&quot;:&quot;horizontal&quot;,&quot;support_big_font&quot;:false,&quot;picture_toward&quot;:0,&quot;picture_dockside&quot;:[],&quot;fill_id&quot;:&quot;b407b34b201641d49d75be095b5a3ec9&quot;,&quot;fill_align&quot;:&quot;cm&quot;,&quot;chip_types&quot;:[&quot;text&quot;,&quot;picture&quot;,&quot;chart&quot;]}]]"/>
  <p:tag name="KSO_WM_CHIP_DECFILLPROP" val="[]"/>
  <p:tag name="KSO_WM_CHIP_GROUPID" val="5f0e73c28050c250ba65b219"/>
  <p:tag name="KSO_WM_SLIDE_SUPPORT_FEATURE_TYPE" val="0"/>
  <p:tag name="KSO_WM_TEMPLATE_ASSEMBLE_XID" val="60656f2b4054ed1e2fb804d4"/>
  <p:tag name="KSO_WM_TEMPLATE_ASSEMBLE_GROUPID" val="60656f2b4054ed1e2fb804d4"/>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4735_1*i*1"/>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3c4afa0b5caa43f38b74808b5513ba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35_1*i*2"/>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5e80c0773834399a13599e79356248b"/>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35_1*i*3"/>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2649454f1f349029e6f455142f4ee7e"/>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654054ed1e2fb80948"/>
  <p:tag name="KSO_WM_TEMPLATE_ASSEMBLE_GROUPID" val="60656f654054ed1e2fb80948"/>
</p:tagLst>
</file>

<file path=ppt/tags/tag1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35_1*i*4"/>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eb7849fb6e2d4740bbea23af99150873"/>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f654054ed1e2fb80948"/>
  <p:tag name="KSO_WM_TEMPLATE_ASSEMBLE_GROUPID" val="60656f654054ed1e2fb80948"/>
</p:tagLst>
</file>

<file path=ppt/tags/tag1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35_1*i*5"/>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db9c723d5a24b58ab96c856c0cd4e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TEXT_FILL_FORE_SCHEMECOLOR_INDEX_BRIGHTNESS" val="0"/>
  <p:tag name="KSO_WM_UNIT_TEXT_FILL_FORE_SCHEMECOLOR_INDEX" val="13"/>
  <p:tag name="KSO_WM_UNIT_TEXT_FILL_TYPE" val="1"/>
  <p:tag name="KSO_WM_UNIT_VALUE" val="4"/>
  <p:tag name="KSO_WM_TEMPLATE_ASSEMBLE_XID" val="60656f654054ed1e2fb80948"/>
  <p:tag name="KSO_WM_TEMPLATE_ASSEMBLE_GROUPID" val="60656f654054ed1e2fb80948"/>
</p:tagLst>
</file>

<file path=ppt/tags/tag1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4735_1*i*6"/>
  <p:tag name="KSO_WM_TEMPLATE_CATEGORY" val="diagram"/>
  <p:tag name="KSO_WM_TEMPLATE_INDEX" val="20214735"/>
  <p:tag name="KSO_WM_UNIT_LAYERLEVEL" val="1"/>
  <p:tag name="KSO_WM_TAG_VERSION" val="1.0"/>
  <p:tag name="KSO_WM_BEAUTIFY_FLAG" val="#wm#"/>
  <p:tag name="KSO_WM_UNIT_BLOCK" val="0"/>
  <p:tag name="KSO_WM_UNIT_SM_LIMIT_TYPE" val="2"/>
  <p:tag name="KSO_WM_UNIT_DEC_AREA_ID" val="17a9342137704ba59401a0f97caba8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1a4e3747e3ea6e293b256"/>
  <p:tag name="KSO_WM_CHIP_XID" val="5f71a4e3747e3ea6e293b25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f654054ed1e2fb80948"/>
  <p:tag name="KSO_WM_TEMPLATE_ASSEMBLE_GROUPID" val="60656f654054ed1e2fb80948"/>
</p:tagLst>
</file>

<file path=ppt/tags/tag1368.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735_1*a*1"/>
  <p:tag name="KSO_WM_TEMPLATE_CATEGORY" val="diagram"/>
  <p:tag name="KSO_WM_TEMPLATE_INDEX" val="2021473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40597a18a734611a5d7bf58dd3bf7e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789dd1ad24475380ff299f96381ce9"/>
  <p:tag name="KSO_WM_UNIT_TEXT_FILL_FORE_SCHEMECOLOR_INDEX_BRIGHTNESS" val="0"/>
  <p:tag name="KSO_WM_UNIT_TEXT_FILL_FORE_SCHEMECOLOR_INDEX" val="13"/>
  <p:tag name="KSO_WM_UNIT_TEXT_FILL_TYPE" val="1"/>
  <p:tag name="KSO_WM_TEMPLATE_ASSEMBLE_XID" val="60656f654054ed1e2fb80948"/>
  <p:tag name="KSO_WM_TEMPLATE_ASSEMBLE_GROUPID" val="60656f654054ed1e2fb80948"/>
</p:tagLst>
</file>

<file path=ppt/tags/tag1369.xml><?xml version="1.0" encoding="utf-8"?>
<p:tagLst xmlns:p="http://schemas.openxmlformats.org/presentationml/2006/main">
  <p:tag name="KSO_WM_BEAUTIFY_FLAG" val="#wm#"/>
  <p:tag name="KSO_WM_UNIT_TYPE" val="β"/>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0.xml><?xml version="1.0" encoding="utf-8"?>
<p:tagLst xmlns:p="http://schemas.openxmlformats.org/presentationml/2006/main">
  <p:tag name="KSO_WM_TEMPLATE_CATEGORY" val="diagram"/>
  <p:tag name="KSO_WM_TEMPLATE_INDEX" val="20214735"/>
  <p:tag name="KSO_WM_SLIDE_BK_DARK_LIGHT" val="2"/>
  <p:tag name="KSO_WM_SLIDE_BACKGROUND_TYPE" val="general"/>
  <p:tag name="KSO_WM_BEAUTIFY_FLAG" val="#wm#"/>
  <p:tag name="KSO_WM_SLIDE_ID" val="diagram20214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490"/>
  <p:tag name="KSO_WM_SLIDE_POSITION" val="0*48"/>
  <p:tag name="KSO_WM_TAG_VERSION" val="1.0"/>
  <p:tag name="KSO_WM_SLIDE_LAYOUT" val="a_d"/>
  <p:tag name="KSO_WM_SLIDE_LAYOUT_CNT" val="1_1"/>
  <p:tag name="KSO_WM_SLIDE_LAYOUT_INFO" val="{&quot;direction&quot;:1,&quot;id&quot;:&quot;2021-04-01T15:44:08&quot;,&quot;maxSize&quot;:{&quot;size1&quot;:46.299610501011678},&quot;minSize&quot;:{&quot;size1&quot;:35.099610501011682},&quot;normalSize&quot;:{&quot;size1&quot;:41.974610501011682},&quot;subLayout&quot;:[{&quot;id&quot;:&quot;2021-04-01T15:44:08&quot;,&quot;margin&quot;:{&quot;bottom&quot;:5.1150002479553223,&quot;left&quot;:1.2697499990463257,&quot;right&quot;:0.019500002264976501,&quot;top&quot;:5.9270000457763672},&quot;type&quot;:0},{&quot;id&quot;:&quot;2021-04-01T15:44:08&quot;,&quot;margin&quot;:{&quot;bottom&quot;:1.6929999589920044,&quot;left&quot;:1.2502501010894775,&quot;right&quot;:1.2697499990463257,&quot;top&quot;:3.3870000839233398},&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4e3747e3ea6e293b257"/>
  <p:tag name="KSO_WM_CHIP_FILLPROP" val="[[{&quot;text_align&quot;:&quot;lm&quot;,&quot;text_direction&quot;:&quot;horizontal&quot;,&quot;support_big_font&quot;:false,&quot;picture_toward&quot;:0,&quot;picture_dockside&quot;:[],&quot;fill_id&quot;:&quot;a53971bed3924079ab3e4b00b6b6cbeb&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c7046210fc6c4d52a930c2f23713b1af&quot;,&quot;fill_align&quot;:&quot;cm&quot;,&quot;chip_types&quot;:[&quot;diagram&quot;,&quot;picture&quot;,&quot;chart&quot;,&quot;table&quot;,&quot;video&quot;]}]]"/>
  <p:tag name="KSO_WM_CHIP_DECFILLPROP" val="[]"/>
  <p:tag name="KSO_WM_SLIDE_CAN_ADD_NAVIGATION" val="1"/>
  <p:tag name="KSO_WM_CHIP_GROUPID" val="5f71a4e3747e3ea6e293b256"/>
  <p:tag name="KSO_WM_SLIDE_SUPPORT_FEATURE_TYPE" val="3"/>
  <p:tag name="KSO_WM_TEMPLATE_ASSEMBLE_XID" val="60656f654054ed1e2fb80948"/>
  <p:tag name="KSO_WM_TEMPLATE_ASSEMBLE_GROUPID" val="60656f654054ed1e2fb80948"/>
</p:tagLst>
</file>

<file path=ppt/tags/tag1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73.xml><?xml version="1.0" encoding="utf-8"?>
<p:tagLst xmlns:p="http://schemas.openxmlformats.org/presentationml/2006/main">
  <p:tag name="KSO_WM_UNIT_BLOCK" val="0"/>
  <p:tag name="KSO_WM_UNIT_DEC_AREA_ID" val="62e8a7ef88484c27907bbead105ca5aa"/>
  <p:tag name="KSO_WM_UNIT_HIGHLIGHT" val="0"/>
  <p:tag name="KSO_WM_UNIT_COMPATIBLE" val="0"/>
  <p:tag name="KSO_WM_UNIT_DIAGRAM_ISNUMVISUAL" val="0"/>
  <p:tag name="KSO_WM_UNIT_DIAGRAM_ISREFERUNIT" val="0"/>
  <p:tag name="KSO_WM_UNIT_TYPE" val="i"/>
  <p:tag name="KSO_WM_UNIT_INDEX" val="2"/>
  <p:tag name="KSO_WM_UNIT_ID" val="diagram20212759_1*i*2"/>
  <p:tag name="KSO_WM_TEMPLATE_CATEGORY" val="diagram"/>
  <p:tag name="KSO_WM_TEMPLATE_INDEX" val="20212759"/>
  <p:tag name="KSO_WM_UNIT_LAYERLEVEL" val="1"/>
  <p:tag name="KSO_WM_TAG_VERSION" val="1.0"/>
  <p:tag name="KSO_WM_BEAUTIFY_FLAG" val="#wm#"/>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f226a74c4814ce96fb160ea"/>
  <p:tag name="KSO_WM_CHIP_XID" val="5f226a74c4814ce96fb160eb"/>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18"/>
  <p:tag name="KSO_WM_TEMPLATE_ASSEMBLE_XID" val="60656f434054ed1e2fb8068a"/>
  <p:tag name="KSO_WM_TEMPLATE_ASSEMBLE_GROUPID" val="60656f434054ed1e2fb8068a"/>
</p:tagLst>
</file>

<file path=ppt/tags/tag1374.xml><?xml version="1.0" encoding="utf-8"?>
<p:tagLst xmlns:p="http://schemas.openxmlformats.org/presentationml/2006/main">
  <p:tag name="KSO_WM_UNIT_BLOCK" val="0"/>
  <p:tag name="KSO_WM_UNIT_DEC_AREA_ID" val="f73bda84c42e4735b3f5d092a816bbc7"/>
  <p:tag name="KSO_WM_UNIT_HIGHLIGHT" val="0"/>
  <p:tag name="KSO_WM_UNIT_COMPATIBLE" val="0"/>
  <p:tag name="KSO_WM_UNIT_DIAGRAM_ISNUMVISUAL" val="0"/>
  <p:tag name="KSO_WM_UNIT_DIAGRAM_ISREFERUNIT" val="0"/>
  <p:tag name="KSO_WM_UNIT_TYPE" val="i"/>
  <p:tag name="KSO_WM_UNIT_INDEX" val="3"/>
  <p:tag name="KSO_WM_UNIT_ID" val="diagram20212759_1*i*3"/>
  <p:tag name="KSO_WM_TEMPLATE_CATEGORY" val="diagram"/>
  <p:tag name="KSO_WM_TEMPLATE_INDEX" val="20212759"/>
  <p:tag name="KSO_WM_UNIT_LAYERLEVEL" val="1"/>
  <p:tag name="KSO_WM_TAG_VERSION" val="1.0"/>
  <p:tag name="KSO_WM_BEAUTIFY_FLAG" val="#wm#"/>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f226a74c4814ce96fb160ea"/>
  <p:tag name="KSO_WM_CHIP_XID" val="5f226a74c4814ce96fb160eb"/>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494"/>
  <p:tag name="KSO_WM_TEMPLATE_ASSEMBLE_XID" val="60656f434054ed1e2fb8068a"/>
  <p:tag name="KSO_WM_TEMPLATE_ASSEMBLE_GROUPID" val="60656f434054ed1e2fb8068a"/>
</p:tagLst>
</file>

<file path=ppt/tags/tag1375.xml><?xml version="1.0" encoding="utf-8"?>
<p:tagLst xmlns:p="http://schemas.openxmlformats.org/presentationml/2006/main">
  <p:tag name="KSO_WM_UNIT_BLOCK" val="0"/>
  <p:tag name="KSO_WM_UNIT_DEC_AREA_ID" val="69bd12f14aa74ace9c6c03891def0a09"/>
  <p:tag name="KSO_WM_UNIT_HIGHLIGHT" val="0"/>
  <p:tag name="KSO_WM_UNIT_COMPATIBLE" val="0"/>
  <p:tag name="KSO_WM_UNIT_DIAGRAM_ISNUMVISUAL" val="0"/>
  <p:tag name="KSO_WM_UNIT_DIAGRAM_ISREFERUNIT" val="0"/>
  <p:tag name="KSO_WM_UNIT_TYPE" val="i"/>
  <p:tag name="KSO_WM_UNIT_INDEX" val="4"/>
  <p:tag name="KSO_WM_UNIT_ID" val="diagram20212759_1*i*4"/>
  <p:tag name="KSO_WM_TEMPLATE_CATEGORY" val="diagram"/>
  <p:tag name="KSO_WM_TEMPLATE_INDEX" val="20212759"/>
  <p:tag name="KSO_WM_UNIT_LAYERLEVEL" val="1"/>
  <p:tag name="KSO_WM_TAG_VERSION" val="1.0"/>
  <p:tag name="KSO_WM_BEAUTIFY_FLAG" val="#wm#"/>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6a74c4814ce96fb160ea"/>
  <p:tag name="KSO_WM_CHIP_XID" val="5f226a74c4814ce96fb160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434054ed1e2fb8068a"/>
  <p:tag name="KSO_WM_TEMPLATE_ASSEMBLE_GROUPID" val="60656f434054ed1e2fb8068a"/>
</p:tagLst>
</file>

<file path=ppt/tags/tag1376.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12759_1*a*1"/>
  <p:tag name="KSO_WM_TEMPLATE_CATEGORY" val="diagram"/>
  <p:tag name="KSO_WM_TEMPLATE_INDEX" val="2021275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3eb6b3f979d46e493c1917cad3317b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1d55dbbc9dc45d993ba9743888d0d56"/>
  <p:tag name="KSO_WM_UNIT_SUPPORT_BIG_FONT" val="1"/>
  <p:tag name="KSO_WM_UNIT_TEXT_FILL_FORE_SCHEMECOLOR_INDEX_BRIGHTNESS" val="0"/>
  <p:tag name="KSO_WM_UNIT_TEXT_FILL_FORE_SCHEMECOLOR_INDEX" val="13"/>
  <p:tag name="KSO_WM_UNIT_TEXT_FILL_TYPE" val="1"/>
  <p:tag name="KSO_WM_TEMPLATE_ASSEMBLE_XID" val="60656f434054ed1e2fb8068a"/>
  <p:tag name="KSO_WM_TEMPLATE_ASSEMBLE_GROUPID" val="60656f434054ed1e2fb8068a"/>
</p:tagLst>
</file>

<file path=ppt/tags/tag137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59_1*f*1"/>
  <p:tag name="KSO_WM_TEMPLATE_CATEGORY" val="diagram"/>
  <p:tag name="KSO_WM_TEMPLATE_INDEX" val="2021275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c07668e148ec4dedb584cf41d419c68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6cef0f8446c402e9cadb6d53159676d"/>
  <p:tag name="KSO_WM_UNIT_SUPPORT_BIG_FONT" val="1"/>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f434054ed1e2fb8068a"/>
  <p:tag name="KSO_WM_TEMPLATE_ASSEMBLE_GROUPID" val="60656f434054ed1e2fb8068a"/>
</p:tagLst>
</file>

<file path=ppt/tags/tag1378.xml><?xml version="1.0" encoding="utf-8"?>
<p:tagLst xmlns:p="http://schemas.openxmlformats.org/presentationml/2006/main">
  <p:tag name="KSO_WM_TEMPLATE_CATEGORY" val="diagram"/>
  <p:tag name="KSO_WM_TEMPLATE_INDEX" val="20212759"/>
  <p:tag name="KSO_WM_SLIDE_BK_DARK_LIGHT" val="2"/>
  <p:tag name="KSO_WM_SLIDE_BACKGROUND_TYPE" val="bottomTop"/>
  <p:tag name="KSO_WM_BEAUTIFY_FLAG" val="#wm#"/>
  <p:tag name="KSO_WM_SLIDE_LAYOUT_INFO" val="{&quot;backgroundInfo&quot;:[{&quot;bottom&quot;:0,&quot;bottomAbs&quot;:false,&quot;left&quot;:0,&quot;leftAbs&quot;:false,&quot;right&quot;:0,&quot;rightAbs&quot;:false,&quot;top&quot;:0.74074070000000003,&quot;topAbs&quot;:false,&quot;type&quot;:&quot;bottomTop&quot;}],&quot;id&quot;:&quot;2021-04-01T15:36:40&quot;,&quot;maxSize&quot;:{&quot;size1&quot;:42.200000000000003},&quot;minSize&quot;:{&quot;size1&quot;:42.200000000000003},&quot;normalSize&quot;:{&quot;size1&quot;:42.200000000000003},&quot;subLayout&quot;:[{&quot;id&quot;:&quot;2021-04-01T15:36:40&quot;,&quot;margin&quot;:{&quot;bottom&quot;:3.3870000839233398,&quot;left&quot;:3.4927496910095215,&quot;right&quot;:3.4927496910095215,&quot;top&quot;:1.2699999809265137},&quot;type&quot;:0},{&quot;id&quot;:&quot;2021-04-01T15:36:40&quot;,&quot;margin&quot;:{&quot;bottom&quot;:3.3870000839233398,&quot;left&quot;:5.079749584197998,&quot;right&quot;:5.079749584197998,&quot;top&quot;:0},&quot;type&quot;:0}],&quot;type&quot;:0}"/>
  <p:tag name="KSO_WM_SLIDE_BACKGROUND" val="[&quot;bottomTop&quot;]"/>
  <p:tag name="KSO_WM_SLIDE_RATIO" val="1.777778"/>
  <p:tag name="KSO_WM_SLIDE_ID" val="diagram2021275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67"/>
  <p:tag name="KSO_WM_SLIDE_POSITION" val="0*72"/>
  <p:tag name="KSO_WM_TAG_VERSION" val="1.0"/>
  <p:tag name="KSO_WM_SLIDE_LAYOUT" val="a_f"/>
  <p:tag name="KSO_WM_SLIDE_LAYOUT_CNT" val="1_1"/>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6969a5984fe4426badf670db1829be36&quot;,&quot;fill_align&quot;:&quot;cm&quot;,&quot;chip_types&quot;:[&quot;header&quot;]},{&quot;text_align&quot;:&quot;lm&quot;,&quot;text_direction&quot;:&quot;horizontal&quot;,&quot;support_features&quot;:[&quot;collage&quot;,&quot;carousel&quot;],&quot;support_big_font&quot;:true,&quot;fill_id&quot;:&quot;638fc320fad547f2a2c9e7fbae56f76d&quot;,&quot;fill_align&quot;:&quot;cm&quot;,&quot;chip_types&quot;:[&quot;diagram&quot;,&quot;text&quot;,&quot;picture&quot;,&quot;chart&quot;,&quot;table&quot;]}]]"/>
  <p:tag name="KSO_WM_CHIP_XID" val="5f226a74c4814ce96fb160eb"/>
  <p:tag name="KSO_WM_CHIP_DECFILLPROP" val="[]"/>
  <p:tag name="KSO_WM_CHIP_GROUPID" val="5f226a74c4814ce96fb160ea"/>
  <p:tag name="KSO_WM_SLIDE_SUPPORT_FEATURE_TYPE" val="0"/>
  <p:tag name="KSO_WM_TEMPLATE_ASSEMBLE_XID" val="60656f434054ed1e2fb8068a"/>
  <p:tag name="KSO_WM_TEMPLATE_ASSEMBLE_GROUPID" val="60656f434054ed1e2fb8068a"/>
</p:tagLst>
</file>

<file path=ppt/tags/tag1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81.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38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383.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wm#"/>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384.xml><?xml version="1.0" encoding="utf-8"?>
<p:tagLst xmlns:p="http://schemas.openxmlformats.org/presentationml/2006/main">
  <p:tag name="KSO_WM_TEMPLATE_CATEGORY" val="diagram"/>
  <p:tag name="KSO_WM_TEMPLATE_INDEX" val="20217069"/>
  <p:tag name="KSO_WM_SLIDE_BK_DARK_LIGHT" val="2"/>
  <p:tag name="KSO_WM_SLIDE_BACKGROUND_TYPE" val="general"/>
  <p:tag name="KSO_WM_SLIDE_LAYOUT_INFO" val="{&quot;direction&quot;:1,&quot;id&quot;:&quot;2021-04-01T16:16:05&quot;,&quot;maxSize&quot;:{&quot;size1&quot;:58.8},&quot;minSize&quot;:{&quot;size1&quot;:38.8},&quot;normalSize&quot;:{&quot;size1&quot;:58.79989583333334},&quot;subLayout&quot;:[{&quot;id&quot;:&quot;2021-04-01T16:16:05&quot;,&quot;maxSize&quot;:{&quot;size1&quot;:42.19968634711372},&quot;minSize&quot;:{&quot;size1&quot;:17.799686347113717},&quot;normalSize&quot;:{&quot;size1&quot;:29.933019680447053},&quot;subLayout&quot;:[{&quot;id&quot;:&quot;2021-04-01T16:16:05&quot;,&quot;margin&quot;:{&quot;bottom&quot;:1.2699999809265137,&quot;left&quot;:1.5877501964569092,&quot;right&quot;:0.01950000412762165,&quot;top&quot;:1.6929999589920044},&quot;type&quot;:0},{&quot;id&quot;:&quot;2021-04-01T16:16:05&quot;,&quot;margin&quot;:{&quot;bottom&quot;:1.6929999589920044,&quot;left&quot;:1.5877501964569092,&quot;right&quot;:0.01950000412762165,&quot;top&quot;:1.6929999589920044},&quot;type&quot;:0}],&quot;type&quot;:0},{&quot;id&quot;:&quot;2021-04-01T16:16:05&quot;,&quot;margin&quot;:{&quot;bottom&quot;:1.6929999589920044,&quot;left&quot;:1.2502501010894775,&quot;right&quot;:1.2697499990463257,&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SLIDE_LAYOUT" val="a_d_f"/>
  <p:tag name="KSO_WM_SLIDE_LAYOUT_CNT" val="1_1_1"/>
  <p:tag name="KSO_WM_SLIDE_TYPE" val="text"/>
  <p:tag name="KSO_WM_SLIDE_SIZE" val="912*444"/>
  <p:tag name="KSO_WM_SLIDE_POSITION" val="0*48"/>
  <p:tag name="KSO_WM_CHIP_GROUPID" val="5facfb27998712faa657a7af"/>
  <p:tag name="KSO_WM_SLIDE_SUPPORT_FEATURE_TYPE" val="8"/>
  <p:tag name="KSO_WM_SLIDE_SUBTYPE" val="picTxt"/>
  <p:tag name="KSO_WM_TEMPLATE_ASSEMBLE_XID" val="606570524054ed1e2fb814c2"/>
  <p:tag name="KSO_WM_TEMPLATE_ASSEMBLE_GROUPID" val="606570524054ed1e2fb814c2"/>
</p:tagLst>
</file>

<file path=ppt/tags/tag1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87.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138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97_1*f*1"/>
  <p:tag name="KSO_WM_TEMPLATE_CATEGORY" val="diagram"/>
  <p:tag name="KSO_WM_TEMPLATE_INDEX" val="20217097"/>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70347f9784f64ccca9123b27c1d2bbd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d39d7b218794cc0bc8d550570994862"/>
  <p:tag name="KSO_WM_UNIT_TEXT_FILL_FORE_SCHEMECOLOR_INDEX_BRIGHTNESS" val="0.25"/>
  <p:tag name="KSO_WM_UNIT_TEXT_FILL_FORE_SCHEMECOLOR_INDEX" val="13"/>
  <p:tag name="KSO_WM_UNIT_TEXT_FILL_TYPE" val="1"/>
  <p:tag name="KSO_WM_TEMPLATE_ASSEMBLE_XID" val="606570604054ed1e2fb814e9"/>
  <p:tag name="KSO_WM_TEMPLATE_ASSEMBLE_GROUPID" val="606570604054ed1e2fb814e9"/>
</p:tagLst>
</file>

<file path=ppt/tags/tag1389.xml><?xml version="1.0" encoding="utf-8"?>
<p:tagLst xmlns:p="http://schemas.openxmlformats.org/presentationml/2006/main">
  <p:tag name="KSO_WM_TEMPLATE_CATEGORY" val="diagram"/>
  <p:tag name="KSO_WM_TEMPLATE_INDEX" val="20217097"/>
  <p:tag name="KSO_WM_SLIDE_BK_DARK_LIGHT" val="2"/>
  <p:tag name="KSO_WM_SLIDE_BACKGROUND_TYPE" val="general"/>
  <p:tag name="KSO_WM_BEAUTIFY_FLAG" val="#wm#"/>
  <p:tag name="KSO_WM_SLIDE_ID" val="diagram20217097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32&quot;,&quot;maxSize&quot;:{&quot;size1&quot;:57.5},&quot;minSize&quot;:{&quot;size1&quot;:32.600000000000001},&quot;normalSize&quot;:{&quot;size1&quot;:44.631250000000001},&quot;subLayout&quot;:[{&quot;id&quot;:&quot;2021-04-01T16:16:32&quot;,&quot;maxSize&quot;:{&quot;size1&quot;:59.238845726295757},&quot;minSize&quot;:{&quot;size1&quot;:23.638845726295752},&quot;normalSize&quot;:{&quot;size1&quot;:25.538845726295747},&quot;subLayout&quot;:[{&quot;id&quot;:&quot;2021-04-01T16:16:32&quot;,&quot;margin&quot;:{&quot;bottom&quot;:0.026000002399086952,&quot;left&quot;:1.9049999713897705,&quot;right&quot;:0.019500002264976501,&quot;top&quot;:1.6929999589920044},&quot;type&quot;:0},{&quot;id&quot;:&quot;2021-04-01T16:16:32&quot;,&quot;margin&quot;:{&quot;bottom&quot;:1.6929999589920044,&quot;left&quot;:1.9049999713897705,&quot;right&quot;:0.019500002264976501,&quot;top&quot;:0.79199999570846558},&quot;type&quot;:0}],&quot;type&quot;:0},{&quot;id&quot;:&quot;2021-04-01T16:16:32&quot;,&quot;margin&quot;:{&quot;bottom&quot;:0,&quot;left&quot;:1.2502501010894775,&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a57998712faa657abf3"/>
  <p:tag name="KSO_WM_CHIP_FILLPROP" val="[[{&quot;text_align&quot;:&quot;cm&quot;,&quot;text_direction&quot;:&quot;horizontal&quot;,&quot;support_features&quot;:[&quot;creativepic&quot;],&quot;support_big_font&quot;:false,&quot;picture_toward&quot;:1,&quot;picture_dockside&quot;:[&quot;cb&quot;,&quot;rm&quot;,&quot;ct&quot;],&quot;fill_id&quot;:&quot;8d116bd8b1074587a970747df3fba75a&quot;,&quot;fill_align&quot;:&quot;cm&quot;,&quot;chip_types&quot;:[&quot;picture&quot;]},{&quot;text_align&quot;:&quot;lb&quot;,&quot;text_direction&quot;:&quot;horizontal&quot;,&quot;support_big_font&quot;:false,&quot;picture_toward&quot;:0,&quot;picture_dockside&quot;:[],&quot;fill_id&quot;:&quot;0c52f29da84d4a8fa032b62f9d0b0d9e&quot;,&quot;fill_align&quot;:&quot;lb&quot;,&quot;chip_types&quot;:[&quot;text&quot;,&quot;header&quot;]},{&quot;text_align&quot;:&quot;lt&quot;,&quot;text_direction&quot;:&quot;horizontal&quot;,&quot;support_big_font&quot;:false,&quot;picture_toward&quot;:0,&quot;picture_dockside&quot;:[],&quot;fill_id&quot;:&quot;1d610f50166043debd746d9fc47ffedb&quot;,&quot;fill_align&quot;:&quot;lt&quot;,&quot;chip_types&quot;:[&quot;text&quot;]}]]"/>
  <p:tag name="KSO_WM_CHIP_DECFILLPROP" val="[]"/>
  <p:tag name="KSO_WM_SLIDE_TYPE" val="text"/>
  <p:tag name="KSO_WM_SLIDE_SIZE" val="888*540"/>
  <p:tag name="KSO_WM_SLIDE_POSITION" val="72*0"/>
  <p:tag name="KSO_WM_CHIP_GROUPID" val="5fadfa57998712faa657abf2"/>
  <p:tag name="KSO_WM_SLIDE_SUPPORT_FEATURE_TYPE" val="8"/>
  <p:tag name="KSO_WM_SLIDE_SUBTYPE" val="picTxt"/>
  <p:tag name="KSO_WM_TEMPLATE_ASSEMBLE_XID" val="606570604054ed1e2fb814e9"/>
  <p:tag name="KSO_WM_TEMPLATE_ASSEMBLE_GROUPID" val="606570604054ed1e2fb814e9"/>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92.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83_1*a*1"/>
  <p:tag name="KSO_WM_TEMPLATE_CATEGORY" val="diagram"/>
  <p:tag name="KSO_WM_TEMPLATE_INDEX" val="20217083"/>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62857bfe7c3487b9c707ae697b3de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88be469b56ee4f8fbb415a85280eb1fe"/>
  <p:tag name="KSO_WM_UNIT_TEXT_FILL_FORE_SCHEMECOLOR_INDEX_BRIGHTNESS" val="0"/>
  <p:tag name="KSO_WM_UNIT_TEXT_FILL_FORE_SCHEMECOLOR_INDEX" val="13"/>
  <p:tag name="KSO_WM_UNIT_TEXT_FILL_TYPE" val="1"/>
  <p:tag name="KSO_WM_TEMPLATE_ASSEMBLE_XID" val="6065705a4054ed1e2fb814d5"/>
  <p:tag name="KSO_WM_TEMPLATE_ASSEMBLE_GROUPID" val="6065705a4054ed1e2fb814d5"/>
</p:tagLst>
</file>

<file path=ppt/tags/tag139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83_1*f*1"/>
  <p:tag name="KSO_WM_TEMPLATE_CATEGORY" val="diagram"/>
  <p:tag name="KSO_WM_TEMPLATE_INDEX" val="20217083"/>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0b5e953b8ecf441ca4383feb1f3f00d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dd13586027a3420c82af94eb6fddc829"/>
  <p:tag name="KSO_WM_UNIT_TEXT_FILL_FORE_SCHEMECOLOR_INDEX_BRIGHTNESS" val="0.25"/>
  <p:tag name="KSO_WM_UNIT_TEXT_FILL_FORE_SCHEMECOLOR_INDEX" val="13"/>
  <p:tag name="KSO_WM_UNIT_TEXT_FILL_TYPE" val="1"/>
  <p:tag name="KSO_WM_TEMPLATE_ASSEMBLE_XID" val="6065705a4054ed1e2fb814d5"/>
  <p:tag name="KSO_WM_TEMPLATE_ASSEMBLE_GROUPID" val="6065705a4054ed1e2fb814d5"/>
</p:tagLst>
</file>

<file path=ppt/tags/tag1394.xml><?xml version="1.0" encoding="utf-8"?>
<p:tagLst xmlns:p="http://schemas.openxmlformats.org/presentationml/2006/main">
  <p:tag name="KSO_WM_TEMPLATE_CATEGORY" val="diagram"/>
  <p:tag name="KSO_WM_TEMPLATE_INDEX" val="20217083"/>
  <p:tag name="KSO_WM_SLIDE_BK_DARK_LIGHT" val="2"/>
  <p:tag name="KSO_WM_SLIDE_BACKGROUND_TYPE" val="general"/>
  <p:tag name="KSO_WM_BEAUTIFY_FLAG" val="#wm#"/>
  <p:tag name="KSO_WM_SLIDE_ID" val="diagram2021708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20&quot;,&quot;maxSize&quot;:{&quot;size1&quot;:62.6},&quot;minSize&quot;:{&quot;size1&quot;:37.5},&quot;normalSize&quot;:{&quot;size1&quot;:59.1625},&quot;subLayout&quot;:[{&quot;id&quot;:&quot;2021-04-01T16:16:20&quot;,&quot;margin&quot;:{&quot;bottom&quot;:0,&quot;left&quot;:0,&quot;right&quot;:0.01950000412762165,&quot;top&quot;:0},&quot;type&quot;:0},{&quot;id&quot;:&quot;2021-04-01T16:16:20&quot;,&quot;maxSize&quot;:{&quot;size1&quot;:64.8739741007487},&quot;minSize&quot;:{&quot;size1&quot;:29.2739741007487},&quot;normalSize&quot;:{&quot;size1&quot;:41.840640767415366},&quot;subLayout&quot;:[{&quot;id&quot;:&quot;2021-04-01T16:16:20&quot;,&quot;margin&quot;:{&quot;bottom&quot;:0.02600000612437725,&quot;left&quot;:1.2502501010894775,&quot;right&quot;:1.9049999713897705,&quot;top&quot;:1.6929999589920044},&quot;type&quot;:0},{&quot;id&quot;:&quot;2021-04-01T16:16:20&quot;,&quot;margin&quot;:{&quot;bottom&quot;:1.6929999589920044,&quot;left&quot;:1.2502501010894775,&quot;right&quot;:1.9049999713897705,&quot;top&quot;:0.8199999928474426},&quot;type&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8d8998712faa657abe0"/>
  <p:tag name="KSO_WM_CHIP_FILLPROP" val="[[{&quot;text_align&quot;:&quot;cm&quot;,&quot;text_direction&quot;:&quot;horizontal&quot;,&quot;support_features&quot;:[&quot;creativepic&quot;],&quot;support_big_font&quot;:false,&quot;picture_toward&quot;:1,&quot;picture_dockside&quot;:[&quot;ct&quot;,&quot;lm&quot;,&quot;cb&quot;],&quot;fill_id&quot;:&quot;183eaf374f714a84b2c54a128e6c3011&quot;,&quot;fill_align&quot;:&quot;cm&quot;,&quot;chip_types&quot;:[&quot;picture&quot;]},{&quot;text_align&quot;:&quot;lb&quot;,&quot;text_direction&quot;:&quot;horizontal&quot;,&quot;support_big_font&quot;:false,&quot;picture_toward&quot;:0,&quot;picture_dockside&quot;:[],&quot;fill_id&quot;:&quot;80f4446c8ea64aa2a1ac5860ca22fbd5&quot;,&quot;fill_align&quot;:&quot;lb&quot;,&quot;chip_types&quot;:[&quot;text&quot;,&quot;header&quot;]},{&quot;text_align&quot;:&quot;lt&quot;,&quot;text_direction&quot;:&quot;horizontal&quot;,&quot;support_big_font&quot;:false,&quot;picture_toward&quot;:0,&quot;picture_dockside&quot;:[],&quot;fill_id&quot;:&quot;1385868f4354430e9671fb4142dbf48b&quot;,&quot;fill_align&quot;:&quot;lt&quot;,&quot;chip_types&quot;:[&quot;text&quot;]}]]"/>
  <p:tag name="KSO_WM_CHIP_DECFILLPROP" val="[]"/>
  <p:tag name="KSO_WM_SLIDE_TYPE" val="text"/>
  <p:tag name="KSO_WM_SLIDE_SIZE" val="888*540"/>
  <p:tag name="KSO_WM_SLIDE_POSITION" val="0*0"/>
  <p:tag name="KSO_WM_CHIP_GROUPID" val="5fadf8d8998712faa657abdf"/>
  <p:tag name="KSO_WM_SLIDE_SUPPORT_FEATURE_TYPE" val="8"/>
  <p:tag name="KSO_WM_SLIDE_SUBTYPE" val="picTxt"/>
  <p:tag name="KSO_WM_TEMPLATE_ASSEMBLE_XID" val="6065705a4054ed1e2fb814d5"/>
  <p:tag name="KSO_WM_TEMPLATE_ASSEMBLE_GROUPID" val="6065705a4054ed1e2fb814d5"/>
</p:tagLst>
</file>

<file path=ppt/tags/tag1395.xml><?xml version="1.0" encoding="utf-8"?>
<p:tagLst xmlns:p="http://schemas.openxmlformats.org/presentationml/2006/main">
  <p:tag name="KSO_WM_UNIT_ISCONTENTSTITLE" val="0"/>
  <p:tag name="KSO_WM_UNIT_ISNUMDGM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11_43*a*1"/>
  <p:tag name="KSO_WM_TEMPLATE_CATEGORY" val="custom"/>
  <p:tag name="KSO_WM_TEMPLATE_INDEX" val="20204411"/>
  <p:tag name="KSO_WM_UNIT_LAYERLEVEL" val="1"/>
  <p:tag name="KSO_WM_TAG_VERSION" val="1.0"/>
  <p:tag name="KSO_WM_BEAUTIFY_FLAG" val="#wm#"/>
  <p:tag name="KSO_WM_UNIT_PRESET_TEXT" val="谢谢聆听"/>
</p:tagLst>
</file>

<file path=ppt/tags/tag1396.xml><?xml version="1.0" encoding="utf-8"?>
<p:tagLst xmlns:p="http://schemas.openxmlformats.org/presentationml/2006/main">
  <p:tag name="KSO_WM_SLIDE_ID" val="custom20204411_43"/>
  <p:tag name="KSO_WM_TEMPLATE_SUBCATEGORY" val="0"/>
  <p:tag name="KSO_WM_TEMPLATE_MASTER_TYPE" val="1"/>
  <p:tag name="KSO_WM_TEMPLATE_COLOR_TYPE" val="1"/>
  <p:tag name="KSO_WM_SLIDE_TYPE" val="endPage"/>
  <p:tag name="KSO_WM_SLIDE_SUBTYPE" val="pureTxt"/>
  <p:tag name="KSO_WM_SLIDE_ITEM_CNT" val="0"/>
  <p:tag name="KSO_WM_SLIDE_INDEX" val="43"/>
  <p:tag name="KSO_WM_TAG_VERSION" val="1.0"/>
  <p:tag name="KSO_WM_BEAUTIFY_FLAG" val="#wm#"/>
  <p:tag name="KSO_WM_TEMPLATE_CATEGORY" val="custom"/>
  <p:tag name="KSO_WM_TEMPLATE_INDEX" val="20204411"/>
  <p:tag name="KSO_WM_SLIDE_LAYOUT" val="a_b"/>
  <p:tag name="KSO_WM_SLIDE_LAYOUT_CNT" val="1_1"/>
</p:tagLst>
</file>

<file path=ppt/tags/tag1397.xml><?xml version="1.0" encoding="utf-8"?>
<p:tagLst xmlns:p="http://schemas.openxmlformats.org/presentationml/2006/main">
  <p:tag name="COMMONDATA" val="eyJoZGlkIjoiNmZiNzQyOGUyZWMxZDRmNzI0MjVhM2JhZmZmMDFkMjEifQ=="/>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325_2*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d"/>
  <p:tag name="KSO_WM_UNIT_DEC_AREA_ID" val="4f3b2ddf09734e0d873edb42d25a2fba"/>
  <p:tag name="KSO_WM_UNIT_DECORATE_INFO" val=""/>
  <p:tag name="KSO_WM_UNIT_SM_LIMIT_TYPE" val=""/>
  <p:tag name="KSO_WM_CHIP_FILLAREA_FILL_RULE" val="{&quot;fill_align&quot;:&quot;rm&quot;,&quot;fill_effect&quot;:[],&quot;fill_mode&quot;:&quot;adaptive&quot;,&quot;sacle_strategy&quot;:&quot;stretch&quot;}"/>
  <p:tag name="KSO_WM_ASSEMBLE_CHIP_INDEX" val="db03173ab5d148c6b65c0b00c039ee55"/>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f52aa234908d458e91bfeb2469022ac6"/>
  <p:tag name="KSO_WM_UNIT_DECORATE_INFO" val=""/>
  <p:tag name="KSO_WM_UNIT_SM_LIMIT_TYPE" val=""/>
  <p:tag name="KSO_WM_CHIP_FILLAREA_FILL_RULE" val="{&quot;fill_align&quot;:&quot;cm&quot;,&quot;fill_effect&quot;:[],&quot;fill_mode&quot;:&quot;full&quot;,&quot;sacle_strategy&quot;:&quot;stretch&quot;}"/>
  <p:tag name="KSO_WM_ASSEMBLE_CHIP_INDEX" val="81b360b208fe44c8a8108b1d8ea5f983"/>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9a1fa9b-dde7-42d0-8775-5cccfbda47d8}"/>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8ac3b47-a295-4698-ae90-a163acb9e63f}"/>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d60d5f4848a8407f8c5ed483f41713db"/>
  <p:tag name="KSO_WM_UNIT_DECORATE_INFO" val=""/>
  <p:tag name="KSO_WM_UNIT_SM_LIMIT_TYPE" val=""/>
  <p:tag name="KSO_WM_CHIP_FILLAREA_FILL_RULE" val="{&quot;fill_align&quot;:&quot;cm&quot;,&quot;fill_effect&quot;:[],&quot;fill_mode&quot;:&quot;full&quot;,&quot;sacle_strategy&quot;:&quot;stretch&quot;}"/>
  <p:tag name="KSO_WM_ASSEMBLE_CHIP_INDEX" val="ebdfe4c16b884e2dbb13774c2d9091e0"/>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3c91fa885eb340cdb5f3205fd7d374af"/>
  <p:tag name="KSO_WM_UNIT_DECORATE_INFO" val=""/>
  <p:tag name="KSO_WM_UNIT_SM_LIMIT_TYPE" val=""/>
  <p:tag name="KSO_WM_CHIP_FILLAREA_FILL_RULE" val="{&quot;fill_align&quot;:&quot;cm&quot;,&quot;fill_effect&quot;:[],&quot;fill_mode&quot;:&quot;full&quot;,&quot;sacle_strategy&quot;:&quot;stretch&quot;}"/>
  <p:tag name="KSO_WM_ASSEMBLE_CHIP_INDEX" val="e86858ce73614f8dbb6db1a913a2f9c7"/>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7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d60d5f4848a8407f8c5ed483f41713db"/>
  <p:tag name="KSO_WM_UNIT_DECORATE_INFO" val=""/>
  <p:tag name="KSO_WM_UNIT_SM_LIMIT_TYPE" val=""/>
  <p:tag name="KSO_WM_CHIP_FILLAREA_FILL_RULE" val="{&quot;fill_align&quot;:&quot;cm&quot;,&quot;fill_effect&quot;:[],&quot;fill_mode&quot;:&quot;full&quot;,&quot;sacle_strategy&quot;:&quot;stretch&quot;}"/>
  <p:tag name="KSO_WM_ASSEMBLE_CHIP_INDEX" val="ebdfe4c16b884e2dbb13774c2d9091e0"/>
</p:tagLst>
</file>

<file path=ppt/tags/tag1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8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3c91fa885eb340cdb5f3205fd7d374af"/>
  <p:tag name="KSO_WM_UNIT_DECORATE_INFO" val=""/>
  <p:tag name="KSO_WM_UNIT_SM_LIMIT_TYPE" val=""/>
  <p:tag name="KSO_WM_CHIP_FILLAREA_FILL_RULE" val="{&quot;fill_align&quot;:&quot;cm&quot;,&quot;fill_effect&quot;:[],&quot;fill_mode&quot;:&quot;full&quot;,&quot;sacle_strategy&quot;:&quot;stretch&quot;}"/>
  <p:tag name="KSO_WM_ASSEMBLE_CHIP_INDEX" val="e86858ce73614f8dbb6db1a913a2f9c7"/>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325_1*a*1"/>
  <p:tag name="KSO_WM_TEMPLATE_CATEGORY" val="custom"/>
  <p:tag name="KSO_WM_TEMPLATE_INDEX" val="20205325"/>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匠心之旅 优雅品鉴"/>
  <p:tag name="KSO_WM_UNIT_BLOCK" val="0"/>
  <p:tag name="KSO_WM_UNIT_DEC_AREA_ID" val="6afd97a127b14198bb9a2f09ba037d8c"/>
  <p:tag name="KSO_WM_UNIT_DEFAULT_FONT" val="24;60;4"/>
  <p:tag name="KSO_WM_CHIP_GROUPID" val="5f2a1e1e45e1f15ec24fe435"/>
  <p:tag name="KSO_WM_CHIP_XID" val="5f2a1e1e45e1f15ec24fe436"/>
  <p:tag name="KSO_WM_CHIP_FILLAREA_FILL_RULE" val="{&quot;fill_align&quot;:&quot;cm&quot;,&quot;fill_mode&quot;:&quot;adaptive&quot;,&quot;sacle_strategy&quot;:&quot;smart&quot;}"/>
  <p:tag name="KSO_WM_ASSEMBLE_CHIP_INDEX" val="44ab17e8306c4726996e90fc3bed2b5b"/>
  <p:tag name="KSO_WM_UNIT_TEXT_FILL_FORE_SCHEMECOLOR_INDEX_BRIGHTNESS" val="0.15"/>
  <p:tag name="KSO_WM_UNIT_TEXT_FILL_FORE_SCHEMECOLOR_INDEX" val="13"/>
  <p:tag name="KSO_WM_UNIT_TEXT_FILL_TYPE" val="1"/>
  <p:tag name="KSO_WM_TEMPLATE_ASSEMBLE_XID" val="5f9a6880989d9bef5b8f8419"/>
  <p:tag name="KSO_WM_TEMPLATE_ASSEMBLE_GROUPID" val="5f8cfddca61ec3b55284a7db"/>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d60d5f4848a8407f8c5ed483f41713db"/>
  <p:tag name="KSO_WM_UNIT_DECORATE_INFO" val=""/>
  <p:tag name="KSO_WM_UNIT_SM_LIMIT_TYPE" val=""/>
  <p:tag name="KSO_WM_CHIP_FILLAREA_FILL_RULE" val="{&quot;fill_align&quot;:&quot;cm&quot;,&quot;fill_effect&quot;:[],&quot;fill_mode&quot;:&quot;full&quot;,&quot;sacle_strategy&quot;:&quot;stretch&quot;}"/>
  <p:tag name="KSO_WM_ASSEMBLE_CHIP_INDEX" val="ebdfe4c16b884e2dbb13774c2d9091e0"/>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3c91fa885eb340cdb5f3205fd7d374af"/>
  <p:tag name="KSO_WM_UNIT_DECORATE_INFO" val=""/>
  <p:tag name="KSO_WM_UNIT_SM_LIMIT_TYPE" val=""/>
  <p:tag name="KSO_WM_CHIP_FILLAREA_FILL_RULE" val="{&quot;fill_align&quot;:&quot;cm&quot;,&quot;fill_effect&quot;:[],&quot;fill_mode&quot;:&quot;full&quot;,&quot;sacle_strategy&quot;:&quot;stretch&quot;}"/>
  <p:tag name="KSO_WM_ASSEMBLE_CHIP_INDEX" val="e86858ce73614f8dbb6db1a913a2f9c7"/>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5.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325_1*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c"/>
  <p:tag name="KSO_WM_UNIT_DEC_AREA_ID" val="f080867a60d34baea01ecfe55516199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a5e2a605a404457933ebee0e854cc10"/>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5325_1*b*1"/>
  <p:tag name="KSO_WM_TEMPLATE_CATEGORY" val="custom"/>
  <p:tag name="KSO_WM_TEMPLATE_INDEX" val="20205325"/>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7c32dfc399443e9bd8547fe0b63601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0c3c8acafaea4946b79c8b53c299c679"/>
  <p:tag name="KSO_WM_UNIT_TEXT_FILL_FORE_SCHEMECOLOR_INDEX_BRIGHTNESS" val="0.35"/>
  <p:tag name="KSO_WM_UNIT_TEXT_FILL_FORE_SCHEMECOLOR_INDEX" val="13"/>
  <p:tag name="KSO_WM_UNIT_TEXT_FILL_TYPE" val="1"/>
  <p:tag name="KSO_WM_TEMPLATE_ASSEMBLE_XID" val="5f9a6880989d9bef5b8f8431"/>
  <p:tag name="KSO_WM_TEMPLATE_ASSEMBLE_GROUPID" val="5f8cfddca61ec3b55284a7db"/>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5325_1*a*1"/>
  <p:tag name="KSO_WM_TEMPLATE_CATEGORY" val="custom"/>
  <p:tag name="KSO_WM_TEMPLATE_INDEX" val="20205325"/>
  <p:tag name="KSO_WM_UNIT_LAYERLEVEL" val="1"/>
  <p:tag name="KSO_WM_TAG_VERSION" val="1.0"/>
  <p:tag name="KSO_WM_BEAUTIFY_FLAG" val="#wm#"/>
  <p:tag name="KSO_WM_UNIT_PRESET_TEXT" val="谢谢观看"/>
  <p:tag name="KSO_WM_UNIT_DEFAULT_FONT" val="60;74;4"/>
  <p:tag name="KSO_WM_UNIT_BLOCK" val="0"/>
  <p:tag name="KSO_WM_UNIT_DEC_AREA_ID" val="82ad5d3263ec42cbb44e88c98b25b5e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0c3c8acafaea4946b79c8b53c299c679"/>
  <p:tag name="KSO_WM_UNIT_TEXT_FILL_FORE_SCHEMECOLOR_INDEX_BRIGHTNESS" val="0.15"/>
  <p:tag name="KSO_WM_UNIT_TEXT_FILL_FORE_SCHEMECOLOR_INDEX" val="13"/>
  <p:tag name="KSO_WM_UNIT_TEXT_FILL_TYPE" val="1"/>
  <p:tag name="KSO_WM_TEMPLATE_ASSEMBLE_XID" val="5f9a6880989d9bef5b8f8431"/>
  <p:tag name="KSO_WM_TEMPLATE_ASSEMBLE_GROUPID" val="5f8cfddca61ec3b55284a7db"/>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d60d5f4848a8407f8c5ed483f41713db"/>
  <p:tag name="KSO_WM_UNIT_DECORATE_INFO" val=""/>
  <p:tag name="KSO_WM_UNIT_SM_LIMIT_TYPE" val=""/>
  <p:tag name="KSO_WM_CHIP_FILLAREA_FILL_RULE" val="{&quot;fill_align&quot;:&quot;cm&quot;,&quot;fill_effect&quot;:[],&quot;fill_mode&quot;:&quot;full&quot;,&quot;sacle_strategy&quot;:&quot;stretch&quot;}"/>
  <p:tag name="KSO_WM_ASSEMBLE_CHIP_INDEX" val="ebdfe4c16b884e2dbb13774c2d9091e0"/>
  <p:tag name="KSO_WM_SLIDE_BACKGROUND_TYPE" val="general"/>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3c91fa885eb340cdb5f3205fd7d374af"/>
  <p:tag name="KSO_WM_UNIT_DECORATE_INFO" val=""/>
  <p:tag name="KSO_WM_UNIT_SM_LIMIT_TYPE" val=""/>
  <p:tag name="KSO_WM_CHIP_FILLAREA_FILL_RULE" val="{&quot;fill_align&quot;:&quot;cm&quot;,&quot;fill_effect&quot;:[],&quot;fill_mode&quot;:&quot;full&quot;,&quot;sacle_strategy&quot;:&quot;stretch&quot;}"/>
  <p:tag name="KSO_WM_ASSEMBLE_CHIP_INDEX" val="e86858ce73614f8dbb6db1a913a2f9c7"/>
  <p:tag name="KSO_WM_SLIDE_BACKGROUND_TYPE" val="general"/>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SLIDE_BACKGROUND_TYPE" val="general"/>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SLIDE_BACKGROUND_TYPE" val="general"/>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9.xml><?xml version="1.0" encoding="utf-8"?>
<p:tagLst xmlns:p="http://schemas.openxmlformats.org/presentationml/2006/main">
  <p:tag name="KSO_WM_SLIDE_BACKGROUND_TYPE" val="general"/>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d60d5f4848a8407f8c5ed483f41713db"/>
  <p:tag name="KSO_WM_UNIT_DECORATE_INFO" val=""/>
  <p:tag name="KSO_WM_UNIT_SM_LIMIT_TYPE" val=""/>
  <p:tag name="KSO_WM_CHIP_FILLAREA_FILL_RULE" val="{&quot;fill_align&quot;:&quot;cm&quot;,&quot;fill_effect&quot;:[],&quot;fill_mode&quot;:&quot;full&quot;,&quot;sacle_strategy&quot;:&quot;stretch&quot;}"/>
  <p:tag name="KSO_WM_ASSEMBLE_CHIP_INDEX" val="ebdfe4c16b884e2dbb13774c2d9091e0"/>
</p:tagLst>
</file>

<file path=ppt/tags/tag30.xml><?xml version="1.0" encoding="utf-8"?>
<p:tagLst xmlns:p="http://schemas.openxmlformats.org/presentationml/2006/main">
  <p:tag name="KSO_WM_SLIDE_BACKGROUND_TYPE" val="general"/>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25_5*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e0"/>
  <p:tag name="KSO_WM_UNIT_DEC_AREA_ID" val="fde06f7a1a154ae383664e185d69dfe5"/>
  <p:tag name="KSO_WM_UNIT_DECORATE_INFO" val=""/>
  <p:tag name="KSO_WM_UNIT_SM_LIMIT_TYPE" val=""/>
  <p:tag name="KSO_WM_CHIP_FILLAREA_FILL_RULE" val="{&quot;fill_align&quot;:&quot;cm&quot;,&quot;fill_effect&quot;:[],&quot;fill_mode&quot;:&quot;full&quot;,&quot;sacle_strategy&quot;:&quot;stretch&quot;}"/>
  <p:tag name="KSO_WM_ASSEMBLE_CHIP_INDEX" val="d8562df0db7040cc8691c84f56aaaeda"/>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c3c6fa9fed6c40b982ab8d542a15c9ed"/>
  <p:tag name="KSO_WM_UNIT_DECORATE_INFO" val=""/>
  <p:tag name="KSO_WM_UNIT_SM_LIMIT_TYPE" val=""/>
  <p:tag name="KSO_WM_CHIP_FILLAREA_FILL_RULE" val="{&quot;fill_align&quot;:&quot;cm&quot;,&quot;fill_effect&quot;:[],&quot;fill_mode&quot;:&quot;full&quot;,&quot;sacle_strategy&quot;:&quot;stretch&quot;}"/>
  <p:tag name="KSO_WM_ASSEMBLE_CHIP_INDEX" val="17e9eb09668541e1b178436cb21fe380"/>
  <p:tag name="KSO_WM_SLIDE_BACKGROUND_TYPE" val="frame"/>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00d2692d866149bf894a02a7a7b1c14f"/>
  <p:tag name="KSO_WM_UNIT_DECORATE_INFO" val=""/>
  <p:tag name="KSO_WM_UNIT_SM_LIMIT_TYPE" val=""/>
  <p:tag name="KSO_WM_CHIP_FILLAREA_FILL_RULE" val="{&quot;fill_align&quot;:&quot;cm&quot;,&quot;fill_effect&quot;:[],&quot;fill_mode&quot;:&quot;full&quot;,&quot;sacle_strategy&quot;:&quot;stretch&quot;}"/>
  <p:tag name="KSO_WM_ASSEMBLE_CHIP_INDEX" val="dfe0000852644c32964090245dc00270"/>
  <p:tag name="KSO_WM_SLIDE_BACKGROUND_TYPE" val="frame"/>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34.xml><?xml version="1.0" encoding="utf-8"?>
<p:tagLst xmlns:p="http://schemas.openxmlformats.org/presentationml/2006/main">
  <p:tag name="KSO_WM_SLIDE_BACKGROUND_TYPE" val="frame"/>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3.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35.xml><?xml version="1.0" encoding="utf-8"?>
<p:tagLst xmlns:p="http://schemas.openxmlformats.org/presentationml/2006/main">
  <p:tag name="KSO_WM_SLIDE_BACKGROUND_TYPE" val="frame"/>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p="http://schemas.openxmlformats.org/presentationml/2006/main">
  <p:tag name="KSO_WM_SLIDE_BACKGROUND_TYPE" val="frame"/>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SLIDE_BACKGROUND_TYPE" val="frame"/>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SLIDE_BACKGROUND_TYPE" val="frame"/>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25_5*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e0"/>
  <p:tag name="KSO_WM_UNIT_DEC_AREA_ID" val="9c2b68eb6bca4f28afbc6f6f1973b54a"/>
  <p:tag name="KSO_WM_UNIT_DECORATE_INFO" val=""/>
  <p:tag name="KSO_WM_UNIT_SM_LIMIT_TYPE" val=""/>
  <p:tag name="KSO_WM_CHIP_FILLAREA_FILL_RULE" val="{&quot;fill_align&quot;:&quot;cm&quot;,&quot;fill_effect&quot;:[],&quot;fill_mode&quot;:&quot;full&quot;,&quot;sacle_strategy&quot;:&quot;stretch&quot;}"/>
  <p:tag name="KSO_WM_ASSEMBLE_CHIP_INDEX" val="ff844b9b5ae841ed835ed46b804b2055"/>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WM_BEAUTIFY_SHAPE_IDENTITY" val="{77e811d0-43c7-45c3-ad94-f4ca1edcb850}"/>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3c91fa885eb340cdb5f3205fd7d374af"/>
  <p:tag name="KSO_WM_UNIT_DECORATE_INFO" val=""/>
  <p:tag name="KSO_WM_UNIT_SM_LIMIT_TYPE" val=""/>
  <p:tag name="KSO_WM_CHIP_FILLAREA_FILL_RULE" val="{&quot;fill_align&quot;:&quot;cm&quot;,&quot;fill_effect&quot;:[],&quot;fill_mode&quot;:&quot;full&quot;,&quot;sacle_strategy&quot;:&quot;stretch&quot;}"/>
  <p:tag name="KSO_WM_ASSEMBLE_CHIP_INDEX" val="e86858ce73614f8dbb6db1a913a2f9c7"/>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7de296bc32864668bae8b00bec15ab37"/>
  <p:tag name="KSO_WM_UNIT_DECORATE_INFO" val=""/>
  <p:tag name="KSO_WM_UNIT_SM_LIMIT_TYPE" val=""/>
  <p:tag name="KSO_WM_CHIP_FILLAREA_FILL_RULE" val="{&quot;fill_align&quot;:&quot;cm&quot;,&quot;fill_effect&quot;:[],&quot;fill_mode&quot;:&quot;full&quot;,&quot;sacle_strategy&quot;:&quot;stretch&quot;}"/>
  <p:tag name="KSO_WM_ASSEMBLE_CHIP_INDEX" val="3eee90722019419cbff789788127d8f7"/>
  <p:tag name="KSO_WM_SLIDE_BACKGROUND_TYPE" val="leftRight"/>
  <p:tag name="WM_BEAUTIFY_SHAPE_IDENTITY" val="{46d2c0d6-5b44-4444-9972-b5e8340d7786}"/>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614529d9e5ca42b89c68b1d65d2cf634"/>
  <p:tag name="KSO_WM_UNIT_DECORATE_INFO" val=""/>
  <p:tag name="KSO_WM_UNIT_SM_LIMIT_TYPE" val=""/>
  <p:tag name="KSO_WM_CHIP_FILLAREA_FILL_RULE" val="{&quot;fill_align&quot;:&quot;cm&quot;,&quot;fill_effect&quot;:[],&quot;fill_mode&quot;:&quot;full&quot;,&quot;sacle_strategy&quot;:&quot;stretch&quot;}"/>
  <p:tag name="KSO_WM_ASSEMBLE_CHIP_INDEX" val="785fad49b5e1425d93fda3e11165bdd6"/>
  <p:tag name="KSO_WM_SLIDE_BACKGROUND_TYPE" val="leftRight"/>
  <p:tag name="WM_BEAUTIFY_SHAPE_IDENTITY" val="{dc8c5787-a6da-4f00-a60b-dcf7f1bc87df}"/>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42.xml><?xml version="1.0" encoding="utf-8"?>
<p:tagLst xmlns:p="http://schemas.openxmlformats.org/presentationml/2006/main">
  <p:tag name="KSO_WM_SLIDE_BACKGROUND_TYPE" val="leftRight"/>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42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2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3.xml><?xml version="1.0" encoding="utf-8"?>
<p:tagLst xmlns:p="http://schemas.openxmlformats.org/presentationml/2006/main">
  <p:tag name="KSO_WM_SLIDE_BACKGROUND_TYPE" val="leftRight"/>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43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3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4.xml><?xml version="1.0" encoding="utf-8"?>
<p:tagLst xmlns:p="http://schemas.openxmlformats.org/presentationml/2006/main">
  <p:tag name="KSO_WM_SLIDE_BACKGROUND_TYPE" val="leftRight"/>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44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5.xml><?xml version="1.0" encoding="utf-8"?>
<p:tagLst xmlns:p="http://schemas.openxmlformats.org/presentationml/2006/main">
  <p:tag name="KSO_WM_SLIDE_BACKGROUND_TYPE" val="leftRight"/>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6.xml><?xml version="1.0" encoding="utf-8"?>
<p:tagLst xmlns:p="http://schemas.openxmlformats.org/presentationml/2006/main">
  <p:tag name="KSO_WM_SLIDE_BACKGROUND_TYPE" val="leftRight"/>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SLIDE_BACKGROUND_TYPE" val="leftRight"/>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1.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25_5*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e0"/>
  <p:tag name="KSO_WM_UNIT_DEC_AREA_ID" val="5448f823315549d69b8bf287c57b8ff3"/>
  <p:tag name="KSO_WM_UNIT_DECORATE_INFO" val=""/>
  <p:tag name="KSO_WM_UNIT_SM_LIMIT_TYPE" val=""/>
  <p:tag name="KSO_WM_CHIP_FILLAREA_FILL_RULE" val="{&quot;fill_align&quot;:&quot;cm&quot;,&quot;fill_effect&quot;:[],&quot;fill_mode&quot;:&quot;full&quot;,&quot;sacle_strategy&quot;:&quot;stretch&quot;}"/>
  <p:tag name="KSO_WM_ASSEMBLE_CHIP_INDEX" val="ac9c83d7928e493a8b2caad5775bff80"/>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bf195922d93b4c49b7696a460b810c50"/>
  <p:tag name="KSO_WM_UNIT_DECORATE_INFO" val=""/>
  <p:tag name="KSO_WM_UNIT_SM_LIMIT_TYPE" val=""/>
  <p:tag name="KSO_WM_CHIP_FILLAREA_FILL_RULE" val="{&quot;fill_align&quot;:&quot;cm&quot;,&quot;fill_effect&quot;:[],&quot;fill_mode&quot;:&quot;full&quot;,&quot;sacle_strategy&quot;:&quot;stretch&quot;}"/>
  <p:tag name="KSO_WM_ASSEMBLE_CHIP_INDEX" val="5806526f0bd244ddbee201dd63062ae7"/>
  <p:tag name="KSO_WM_SLIDE_BACKGROUND_TYPE" val="topBotto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325_2*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d"/>
  <p:tag name="KSO_WM_UNIT_DEC_AREA_ID" val="7fc7be2188704e50b51cfa12e158a409"/>
  <p:tag name="KSO_WM_UNIT_DECORATE_INFO" val=""/>
  <p:tag name="KSO_WM_UNIT_SM_LIMIT_TYPE" val=""/>
  <p:tag name="KSO_WM_CHIP_FILLAREA_FILL_RULE" val="{&quot;fill_align&quot;:&quot;lm&quot;,&quot;fill_effect&quot;:[],&quot;fill_mode&quot;:&quot;adaptive&quot;,&quot;sacle_strategy&quot;:&quot;stretch&quot;}"/>
  <p:tag name="KSO_WM_ASSEMBLE_CHIP_INDEX" val="bcd93732d7f9423eba21f93c3a75b4c2"/>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d40ba7d5bd094c8b91a5f61d53725587"/>
  <p:tag name="KSO_WM_UNIT_DECORATE_INFO" val=""/>
  <p:tag name="KSO_WM_UNIT_SM_LIMIT_TYPE" val=""/>
  <p:tag name="KSO_WM_CHIP_FILLAREA_FILL_RULE" val="{&quot;fill_align&quot;:&quot;cm&quot;,&quot;fill_effect&quot;:[],&quot;fill_mode&quot;:&quot;full&quot;,&quot;sacle_strategy&quot;:&quot;stretch&quot;}"/>
  <p:tag name="KSO_WM_ASSEMBLE_CHIP_INDEX" val="b08d8538d43c46be8cbf5b5e0f5eeff6"/>
  <p:tag name="KSO_WM_SLIDE_BACKGROUND_TYPE" val="topBotto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SLIDE_BACKGROUND_TYPE" val="topBotto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SLIDE_BACKGROUND_TYPE" val="topBotto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SLIDE_BACKGROUND_TYPE" val="topBotto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SLIDE_BACKGROUND_TYPE" val="topBotto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5.xml><?xml version="1.0" encoding="utf-8"?>
<p:tagLst xmlns:p="http://schemas.openxmlformats.org/presentationml/2006/main">
  <p:tag name="KSO_WM_SLIDE_BACKGROUND_TYPE" val="topBotto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5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5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6.xml><?xml version="1.0" encoding="utf-8"?>
<p:tagLst xmlns:p="http://schemas.openxmlformats.org/presentationml/2006/main">
  <p:tag name="KSO_WM_SLIDE_BACKGROUND_TYPE" val="topBotto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5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25_5*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e0"/>
  <p:tag name="KSO_WM_UNIT_DEC_AREA_ID" val="c159ad999f834fb1893c07aea0bf4b57"/>
  <p:tag name="KSO_WM_UNIT_DECORATE_INFO" val=""/>
  <p:tag name="KSO_WM_UNIT_SM_LIMIT_TYPE" val=""/>
  <p:tag name="KSO_WM_CHIP_FILLAREA_FILL_RULE" val="{&quot;fill_align&quot;:&quot;cm&quot;,&quot;fill_effect&quot;:[],&quot;fill_mode&quot;:&quot;full&quot;,&quot;sacle_strategy&quot;:&quot;stretch&quot;}"/>
  <p:tag name="KSO_WM_ASSEMBLE_CHIP_INDEX" val="729cc3dbee634a499f0622f5833954aa"/>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5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98406c4aa5334f44a6dfca3a3b20a7d8"/>
  <p:tag name="KSO_WM_UNIT_DECORATE_INFO" val=""/>
  <p:tag name="KSO_WM_UNIT_SM_LIMIT_TYPE" val=""/>
  <p:tag name="KSO_WM_CHIP_FILLAREA_FILL_RULE" val="{&quot;fill_align&quot;:&quot;cm&quot;,&quot;fill_effect&quot;:[],&quot;fill_mode&quot;:&quot;full&quot;,&quot;sacle_strategy&quot;:&quot;stretch&quot;}"/>
  <p:tag name="KSO_WM_ASSEMBLE_CHIP_INDEX" val="284c8155f46c429ba5b7efa83291c1ba"/>
  <p:tag name="KSO_WM_SLIDE_BACKGROUND_TYPE" val="bottomTop"/>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97c275106c6a4b518f2d085a6589b832"/>
  <p:tag name="KSO_WM_UNIT_DECORATE_INFO" val=""/>
  <p:tag name="KSO_WM_UNIT_SM_LIMIT_TYPE" val=""/>
  <p:tag name="KSO_WM_CHIP_FILLAREA_FILL_RULE" val="{&quot;fill_align&quot;:&quot;cm&quot;,&quot;fill_effect&quot;:[],&quot;fill_mode&quot;:&quot;full&quot;,&quot;sacle_strategy&quot;:&quot;stretch&quot;}"/>
  <p:tag name="KSO_WM_ASSEMBLE_CHIP_INDEX" val="b75d80c1eff547ec84db524354754faf"/>
  <p:tag name="KSO_WM_SLIDE_BACKGROUND_TYPE" val="bottomTop"/>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9.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e7c359698c8d44328f1c80039dc741ce"/>
  <p:tag name="KSO_WM_UNIT_DECORATE_INFO" val=""/>
  <p:tag name="KSO_WM_UNIT_SM_LIMIT_TYPE" val=""/>
  <p:tag name="KSO_WM_CHIP_FILLAREA_FILL_RULE" val="{&quot;fill_align&quot;:&quot;cm&quot;,&quot;fill_effect&quot;:[],&quot;fill_mode&quot;:&quot;full&quot;,&quot;sacle_strategy&quot;:&quot;stretch&quot;}"/>
  <p:tag name="KSO_WM_ASSEMBLE_CHIP_INDEX" val="63bab978896548d5a0c06892a04a4fb0"/>
</p:tagLst>
</file>

<file path=ppt/tags/tag60.xml><?xml version="1.0" encoding="utf-8"?>
<p:tagLst xmlns:p="http://schemas.openxmlformats.org/presentationml/2006/main">
  <p:tag name="KSO_WM_SLIDE_BACKGROUND_TYPE" val="bottomTop"/>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xml><?xml version="1.0" encoding="utf-8"?>
<p:tagLst xmlns:p="http://schemas.openxmlformats.org/presentationml/2006/main">
  <p:tag name="KSO_WM_SLIDE_BACKGROUND_TYPE" val="bottomTop"/>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p="http://schemas.openxmlformats.org/presentationml/2006/main">
  <p:tag name="KSO_WM_SLIDE_BACKGROUND_TYPE" val="bottomTop"/>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xml><?xml version="1.0" encoding="utf-8"?>
<p:tagLst xmlns:p="http://schemas.openxmlformats.org/presentationml/2006/main">
  <p:tag name="KSO_WM_SLIDE_BACKGROUND_TYPE" val="bottomTop"/>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p="http://schemas.openxmlformats.org/presentationml/2006/main">
  <p:tag name="KSO_WM_SLIDE_BACKGROUND_TYPE" val="bottomTop"/>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xml><?xml version="1.0" encoding="utf-8"?>
<p:tagLst xmlns:p="http://schemas.openxmlformats.org/presentationml/2006/main">
  <p:tag name="KSO_WM_SLIDE_BACKGROUND_TYPE" val="bottomTop"/>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25_5*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e0"/>
  <p:tag name="KSO_WM_UNIT_DEC_AREA_ID" val="9a77bd066c6a4eb0926125e507a0ac8b"/>
  <p:tag name="KSO_WM_UNIT_DECORATE_INFO" val=""/>
  <p:tag name="KSO_WM_UNIT_SM_LIMIT_TYPE" val=""/>
  <p:tag name="KSO_WM_CHIP_FILLAREA_FILL_RULE" val="{&quot;fill_align&quot;:&quot;cm&quot;,&quot;fill_effect&quot;:[],&quot;fill_mode&quot;:&quot;full&quot;,&quot;sacle_strategy&quot;:&quot;stretch&quot;}"/>
  <p:tag name="KSO_WM_ASSEMBLE_CHIP_INDEX" val="3051959fa95344f98ce944fae9d56d6b"/>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c733e746e3b04a78986f97326f2ab3bc"/>
  <p:tag name="KSO_WM_UNIT_DECORATE_INFO" val=""/>
  <p:tag name="KSO_WM_UNIT_SM_LIMIT_TYPE" val=""/>
  <p:tag name="KSO_WM_CHIP_FILLAREA_FILL_RULE" val="{&quot;fill_align&quot;:&quot;cm&quot;,&quot;fill_effect&quot;:[],&quot;fill_mode&quot;:&quot;full&quot;,&quot;sacle_strategy&quot;:&quot;stretch&quot;}"/>
  <p:tag name="KSO_WM_ASSEMBLE_CHIP_INDEX" val="b2297c682be149b19499c966f50f93f7"/>
  <p:tag name="KSO_WM_SLIDE_BACKGROUND_TYPE" val="navigation"/>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5e563b28f3b2466bbbafdce161917482"/>
  <p:tag name="KSO_WM_UNIT_DECORATE_INFO" val=""/>
  <p:tag name="KSO_WM_UNIT_SM_LIMIT_TYPE" val=""/>
  <p:tag name="KSO_WM_CHIP_FILLAREA_FILL_RULE" val="{&quot;fill_align&quot;:&quot;cm&quot;,&quot;fill_effect&quot;:[],&quot;fill_mode&quot;:&quot;full&quot;,&quot;sacle_strategy&quot;:&quot;stretch&quot;}"/>
  <p:tag name="KSO_WM_ASSEMBLE_CHIP_INDEX" val="9d369a3fff834dbaa511da4438ca5bf1"/>
  <p:tag name="KSO_WM_SLIDE_BACKGROUND_TYPE" val="navigation"/>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SLIDE_BACKGROUND_TYPE" val="navigation"/>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cbd838341ea642bbb946c1835285cdb7"/>
  <p:tag name="KSO_WM_UNIT_DECORATE_INFO" val=""/>
  <p:tag name="KSO_WM_UNIT_SM_LIMIT_TYPE" val=""/>
  <p:tag name="KSO_WM_CHIP_FILLAREA_FILL_RULE" val="{&quot;fill_align&quot;:&quot;cm&quot;,&quot;fill_effect&quot;:[],&quot;fill_mode&quot;:&quot;full&quot;,&quot;sacle_strategy&quot;:&quot;stretch&quot;}"/>
  <p:tag name="KSO_WM_ASSEMBLE_CHIP_INDEX" val="d1e35e28221843b29fd3a6ff13772261"/>
</p:tagLst>
</file>

<file path=ppt/tags/tag70.xml><?xml version="1.0" encoding="utf-8"?>
<p:tagLst xmlns:p="http://schemas.openxmlformats.org/presentationml/2006/main">
  <p:tag name="KSO_WM_SLIDE_BACKGROUND_TYPE" val="navigation"/>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SLIDE_BACKGROUND_TYPE" val="navigation"/>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SLIDE_BACKGROUND_TYPE" val="navigation"/>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SLIDE_BACKGROUND_TYPE" val="navigation"/>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4.xml><?xml version="1.0" encoding="utf-8"?>
<p:tagLst xmlns:p="http://schemas.openxmlformats.org/presentationml/2006/main">
  <p:tag name="KSO_WM_SLIDE_BACKGROUND_TYPE" val="navigation"/>
</p:tagLst>
</file>

<file path=ppt/tags/tag74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4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4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4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7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5.xml><?xml version="1.0" encoding="utf-8"?>
<p:tagLst xmlns:p="http://schemas.openxmlformats.org/presentationml/2006/main">
  <p:tag name="KSO_WM_SLIDE_BACKGROUND_TYPE" val="navigation"/>
</p:tagLst>
</file>

<file path=ppt/tags/tag7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5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7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6.xml><?xml version="1.0" encoding="utf-8"?>
<p:tagLst xmlns:p="http://schemas.openxmlformats.org/presentationml/2006/main">
  <p:tag name="KSO_WM_SLIDE_BACKGROUND_TYPE" val="navigation"/>
</p:tagLst>
</file>

<file path=ppt/tags/tag7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6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6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6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7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25_5*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e0"/>
  <p:tag name="KSO_WM_UNIT_DEC_AREA_ID" val="4b666675880c4d8286c3a9d450506fcd"/>
  <p:tag name="KSO_WM_UNIT_DECORATE_INFO" val=""/>
  <p:tag name="KSO_WM_UNIT_SM_LIMIT_TYPE" val=""/>
  <p:tag name="KSO_WM_CHIP_FILLAREA_FILL_RULE" val="{&quot;fill_align&quot;:&quot;cm&quot;,&quot;fill_effect&quot;:[],&quot;fill_mode&quot;:&quot;full&quot;,&quot;sacle_strategy&quot;:&quot;stretch&quot;}"/>
  <p:tag name="KSO_WM_ASSEMBLE_CHIP_INDEX" val="b45c48f5265945059f35ec3f3febeab2"/>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7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7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7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7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7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7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7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7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3*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e"/>
  <p:tag name="KSO_WM_UNIT_DEC_AREA_ID" val="c2ef2c6f5d0a49fcaf7514dea3140464"/>
  <p:tag name="KSO_WM_UNIT_DECORATE_INFO" val=""/>
  <p:tag name="KSO_WM_UNIT_SM_LIMIT_TYPE" val=""/>
  <p:tag name="KSO_WM_CHIP_FILLAREA_FILL_RULE" val="{&quot;fill_align&quot;:&quot;cm&quot;,&quot;fill_effect&quot;:[],&quot;fill_mode&quot;:&quot;full&quot;,&quot;sacle_strategy&quot;:&quot;stretch&quot;}"/>
  <p:tag name="KSO_WM_ASSEMBLE_CHIP_INDEX" val="957ee29f01db4938b3caafb0b130f32c"/>
  <p:tag name="KSO_WM_SLIDE_BACKGROUND_TYPE" val="belt"/>
</p:tagLst>
</file>

<file path=ppt/tags/tag78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8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8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8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8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8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8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8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7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25_4*i*1"/>
  <p:tag name="KSO_WM_TEMPLATE_CATEGORY" val="chip"/>
  <p:tag name="KSO_WM_TEMPLATE_INDEX" val="20205325"/>
  <p:tag name="KSO_WM_UNIT_LAYERLEVEL" val="1"/>
  <p:tag name="KSO_WM_TAG_VERSION" val="1.0"/>
  <p:tag name="KSO_WM_BEAUTIFY_FLAG" val="#wm#"/>
  <p:tag name="KSO_WM_CHIP_GROUPID" val="5f8cfddca61ec3b55284a7db"/>
  <p:tag name="KSO_WM_CHIP_XID" val="5f8cfddca61ec3b55284a7df"/>
  <p:tag name="KSO_WM_UNIT_DEC_AREA_ID" val="04294bc7441f45aaa3e4e5e4c894a723"/>
  <p:tag name="KSO_WM_UNIT_DECORATE_INFO" val=""/>
  <p:tag name="KSO_WM_UNIT_SM_LIMIT_TYPE" val=""/>
  <p:tag name="KSO_WM_CHIP_FILLAREA_FILL_RULE" val="{&quot;fill_align&quot;:&quot;cm&quot;,&quot;fill_effect&quot;:[],&quot;fill_mode&quot;:&quot;full&quot;,&quot;sacle_strategy&quot;:&quot;stretch&quot;}"/>
  <p:tag name="KSO_WM_ASSEMBLE_CHIP_INDEX" val="8cde2e3f1f5d4831ab756c218fedc0fd"/>
  <p:tag name="KSO_WM_SLIDE_BACKGROUND_TYPE" val="belt"/>
</p:tagLst>
</file>

<file path=ppt/tags/tag79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9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9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9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9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9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9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9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9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9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5325_1*b*1"/>
  <p:tag name="KSO_WM_TEMPLATE_CATEGORY" val="custom"/>
  <p:tag name="KSO_WM_TEMPLATE_INDEX" val="20205325"/>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927834cb0962411395880be94acdf2fb"/>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cbb08d2891d4f68b04c11835dcde31e"/>
  <p:tag name="KSO_WM_UNIT_TEXT_FILL_FORE_SCHEMECOLOR_INDEX_BRIGHTNESS" val="0.35"/>
  <p:tag name="KSO_WM_UNIT_TEXT_FILL_FORE_SCHEMECOLOR_INDEX" val="13"/>
  <p:tag name="KSO_WM_UNIT_TEXT_FILL_TYPE" val="1"/>
  <p:tag name="KSO_WM_TEMPLATE_ASSEMBLE_XID" val="5f9a6880989d9bef5b8f8412"/>
  <p:tag name="KSO_WM_TEMPLATE_ASSEMBLE_GROUPID" val="5f8cfddca61ec3b55284a7db"/>
</p:tagLst>
</file>

<file path=ppt/tags/tag80.xml><?xml version="1.0" encoding="utf-8"?>
<p:tagLst xmlns:p="http://schemas.openxmlformats.org/presentationml/2006/main">
  <p:tag name="KSO_WM_SLIDE_BACKGROUND_TYPE" val="belt"/>
</p:tagLst>
</file>

<file path=ppt/tags/tag80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0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80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0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0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0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0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0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0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1.xml><?xml version="1.0" encoding="utf-8"?>
<p:tagLst xmlns:p="http://schemas.openxmlformats.org/presentationml/2006/main">
  <p:tag name="KSO_WM_SLIDE_BACKGROUND_TYPE" val="belt"/>
</p:tagLst>
</file>

<file path=ppt/tags/tag81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1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1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1"/>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1"/>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18.xml><?xml version="1.0" encoding="utf-8"?>
<p:tagLst xmlns:p="http://schemas.openxmlformats.org/presentationml/2006/main">
  <p:tag name="KSO_WM_TEMPLATE_THUMBS_INDEX" val="1、4、7、9、12、16、21、24、25、26、27、30、35、39、42、4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11"/>
  <p:tag name="KSO_WM_TEMPLATE_MASTER_TYPE" val="1"/>
</p:tagLst>
</file>

<file path=ppt/tags/tag81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82.xml><?xml version="1.0" encoding="utf-8"?>
<p:tagLst xmlns:p="http://schemas.openxmlformats.org/presentationml/2006/main">
  <p:tag name="KSO_WM_SLIDE_BACKGROUND_TYPE" val="belt"/>
</p:tagLst>
</file>

<file path=ppt/tags/tag820.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3.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4803_1*a*1"/>
  <p:tag name="KSO_WM_TEMPLATE_CATEGORY" val="diagram"/>
  <p:tag name="KSO_WM_TEMPLATE_INDEX" val="2021480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5f258f7172254dbeaa27fa54c09f57a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ae19f7ac17b94a4fa7e73134a9ddb5fb"/>
  <p:tag name="KSO_WM_UNIT_TEXT_FILL_FORE_SCHEMECOLOR_INDEX_BRIGHTNESS" val="0"/>
  <p:tag name="KSO_WM_UNIT_TEXT_FILL_FORE_SCHEMECOLOR_INDEX" val="13"/>
  <p:tag name="KSO_WM_UNIT_TEXT_FILL_TYPE" val="1"/>
  <p:tag name="KSO_WM_TEMPLATE_ASSEMBLE_XID" val="60656fa14054ed1e2fb80d9f"/>
  <p:tag name="KSO_WM_TEMPLATE_ASSEMBLE_GROUPID" val="60656fa14054ed1e2fb80d9f"/>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ID" val="diagram20168835_4*q_i*1_1"/>
  <p:tag name="KSO_WM_TEMPLATE_CATEGORY" val="diagram"/>
  <p:tag name="KSO_WM_TEMPLATE_INDEX" val="20168835"/>
  <p:tag name="KSO_WM_UNIT_LAYERLEVEL" val="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6"/>
  <p:tag name="KSO_WM_UNIT_ID" val="diagram20168835_4*q_i*1_6"/>
  <p:tag name="KSO_WM_TEMPLATE_CATEGORY" val="diagram"/>
  <p:tag name="KSO_WM_TEMPLATE_INDEX" val="20168835"/>
  <p:tag name="KSO_WM_UNIT_LAYERLEVEL" val="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3"/>
  <p:tag name="KSO_WM_UNIT_ID" val="diagram20168835_4*q_i*1_3"/>
  <p:tag name="KSO_WM_TEMPLATE_CATEGORY" val="diagram"/>
  <p:tag name="KSO_WM_TEMPLATE_INDEX" val="20168835"/>
  <p:tag name="KSO_WM_UNIT_LAYERLEVEL" val="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4"/>
  <p:tag name="KSO_WM_UNIT_ID" val="diagram20168835_4*q_i*1_4"/>
  <p:tag name="KSO_WM_TEMPLATE_CATEGORY" val="diagram"/>
  <p:tag name="KSO_WM_TEMPLATE_INDEX" val="20168835"/>
  <p:tag name="KSO_WM_UNIT_LAYERLEVEL" val="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5"/>
  <p:tag name="KSO_WM_UNIT_ID" val="diagram20168835_4*q_i*1_5"/>
  <p:tag name="KSO_WM_TEMPLATE_CATEGORY" val="diagram"/>
  <p:tag name="KSO_WM_TEMPLATE_INDEX" val="20168835"/>
  <p:tag name="KSO_WM_UNIT_LAYERLEVEL" val="1_1"/>
  <p:tag name="KSO_WM_TAG_VERSION" val="1.0"/>
  <p:tag name="KSO_WM_BEAUTIFY_FLAG" val="#wm#"/>
  <p:tag name="KSO_WM_UNIT_FILL_FORE_SCHEMECOLOR_INDEX_BRIGHTNESS" val="-0.15"/>
  <p:tag name="KSO_WM_UNIT_FILL_FORE_SCHEMECOLOR_INDEX" val="14"/>
  <p:tag name="KSO_WM_UNIT_FILL_TYPE" val="1"/>
  <p:tag name="KSO_WM_UNIT_USESOURCEFORMAT_APPLY" val="1"/>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2"/>
  <p:tag name="KSO_WM_UNIT_ID" val="diagram20168835_4*q_i*1_2"/>
  <p:tag name="KSO_WM_TEMPLATE_CATEGORY" val="diagram"/>
  <p:tag name="KSO_WM_TEMPLATE_INDEX" val="20168835"/>
  <p:tag name="KSO_WM_UNIT_LAYERLEVEL" val="1_1"/>
  <p:tag name="KSO_WM_TAG_VERSION" val="1.0"/>
  <p:tag name="KSO_WM_BEAUTIFY_FLAG" val="#wm#"/>
  <p:tag name="KSO_WM_UNIT_FILL_FORE_SCHEMECOLOR_INDEX_BRIGHTNESS" val="-0.15"/>
  <p:tag name="KSO_WM_UNIT_FILL_FORE_SCHEMECOLOR_INDEX" val="14"/>
  <p:tag name="KSO_WM_UNIT_FILL_TYPE" val="1"/>
  <p:tag name="KSO_WM_UNIT_USESOURCEFORMAT_APPLY" val="1"/>
</p:tagLst>
</file>

<file path=ppt/tags/tag83.xml><?xml version="1.0" encoding="utf-8"?>
<p:tagLst xmlns:p="http://schemas.openxmlformats.org/presentationml/2006/main">
  <p:tag name="KSO_WM_SLIDE_BACKGROUND_TYPE" val="belt"/>
</p:tagLst>
</file>

<file path=ppt/tags/tag830.xml><?xml version="1.0" encoding="utf-8"?>
<p:tagLst xmlns:p="http://schemas.openxmlformats.org/presentationml/2006/main">
  <p:tag name="KSO_WM_UNIT_SUBTYPE" val="a"/>
  <p:tag name="KSO_WM_UNIT_NOCLEAR" val="0"/>
  <p:tag name="KSO_WM_UNIT_VALUE" val="3"/>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168835_4*q_h_f*1_1_1"/>
  <p:tag name="KSO_WM_TEMPLATE_CATEGORY" val="diagram"/>
  <p:tag name="KSO_WM_TEMPLATE_INDEX" val="20168835"/>
  <p:tag name="KSO_WM_UNIT_LAYERLEVEL" val="1_1_1"/>
  <p:tag name="KSO_WM_TAG_VERSION" val="1.0"/>
  <p:tag name="KSO_WM_BEAUTIFY_FLAG" val="#wm#"/>
  <p:tag name="KSO_WM_UNIT_PRESET_TEXT" val="单击添加文本内容"/>
  <p:tag name="KSO_WM_UNIT_TEXT_FILL_FORE_SCHEMECOLOR_INDEX_BRIGHTNESS" val="0.25"/>
  <p:tag name="KSO_WM_UNIT_TEXT_FILL_FORE_SCHEMECOLOR_INDEX" val="13"/>
  <p:tag name="KSO_WM_UNIT_TEXT_FILL_TYPE" val="1"/>
  <p:tag name="KSO_WM_UNIT_USESOURCEFORMAT_APPLY" val="1"/>
</p:tagLst>
</file>

<file path=ppt/tags/tag831.xml><?xml version="1.0" encoding="utf-8"?>
<p:tagLst xmlns:p="http://schemas.openxmlformats.org/presentationml/2006/main">
  <p:tag name="KSO_WM_UNIT_SUBTYPE" val="a"/>
  <p:tag name="KSO_WM_UNIT_NOCLEAR" val="0"/>
  <p:tag name="KSO_WM_UNIT_VALUE" val="3"/>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168835_4*q_h_f*1_2_1"/>
  <p:tag name="KSO_WM_TEMPLATE_CATEGORY" val="diagram"/>
  <p:tag name="KSO_WM_TEMPLATE_INDEX" val="20168835"/>
  <p:tag name="KSO_WM_UNIT_LAYERLEVEL" val="1_1_1"/>
  <p:tag name="KSO_WM_TAG_VERSION" val="1.0"/>
  <p:tag name="KSO_WM_BEAUTIFY_FLAG" val="#wm#"/>
  <p:tag name="KSO_WM_UNIT_PRESET_TEXT" val="单击添加文本内容"/>
  <p:tag name="KSO_WM_UNIT_TEXT_FILL_FORE_SCHEMECOLOR_INDEX_BRIGHTNESS" val="0.25"/>
  <p:tag name="KSO_WM_UNIT_TEXT_FILL_FORE_SCHEMECOLOR_INDEX" val="13"/>
  <p:tag name="KSO_WM_UNIT_TEXT_FILL_TYPE" val="1"/>
  <p:tag name="KSO_WM_UNIT_USESOURCEFORMAT_APPLY" val="1"/>
</p:tagLst>
</file>

<file path=ppt/tags/tag832.xml><?xml version="1.0" encoding="utf-8"?>
<p:tagLst xmlns:p="http://schemas.openxmlformats.org/presentationml/2006/main">
  <p:tag name="KSO_WM_UNIT_SUBTYPE" val="a"/>
  <p:tag name="KSO_WM_UNIT_NOCLEAR" val="0"/>
  <p:tag name="KSO_WM_UNIT_VALUE" val="3"/>
  <p:tag name="KSO_WM_UNIT_HIGHLIGHT" val="0"/>
  <p:tag name="KSO_WM_UNIT_COMPATIBLE" val="0"/>
  <p:tag name="KSO_WM_UNIT_DIAGRAM_ISNUMVISUAL" val="0"/>
  <p:tag name="KSO_WM_UNIT_DIAGRAM_ISREFERUNIT" val="0"/>
  <p:tag name="KSO_WM_DIAGRAM_GROUP_CODE" val="q1-1"/>
  <p:tag name="KSO_WM_UNIT_TYPE" val="q_h_f"/>
  <p:tag name="KSO_WM_UNIT_INDEX" val="1_3_1"/>
  <p:tag name="KSO_WM_UNIT_ID" val="diagram20168835_4*q_h_f*1_3_1"/>
  <p:tag name="KSO_WM_TEMPLATE_CATEGORY" val="diagram"/>
  <p:tag name="KSO_WM_TEMPLATE_INDEX" val="20168835"/>
  <p:tag name="KSO_WM_UNIT_LAYERLEVEL" val="1_1_1"/>
  <p:tag name="KSO_WM_TAG_VERSION" val="1.0"/>
  <p:tag name="KSO_WM_BEAUTIFY_FLAG" val="#wm#"/>
  <p:tag name="KSO_WM_UNIT_PRESET_TEXT" val="单击添加文本内容"/>
  <p:tag name="KSO_WM_UNIT_TEXT_FILL_FORE_SCHEMECOLOR_INDEX_BRIGHTNESS" val="0.25"/>
  <p:tag name="KSO_WM_UNIT_TEXT_FILL_FORE_SCHEMECOLOR_INDEX" val="13"/>
  <p:tag name="KSO_WM_UNIT_TEXT_FILL_TYPE" val="1"/>
  <p:tag name="KSO_WM_UNIT_USESOURCEFORMAT_APPLY" val="1"/>
</p:tagLst>
</file>

<file path=ppt/tags/tag833.xml><?xml version="1.0" encoding="utf-8"?>
<p:tagLst xmlns:p="http://schemas.openxmlformats.org/presentationml/2006/main">
  <p:tag name="KSO_WM_UNIT_SUBTYPE" val="a"/>
  <p:tag name="KSO_WM_UNIT_NOCLEAR" val="0"/>
  <p:tag name="KSO_WM_UNIT_VALUE" val="3"/>
  <p:tag name="KSO_WM_UNIT_HIGHLIGHT" val="0"/>
  <p:tag name="KSO_WM_UNIT_COMPATIBLE" val="0"/>
  <p:tag name="KSO_WM_UNIT_DIAGRAM_ISNUMVISUAL" val="0"/>
  <p:tag name="KSO_WM_UNIT_DIAGRAM_ISREFERUNIT" val="0"/>
  <p:tag name="KSO_WM_DIAGRAM_GROUP_CODE" val="q1-1"/>
  <p:tag name="KSO_WM_UNIT_TYPE" val="q_h_f"/>
  <p:tag name="KSO_WM_UNIT_INDEX" val="1_6_1"/>
  <p:tag name="KSO_WM_UNIT_ID" val="diagram20168835_4*q_h_f*1_6_1"/>
  <p:tag name="KSO_WM_TEMPLATE_CATEGORY" val="diagram"/>
  <p:tag name="KSO_WM_TEMPLATE_INDEX" val="20168835"/>
  <p:tag name="KSO_WM_UNIT_LAYERLEVEL" val="1_1_1"/>
  <p:tag name="KSO_WM_TAG_VERSION" val="1.0"/>
  <p:tag name="KSO_WM_BEAUTIFY_FLAG" val="#wm#"/>
  <p:tag name="KSO_WM_UNIT_PRESET_TEXT" val="单击添加文本内容"/>
  <p:tag name="KSO_WM_UNIT_TEXT_FILL_FORE_SCHEMECOLOR_INDEX_BRIGHTNESS" val="0.25"/>
  <p:tag name="KSO_WM_UNIT_TEXT_FILL_FORE_SCHEMECOLOR_INDEX" val="13"/>
  <p:tag name="KSO_WM_UNIT_TEXT_FILL_TYPE" val="1"/>
  <p:tag name="KSO_WM_UNIT_USESOURCEFORMAT_APPLY" val="1"/>
</p:tagLst>
</file>

<file path=ppt/tags/tag834.xml><?xml version="1.0" encoding="utf-8"?>
<p:tagLst xmlns:p="http://schemas.openxmlformats.org/presentationml/2006/main">
  <p:tag name="KSO_WM_UNIT_SUBTYPE" val="a"/>
  <p:tag name="KSO_WM_UNIT_NOCLEAR" val="0"/>
  <p:tag name="KSO_WM_UNIT_VALUE" val="3"/>
  <p:tag name="KSO_WM_UNIT_HIGHLIGHT" val="0"/>
  <p:tag name="KSO_WM_UNIT_COMPATIBLE" val="0"/>
  <p:tag name="KSO_WM_UNIT_DIAGRAM_ISNUMVISUAL" val="0"/>
  <p:tag name="KSO_WM_UNIT_DIAGRAM_ISREFERUNIT" val="0"/>
  <p:tag name="KSO_WM_DIAGRAM_GROUP_CODE" val="q1-1"/>
  <p:tag name="KSO_WM_UNIT_TYPE" val="q_h_f"/>
  <p:tag name="KSO_WM_UNIT_INDEX" val="1_5_1"/>
  <p:tag name="KSO_WM_UNIT_ID" val="diagram20168835_4*q_h_f*1_5_1"/>
  <p:tag name="KSO_WM_TEMPLATE_CATEGORY" val="diagram"/>
  <p:tag name="KSO_WM_TEMPLATE_INDEX" val="20168835"/>
  <p:tag name="KSO_WM_UNIT_LAYERLEVEL" val="1_1_1"/>
  <p:tag name="KSO_WM_TAG_VERSION" val="1.0"/>
  <p:tag name="KSO_WM_BEAUTIFY_FLAG" val="#wm#"/>
  <p:tag name="KSO_WM_UNIT_PRESET_TEXT" val="单击添加文本内容"/>
  <p:tag name="KSO_WM_UNIT_TEXT_FILL_FORE_SCHEMECOLOR_INDEX_BRIGHTNESS" val="0.25"/>
  <p:tag name="KSO_WM_UNIT_TEXT_FILL_FORE_SCHEMECOLOR_INDEX" val="13"/>
  <p:tag name="KSO_WM_UNIT_TEXT_FILL_TYPE" val="1"/>
  <p:tag name="KSO_WM_UNIT_USESOURCEFORMAT_APPLY" val="1"/>
</p:tagLst>
</file>

<file path=ppt/tags/tag835.xml><?xml version="1.0" encoding="utf-8"?>
<p:tagLst xmlns:p="http://schemas.openxmlformats.org/presentationml/2006/main">
  <p:tag name="KSO_WM_UNIT_SUBTYPE" val="a"/>
  <p:tag name="KSO_WM_UNIT_NOCLEAR" val="0"/>
  <p:tag name="KSO_WM_UNIT_VALUE" val="3"/>
  <p:tag name="KSO_WM_UNIT_HIGHLIGHT" val="0"/>
  <p:tag name="KSO_WM_UNIT_COMPATIBLE" val="0"/>
  <p:tag name="KSO_WM_UNIT_DIAGRAM_ISNUMVISUAL" val="0"/>
  <p:tag name="KSO_WM_UNIT_DIAGRAM_ISREFERUNIT" val="0"/>
  <p:tag name="KSO_WM_DIAGRAM_GROUP_CODE" val="q1-1"/>
  <p:tag name="KSO_WM_UNIT_TYPE" val="q_h_f"/>
  <p:tag name="KSO_WM_UNIT_INDEX" val="1_4_1"/>
  <p:tag name="KSO_WM_UNIT_ID" val="diagram20168835_4*q_h_f*1_4_1"/>
  <p:tag name="KSO_WM_TEMPLATE_CATEGORY" val="diagram"/>
  <p:tag name="KSO_WM_TEMPLATE_INDEX" val="20168835"/>
  <p:tag name="KSO_WM_UNIT_LAYERLEVEL" val="1_1_1"/>
  <p:tag name="KSO_WM_TAG_VERSION" val="1.0"/>
  <p:tag name="KSO_WM_BEAUTIFY_FLAG" val="#wm#"/>
  <p:tag name="KSO_WM_UNIT_PRESET_TEXT" val="单击添加文本内容"/>
  <p:tag name="KSO_WM_UNIT_TEXT_FILL_FORE_SCHEMECOLOR_INDEX_BRIGHTNESS" val="0.25"/>
  <p:tag name="KSO_WM_UNIT_TEXT_FILL_FORE_SCHEMECOLOR_INDEX" val="13"/>
  <p:tag name="KSO_WM_UNIT_TEXT_FILL_TYPE" val="1"/>
  <p:tag name="KSO_WM_UNIT_USESOURCEFORMAT_APPLY" val="1"/>
</p:tagLst>
</file>

<file path=ppt/tags/tag836.xml><?xml version="1.0" encoding="utf-8"?>
<p:tagLst xmlns:p="http://schemas.openxmlformats.org/presentationml/2006/main">
  <p:tag name="KSO_WM_TEMPLATE_CATEGORY" val="diagram"/>
  <p:tag name="KSO_WM_TEMPLATE_INDEX" val="20214803"/>
  <p:tag name="KSO_WM_SLIDE_ID" val="diagram2021480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24"/>
  <p:tag name="KSO_WM_SLIDE_POSITION" val="48*108"/>
  <p:tag name="KSO_WM_TAG_VERSION" val="1.0"/>
  <p:tag name="KSO_WM_BEAUTIFY_FLAG" val="#wm#"/>
  <p:tag name="KSO_WM_SLIDE_LAYOUT" val="a_d"/>
  <p:tag name="KSO_WM_SLIDE_LAYOUT_CNT" val="1_1"/>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6efe48605d5daf04fe5f98"/>
  <p:tag name="KSO_WM_CHIP_FILLPROP" val="[[{&quot;text_align&quot;:&quot;lm&quot;,&quot;text_direction&quot;:&quot;horizontal&quot;,&quot;support_big_font&quot;:false,&quot;fill_id&quot;:&quot;1225534b603643f5a414df89499311b9&quot;,&quot;fill_align&quot;:&quot;rm&quot;,&quot;chip_types&quot;:[&quot;text&quot;,&quot;header&quot;]},{&quot;text_align&quot;:&quot;lm&quot;,&quot;text_direction&quot;:&quot;horizontal&quot;,&quot;support_features&quot;:[&quot;collage&quot;,&quot;carousel&quot;,&quot;creativecrop&quot;],&quot;support_big_font&quot;:false,&quot;fill_id&quot;:&quot;a5cde0e7e9ca4a5fabf022e041870535&quot;,&quot;fill_align&quot;:&quot;lm&quot;,&quot;chip_types&quot;:[&quot;diagram&quot;,&quot;pictext&quot;,&quot;text&quot;,&quot;picture&quot;,&quot;chart&quot;,&quot;table&quot;,&quot;video&quot;]}]]"/>
  <p:tag name="KSO_WM_CHIP_DECFILLPROP" val="[]"/>
  <p:tag name="KSO_WM_CHIP_GROUPID" val="5e6efe48605d5daf04fe5f97"/>
  <p:tag name="KSO_WM_SLIDE_BK_DARK_LIGHT" val="2"/>
  <p:tag name="KSO_WM_SLIDE_BACKGROUND_TYPE" val="general"/>
  <p:tag name="KSO_WM_SLIDE_SUPPORT_FEATURE_TYPE" val="7"/>
  <p:tag name="KSO_WM_TEMPLATE_ASSEMBLE_XID" val="60656fa14054ed1e2fb80d9f"/>
  <p:tag name="KSO_WM_TEMPLATE_ASSEMBLE_GROUPID" val="60656fa14054ed1e2fb80d9f"/>
  <p:tag name="KSO_WM_SLIDE_LAYOUT_INFO" val="{&quot;backgroundInfo&quot;:[{&quot;bottom&quot;:0,&quot;bottomAbs&quot;:false,&quot;left&quot;:0,&quot;leftAbs&quot;:false,&quot;right&quot;:0,&quot;rightAbs&quot;:false,&quot;top&quot;:0,&quot;topAbs&quot;:false,&quot;type&quot;:&quot;general&quot;}],&quot;direction&quot;:1,&quot;id&quot;:&quot;2021-04-01T15:56:20&quot;,&quot;maxSize&quot;:{&quot;size1&quot;:37.499979652444985},&quot;minSize&quot;:{&quot;size1&quot;:27.499979652444988},&quot;normalSize&quot;:{&quot;size1&quot;:27.499979652444988},&quot;subLayout&quot;:[{&quot;id&quot;:&quot;2021-04-01T15:56:20&quot;,&quot;margin&quot;:{&quot;bottom&quot;:5.9270000457763672,&quot;left&quot;:1.2697499990463257,&quot;right&quot;:0.31724998354911804,&quot;top&quot;:5.9270000457763672},&quot;type&quot;:0},{&quot;id&quot;:&quot;2021-04-01T15:56:20&quot;,&quot;margin&quot;:{&quot;bottom&quot;:2.5399999618530273,&quot;left&quot;:0.6352500319480896,&quot;right&quot;:1.2697499990463257,&quot;top&quot;:2.5399999618530273},&quot;type&quot;:0}],&quot;type&quot;:0}"/>
  <p:tag name="KSO_WM_SLIDE_CAN_ADD_NAVIGATION" val="1"/>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9a1fa9b-dde7-42d0-8775-5cccfbda47d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8ac3b47-a295-4698-ae90-a163acb9e63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9.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6616_1*ζ_h_i*1_1_2"/>
  <p:tag name="KSO_WM_TEMPLATE_CATEGORY" val="diagram"/>
  <p:tag name="KSO_WM_TEMPLATE_INDEX" val="20216616"/>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05"/>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84.xml><?xml version="1.0" encoding="utf-8"?>
<p:tagLst xmlns:p="http://schemas.openxmlformats.org/presentationml/2006/main">
  <p:tag name="KSO_WM_SLIDE_BACKGROUND_TYPE" val="belt"/>
</p:tagLst>
</file>

<file path=ppt/tags/tag840.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6616_1*ζ_h_i*1_1_3"/>
  <p:tag name="KSO_WM_TEMPLATE_CATEGORY" val="diagram"/>
  <p:tag name="KSO_WM_TEMPLATE_INDEX" val="20216616"/>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05"/>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841.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4"/>
  <p:tag name="KSO_WM_UNIT_ID" val="diagram20216616_1*ζ_h_i*1_1_4"/>
  <p:tag name="KSO_WM_TEMPLATE_CATEGORY" val="diagram"/>
  <p:tag name="KSO_WM_TEMPLATE_INDEX" val="20216616"/>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05"/>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8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32_1*f*1"/>
  <p:tag name="KSO_WM_TEMPLATE_CATEGORY" val="diagram"/>
  <p:tag name="KSO_WM_TEMPLATE_INDEX" val="20217032"/>
  <p:tag name="KSO_WM_UNIT_LAYERLEVEL" val="1"/>
  <p:tag name="KSO_WM_TAG_VERSION" val="1.0"/>
  <p:tag name="KSO_WM_BEAUTIFY_FLAG" val="#wm#"/>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07d42e7a557c480bb239dd4d36dd2d3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a2f11842ffb24742be6c3c047d565edd"/>
  <p:tag name="KSO_WM_UNIT_SUPPORT_BIG_FONT" val="1"/>
  <p:tag name="KSO_WM_UNIT_TEXT_FILL_FORE_SCHEMECOLOR_INDEX_BRIGHTNESS" val="0.25"/>
  <p:tag name="KSO_WM_UNIT_TEXT_FILL_FORE_SCHEMECOLOR_INDEX" val="13"/>
  <p:tag name="KSO_WM_UNIT_TEXT_FILL_TYPE" val="1"/>
  <p:tag name="KSO_WM_TEMPLATE_ASSEMBLE_XID" val="6065703f4054ed1e2fb81493"/>
  <p:tag name="KSO_WM_TEMPLATE_ASSEMBLE_GROUPID" val="6065703f4054ed1e2fb81493"/>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032_1*i*1"/>
  <p:tag name="KSO_WM_TEMPLATE_CATEGORY" val="diagram"/>
  <p:tag name="KSO_WM_TEMPLATE_INDEX" val="20217032"/>
  <p:tag name="KSO_WM_UNIT_LAYERLEVEL" val="1"/>
  <p:tag name="KSO_WM_TAG_VERSION" val="1.0"/>
  <p:tag name="KSO_WM_BEAUTIFY_FLAG" val="#wm#"/>
  <p:tag name="KSO_WM_UNIT_BLOCK" val="0"/>
  <p:tag name="KSO_WM_UNIT_SM_LIMIT_TYPE" val="1"/>
  <p:tag name="KSO_WM_UNIT_DEC_AREA_ID" val="99bd2141fac44da9ad18283ac7d2828f"/>
  <p:tag name="KSO_WM_UNIT_TYPE" val="i"/>
  <p:tag name="KSO_WM_UNIT_INDEX"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195998712faa657ab86"/>
  <p:tag name="KSO_WM_CHIP_XID" val="5fadf195998712faa657ab8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3f4054ed1e2fb81493"/>
  <p:tag name="KSO_WM_TEMPLATE_ASSEMBLE_GROUPID" val="6065703f4054ed1e2fb81493"/>
</p:tagLst>
</file>

<file path=ppt/tags/tag844.xml><?xml version="1.0" encoding="utf-8"?>
<p:tagLst xmlns:p="http://schemas.openxmlformats.org/presentationml/2006/main">
  <p:tag name="KSO_WM_TEMPLATE_CATEGORY" val="diagram"/>
  <p:tag name="KSO_WM_TEMPLATE_INDEX" val="20217032"/>
  <p:tag name="KSO_WM_BEAUTIFY_FLAG" val="#wm#"/>
  <p:tag name="KSO_WM_SLIDE_ID" val="diagram20217032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LAYOUT_INFO" val="{&quot;direction&quot;:1,&quot;id&quot;:&quot;2021-04-01T16:15:33&quot;,&quot;maxSize&quot;:{&quot;size1&quot;:58.799999999999997},&quot;minSize&quot;:{&quot;size1&quot;:38.799999999999997},&quot;normalSize&quot;:{&quot;size1&quot;:44.424999999999997},&quot;subLayout&quot;:[{&quot;id&quot;:&quot;2021-04-01T16:15:33&quot;,&quot;margin&quot;:{&quot;bottom&quot;:1.6929999589920044,&quot;left&quot;:1.5877500772476196,&quot;right&quot;:0,&quot;top&quot;:1.6929999589920044},&quot;type&quot;:0},{&quot;id&quot;:&quot;2021-04-01T16:15:33&quot;,&quot;margin&quot;:{&quot;bottom&quot;:1.6929999589920044,&quot;left&quot;:1.2697499990463257,&quot;right&quot;:1.2697499990463257,&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195998712faa657ab87"/>
  <p:tag name="KSO_WM_CHIP_FILLPROP" val="[[{&quot;text_align&quot;:&quot;cm&quot;,&quot;text_direction&quot;:&quot;horizontal&quot;,&quot;support_features&quot;:[&quot;creativepic&quot;],&quot;support_big_font&quot;:false,&quot;picture_toward&quot;:1,&quot;picture_dockside&quot;:[],&quot;fill_id&quot;:&quot;046a24402aa84fab9950226b440a17c8&quot;,&quot;fill_align&quot;:&quot;cm&quot;,&quot;chip_types&quot;:[&quot;picture&quot;]},{&quot;text_align&quot;:&quot;lb&quot;,&quot;text_direction&quot;:&quot;horizontal&quot;,&quot;support_big_font&quot;:true,&quot;picture_toward&quot;:0,&quot;picture_dockside&quot;:[],&quot;fill_id&quot;:&quot;20916184201d4f298034d43814fcc4fa&quot;,&quot;fill_align&quot;:&quot;lb&quot;,&quot;chip_types&quot;:[&quot;text&quot;]}]]"/>
  <p:tag name="KSO_WM_CHIP_DECFILLPROP" val="[]"/>
  <p:tag name="KSO_WM_SLIDE_TYPE" val="text"/>
  <p:tag name="KSO_WM_SLIDE_SIZE" val="888*348"/>
  <p:tag name="KSO_WM_SLIDE_POSITION" val="0*95"/>
  <p:tag name="KSO_WM_CHIP_GROUPID" val="5fadf195998712faa657ab86"/>
  <p:tag name="KSO_WM_SLIDE_BK_DARK_LIGHT" val=""/>
  <p:tag name="KSO_WM_SLIDE_BACKGROUND_TYPE" val="general"/>
  <p:tag name="KSO_WM_SLIDE_SUPPORT_FEATURE_TYPE" val="8"/>
  <p:tag name="KSO_WM_SLIDE_SUBTYPE" val="picTxt"/>
  <p:tag name="KSO_WM_TEMPLATE_ASSEMBLE_XID" val="6065703f4054ed1e2fb81493"/>
  <p:tag name="KSO_WM_TEMPLATE_ASSEMBLE_GROUPID" val="6065703f4054ed1e2fb81493"/>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9a1fa9b-dde7-42d0-8775-5cccfbda47d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8ac3b47-a295-4698-ae90-a163acb9e63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7.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2451_1*a*1"/>
  <p:tag name="KSO_WM_TEMPLATE_CATEGORY" val="diagram"/>
  <p:tag name="KSO_WM_TEMPLATE_INDEX" val="20212451"/>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7613e85ce8f442597c3b95755a50bf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95f4c5975e29405c9bbf1986621c6980"/>
  <p:tag name="KSO_WM_UNIT_SUPPORT_BIG_FONT" val="1"/>
  <p:tag name="KSO_WM_UNIT_TEXT_FILL_FORE_SCHEMECOLOR_INDEX_BRIGHTNESS" val="0"/>
  <p:tag name="KSO_WM_UNIT_TEXT_FILL_FORE_SCHEMECOLOR_INDEX" val="13"/>
  <p:tag name="KSO_WM_UNIT_TEXT_FILL_TYPE" val="1"/>
  <p:tag name="KSO_WM_TEMPLATE_ASSEMBLE_XID" val="60656f474054ed1e2fb806cd"/>
  <p:tag name="KSO_WM_TEMPLATE_ASSEMBLE_GROUPID" val="60656f474054ed1e2fb806cd"/>
</p:tagLst>
</file>

<file path=ppt/tags/tag84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51_1*f*1"/>
  <p:tag name="KSO_WM_TEMPLATE_CATEGORY" val="diagram"/>
  <p:tag name="KSO_WM_TEMPLATE_INDEX" val="20212451"/>
  <p:tag name="KSO_WM_UNIT_LAYERLEVEL" val="1"/>
  <p:tag name="KSO_WM_TAG_VERSION" val="1.0"/>
  <p:tag name="KSO_WM_BEAUTIFY_FLAG" val="#wm#"/>
  <p:tag name="KSO_WM_UNIT_DEFAULT_FONT" val="14;20;2"/>
  <p:tag name="KSO_WM_UNIT_BLOCK" val="0"/>
  <p:tag name="KSO_WM_UNIT_VALUE" val="110"/>
  <p:tag name="KSO_WM_UNIT_SHOW_EDIT_AREA_INDICATION" val="1"/>
  <p:tag name="KSO_WM_CHIP_GROUPID" val="5e6b05596848fb12bee65ac8"/>
  <p:tag name="KSO_WM_CHIP_XID" val="5e6b05596848fb12bee65aca"/>
  <p:tag name="KSO_WM_UNIT_DEC_AREA_ID" val="990fe02a8b6e420faf7fb95176de86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bb85111ab18f4c45a85b6e2e175081a4"/>
  <p:tag name="KSO_WM_UNIT_SUPPORT_BIG_FONT" val="1"/>
  <p:tag name="KSO_WM_UNIT_TEXT_FILL_FORE_SCHEMECOLOR_INDEX_BRIGHTNESS" val="0.25"/>
  <p:tag name="KSO_WM_UNIT_TEXT_FILL_FORE_SCHEMECOLOR_INDEX" val="13"/>
  <p:tag name="KSO_WM_UNIT_TEXT_FILL_TYPE" val="1"/>
  <p:tag name="KSO_WM_TEMPLATE_ASSEMBLE_XID" val="60656f474054ed1e2fb806cd"/>
  <p:tag name="KSO_WM_TEMPLATE_ASSEMBLE_GROUPID" val="60656f474054ed1e2fb806cd"/>
</p:tagLst>
</file>

<file path=ppt/tags/tag849.xml><?xml version="1.0" encoding="utf-8"?>
<p:tagLst xmlns:p="http://schemas.openxmlformats.org/presentationml/2006/main">
  <p:tag name="KSO_WM_TEMPLATE_CATEGORY" val="diagram"/>
  <p:tag name="KSO_WM_TEMPLATE_INDEX" val="20212451"/>
  <p:tag name="KSO_WM_SLIDE_LAYOUT_INFO" val="{&quot;backgroundInfo&quot;:[{&quot;bottom&quot;:0,&quot;bottomAbs&quot;:false,&quot;left&quot;:0,&quot;leftAbs&quot;:false,&quot;right&quot;:0,&quot;rightAbs&quot;:false,&quot;top&quot;:0,&quot;topAbs&quot;:false,&quot;type&quot;:&quot;general&quot;}],&quot;id&quot;:&quot;2021-04-01T15:37:19&quot;,&quot;maxSize&quot;:{&quot;size1&quot;:42.4},&quot;minSize&quot;:{&quot;size1&quot;:42.4},&quot;normalSize&quot;:{&quot;size1&quot;:42.4},&quot;subLayout&quot;:[{&quot;id&quot;:&quot;2021-04-01T15:37:19&quot;,&quot;margin&quot;:{&quot;bottom&quot;:0.02600000612437725,&quot;left&quot;:10.794750213623047,&quot;right&quot;:2.5394999980926514,&quot;top&quot;:5.079999923706055},&quot;type&quot;:0},{&quot;id&quot;:&quot;2021-04-01T15:37:19&quot;,&quot;margin&quot;:{&quot;bottom&quot;:4.2330002784729,&quot;left&quot;:10.794750213623047,&quot;right&quot;:2.5394999980926514,&quot;top&quot;:0.8199999928474426},&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false,&quot;fill_id&quot;:&quot;adf28c2315124bec8cf8b541ab442e67&quot;,&quot;fill_align&quot;:&quot;cm&quot;,&quot;chip_types&quot;:[&quot;picture&quot;]},{&quot;text_align&quot;:&quot;lb&quot;,&quot;text_direction&quot;:&quot;horizontal&quot;,&quot;support_big_font&quot;:true,&quot;fill_id&quot;:&quot;82c0a42de2554881b4adc4a74d34f6d7&quot;,&quot;fill_align&quot;:&quot;lb&quot;,&quot;chip_types&quot;:[&quot;header&quot;]},{&quot;text_align&quot;:&quot;lt&quot;,&quot;text_direction&quot;:&quot;horizontal&quot;,&quot;support_big_font&quot;:true,&quot;fill_id&quot;:&quot;afc437481b33464791464ceca5fa816b&quot;,&quot;fill_align&quot;:&quot;lt&quot;,&quot;chip_types&quot;:[&quot;text&quot;]}]]"/>
  <p:tag name="KSO_WM_CHIP_XID" val="5f2226f7c4814ce96fb13b66"/>
  <p:tag name="KSO_WM_SLIDE_ID" val="diagram2021245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396"/>
  <p:tag name="KSO_WM_SLIDE_POSITION" val="0*72"/>
  <p:tag name="KSO_WM_TAG_VERSION" val="1.0"/>
  <p:tag name="KSO_WM_BEAUTIFY_FLAG" val="#wm#"/>
  <p:tag name="KSO_WM_SLIDE_LAYOUT" val="a_d_f"/>
  <p:tag name="KSO_WM_SLIDE_LAYOUT_CNT" val="1_1_1"/>
  <p:tag name="KSO_WM_CHIP_DECFILLPROP" val="[]"/>
  <p:tag name="KSO_WM_CHIP_GROUPID" val="5f2226f7c4814ce96fb13b65"/>
  <p:tag name="KSO_WM_SLIDE_BK_DARK_LIGHT" val=""/>
  <p:tag name="KSO_WM_SLIDE_BACKGROUND_TYPE" val="general"/>
  <p:tag name="KSO_WM_SLIDE_SUPPORT_FEATURE_TYPE" val="0"/>
  <p:tag name="KSO_WM_TEMPLATE_ASSEMBLE_XID" val="60656f474054ed1e2fb806cd"/>
  <p:tag name="KSO_WM_TEMPLATE_ASSEMBLE_GROUPID" val="60656f474054ed1e2fb806cd"/>
</p:tagLst>
</file>

<file path=ppt/tags/tag85.xml><?xml version="1.0" encoding="utf-8"?>
<p:tagLst xmlns:p="http://schemas.openxmlformats.org/presentationml/2006/main">
  <p:tag name="KSO_WM_TEMPLATE_CATEGORY" val="custom"/>
  <p:tag name="KSO_WM_TEMPLATE_INDEX" val="20205325"/>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WM_BEAUTIFY_SHAPE_IDENTITY" val="{8999b7f2-efa4-412e-802e-266c7c56a407}"/>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5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WM_BEAUTIFY_SHAPE_IDENTITY" val="{969ba86a-4d35-41fb-ae72-c0f3cedf97c2}"/>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WM_BEAUTIFY_SHAPE_IDENTITY" val="{da31e85d-e7c7-428e-85ea-b368d6704dd1}"/>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6155_1*i*2"/>
  <p:tag name="KSO_WM_TEMPLATE_CATEGORY" val="diagram"/>
  <p:tag name="KSO_WM_TEMPLATE_INDEX" val="20216155"/>
  <p:tag name="KSO_WM_UNIT_LAYERLEVEL" val="1"/>
  <p:tag name="KSO_WM_TAG_VERSION" val="1.0"/>
  <p:tag name="KSO_WM_BEAUTIFY_FLAG" val="#wm#"/>
  <p:tag name="KSO_WM_UNIT_BLOCK" val="0"/>
  <p:tag name="KSO_WM_UNIT_SM_LIMIT_TYPE" val="2"/>
  <p:tag name="KSO_WM_UNIT_DEC_AREA_ID" val="cbe10b26c669448380ef2555bb6140b5"/>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e998712faa657a53d"/>
  <p:tag name="KSO_WM_UNIT_LINE_FORE_SCHEMECOLOR_INDEX_BRIGHTNESS" val="0"/>
  <p:tag name="KSO_WM_UNIT_LINE_FORE_SCHEMECOLOR_INDEX" val="5"/>
  <p:tag name="KSO_WM_UNIT_LINE_FILL_TYPE" val="2"/>
  <p:tag name="KSO_WM_TEMPLATE_ASSEMBLE_XID" val="5fd2e01a6ba173179970b3be"/>
  <p:tag name="KSO_WM_TEMPLATE_ASSEMBLE_GROUPID" val="5fd2e01a6ba173179970b3be"/>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155_1*a*1"/>
  <p:tag name="KSO_WM_TEMPLATE_CATEGORY" val="diagram"/>
  <p:tag name="KSO_WM_TEMPLATE_INDEX" val="20216155"/>
  <p:tag name="KSO_WM_UNIT_LAYERLEVEL" val="1"/>
  <p:tag name="KSO_WM_TAG_VERSION" val="1.0"/>
  <p:tag name="KSO_WM_BEAUTIFY_FLAG" val="#wm#"/>
  <p:tag name="KSO_WM_UNIT_ISCONTENTSTITLE" val="0"/>
  <p:tag name="KSO_WM_UNIT_ISNUMDGMTITLE" val="0"/>
  <p:tag name="KSO_WM_UNIT_NOCLEAR" val="0"/>
  <p:tag name="KSO_WM_UNIT_VALUE" val="12"/>
  <p:tag name="KSO_WM_UNIT_TYPE" val="a"/>
  <p:tag name="KSO_WM_UNIT_INDEX" val="1"/>
  <p:tag name="KSO_WM_UNIT_PRESET_TEXT" val="单击添加大标题"/>
  <p:tag name="KSO_WM_CHIP_GROUPID" val="5fb3a290bfe68cd3a08997ef"/>
  <p:tag name="KSO_WM_CHIP_XID" val="5fb3a290bfe68cd3a08997f0"/>
  <p:tag name="KSO_WM_UNIT_DEC_AREA_ID" val="d1dcf723f3c8477fabf3b0c21765815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adaptive&quot;,&quot;sacle_strategy&quot;:&quot;smart&quot;}"/>
  <p:tag name="KSO_WM_ASSEMBLE_CHIP_INDEX" val="a44f269f35614a01b1559f26162c4cf1"/>
  <p:tag name="KSO_WM_UNIT_TEXT_FILL_FORE_SCHEMECOLOR_INDEX_BRIGHTNESS" val="0.15"/>
  <p:tag name="KSO_WM_UNIT_TEXT_FILL_FORE_SCHEMECOLOR_INDEX" val="13"/>
  <p:tag name="KSO_WM_UNIT_TEXT_FILL_TYPE" val="1"/>
  <p:tag name="KSO_WM_TEMPLATE_ASSEMBLE_XID" val="5fd2e01a6ba173179970b3be"/>
  <p:tag name="KSO_WM_TEMPLATE_ASSEMBLE_GROUPID" val="5fd2e01a6ba173179970b3be"/>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15367_2*l_h_i*1_1_1"/>
  <p:tag name="KSO_WM_TEMPLATE_CATEGORY" val="diagram"/>
  <p:tag name="KSO_WM_TEMPLATE_INDEX" val="20215367"/>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85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5367_2*l_h_f*1_1_1"/>
  <p:tag name="KSO_WM_TEMPLATE_CATEGORY" val="diagram"/>
  <p:tag name="KSO_WM_TEMPLATE_INDEX" val="20215367"/>
  <p:tag name="KSO_WM_UNIT_LAYERLEVEL" val="1_1_1"/>
  <p:tag name="KSO_WM_TAG_VERSION" val="1.0"/>
  <p:tag name="KSO_WM_BEAUTIFY_FLAG" val="#wm#"/>
  <p:tag name="KSO_WM_UNIT_PRESET_TEXT" val="单击此处输入正文"/>
  <p:tag name="KSO_WM_UNIT_TEXT_FILL_FORE_SCHEMECOLOR_INDEX_BRIGHTNESS" val="0"/>
  <p:tag name="KSO_WM_UNIT_TEXT_FILL_FORE_SCHEMECOLOR_INDEX" val="13"/>
  <p:tag name="KSO_WM_UNIT_TEXT_FILL_TYPE" val="1"/>
  <p:tag name="KSO_WM_UNIT_USESOURCEFORMAT_APPLY" val="1"/>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15367_2*l_h_i*1_2_1"/>
  <p:tag name="KSO_WM_TEMPLATE_CATEGORY" val="diagram"/>
  <p:tag name="KSO_WM_TEMPLATE_INDEX" val="20215367"/>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USESOURCEFORMAT_APPLY" val="1"/>
</p:tagLst>
</file>

<file path=ppt/tags/tag85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5367_2*l_h_f*1_2_1"/>
  <p:tag name="KSO_WM_TEMPLATE_CATEGORY" val="diagram"/>
  <p:tag name="KSO_WM_TEMPLATE_INDEX" val="20215367"/>
  <p:tag name="KSO_WM_UNIT_LAYERLEVEL" val="1_1_1"/>
  <p:tag name="KSO_WM_TAG_VERSION" val="1.0"/>
  <p:tag name="KSO_WM_BEAUTIFY_FLAG" val="#wm#"/>
  <p:tag name="KSO_WM_UNIT_PRESET_TEXT" val="单击此处输入正文"/>
  <p:tag name="KSO_WM_UNIT_TEXT_FILL_FORE_SCHEMECOLOR_INDEX_BRIGHTNESS" val="0"/>
  <p:tag name="KSO_WM_UNIT_TEXT_FILL_FORE_SCHEMECOLOR_INDEX" val="13"/>
  <p:tag name="KSO_WM_UNIT_TEXT_FILL_TYPE" val="1"/>
  <p:tag name="KSO_WM_UNIT_USESOURCEFORMAT_APPLY" val="1"/>
</p:tagLst>
</file>

<file path=ppt/tags/tag8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15367_2*l_h_i*1_3_1"/>
  <p:tag name="KSO_WM_TEMPLATE_CATEGORY" val="diagram"/>
  <p:tag name="KSO_WM_TEMPLATE_INDEX" val="20215367"/>
  <p:tag name="KSO_WM_UNIT_LAYERLEVEL" val="1_1_1"/>
  <p:tag name="KSO_WM_TAG_VERSION" val="1.0"/>
  <p:tag name="KSO_WM_BEAUTIFY_FLAG" val="#wm#"/>
  <p:tag name="KSO_WM_UNIT_TEXT_FILL_FORE_SCHEMECOLOR_INDEX_BRIGHTNESS" val="0"/>
  <p:tag name="KSO_WM_UNIT_TEXT_FILL_FORE_SCHEMECOLOR_INDEX" val="7"/>
  <p:tag name="KSO_WM_UNIT_TEXT_FILL_TYPE" val="1"/>
  <p:tag name="KSO_WM_UNIT_USESOURCEFORMAT_APPLY" val="1"/>
</p:tagLst>
</file>

<file path=ppt/tags/tag86.xml><?xml version="1.0" encoding="utf-8"?>
<p:tagLst xmlns:p="http://schemas.openxmlformats.org/presentationml/2006/main">
  <p:tag name="KSO_WM_TEMPLATE_CATEGORY" val="custom"/>
  <p:tag name="KSO_WM_TEMPLATE_INDEX" val="20205325"/>
</p:tagLst>
</file>

<file path=ppt/tags/tag86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5367_2*l_h_f*1_3_1"/>
  <p:tag name="KSO_WM_TEMPLATE_CATEGORY" val="diagram"/>
  <p:tag name="KSO_WM_TEMPLATE_INDEX" val="20215367"/>
  <p:tag name="KSO_WM_UNIT_LAYERLEVEL" val="1_1_1"/>
  <p:tag name="KSO_WM_TAG_VERSION" val="1.0"/>
  <p:tag name="KSO_WM_BEAUTIFY_FLAG" val="#wm#"/>
  <p:tag name="KSO_WM_UNIT_PRESET_TEXT" val="单击此处输入正文"/>
  <p:tag name="KSO_WM_UNIT_TEXT_FILL_FORE_SCHEMECOLOR_INDEX_BRIGHTNESS" val="0"/>
  <p:tag name="KSO_WM_UNIT_TEXT_FILL_FORE_SCHEMECOLOR_INDEX" val="13"/>
  <p:tag name="KSO_WM_UNIT_TEXT_FILL_TYPE" val="1"/>
  <p:tag name="KSO_WM_UNIT_USESOURCEFORMAT_APPLY" val="1"/>
</p:tagLst>
</file>

<file path=ppt/tags/tag861.xml><?xml version="1.0" encoding="utf-8"?>
<p:tagLst xmlns:p="http://schemas.openxmlformats.org/presentationml/2006/main">
  <p:tag name="KSO_WM_TEMPLATE_CATEGORY" val="diagram"/>
  <p:tag name="KSO_WM_TEMPLATE_INDEX" val="20216155"/>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t&quot;,&quot;text_direction&quot;:&quot;horizontal&quot;,&quot;support_big_font&quot;:false,&quot;picture_toward&quot;:0,&quot;picture_dockside&quot;:[],&quot;fill_id&quot;:&quot;a437010b62d44816bad6476e00523df5&quot;,&quot;fill_align&quot;:&quot;lt&quot;,&quot;chip_types&quot;:[&quot;text&quot;,&quot;header&quot;]},{&quot;text_align&quot;:&quot;lm&quot;,&quot;text_direction&quot;:&quot;horizontal&quot;,&quot;support_features&quot;:[&quot;collage&quot;],&quot;support_big_font&quot;:false,&quot;picture_toward&quot;:0,&quot;picture_dockside&quot;:[],&quot;fill_id&quot;:&quot;85f99bb7ef944d40aee755d1d8fef78b&quot;,&quot;fill_align&quot;:&quot;cm&quot;,&quot;chip_types&quot;:[&quot;diagram&quot;,&quot;pictext&quot;,&quot;text&quot;,&quot;picture&quot;,&quot;chart&quot;,&quot;table&quot;,&quot;video&quot;]}]]"/>
  <p:tag name="KSO_WM_SLIDE_ID" val="diagram20216155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SLIDE_LAYOUT" val="a_d"/>
  <p:tag name="KSO_WM_SLIDE_LAYOUT_CNT" val="1_1"/>
  <p:tag name="KSO_WM_CHIP_XID" val="5facaf2e998712faa657a53d"/>
  <p:tag name="KSO_WM_SLIDE_TYPE" val="text"/>
  <p:tag name="KSO_WM_SLIDE_SUBTYPE" val="picTxt"/>
  <p:tag name="KSO_WM_SLIDE_SIZE" val="887*540"/>
  <p:tag name="KSO_WM_SLIDE_POSITION" val="0*0"/>
  <p:tag name="KSO_WM_SLIDE_CAN_ADD_NAVIGATION" val="1"/>
  <p:tag name="KSO_WM_CHIP_DECFILLPROP" val="[]"/>
  <p:tag name="KSO_WM_CHIP_GROUPID" val="5fab54f0341d2fac3cfce989"/>
  <p:tag name="KSO_WM_SLIDE_BK_DARK_LIGHT" val="2"/>
  <p:tag name="KSO_WM_SLIDE_BACKGROUND_TYPE" val="leftRight"/>
  <p:tag name="KSO_WM_SLIDE_SUPPORT_FEATURE_TYPE" val="1"/>
  <p:tag name="KSO_WM_TEMPLATE_ASSEMBLE_XID" val="5fd2e01a6ba173179970b3be"/>
  <p:tag name="KSO_WM_TEMPLATE_ASSEMBLE_GROUPID" val="5fd2e01a6ba173179970b3be"/>
  <p:tag name="KSO_WM_SLIDE_LAYOUT_INFO" val="{&quot;direction&quot;:1,&quot;id&quot;:&quot;2022-04-24T16:09:09&quot;,&quot;maxSize&quot;:{&quot;size1&quot;:33.799999999999997},&quot;minSize&quot;:{&quot;size1&quot;:33.799999999999997},&quot;normalSize&quot;:{&quot;size1&quot;:33.799999999999997},&quot;subLayout&quot;:[{&quot;backgroundInfo&quot;:[{&quot;bottom&quot;:0,&quot;bottomAbs&quot;:false,&quot;left&quot;:0,&quot;leftAbs&quot;:false,&quot;right&quot;:0,&quot;rightAbs&quot;:false,&quot;top&quot;:0,&quot;topAbs&quot;:false,&quot;type&quot;:&quot;leftRight&quot;}],&quot;id&quot;:&quot;2022-04-24T16:09:09&quot;,&quot;margin&quot;:{&quot;bottom&quot;:1.7109999656677246,&quot;left&quot;:1.2697499990463257,&quot;right&quot;:1.2899999618530273,&quot;top&quot;:1.6929999589920044},&quot;type&quot;:0},{&quot;id&quot;:&quot;2022-04-24T16:09:09&quot;,&quot;margin&quot;:{&quot;bottom&quot;:1.6940000057220459,&quot;left&quot;:1.2817500829696655,&quot;right&quot;:1.2907500267028809,&quot;top&quot;:1.6940000057220459},&quot;type&quot;:0}],&quot;type&quot;:0}"/>
  <p:tag name="KSO_WM_SLIDE_BACKGROUND" val="[&quot;leftRight&quot;]"/>
  <p:tag name="FIXED_XID_TMP" val="5fab54f0341d2fac3cfce989"/>
</p:tagLst>
</file>

<file path=ppt/tags/tag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9a1fa9b-dde7-42d0-8775-5cccfbda47d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8ac3b47-a295-4698-ae90-a163acb9e63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5.xml><?xml version="1.0" encoding="utf-8"?>
<p:tagLst xmlns:p="http://schemas.openxmlformats.org/presentationml/2006/main">
  <p:tag name="TABLE_SKINIDX" val="2"/>
  <p:tag name="TABLE_COLORIDX" val="d"/>
  <p:tag name="KSO_WM_UNIT_TABLE_BEAUTIFY" val="smartTable{ad5b88a7-9713-4739-8c90-db15cf9668e8}"/>
  <p:tag name="TABLE_ENDDRAG_ORIGIN_RECT" val="279*230"/>
  <p:tag name="TABLE_ENDDRAG_RECT" val="147*93*279*230"/>
</p:tagLst>
</file>

<file path=ppt/tags/tag866.xml><?xml version="1.0" encoding="utf-8"?>
<p:tagLst xmlns:p="http://schemas.openxmlformats.org/presentationml/2006/main">
  <p:tag name="KSO_WM_TEMPLATE_CATEGORY" val="custom"/>
  <p:tag name="KSO_WM_TEMPLATE_INDEX" val="20202601"/>
  <p:tag name="KSO_WM_SLIDE_BK_DARK_LIGHT" val=""/>
  <p:tag name="KSO_WM_SLIDE_BACKGROUND_TYPE" val="general"/>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89a1fa9b-dde7-42d0-8775-5cccfbda47d8}"/>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98ac3b47-a295-4698-ae90-a163acb9e63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677_1*a*1"/>
  <p:tag name="KSO_WM_TEMPLATE_CATEGORY" val="diagram"/>
  <p:tag name="KSO_WM_TEMPLATE_INDEX" val="2021367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9b129ddf7174c83919cc885bd91e27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bbe74fe87edb4bf297aa0ae9af943e2d"/>
  <p:tag name="KSO_WM_UNIT_TEXT_FILL_FORE_SCHEMECOLOR_INDEX_BRIGHTNESS" val="0"/>
  <p:tag name="KSO_WM_UNIT_TEXT_FILL_FORE_SCHEMECOLOR_INDEX" val="13"/>
  <p:tag name="KSO_WM_UNIT_TEXT_FILL_TYPE" val="1"/>
  <p:tag name="KSO_WM_TEMPLATE_ASSEMBLE_XID" val="60656ebb4054ed1e2fb7feb1"/>
  <p:tag name="KSO_WM_TEMPLATE_ASSEMBLE_GROUPID" val="60656ebb4054ed1e2fb7feb1"/>
</p:tagLst>
</file>

<file path=ppt/tags/tag87.xml><?xml version="1.0" encoding="utf-8"?>
<p:tagLst xmlns:p="http://schemas.openxmlformats.org/presentationml/2006/main">
  <p:tag name="KSO_WM_BEAUTIFY_FLAG" val="#wm#"/>
  <p:tag name="KSO_WM_TAG_VERSION" val="1.0"/>
  <p:tag name="KSO_WM_TEMPLATE_CATEGORY" val="custom"/>
  <p:tag name="KSO_WM_TEMPLATE_INDEX" val="20205325"/>
</p:tagLst>
</file>

<file path=ppt/tags/tag87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677_1*f*1"/>
  <p:tag name="KSO_WM_TEMPLATE_CATEGORY" val="diagram"/>
  <p:tag name="KSO_WM_TEMPLATE_INDEX" val="20213677"/>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3b68157283d46dda1dee090e4f3baa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8a5982c9906248a78457bcd130212415"/>
  <p:tag name="KSO_WM_UNIT_SUPPORT_UNIT_TYPE" val="[&quot;d&quot;]"/>
  <p:tag name="KSO_WM_UNIT_TEXT_FILL_FORE_SCHEMECOLOR_INDEX_BRIGHTNESS" val="0.25"/>
  <p:tag name="KSO_WM_UNIT_TEXT_FILL_FORE_SCHEMECOLOR_INDEX" val="13"/>
  <p:tag name="KSO_WM_UNIT_TEXT_FILL_TYPE" val="1"/>
  <p:tag name="KSO_WM_TEMPLATE_ASSEMBLE_XID" val="60656ebb4054ed1e2fb7feb1"/>
  <p:tag name="KSO_WM_TEMPLATE_ASSEMBLE_GROUPID" val="60656ebb4054ed1e2fb7feb1"/>
</p:tagLst>
</file>

<file path=ppt/tags/tag871.xml><?xml version="1.0" encoding="utf-8"?>
<p:tagLst xmlns:p="http://schemas.openxmlformats.org/presentationml/2006/main">
  <p:tag name="KSO_WM_TEMPLATE_CATEGORY" val="diagram"/>
  <p:tag name="KSO_WM_TEMPLATE_INDEX" val="20213677"/>
  <p:tag name="KSO_WM_SLIDE_BK_DARK_LIGHT" val=""/>
  <p:tag name="KSO_WM_SLIDE_BACKGROUND_TYPE" val="general"/>
  <p:tag name="KSO_WM_SLIDE_ID" val="diagram2021367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96"/>
  <p:tag name="KSO_WM_SLIDE_POSITION" val="48*48"/>
  <p:tag name="KSO_WM_TAG_VERSION" val="1.0"/>
  <p:tag name="KSO_WM_BEAUTIFY_FLAG" val="#wm#"/>
  <p:tag name="KSO_WM_SLIDE_LAYOUT" val="a_d_f"/>
  <p:tag name="KSO_WM_SLIDE_LAYOUT_CNT" val="1_2_1"/>
  <p:tag name="KSO_WM_SLIDE_BACKGROUND" val="[&quot;general&quot;]"/>
  <p:tag name="KSO_WM_SLIDE_RATIO" val="1.777778"/>
  <p:tag name="KSO_WM_CHIP_INFOS" val="{&quot;type&quot;:&quot;0&quot;,&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696415553136823a5e6156"/>
  <p:tag name="KSO_WM_CHIP_FILLPROP" val="[[{&quot;fill_id&quot;:&quot;fbc1d1c81b9c4bca8f09873cfc4ac6db&quot;,&quot;fill_align&quot;:&quot;lt&quot;,&quot;text_align&quot;:&quot;lt&quot;,&quot;text_direction&quot;:&quot;horizontal&quot;,&quot;chip_types&quot;:[&quot;header&quot;]},{&quot;fill_id&quot;:&quot;588f9a5b72c44a43a0ddb38d41c834ba&quot;,&quot;fill_align&quot;:&quot;cm&quot;,&quot;text_align&quot;:&quot;lm&quot;,&quot;text_direction&quot;:&quot;horizontal&quot;,&quot;chip_types&quot;:[&quot;picture&quot;],&quot;support_features&quot;:[&quot;collage&quot;]},{&quot;fill_id&quot;:&quot;748f79d38ce74d5ba424b3c8e9f050b3&quot;,&quot;fill_align&quot;:&quot;cm&quot;,&quot;text_align&quot;:&quot;lm&quot;,&quot;text_direction&quot;:&quot;horizontal&quot;,&quot;chip_types&quot;:[&quot;picture&quot;]},{&quot;fill_id&quot;:&quot;5815538d69964912b8432910c876e399&quot;,&quot;fill_align&quot;:&quot;cm&quot;,&quot;text_align&quot;:&quot;lm&quot;,&quot;text_direction&quot;:&quot;horizontal&quot;,&quot;chip_types&quot;:[&quot;text&quot;,&quot;picture&quot;]}],[{&quot;fill_id&quot;:&quot;fbc1d1c81b9c4bca8f09873cfc4ac6db&quot;,&quot;fill_align&quot;:&quot;lt&quot;,&quot;text_align&quot;:&quot;lt&quot;,&quot;text_direction&quot;:&quot;horizontal&quot;,&quot;chip_types&quot;:[&quot;header&quot;]},{&quot;fill_id&quot;:&quot;588f9a5b72c44a43a0ddb38d41c834ba&quot;,&quot;fill_align&quot;:&quot;cm&quot;,&quot;text_align&quot;:&quot;lm&quot;,&quot;text_direction&quot;:&quot;horizontal&quot;,&quot;chip_types&quot;:[&quot;text&quot;],&quot;support_features&quot;:[&quot;collage&quot;]},{&quot;fill_id&quot;:&quot;748f79d38ce74d5ba424b3c8e9f050b3&quot;,&quot;fill_align&quot;:&quot;cm&quot;,&quot;text_align&quot;:&quot;lm&quot;,&quot;text_direction&quot;:&quot;horizontal&quot;,&quot;chip_types&quot;:[&quot;picture&quot;]},{&quot;fill_id&quot;:&quot;5815538d69964912b8432910c876e399&quot;,&quot;fill_align&quot;:&quot;cm&quot;,&quot;text_align&quot;:&quot;lm&quot;,&quot;text_direction&quot;:&quot;horizontal&quot;,&quot;chip_types&quot;:[&quot;picture&quot;]}]]"/>
  <p:tag name="FIXED_XID_TMP" val="5f5ee1ca4d6848d78f644aec"/>
  <p:tag name="KSO_WM_CHIP_DECFILLPROP" val="[]"/>
  <p:tag name="KSO_WM_SLIDE_CAN_ADD_NAVIGATION" val="1"/>
  <p:tag name="KSO_WM_SLIDE_LAYOUT_INFO" val="{&quot;backgroundInfo&quot;:[{&quot;bottom&quot;:0,&quot;bottomAbs&quot;:false,&quot;left&quot;:0,&quot;leftAbs&quot;:false,&quot;right&quot;:0,&quot;rightAbs&quot;:false,&quot;top&quot;:0,&quot;topAbs&quot;:false,&quot;type&quot;:&quot;general&quot;}],&quot;id&quot;:&quot;2021-04-01T15:15:21&quot;,&quot;maxSize&quot;:{&quot;size1&quot;:26.800000000000001},&quot;minSize&quot;:{&quot;size1&quot;:17.899999999999999},&quot;normalSize&quot;:{&quot;size1&quot;:24.011111111111113},&quot;subLayout&quot;:[{&quot;id&quot;:&quot;2021-04-01T15:15:21&quot;,&quot;margin&quot;:{&quot;bottom&quot;:0.026000002399086952,&quot;left&quot;:1.2697499990463257,&quot;right&quot;:1.2697499990463257,&quot;top&quot;:1.6929999589920044},&quot;type&quot;:0},{&quot;direction&quot;:1,&quot;id&quot;:&quot;2021-04-01T15:15:21&quot;,&quot;maxSize&quot;:{&quot;size1&quot;:52.500135501225792},&quot;minSize&quot;:{&quot;size1&quot;:23.800135501225789},&quot;normalSize&quot;:{&quot;size1&quot;:23.800239667892448},&quot;subLayout&quot;:[{&quot;id&quot;:&quot;2021-04-01T15:15:21&quot;,&quot;margin&quot;:{&quot;bottom&quot;:1.7280000448226929,&quot;left&quot;:1.2697499990463257,&quot;right&quot;:0,&quot;top&quot;:1.7020000219345093},&quot;type&quot;:0},{&quot;direction&quot;:1,&quot;id&quot;:&quot;2021-04-01T15:15:21&quot;,&quot;maxSize&quot;:{&quot;size1&quot;:46.10017782369026},&quot;minSize&quot;:{&quot;size1&quot;:0.00017782369025679624},&quot;normalSize&quot;:{&quot;size1&quot;:34.424891289068455},&quot;subLayout&quot;:[{&quot;id&quot;:&quot;2021-04-01T15:15:21&quot;,&quot;margin&quot;:{&quot;bottom&quot;:1.7280000448226929,&quot;left&quot;:0.65474998950958252,&quot;right&quot;:0,&quot;top&quot;:1.7020000219345093},&quot;type&quot;:0},{&quot;id&quot;:&quot;2021-04-01T15:15:21&quot;,&quot;margin&quot;:{&quot;bottom&quot;:1.7280000448226929,&quot;left&quot;:0.65474998950958252,&quot;right&quot;:1.2697499990463257,&quot;top&quot;:1.7020000219345093},&quot;type&quot;:0}],&quot;type&quot;:0}],&quot;type&quot;:0}],&quot;type&quot;:0}"/>
  <p:tag name="KSO_WM_CHIP_GROUPID" val="5f5ee1ca4d6848d78f644aec"/>
  <p:tag name="KSO_WM_SLIDE_SUPPORT_FEATURE_TYPE" val="0"/>
  <p:tag name="KSO_WM_TEMPLATE_ASSEMBLE_XID" val="60656ebb4054ed1e2fb7feb1"/>
  <p:tag name="KSO_WM_TEMPLATE_ASSEMBLE_GROUPID" val="60656ebb4054ed1e2fb7feb1"/>
</p:tagLst>
</file>

<file path=ppt/tags/tag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4.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diagram20212554_1*i*2"/>
  <p:tag name="KSO_WM_TEMPLATE_CATEGORY" val="diagram"/>
  <p:tag name="KSO_WM_TEMPLATE_INDEX" val="20212554"/>
  <p:tag name="KSO_WM_UNIT_LAYERLEVEL" val="1"/>
  <p:tag name="KSO_WM_TAG_VERSION" val="1.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b2ae4911a0a14529ae5584e543f6feb0&quot;,&quot;X&quot;:{&quot;Pos&quot;:1},&quot;Y&quot;:{&quot;Pos&quot;:1}},&quot;whChangeMode&quot;:0}"/>
  <p:tag name="KSO_WM_UNIT_DEC_AREA_ID" val="198ddf1f19da4cd7b19ff91748cdb597"/>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0656f544054ed1e2fb807e3"/>
  <p:tag name="KSO_WM_TEMPLATE_ASSEMBLE_GROUPID" val="60656f544054ed1e2fb807e3"/>
  <p:tag name="KSO_WM_UNIT_TEXT_FILL_FORE_SCHEMECOLOR_INDEX_BRIGHTNESS" val="0"/>
  <p:tag name="KSO_WM_UNIT_TEXT_FILL_FORE_SCHEMECOLOR_INDEX" val="1"/>
  <p:tag name="KSO_WM_UNIT_TEXT_FILL_TYPE" val="1"/>
</p:tagLst>
</file>

<file path=ppt/tags/tag875.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2554_1*a*1"/>
  <p:tag name="KSO_WM_TEMPLATE_CATEGORY" val="diagram"/>
  <p:tag name="KSO_WM_TEMPLATE_INDEX" val="20212554"/>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6467fb995554274b4ff5cf6df38f3d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4b10ed7e24c24cd99355c6001233407b"/>
  <p:tag name="KSO_WM_UNIT_TEXT_FILL_FORE_SCHEMECOLOR_INDEX_BRIGHTNESS" val="0"/>
  <p:tag name="KSO_WM_UNIT_TEXT_FILL_FORE_SCHEMECOLOR_INDEX" val="13"/>
  <p:tag name="KSO_WM_UNIT_TEXT_FILL_TYPE" val="1"/>
  <p:tag name="KSO_WM_TEMPLATE_ASSEMBLE_XID" val="60656f544054ed1e2fb807e3"/>
  <p:tag name="KSO_WM_TEMPLATE_ASSEMBLE_GROUPID" val="60656f544054ed1e2fb807e3"/>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10814_3*m_h_i*1_2_2"/>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10814_3*m_h_i*1_2_1"/>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78.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10814_3*m_h_a*1_2_1"/>
  <p:tag name="KSO_WM_TEMPLATE_CATEGORY" val="diagram"/>
  <p:tag name="KSO_WM_TEMPLATE_INDEX" val="20210814"/>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USESOURCEFORMAT_APPLY" val="1"/>
</p:tagLst>
</file>

<file path=ppt/tags/tag879.xml><?xml version="1.0" encoding="utf-8"?>
<p:tagLst xmlns:p="http://schemas.openxmlformats.org/presentationml/2006/main">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10814_3*m_h_f*1_2_1"/>
  <p:tag name="KSO_WM_TEMPLATE_CATEGORY" val="diagram"/>
  <p:tag name="KSO_WM_TEMPLATE_INDEX" val="20210814"/>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8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10814_3*m_h_i*1_3_2"/>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10814_3*m_h_i*1_3_1"/>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82.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10814_3*m_h_a*1_3_1"/>
  <p:tag name="KSO_WM_TEMPLATE_CATEGORY" val="diagram"/>
  <p:tag name="KSO_WM_TEMPLATE_INDEX" val="20210814"/>
  <p:tag name="KSO_WM_UNIT_LAYERLEVEL" val="1_1_1"/>
  <p:tag name="KSO_WM_TAG_VERSION" val="1.0"/>
  <p:tag name="KSO_WM_BEAUTIFY_FLAG" val="#wm#"/>
  <p:tag name="KSO_WM_UNIT_TEXT_FILL_FORE_SCHEMECOLOR_INDEX_BRIGHTNESS" val="0"/>
  <p:tag name="KSO_WM_UNIT_TEXT_FILL_FORE_SCHEMECOLOR_INDEX" val="7"/>
  <p:tag name="KSO_WM_UNIT_TEXT_FILL_TYPE" val="1"/>
  <p:tag name="KSO_WM_UNIT_USESOURCEFORMAT_APPLY" val="1"/>
</p:tagLst>
</file>

<file path=ppt/tags/tag883.xml><?xml version="1.0" encoding="utf-8"?>
<p:tagLst xmlns:p="http://schemas.openxmlformats.org/presentationml/2006/main">
  <p:tag name="KSO_WM_UNIT_SUBTYPE" val="a"/>
  <p:tag name="KSO_WM_UNIT_PRESET_TEXT" val="单击此处添加正文，文字是您思想的提炼，请尽量言简意赅地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10814_3*m_h_f*1_3_1"/>
  <p:tag name="KSO_WM_TEMPLATE_CATEGORY" val="diagram"/>
  <p:tag name="KSO_WM_TEMPLATE_INDEX" val="20210814"/>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1"/>
</p:tagLst>
</file>

<file path=ppt/tags/tag8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10814_3*m_h_i*1_4_1"/>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10814_3*m_h_i*1_4_2"/>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86.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10814_3*m_h_a*1_4_1"/>
  <p:tag name="KSO_WM_TEMPLATE_CATEGORY" val="diagram"/>
  <p:tag name="KSO_WM_TEMPLATE_INDEX" val="20210814"/>
  <p:tag name="KSO_WM_UNIT_LAYERLEVEL" val="1_1_1"/>
  <p:tag name="KSO_WM_TAG_VERSION" val="1.0"/>
  <p:tag name="KSO_WM_BEAUTIFY_FLAG" val="#wm#"/>
  <p:tag name="KSO_WM_UNIT_TEXT_FILL_FORE_SCHEMECOLOR_INDEX_BRIGHTNESS" val="0"/>
  <p:tag name="KSO_WM_UNIT_TEXT_FILL_FORE_SCHEMECOLOR_INDEX" val="8"/>
  <p:tag name="KSO_WM_UNIT_TEXT_FILL_TYPE" val="1"/>
  <p:tag name="KSO_WM_UNIT_USESOURCEFORMAT_APPLY" val="1"/>
</p:tagLst>
</file>

<file path=ppt/tags/tag887.xml><?xml version="1.0" encoding="utf-8"?>
<p:tagLst xmlns:p="http://schemas.openxmlformats.org/presentationml/2006/main">
  <p:tag name="KSO_WM_UNIT_SUBTYPE" val="a"/>
  <p:tag name="KSO_WM_UNIT_PRESET_TEXT" val="单击此处添加正文，文字是您思想的提炼，请尽量言简意赅地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10814_3*m_h_f*1_4_1"/>
  <p:tag name="KSO_WM_TEMPLATE_CATEGORY" val="diagram"/>
  <p:tag name="KSO_WM_TEMPLATE_INDEX" val="20210814"/>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1"/>
</p:tagLst>
</file>

<file path=ppt/tags/tag8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2_1"/>
  <p:tag name="KSO_WM_UNIT_ID" val="diagram20210814_3*m_h_z*1_2_1"/>
  <p:tag name="KSO_WM_TEMPLATE_CATEGORY" val="diagram"/>
  <p:tag name="KSO_WM_TEMPLATE_INDEX" val="20210814"/>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3_1"/>
  <p:tag name="KSO_WM_UNIT_ID" val="diagram20210814_3*m_h_z*1_3_1"/>
  <p:tag name="KSO_WM_TEMPLATE_CATEGORY" val="diagram"/>
  <p:tag name="KSO_WM_TEMPLATE_INDEX" val="20210814"/>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10814_3*m_h_i*1_1_3"/>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8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10814_3*m_h_i*1_2_3"/>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8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10814_3*m_h_i*1_3_3"/>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893.xml><?xml version="1.0" encoding="utf-8"?>
<p:tagLst xmlns:p="http://schemas.openxmlformats.org/presentationml/2006/main">
  <p:tag name="KSO_WM_UNIT_VALUE" val="93*119"/>
  <p:tag name="KSO_WM_UNIT_HIGHLIGHT" val="0"/>
  <p:tag name="KSO_WM_UNIT_COMPATIBLE" val="0"/>
  <p:tag name="KSO_WM_UNIT_DIAGRAM_ISNUMVISUAL" val="0"/>
  <p:tag name="KSO_WM_UNIT_DIAGRAM_ISREFERUNIT" val="0"/>
  <p:tag name="KSO_WM_DIAGRAM_GROUP_CODE" val="m1-1"/>
  <p:tag name="KSO_WM_UNIT_TYPE" val="m_h_x"/>
  <p:tag name="KSO_WM_UNIT_INDEX" val="1_1_1"/>
  <p:tag name="KSO_WM_UNIT_ID" val="diagram20210814_3*m_h_x*1_1_1"/>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94.xml><?xml version="1.0" encoding="utf-8"?>
<p:tagLst xmlns:p="http://schemas.openxmlformats.org/presentationml/2006/main">
  <p:tag name="KSO_WM_UNIT_VALUE" val="116*119"/>
  <p:tag name="KSO_WM_UNIT_HIGHLIGHT" val="0"/>
  <p:tag name="KSO_WM_UNIT_COMPATIBLE" val="0"/>
  <p:tag name="KSO_WM_UNIT_DIAGRAM_ISNUMVISUAL" val="0"/>
  <p:tag name="KSO_WM_UNIT_DIAGRAM_ISREFERUNIT" val="0"/>
  <p:tag name="KSO_WM_DIAGRAM_GROUP_CODE" val="m1-1"/>
  <p:tag name="KSO_WM_UNIT_TYPE" val="m_h_x"/>
  <p:tag name="KSO_WM_UNIT_INDEX" val="1_3_1"/>
  <p:tag name="KSO_WM_UNIT_ID" val="diagram20210814_3*m_h_x*1_3_1"/>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4_1"/>
  <p:tag name="KSO_WM_UNIT_ID" val="diagram20210814_3*m_h_z*1_4_1"/>
  <p:tag name="KSO_WM_TEMPLATE_CATEGORY" val="diagram"/>
  <p:tag name="KSO_WM_TEMPLATE_INDEX" val="20210814"/>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10814_3*m_h_i*1_4_3"/>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897.xml><?xml version="1.0" encoding="utf-8"?>
<p:tagLst xmlns:p="http://schemas.openxmlformats.org/presentationml/2006/main">
  <p:tag name="KSO_WM_UNIT_VALUE" val="87*119"/>
  <p:tag name="KSO_WM_UNIT_HIGHLIGHT" val="0"/>
  <p:tag name="KSO_WM_UNIT_COMPATIBLE" val="0"/>
  <p:tag name="KSO_WM_UNIT_DIAGRAM_ISNUMVISUAL" val="0"/>
  <p:tag name="KSO_WM_UNIT_DIAGRAM_ISREFERUNIT" val="0"/>
  <p:tag name="KSO_WM_DIAGRAM_GROUP_CODE" val="m1-1"/>
  <p:tag name="KSO_WM_UNIT_TYPE" val="m_h_x"/>
  <p:tag name="KSO_WM_UNIT_INDEX" val="1_4_1"/>
  <p:tag name="KSO_WM_UNIT_ID" val="diagram20210814_3*m_h_x*1_4_1"/>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10814_3*m_h_i*1_1_2"/>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10814_3*m_h_i*1_1_1"/>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325_1*a*1"/>
  <p:tag name="KSO_WM_TEMPLATE_CATEGORY" val="custom"/>
  <p:tag name="KSO_WM_TEMPLATE_INDEX" val="20205325"/>
  <p:tag name="KSO_WM_UNIT_LAYERLEVEL" val="1"/>
  <p:tag name="KSO_WM_TAG_VERSION" val="1.0"/>
  <p:tag name="KSO_WM_BEAUTIFY_FLAG" val="#wm#"/>
  <p:tag name="KSO_WM_UNIT_PRESET_TEXT" val="单击添加大标题"/>
  <p:tag name="KSO_WM_UNIT_DEFAULT_FONT" val="40;56;4"/>
  <p:tag name="KSO_WM_UNIT_BLOCK" val="0"/>
  <p:tag name="KSO_WM_UNIT_DEC_AREA_ID" val="fd73d1bce1e2439cb25d70448142935b"/>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cbb08d2891d4f68b04c11835dcde31e"/>
  <p:tag name="KSO_WM_UNIT_TEXT_FILL_FORE_SCHEMECOLOR_INDEX_BRIGHTNESS" val="0.15"/>
  <p:tag name="KSO_WM_UNIT_TEXT_FILL_FORE_SCHEMECOLOR_INDEX" val="13"/>
  <p:tag name="KSO_WM_UNIT_TEXT_FILL_TYPE" val="1"/>
  <p:tag name="KSO_WM_TEMPLATE_ASSEMBLE_XID" val="5f9a6880989d9bef5b8f8412"/>
  <p:tag name="KSO_WM_TEMPLATE_ASSEMBLE_GROUPID" val="5f8cfddca61ec3b55284a7db"/>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900.xml><?xml version="1.0" encoding="utf-8"?>
<p:tagLst xmlns:p="http://schemas.openxmlformats.org/presentationml/2006/main">
  <p:tag name="KSO_WM_UNIT_SUBTYPE" val="a"/>
  <p:tag name="KSO_WM_UNIT_PRESET_TEXT" val="单击此处添加正文，文字是您思想的提炼，请尽量言简意赅地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10814_3*m_h_f*1_1_1"/>
  <p:tag name="KSO_WM_TEMPLATE_CATEGORY" val="diagram"/>
  <p:tag name="KSO_WM_TEMPLATE_INDEX" val="20210814"/>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1"/>
</p:tagLst>
</file>

<file path=ppt/tags/tag901.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10814_3*m_h_a*1_1_1"/>
  <p:tag name="KSO_WM_TEMPLATE_CATEGORY" val="diagram"/>
  <p:tag name="KSO_WM_TEMPLATE_INDEX" val="20210814"/>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902.xml><?xml version="1.0" encoding="utf-8"?>
<p:tagLst xmlns:p="http://schemas.openxmlformats.org/presentationml/2006/main">
  <p:tag name="PA" val="v5.2.7"/>
  <p:tag name="PAMAINTYPE" val="4"/>
  <p:tag name="PATYPE" val="159"/>
  <p:tag name="PASUBTYPE" val="162"/>
  <p:tag name="RESOURCELIBID_SHAPE" val="519882"/>
  <p:tag name="RESOURCELIB_SHAPETYPE" val="4"/>
  <p:tag name="KSO_WM_UNIT_VALUE" val="119*119"/>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ID" val="diagram20210814_3*m_h_x*1_2_1"/>
  <p:tag name="KSO_WM_TEMPLATE_CATEGORY" val="diagram"/>
  <p:tag name="KSO_WM_TEMPLATE_INDEX" val="2021081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 name="KSO_WM_UNIT_ICON_FILEID" val="3139656"/>
  <p:tag name="KSO_WM_UNIT_ICON_STYLE" val="2"/>
</p:tagLst>
</file>

<file path=ppt/tags/tag903.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904.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905.xml><?xml version="1.0" encoding="utf-8"?>
<p:tagLst xmlns:p="http://schemas.openxmlformats.org/presentationml/2006/main">
  <p:tag name="KSO_WM_TEMPLATE_CATEGORY" val="diagram"/>
  <p:tag name="KSO_WM_TEMPLATE_INDEX" val="20212554"/>
  <p:tag name="KSO_WM_SLIDE_BK_DARK_LIGHT" val="2"/>
  <p:tag name="KSO_WM_SLIDE_BACKGROUND_TYPE" val="bottomTop"/>
  <p:tag name="KSO_WM_SLIDE_BACKGROUND" val="[&quot;bottomTop&quot;,&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da18ef5860357932c55e83"/>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SLIDE_ID" val="diagram20212554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91"/>
  <p:tag name="KSO_WM_SLIDE_POSITION" val="0*48"/>
  <p:tag name="KSO_WM_TAG_VERSION" val="1.0"/>
  <p:tag name="KSO_WM_BEAUTIFY_FLAG" val="#wm#"/>
  <p:tag name="KSO_WM_SLIDE_LAYOUT" val="a_d"/>
  <p:tag name="KSO_WM_SLIDE_LAYOUT_CNT" val="1_1"/>
  <p:tag name="FIXED_XID_TMP" val="5f5ee1ca4d6848d78f644aec"/>
  <p:tag name="KSO_WM_CHIP_DECFILLPROP" val="[]"/>
  <p:tag name="KSO_WM_CHIP_GROUPID" val="5eda18a25860357932c55e72"/>
  <p:tag name="KSO_WM_SLIDE_SUPPORT_FEATURE_TYPE" val="3"/>
  <p:tag name="KSO_WM_TEMPLATE_ASSEMBLE_XID" val="60656f544054ed1e2fb807e3"/>
  <p:tag name="KSO_WM_TEMPLATE_ASSEMBLE_GROUPID" val="60656f544054ed1e2fb807e3"/>
  <p:tag name="KSO_WM_SLIDE_LAYOUT_INFO" val="{&quot;backgroundInfo&quot;:[{&quot;bottom&quot;:0,&quot;bottomAbs&quot;:false,&quot;left&quot;:0,&quot;leftAbs&quot;:false,&quot;right&quot;:0,&quot;rightAbs&quot;:false,&quot;top&quot;:0.444444448,&quot;topAbs&quot;:false,&quot;type&quot;:&quot;bottomTop&quot;},{&quot;bottom&quot;:0,&quot;bottomAbs&quot;:false,&quot;left&quot;:0,&quot;leftAbs&quot;:false,&quot;right&quot;:0,&quot;rightAbs&quot;:false,&quot;top&quot;:0,&quot;topAbs&quot;:false,&quot;type&quot;:&quot;general&quot;}],&quot;id&quot;:&quot;2021-04-01T15:40:13&quot;,&quot;maxSize&quot;:{&quot;size1&quot;:26.7},&quot;minSize&quot;:{&quot;size1&quot;:20},&quot;normalSize&quot;:{&quot;size1&quot;:20},&quot;subLayout&quot;:[{&quot;id&quot;:&quot;2021-04-01T15:40:13&quot;,&quot;margin&quot;:{&quot;bottom&quot;:0,&quot;left&quot;:1.2697499990463257,&quot;right&quot;:1.2697499990463257,&quot;top&quot;:1.6929999589920044},&quot;type&quot;:0},{&quot;id&quot;:&quot;2021-04-01T15:40:13&quot;,&quot;margin&quot;:{&quot;bottom&quot;:2.5399999618530273,&quot;left&quot;:1.9049999713897705,&quot;right&quot;:1.9049999713897705,&quot;top&quot;:2.117000102996826},&quot;type&quot;:0}],&quot;type&quot;:0}"/>
</p:tagLst>
</file>

<file path=ppt/tags/tag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8.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90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9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9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913.xml><?xml version="1.0" encoding="utf-8"?>
<p:tagLst xmlns:p="http://schemas.openxmlformats.org/presentationml/2006/main">
  <p:tag name="KSO_WM_TEMPLATE_CATEGORY" val="diagram"/>
  <p:tag name="KSO_WM_TEMPLATE_INDEX" val="20212714"/>
  <p:tag name="KSO_WM_SLIDE_BK_DARK_LIGHT" val="2"/>
  <p:tag name="KSO_WM_SLIDE_BACKGROUND_TYPE" val="general"/>
  <p:tag name="KSO_WM_SLIDE_ID" val="diagram2021271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40*539"/>
  <p:tag name="KSO_WM_SLIDE_POSITION" val="72*0"/>
  <p:tag name="KSO_WM_TAG_VERSION" val="1.0"/>
  <p:tag name="KSO_WM_BEAUTIFY_FLAG" val="#wm#"/>
  <p:tag name="KSO_WM_SLIDE_LAYOUT" val="a_f"/>
  <p:tag name="KSO_WM_SLIDE_LAYOUT_CNT" val="1_1"/>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CHIP_GROUPID" val="5f71a5bf747e3ea6e293b57c"/>
  <p:tag name="KSO_WM_SLIDE_SUPPORT_FEATURE_TYPE" val="0"/>
  <p:tag name="KSO_WM_TEMPLATE_ASSEMBLE_XID" val="60656f654054ed1e2fb80950"/>
  <p:tag name="KSO_WM_TEMPLATE_ASSEMBLE_GROUPID" val="60656f654054ed1e2fb80950"/>
  <p:tag name="KSO_WM_SLIDE_LAYOUT_INFO" val="{&quot;direction&quot;:1,&quot;id&quot;:&quot;2021-04-01T15:44:13&quot;,&quot;maxSize&quot;:{&quot;size1&quot;:32.5},&quot;minSize&quot;:{&quot;size1&quot;:27.600000000000001},&quot;normalSize&quot;:{&quot;size1&quot;:32.5},&quot;subLayout&quot;:[{&quot;id&quot;:&quot;2021-04-01T15:44:13&quot;,&quot;margin&quot;:{&quot;bottom&quot;:8.0430002212524414,&quot;left&quot;:1.9049999713897705,&quot;right&quot;:0.019500002264976501,&quot;top&quot;:5.5029997825622559},&quot;type&quot;:0},{&quot;id&quot;:&quot;2021-04-01T15:44:13&quot;,&quot;margin&quot;:{&quot;bottom&quot;:1.6929999589920044,&quot;left&quot;:1.2502501010894775,&quot;right&quot;:1.2697499990463257,&quot;top&quot;:1.6929999589920044},&quot;type&quot;:0}],&quot;type&quot;:0}"/>
  <p:tag name="KSO_WM_SLIDE_CAN_ADD_NAVIGATION" val="1"/>
</p:tagLst>
</file>

<file path=ppt/tags/tag9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720_1*i*1"/>
  <p:tag name="KSO_WM_TEMPLATE_CATEGORY" val="diagram"/>
  <p:tag name="KSO_WM_TEMPLATE_INDEX" val="20208720"/>
  <p:tag name="KSO_WM_UNIT_LAYERLEVEL" val="1"/>
  <p:tag name="KSO_WM_TAG_VERSION" val="1.0"/>
  <p:tag name="KSO_WM_BEAUTIFY_FLAG" val="#wm#"/>
  <p:tag name="KSO_WM_UNIT_BLOCK" val="0"/>
  <p:tag name="KSO_WM_UNIT_SM_LIMIT_TYPE" val="2"/>
  <p:tag name="KSO_WM_UNIT_DEC_AREA_ID" val="031f09c4cedb4b11b66eaad01eac555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f1707e5bb2a422ac9a2b53"/>
  <p:tag name="KSO_WM_CHIP_XID" val="5ef1707e5bb2a422ac9a2b5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43"/>
  <p:tag name="KSO_WM_TEMPLATE_ASSEMBLE_XID" val="60656e7d4054ed1e2fb7f9d0"/>
  <p:tag name="KSO_WM_TEMPLATE_ASSEMBLE_GROUPID" val="60656e7d4054ed1e2fb7f9d0"/>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720_1*i*2"/>
  <p:tag name="KSO_WM_TEMPLATE_CATEGORY" val="diagram"/>
  <p:tag name="KSO_WM_TEMPLATE_INDEX" val="20208720"/>
  <p:tag name="KSO_WM_UNIT_LAYERLEVEL" val="1"/>
  <p:tag name="KSO_WM_TAG_VERSION" val="1.0"/>
  <p:tag name="KSO_WM_BEAUTIFY_FLAG" val="#wm#"/>
  <p:tag name="KSO_WM_UNIT_BLOCK" val="0"/>
  <p:tag name="KSO_WM_UNIT_SM_LIMIT_TYPE" val="2"/>
  <p:tag name="KSO_WM_UNIT_DEC_AREA_ID" val="87d16a5fd8004a03af2e09f03448e1b9"/>
  <p:tag name="KSO_WM_UNIT_DECORATE_INFO" val="{&quot;ReferentInfo&quot;:{&quot;Id&quot;:&quot;slide&quot;,&quot;X&quot;:{&quot;Pos&quot;:0},&quot;Y&quot;:{&quot;Pos&quot;:1}},&quot;DecorateInfoX&quot;:{&quot;Pos&quot;:0,&quot;IsAbs&quot;:false},&quot;DecorateInfoY&quot;:{&quot;Pos&quot;:0,&quot;IsAbs&quot;:false},&quot;DecorateInfoW&quot;:{&quot;IsAbs&quot;:false},&quot;DecorateInfoH&quot;:{&quot;IsAbs&quot;:false},&quot;whChangeMode&quot;:1}"/>
  <p:tag name="KSO_WM_CHIP_GROUPID" val="5ef1707e5bb2a422ac9a2b53"/>
  <p:tag name="KSO_WM_CHIP_XID" val="5ef1707e5bb2a422ac9a2b54"/>
  <p:tag name="KSO_WM_TEMPLATE_ASSEMBLE_XID" val="60656e7d4054ed1e2fb7f9d0"/>
  <p:tag name="KSO_WM_TEMPLATE_ASSEMBLE_GROUPID" val="60656e7d4054ed1e2fb7f9d0"/>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720_1*i*3"/>
  <p:tag name="KSO_WM_TEMPLATE_CATEGORY" val="diagram"/>
  <p:tag name="KSO_WM_TEMPLATE_INDEX" val="20208720"/>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d0"/>
  <p:tag name="KSO_WM_TEMPLATE_ASSEMBLE_GROUPID" val="60656e7d4054ed1e2fb7f9d0"/>
</p:tagLst>
</file>

<file path=ppt/tags/tag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720_1*i*4"/>
  <p:tag name="KSO_WM_TEMPLATE_CATEGORY" val="diagram"/>
  <p:tag name="KSO_WM_TEMPLATE_INDEX" val="20208720"/>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d0"/>
  <p:tag name="KSO_WM_TEMPLATE_ASSEMBLE_GROUPID" val="60656e7d4054ed1e2fb7f9d0"/>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720_1*i*5"/>
  <p:tag name="KSO_WM_TEMPLATE_CATEGORY" val="diagram"/>
  <p:tag name="KSO_WM_TEMPLATE_INDEX" val="20208720"/>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d0"/>
  <p:tag name="KSO_WM_TEMPLATE_ASSEMBLE_GROUPID" val="60656e7d4054ed1e2fb7f9d0"/>
</p:tagLst>
</file>

<file path=ppt/tags/tag9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720_1*i*6"/>
  <p:tag name="KSO_WM_TEMPLATE_CATEGORY" val="diagram"/>
  <p:tag name="KSO_WM_TEMPLATE_INDEX" val="20208720"/>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d0"/>
  <p:tag name="KSO_WM_TEMPLATE_ASSEMBLE_GROUPID" val="60656e7d4054ed1e2fb7f9d0"/>
</p:tagLst>
</file>

<file path=ppt/tags/tag9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720_1*i*7"/>
  <p:tag name="KSO_WM_TEMPLATE_CATEGORY" val="diagram"/>
  <p:tag name="KSO_WM_TEMPLATE_INDEX" val="20208720"/>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d0"/>
  <p:tag name="KSO_WM_TEMPLATE_ASSEMBLE_GROUPID" val="60656e7d4054ed1e2fb7f9d0"/>
</p:tagLst>
</file>

<file path=ppt/tags/tag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8720_1*i*8"/>
  <p:tag name="KSO_WM_TEMPLATE_CATEGORY" val="diagram"/>
  <p:tag name="KSO_WM_TEMPLATE_INDEX" val="20208720"/>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d0"/>
  <p:tag name="KSO_WM_TEMPLATE_ASSEMBLE_GROUPID" val="60656e7d4054ed1e2fb7f9d0"/>
</p:tagLst>
</file>

<file path=ppt/tags/tag9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8720_1*i*9"/>
  <p:tag name="KSO_WM_TEMPLATE_CATEGORY" val="diagram"/>
  <p:tag name="KSO_WM_TEMPLATE_INDEX" val="20208720"/>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d0"/>
  <p:tag name="KSO_WM_TEMPLATE_ASSEMBLE_GROUPID" val="60656e7d4054ed1e2fb7f9d0"/>
</p:tagLst>
</file>

<file path=ppt/tags/tag9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8720_1*i*10"/>
  <p:tag name="KSO_WM_TEMPLATE_CATEGORY" val="diagram"/>
  <p:tag name="KSO_WM_TEMPLATE_INDEX" val="20208720"/>
  <p:tag name="KSO_WM_UNIT_LAYERLEVEL" val="1"/>
  <p:tag name="KSO_WM_TAG_VERSION" val="1.0"/>
  <p:tag name="KSO_WM_BEAUTIFY_FLAG" val="#wm#"/>
  <p:tag name="KSO_WM_UNIT_BLOCK" val="0"/>
  <p:tag name="KSO_WM_UNIT_SM_LIMIT_TYPE" val="2"/>
  <p:tag name="KSO_WM_UNIT_DEC_AREA_ID" val="18389f40d9bf4270820c1e08e07797b2"/>
  <p:tag name="KSO_WM_UNIT_DECORATE_INFO" val="{&quot;DecorateInfoH&quot;:{&quot;IsAbs&quot;:true},&quot;DecorateInfoW&quot;:{&quot;IsAbs&quot;:true},&quot;DecorateInfoX&quot;:{&quot;IsAbs&quot;:true,&quot;Pos&quot;:1},&quot;DecorateInfoY&quot;:{&quot;IsAbs&quot;:true,&quot;Pos&quot;:1},&quot;ReferentInfo&quot;:{&quot;Id&quot;:&quot;5ab429e13014466a97d9197e6fb2b002&quot;,&quot;X&quot;:{&quot;Pos&quot;:1},&quot;Y&quot;:{&quot;Pos&quot;:1}},&quot;whChangeMode&quot;:0}"/>
  <p:tag name="KSO_WM_CHIP_GROUPID" val="5ef1707e5bb2a422ac9a2b53"/>
  <p:tag name="KSO_WM_CHIP_XID" val="5ef1707e5bb2a422ac9a2b54"/>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20"/>
  <p:tag name="KSO_WM_TEMPLATE_ASSEMBLE_XID" val="60656e7d4054ed1e2fb7f9d0"/>
  <p:tag name="KSO_WM_TEMPLATE_ASSEMBLE_GROUPID" val="60656e7d4054ed1e2fb7f9d0"/>
</p:tagLst>
</file>

<file path=ppt/tags/tag926.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08720_1*a*1"/>
  <p:tag name="KSO_WM_TEMPLATE_CATEGORY" val="diagram"/>
  <p:tag name="KSO_WM_TEMPLATE_INDEX" val="2020872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10c9c18076b413bb7a6d715dcade59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9afc3cf2d9b448b93859e507a47fcfb"/>
  <p:tag name="KSO_WM_UNIT_TEXT_FILL_FORE_SCHEMECOLOR_INDEX_BRIGHTNESS" val="0"/>
  <p:tag name="KSO_WM_UNIT_TEXT_FILL_FORE_SCHEMECOLOR_INDEX" val="13"/>
  <p:tag name="KSO_WM_UNIT_TEXT_FILL_TYPE" val="1"/>
  <p:tag name="KSO_WM_TEMPLATE_ASSEMBLE_XID" val="60656e7d4054ed1e2fb7f9d0"/>
  <p:tag name="KSO_WM_TEMPLATE_ASSEMBLE_GROUPID" val="60656e7d4054ed1e2fb7f9d0"/>
</p:tagLst>
</file>

<file path=ppt/tags/tag927.xml><?xml version="1.0" encoding="utf-8"?>
<p:tagLst xmlns:p="http://schemas.openxmlformats.org/presentationml/2006/main">
  <p:tag name="KSO_WM_BEAUTIFY_FLAG" val="#wm#"/>
  <p:tag name="KSO_WM_UNIT_TYPE" val="β"/>
</p:tagLst>
</file>

<file path=ppt/tags/tag928.xml><?xml version="1.0" encoding="utf-8"?>
<p:tagLst xmlns:p="http://schemas.openxmlformats.org/presentationml/2006/main">
  <p:tag name="KSO_WM_TEMPLATE_CATEGORY" val="diagram"/>
  <p:tag name="KSO_WM_TEMPLATE_INDEX" val="20208720"/>
  <p:tag name="KSO_WM_SLIDE_BK_DARK_LIGHT" val="2"/>
  <p:tag name="KSO_WM_SLIDE_BACKGROUND_TYPE" val="general"/>
  <p:tag name="KSO_WM_SLIDE_ID" val="diagram2020872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37*480"/>
  <p:tag name="KSO_WM_SLIDE_POSITION" val="22*0"/>
  <p:tag name="KSO_WM_TAG_VERSION" val="1.0"/>
  <p:tag name="KSO_WM_BEAUTIFY_FLAG" val="#wm#"/>
  <p:tag name="KSO_WM_SLIDE_LAYOUT" val="a_d"/>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f1707e5bb2a422ac9a2b54"/>
  <p:tag name="KSO_WM_CHIP_FILLPROP" val="[[{&quot;text_align&quot;:&quot;lm&quot;,&quot;text_direction&quot;:&quot;horizontal&quot;,&quot;support_big_font&quot;:true,&quot;fill_id&quot;:&quot;cbc5ad0736cf4eccbc3375f750b410a4&quot;,&quot;fill_align&quot;:&quot;lm&quot;,&quot;chip_types&quot;:[&quot;header&quot;]},{&quot;text_align&quot;:&quot;lm&quot;,&quot;text_direction&quot;:&quot;horizontal&quot;,&quot;support_big_font&quot;:true,&quot;fill_id&quot;:&quot;001301a16bfe4fee952b84fd55dd512d&quot;,&quot;fill_align&quot;:&quot;cm&quot;,&quot;chip_types&quot;:[&quot;text&quot;]}],[{&quot;text_align&quot;:&quot;lm&quot;,&quot;text_direction&quot;:&quot;horizontal&quot;,&quot;support_big_font&quot;:false,&quot;fill_id&quot;:&quot;cbc5ad0736cf4eccbc3375f750b410a4&quot;,&quot;fill_align&quot;:&quot;lm&quot;,&quot;chip_types&quot;:[&quot;header&quot;]},{&quot;text_align&quot;:&quot;cm&quot;,&quot;text_direction&quot;:&quot;horizontal&quot;,&quot;support_features&quot;:[&quot;collage&quot;],&quot;support_big_font&quot;:false,&quot;fill_id&quot;:&quot;001301a16bfe4fee952b84fd55dd512d&quot;,&quot;fill_align&quot;:&quot;cm&quot;,&quot;chip_types&quot;:[&quot;diagram&quot;,&quot;pictext&quot;,&quot;picture&quot;,&quot;chart&quot;,&quot;table&quot;,&quot;video&quot;]}]]"/>
  <p:tag name="KSO_WM_CHIP_DECFILLPROP" val="[]"/>
  <p:tag name="KSO_WM_CHIP_GROUPID" val="5ef1707e5bb2a422ac9a2b53"/>
  <p:tag name="KSO_WM_SLIDE_SUPPORT_FEATURE_TYPE" val="1"/>
  <p:tag name="KSO_WM_TEMPLATE_ASSEMBLE_XID" val="60656e7d4054ed1e2fb7f9d0"/>
  <p:tag name="KSO_WM_TEMPLATE_ASSEMBLE_GROUPID" val="60656e7d4054ed1e2fb7f9d0"/>
  <p:tag name="KSO_WM_SLIDE_LAYOUT_INFO" val="{&quot;backgroundInfo&quot;:[{&quot;bottom&quot;:0,&quot;bottomAbs&quot;:false,&quot;left&quot;:0,&quot;leftAbs&quot;:false,&quot;right&quot;:0,&quot;rightAbs&quot;:false,&quot;top&quot;:0,&quot;topAbs&quot;:false,&quot;type&quot;:&quot;general&quot;}],&quot;id&quot;:&quot;2021-04-01T15:01:49&quot;,&quot;maxSize&quot;:{&quot;size1&quot;:22.399999999999999},&quot;minSize&quot;:{&quot;size1&quot;:20},&quot;normalSize&quot;:{&quot;size1&quot;:22.399999999999999},&quot;subLayout&quot;:[{&quot;id&quot;:&quot;2021-04-01T15:01:49&quot;,&quot;margin&quot;:{&quot;bottom&quot;:0.026000002399086952,&quot;left&quot;:1.2697499990463257,&quot;right&quot;:6.0322504043579102,&quot;top&quot;:1.6929999589920044},&quot;type&quot;:0},{&quot;id&quot;:&quot;2021-04-01T15:01:49&quot;,&quot;margin&quot;:{&quot;bottom&quot;:2.9630000591278076,&quot;left&quot;:2.5402500629425049,&quot;right&quot;:2.5394999980926514,&quot;top&quot;:2.0899999141693115},&quot;type&quot;:0}],&quot;type&quot;:0}"/>
  <p:tag name="KSO_WM_SLIDE_CAN_ADD_NAVIGATION" val="1"/>
</p:tagLst>
</file>

<file path=ppt/tags/tag9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2_1*a*1"/>
  <p:tag name="KSO_WM_TEMPLATE_CATEGORY" val="diagram"/>
  <p:tag name="KSO_WM_TEMPLATE_INDEX" val="2021329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803e56c384b485f9e8211c67642e77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0c35154b00d344299561d6c90d593603"/>
  <p:tag name="KSO_WM_UNIT_TEXT_FILL_FORE_SCHEMECOLOR_INDEX_BRIGHTNESS" val="0"/>
  <p:tag name="KSO_WM_UNIT_TEXT_FILL_FORE_SCHEMECOLOR_INDEX" val="13"/>
  <p:tag name="KSO_WM_UNIT_TEXT_FILL_TYPE" val="1"/>
  <p:tag name="KSO_WM_TEMPLATE_ASSEMBLE_XID" val="60656eb64054ed1e2fb7fe98"/>
  <p:tag name="KSO_WM_TEMPLATE_ASSEMBLE_GROUPID" val="60656eb64054ed1e2fb7fe98"/>
</p:tagLst>
</file>

<file path=ppt/tags/tag932.xml><?xml version="1.0" encoding="utf-8"?>
<p:tagLst xmlns:p="http://schemas.openxmlformats.org/presentationml/2006/main">
  <p:tag name="KSO_WM_UNIT_SUBTYPE" val="a"/>
  <p:tag name="KSO_WM_UNIT_PRESET_TEXT" val="单击此处输入你所需要的正文，文字就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6368_3*l_h_f*1_2_1"/>
  <p:tag name="KSO_WM_TEMPLATE_CATEGORY" val="diagram"/>
  <p:tag name="KSO_WM_TEMPLATE_INDEX" val="20206368"/>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933.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06368_3*l_h_a*1_2_1"/>
  <p:tag name="KSO_WM_TEMPLATE_CATEGORY" val="diagram"/>
  <p:tag name="KSO_WM_TEMPLATE_INDEX" val="2020636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6368_3*l_h_i*1_2_1"/>
  <p:tag name="KSO_WM_TEMPLATE_CATEGORY" val="diagram"/>
  <p:tag name="KSO_WM_TEMPLATE_INDEX" val="20206368"/>
  <p:tag name="KSO_WM_UNIT_LAYERLEVEL" val="1_1_1"/>
  <p:tag name="KSO_WM_TAG_VERSION" val="1.0"/>
  <p:tag name="KSO_WM_BEAUTIFY_FLAG" val="#wm#"/>
  <p:tag name="KSO_WM_UNIT_USESOURCEFORMAT_APPLY" val="1"/>
</p:tagLst>
</file>

<file path=ppt/tags/tag9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6368_3*l_h_i*1_2_3"/>
  <p:tag name="KSO_WM_TEMPLATE_CATEGORY" val="diagram"/>
  <p:tag name="KSO_WM_TEMPLATE_INDEX" val="20206368"/>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6368_3*l_h_i*1_2_4"/>
  <p:tag name="KSO_WM_TEMPLATE_CATEGORY" val="diagram"/>
  <p:tag name="KSO_WM_TEMPLATE_INDEX" val="20206368"/>
  <p:tag name="KSO_WM_UNIT_LAYERLEVEL" val="1_1_1"/>
  <p:tag name="KSO_WM_TAG_VERSION" val="1.0"/>
  <p:tag name="KSO_WM_BEAUTIFY_FLAG" val="#wm#"/>
  <p:tag name="KSO_WM_UNIT_FILL_FORE_SCHEMECOLOR_INDEX_BRIGHTNESS" val="-0.25"/>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06368_3*l_h_i*1_2_5"/>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6"/>
  <p:tag name="KSO_WM_UNIT_ID" val="diagram20206368_3*l_h_i*1_2_6"/>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7"/>
  <p:tag name="KSO_WM_UNIT_ID" val="diagram20206368_3*l_h_i*1_2_7"/>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9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8"/>
  <p:tag name="KSO_WM_UNIT_ID" val="diagram20206368_3*l_h_i*1_2_8"/>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06368_3*l_h_i*1_2_2"/>
  <p:tag name="KSO_WM_TEMPLATE_CATEGORY" val="diagram"/>
  <p:tag name="KSO_WM_TEMPLATE_INDEX" val="2020636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942.xml><?xml version="1.0" encoding="utf-8"?>
<p:tagLst xmlns:p="http://schemas.openxmlformats.org/presentationml/2006/main">
  <p:tag name="KSO_WM_UNIT_SUBTYPE" val="a"/>
  <p:tag name="KSO_WM_UNIT_PRESET_TEXT" val="单击此处输入你所需要的正文，文字就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6368_3*l_h_f*1_1_1"/>
  <p:tag name="KSO_WM_TEMPLATE_CATEGORY" val="diagram"/>
  <p:tag name="KSO_WM_TEMPLATE_INDEX" val="20206368"/>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943.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06368_3*l_h_a*1_1_1"/>
  <p:tag name="KSO_WM_TEMPLATE_CATEGORY" val="diagram"/>
  <p:tag name="KSO_WM_TEMPLATE_INDEX" val="2020636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9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6368_3*l_h_i*1_1_1"/>
  <p:tag name="KSO_WM_TEMPLATE_CATEGORY" val="diagram"/>
  <p:tag name="KSO_WM_TEMPLATE_INDEX" val="20206368"/>
  <p:tag name="KSO_WM_UNIT_LAYERLEVEL" val="1_1_1"/>
  <p:tag name="KSO_WM_TAG_VERSION" val="1.0"/>
  <p:tag name="KSO_WM_BEAUTIFY_FLAG" val="#wm#"/>
  <p:tag name="KSO_WM_UNIT_USESOURCEFORMAT_APPLY" val="1"/>
</p:tagLst>
</file>

<file path=ppt/tags/tag9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6368_3*l_h_i*1_1_3"/>
  <p:tag name="KSO_WM_TEMPLATE_CATEGORY" val="diagram"/>
  <p:tag name="KSO_WM_TEMPLATE_INDEX" val="20206368"/>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6368_3*l_h_i*1_1_4"/>
  <p:tag name="KSO_WM_TEMPLATE_CATEGORY" val="diagram"/>
  <p:tag name="KSO_WM_TEMPLATE_INDEX" val="20206368"/>
  <p:tag name="KSO_WM_UNIT_LAYERLEVEL" val="1_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06368_3*l_h_i*1_1_5"/>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6"/>
  <p:tag name="KSO_WM_UNIT_ID" val="diagram20206368_3*l_h_i*1_1_6"/>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7"/>
  <p:tag name="KSO_WM_UNIT_ID" val="diagram20206368_3*l_h_i*1_1_7"/>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8"/>
  <p:tag name="KSO_WM_UNIT_ID" val="diagram20206368_3*l_h_i*1_1_8"/>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06368_3*l_h_i*1_1_2"/>
  <p:tag name="KSO_WM_TEMPLATE_CATEGORY" val="diagram"/>
  <p:tag name="KSO_WM_TEMPLATE_INDEX" val="2020636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952.xml><?xml version="1.0" encoding="utf-8"?>
<p:tagLst xmlns:p="http://schemas.openxmlformats.org/presentationml/2006/main">
  <p:tag name="KSO_WM_UNIT_SUBTYPE" val="a"/>
  <p:tag name="KSO_WM_UNIT_PRESET_TEXT" val="单击此处输入你所需要的正文，文字就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6368_3*l_h_f*1_4_1"/>
  <p:tag name="KSO_WM_TEMPLATE_CATEGORY" val="diagram"/>
  <p:tag name="KSO_WM_TEMPLATE_INDEX" val="20206368"/>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953.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06368_3*l_h_a*1_4_1"/>
  <p:tag name="KSO_WM_TEMPLATE_CATEGORY" val="diagram"/>
  <p:tag name="KSO_WM_TEMPLATE_INDEX" val="2020636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9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6368_3*l_h_i*1_4_1"/>
  <p:tag name="KSO_WM_TEMPLATE_CATEGORY" val="diagram"/>
  <p:tag name="KSO_WM_TEMPLATE_INDEX" val="20206368"/>
  <p:tag name="KSO_WM_UNIT_LAYERLEVEL" val="1_1_1"/>
  <p:tag name="KSO_WM_TAG_VERSION" val="1.0"/>
  <p:tag name="KSO_WM_BEAUTIFY_FLAG" val="#wm#"/>
  <p:tag name="KSO_WM_UNIT_USESOURCEFORMAT_APPLY" val="1"/>
</p:tagLst>
</file>

<file path=ppt/tags/tag9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06368_3*l_h_i*1_4_3"/>
  <p:tag name="KSO_WM_TEMPLATE_CATEGORY" val="diagram"/>
  <p:tag name="KSO_WM_TEMPLATE_INDEX" val="20206368"/>
  <p:tag name="KSO_WM_UNIT_LAYERLEVEL" val="1_1_1"/>
  <p:tag name="KSO_WM_TAG_VERSION" val="1.0"/>
  <p:tag name="KSO_WM_BEAUTIFY_FLAG" val="#wm#"/>
  <p:tag name="KSO_WM_UNIT_FILL_FORE_SCHEMECOLOR_INDEX_BRIGHTNESS" val="0.6"/>
  <p:tag name="KSO_WM_UNIT_FILL_FORE_SCHEMECOLOR_INDEX" val="8"/>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06368_3*l_h_i*1_4_4"/>
  <p:tag name="KSO_WM_TEMPLATE_CATEGORY" val="diagram"/>
  <p:tag name="KSO_WM_TEMPLATE_INDEX" val="20206368"/>
  <p:tag name="KSO_WM_UNIT_LAYERLEVEL" val="1_1_1"/>
  <p:tag name="KSO_WM_TAG_VERSION" val="1.0"/>
  <p:tag name="KSO_WM_BEAUTIFY_FLAG" val="#wm#"/>
  <p:tag name="KSO_WM_UNIT_FILL_FORE_SCHEMECOLOR_INDEX_BRIGHTNESS" val="-0.25"/>
  <p:tag name="KSO_WM_UNIT_FILL_FORE_SCHEMECOLOR_INDEX" val="8"/>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5"/>
  <p:tag name="KSO_WM_UNIT_ID" val="diagram20206368_3*l_h_i*1_4_5"/>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6"/>
  <p:tag name="KSO_WM_UNIT_ID" val="diagram20206368_3*l_h_i*1_4_6"/>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7"/>
  <p:tag name="KSO_WM_UNIT_ID" val="diagram20206368_3*l_h_i*1_4_7"/>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8"/>
  <p:tag name="KSO_WM_UNIT_ID" val="diagram20206368_3*l_h_i*1_4_8"/>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06368_3*l_h_i*1_4_2"/>
  <p:tag name="KSO_WM_TEMPLATE_CATEGORY" val="diagram"/>
  <p:tag name="KSO_WM_TEMPLATE_INDEX" val="2020636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962.xml><?xml version="1.0" encoding="utf-8"?>
<p:tagLst xmlns:p="http://schemas.openxmlformats.org/presentationml/2006/main">
  <p:tag name="KSO_WM_UNIT_SUBTYPE" val="a"/>
  <p:tag name="KSO_WM_UNIT_PRESET_TEXT" val="单击此处输入你所需要的正文，文字就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6368_3*l_h_f*1_3_1"/>
  <p:tag name="KSO_WM_TEMPLATE_CATEGORY" val="diagram"/>
  <p:tag name="KSO_WM_TEMPLATE_INDEX" val="20206368"/>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963.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06368_3*l_h_a*1_3_1"/>
  <p:tag name="KSO_WM_TEMPLATE_CATEGORY" val="diagram"/>
  <p:tag name="KSO_WM_TEMPLATE_INDEX" val="2020636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9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6368_3*l_h_i*1_3_1"/>
  <p:tag name="KSO_WM_TEMPLATE_CATEGORY" val="diagram"/>
  <p:tag name="KSO_WM_TEMPLATE_INDEX" val="20206368"/>
  <p:tag name="KSO_WM_UNIT_LAYERLEVEL" val="1_1_1"/>
  <p:tag name="KSO_WM_TAG_VERSION" val="1.0"/>
  <p:tag name="KSO_WM_BEAUTIFY_FLAG" val="#wm#"/>
  <p:tag name="KSO_WM_UNIT_USESOURCEFORMAT_APPLY" val="1"/>
</p:tagLst>
</file>

<file path=ppt/tags/tag9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06368_3*l_h_i*1_3_3"/>
  <p:tag name="KSO_WM_TEMPLATE_CATEGORY" val="diagram"/>
  <p:tag name="KSO_WM_TEMPLATE_INDEX" val="20206368"/>
  <p:tag name="KSO_WM_UNIT_LAYERLEVEL" val="1_1_1"/>
  <p:tag name="KSO_WM_TAG_VERSION" val="1.0"/>
  <p:tag name="KSO_WM_BEAUTIFY_FLAG" val="#wm#"/>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06368_3*l_h_i*1_3_4"/>
  <p:tag name="KSO_WM_TEMPLATE_CATEGORY" val="diagram"/>
  <p:tag name="KSO_WM_TEMPLATE_INDEX" val="20206368"/>
  <p:tag name="KSO_WM_UNIT_LAYERLEVEL" val="1_1_1"/>
  <p:tag name="KSO_WM_TAG_VERSION" val="1.0"/>
  <p:tag name="KSO_WM_BEAUTIFY_FLAG" val="#wm#"/>
  <p:tag name="KSO_WM_UNIT_FILL_FORE_SCHEMECOLOR_INDEX_BRIGHTNESS" val="-0.25"/>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20206368_3*l_h_i*1_3_5"/>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6"/>
  <p:tag name="KSO_WM_UNIT_ID" val="diagram20206368_3*l_h_i*1_3_6"/>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7"/>
  <p:tag name="KSO_WM_UNIT_ID" val="diagram20206368_3*l_h_i*1_3_7"/>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8"/>
  <p:tag name="KSO_WM_UNIT_ID" val="diagram20206368_3*l_h_i*1_3_8"/>
  <p:tag name="KSO_WM_TEMPLATE_CATEGORY" val="diagram"/>
  <p:tag name="KSO_WM_TEMPLATE_INDEX" val="2020636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06368_3*l_h_i*1_3_2"/>
  <p:tag name="KSO_WM_TEMPLATE_CATEGORY" val="diagram"/>
  <p:tag name="KSO_WM_TEMPLATE_INDEX" val="2020636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972.xml><?xml version="1.0" encoding="utf-8"?>
<p:tagLst xmlns:p="http://schemas.openxmlformats.org/presentationml/2006/main">
  <p:tag name="KSO_WM_TEMPLATE_CATEGORY" val="diagram"/>
  <p:tag name="KSO_WM_TEMPLATE_INDEX" val="20213292"/>
  <p:tag name="KSO_WM_SLIDE_BK_DARK_LIGHT" val="2"/>
  <p:tag name="KSO_WM_SLIDE_BACKGROUND_TYPE" val="general"/>
  <p:tag name="KSO_WM_SLIDE_BACKGROUND" val="[&quot;general&quot;]"/>
  <p:tag name="KSO_WM_SLIDE_RATIO" val="1.777778"/>
  <p:tag name="KSO_WM_SLIDE_ID" val="diagram2021329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08"/>
  <p:tag name="KSO_WM_SLIDE_POSITION" val="48*48"/>
  <p:tag name="KSO_WM_TAG_VERSION" val="1.0"/>
  <p:tag name="KSO_WM_BEAUTIFY_FLAG" val="#wm#"/>
  <p:tag name="KSO_WM_SLIDE_LAYOUT" val="a_d_f"/>
  <p:tag name="KSO_WM_SLIDE_LAYOUT_CNT" val="1_1_1"/>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736496b0653343f1bfd4c6dc9c47e1b4&quot;,&quot;fill_align&quot;:&quot;lm&quot;,&quot;chip_types&quot;:[&quot;diagram&quot;,&quot;pictext&quot;,&quot;picture&quot;,&quot;chart&quot;,&quot;table&quot;]},{&quot;text_align&quot;:&quot;lm&quot;,&quot;text_direction&quot;:&quot;horizontal&quot;,&quot;support_big_font&quot;:false,&quot;picture_toward&quot;:0,&quot;picture_dockside&quot;:[],&quot;fill_id&quot;:&quot;999ef3fc329041d6a96945ed69c6f7ac&quot;,&quot;fill_align&quot;:&quot;lm&quot;,&quot;chip_types&quot;:[&quot;text&quot;]}]]"/>
  <p:tag name="KSO_WM_CHIP_XID" val="5f696411553136823a5e6129"/>
  <p:tag name="KSO_WM_CHIP_GROUPID" val="5f5ee1ca4d6848d78f644aec"/>
  <p:tag name="KSO_WM_SLIDE_SUPPORT_FEATURE_TYPE" val="3"/>
  <p:tag name="KSO_WM_TEMPLATE_ASSEMBLE_XID" val="60656eb64054ed1e2fb7fe98"/>
  <p:tag name="KSO_WM_TEMPLATE_ASSEMBLE_GROUPID" val="60656eb64054ed1e2fb7fe98"/>
  <p:tag name="KSO_WM_SLIDE_CAN_ADD_NAVIGATION" val="1"/>
  <p:tag name="FIXED_XID_TMP" val="5f5ee1ca4d6848d78f644aec"/>
  <p:tag name="KSO_WM_CHIP_DECFILLPROP" val="[]"/>
  <p:tag name="KSO_WM_SLIDE_LAYOUT_INFO" val="{&quot;backgroundInfo&quot;:[{&quot;bottom&quot;:0,&quot;bottomAbs&quot;:false,&quot;left&quot;:0,&quot;leftAbs&quot;:false,&quot;right&quot;:0,&quot;rightAbs&quot;:false,&quot;top&quot;:0,&quot;topAbs&quot;:false,&quot;type&quot;:&quot;general&quot;}],&quot;id&quot;:&quot;2021-04-01T15:15:03&quot;,&quot;maxSize&quot;:{&quot;size1&quot;:26.800000000000001},&quot;minSize&quot;:{&quot;size1&quot;:17.899999999999999},&quot;normalSize&quot;:{&quot;size1&quot;:17.899999999999999},&quot;subLayout&quot;:[{&quot;id&quot;:&quot;2021-04-01T15:15:03&quot;,&quot;margin&quot;:{&quot;bottom&quot;:0.026000002399086952,&quot;left&quot;:1.2697499990463257,&quot;right&quot;:1.2697499990463257,&quot;top&quot;:1.6929999589920044},&quot;type&quot;:0},{&quot;direction&quot;:1,&quot;id&quot;:&quot;2021-04-01T15:15:03&quot;,&quot;maxSize&quot;:{&quot;size1&quot;:74.900000000000006},&quot;minSize&quot;:{&quot;size1&quot;:66.299999999999997},&quot;normalSize&quot;:{&quot;size1&quot;:74.900000000000006},&quot;subLayout&quot;:[{&quot;id&quot;:&quot;2021-04-01T15:15:03&quot;,&quot;margin&quot;:{&quot;bottom&quot;:1.6929999589920044,&quot;left&quot;:1.2697499990463257,&quot;right&quot;:0.93299996852874756,&quot;top&quot;:0.85500001907348633},&quot;type&quot;:0},{&quot;id&quot;:&quot;2021-04-01T15:15:03&quot;,&quot;margin&quot;:{&quot;bottom&quot;:1.6929999589920044,&quot;left&quot;:0.019500002264976501,&quot;right&quot;:1.2697499990463257,&quot;top&quot;:0.85500001907348633},&quot;type&quot;:0}],&quot;type&quot;:0}],&quot;type&quot;:0}"/>
</p:tagLst>
</file>

<file path=ppt/tags/tag9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7_1*i*1"/>
  <p:tag name="KSO_WM_TEMPLATE_CATEGORY" val="diagram"/>
  <p:tag name="KSO_WM_TEMPLATE_INDEX" val="20208557"/>
  <p:tag name="KSO_WM_UNIT_LAYERLEVEL" val="1"/>
  <p:tag name="KSO_WM_TAG_VERSION" val="1.0"/>
  <p:tag name="KSO_WM_BEAUTIFY_FLAG" val="#wm#"/>
  <p:tag name="KSO_WM_UNIT_BLOCK" val="0"/>
  <p:tag name="KSO_WM_UNIT_SM_LIMIT_TYPE" val="2"/>
  <p:tag name="KSO_WM_UNIT_DEC_AREA_ID" val="f43db63a1bf644c78865d15c43542aff"/>
  <p:tag name="KSO_WM_UNIT_DECORATE_INFO" val="{&quot;ReferentInfo&quot;:{&quot;Id&quot;:&quot;slide&quot;,&quot;X&quot;:{&quot;Pos&quot;:1},&quot;Y&quot;:{&quot;Pos&quot;:0}},&quot;DecorateInfoX&quot;:{&quot;Pos&quot;:0,&quot;IsAbs&quot;:false},&quot;DecorateInfoY&quot;:{&quot;Pos&quot;:0,&quot;IsAbs&quot;:false},&quot;DecorateInfoW&quot;:{&quot;IsAbs&quot;:false},&quot;DecorateInfoH&quot;:{&quot;IsAbs&quot;:false},&quot;whChangeMode&quot;:1}"/>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60656e7b4054ed1e2fb7f9ba"/>
  <p:tag name="KSO_WM_TEMPLATE_ASSEMBLE_GROUPID" val="60656e7b4054ed1e2fb7f9ba"/>
</p:tagLst>
</file>

<file path=ppt/tags/tag9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7_1*i*2"/>
  <p:tag name="KSO_WM_TEMPLATE_CATEGORY" val="diagram"/>
  <p:tag name="KSO_WM_TEMPLATE_INDEX" val="20208557"/>
  <p:tag name="KSO_WM_UNIT_LAYERLEVEL" val="1"/>
  <p:tag name="KSO_WM_TAG_VERSION" val="1.0"/>
  <p:tag name="KSO_WM_BEAUTIFY_FLAG" val="#wm#"/>
  <p:tag name="KSO_WM_UNIT_BLOCK" val="0"/>
  <p:tag name="KSO_WM_UNIT_SM_LIMIT_TYPE" val="2"/>
  <p:tag name="KSO_WM_UNIT_DEC_AREA_ID" val="bfc6aae100d546ff901883ad2305657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60656e7b4054ed1e2fb7f9ba"/>
  <p:tag name="KSO_WM_TEMPLATE_ASSEMBLE_GROUPID" val="60656e7b4054ed1e2fb7f9ba"/>
</p:tagLst>
</file>

<file path=ppt/tags/tag9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7_1*i*3"/>
  <p:tag name="KSO_WM_TEMPLATE_CATEGORY" val="diagram"/>
  <p:tag name="KSO_WM_TEMPLATE_INDEX" val="20208557"/>
  <p:tag name="KSO_WM_UNIT_LAYERLEVEL" val="1"/>
  <p:tag name="KSO_WM_TAG_VERSION" val="1.0"/>
  <p:tag name="KSO_WM_BEAUTIFY_FLAG" val="#wm#"/>
  <p:tag name="KSO_WM_UNIT_BLOCK" val="0"/>
  <p:tag name="KSO_WM_UNIT_SM_LIMIT_TYPE" val="2"/>
  <p:tag name="KSO_WM_UNIT_DEC_AREA_ID" val="8535f6c6c1df4e639245ebd192f17f4a"/>
  <p:tag name="KSO_WM_UNIT_DECORATE_INFO" val="{&quot;DecorateInfoH&quot;:{&quot;IsAbs&quot;:true},&quot;DecorateInfoW&quot;:{&quot;IsAbs&quot;:true},&quot;DecorateInfoX&quot;:{&quot;IsAbs&quot;:true,&quot;Pos&quot;:1},&quot;DecorateInfoY&quot;:{&quot;IsAbs&quot;:true,&quot;Pos&quot;:1},&quot;ReferentInfo&quot;:{&quot;Id&quot;:&quot;db1ada81bbf14f0abd7a995662501014&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60656e7b4054ed1e2fb7f9ba"/>
  <p:tag name="KSO_WM_TEMPLATE_ASSEMBLE_GROUPID" val="60656e7b4054ed1e2fb7f9ba"/>
</p:tagLst>
</file>

<file path=ppt/tags/tag978.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7_1*a*1"/>
  <p:tag name="KSO_WM_TEMPLATE_CATEGORY" val="diagram"/>
  <p:tag name="KSO_WM_TEMPLATE_INDEX" val="20208557"/>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381492a5ea146c5ae329fc626d91f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70cee656157447a694cf5bf5ffa69147"/>
  <p:tag name="KSO_WM_UNIT_SUPPORT_BIG_FONT" val="1"/>
  <p:tag name="KSO_WM_UNIT_TEXT_FILL_FORE_SCHEMECOLOR_INDEX_BRIGHTNESS" val="0"/>
  <p:tag name="KSO_WM_UNIT_TEXT_FILL_FORE_SCHEMECOLOR_INDEX" val="13"/>
  <p:tag name="KSO_WM_UNIT_TEXT_FILL_TYPE" val="1"/>
  <p:tag name="KSO_WM_TEMPLATE_ASSEMBLE_XID" val="60656e7b4054ed1e2fb7f9ba"/>
  <p:tag name="KSO_WM_TEMPLATE_ASSEMBLE_GROUPID" val="60656e7b4054ed1e2fb7f9ba"/>
</p:tagLst>
</file>

<file path=ppt/tags/tag979.xml><?xml version="1.0" encoding="utf-8"?>
<p:tagLst xmlns:p="http://schemas.openxmlformats.org/presentationml/2006/main">
  <p:tag name="KSO_WM_UNIT_TABLE_BEAUTIFY" val="smartTable{9774eb48-b7dc-4c00-a9e4-22b6f3be0627}"/>
  <p:tag name="KSO_WM_BEAUTIFY_FLAG" val="#wm#"/>
  <p:tag name="KSO_WM_UNIT_TYPE" val="β"/>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0.xml><?xml version="1.0" encoding="utf-8"?>
<p:tagLst xmlns:p="http://schemas.openxmlformats.org/presentationml/2006/main">
  <p:tag name="KSO_WM_TEMPLATE_CATEGORY" val="diagram"/>
  <p:tag name="KSO_WM_TEMPLATE_INDEX" val="20208557"/>
  <p:tag name="KSO_WM_SLIDE_BK_DARK_LIGHT" val="2"/>
  <p:tag name="KSO_WM_SLIDE_BACKGROUND_TYPE" val="general"/>
  <p:tag name="KSO_WM_SLIDE_ID" val="diagram2020855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0"/>
  <p:tag name="KSO_WM_TAG_VERSION" val="1.0"/>
  <p:tag name="KSO_WM_BEAUTIFY_FLAG" val="#wm#"/>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6&quot;,&quot;maxSize&quot;:{&quot;size1&quot;:24.399999999999999},&quot;minSize&quot;:{&quot;size1&quot;:22.399999999999999},&quot;normalSize&quot;:{&quot;size1&quot;:22.399999999999999},&quot;subLayout&quot;:[{&quot;id&quot;:&quot;2021-04-01T15:01:36&quot;,&quot;margin&quot;:{&quot;bottom&quot;:0.026000002399086952,&quot;left&quot;:1.9049999713897705,&quot;right&quot;:6.9847497940063477,&quot;top&quot;:2.1170001029968262},&quot;type&quot;:0},{&quot;id&quot;:&quot;2021-04-01T15:01:36&quot;,&quot;margin&quot;:{&quot;bottom&quot;:2.9630000591278076,&quot;left&quot;:1.9049999713897705,&quot;right&quot;:1.9049999713897705,&quot;top&quot;:2.0899999141693115},&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a6a0dfab663e44c2ba920b65ae69ae35&quot;,&quot;fill_align&quot;:&quot;lm&quot;,&quot;chip_types&quot;:[&quot;header&quot;]},{&quot;text_align&quot;:&quot;lm&quot;,&quot;text_direction&quot;:&quot;horizontal&quot;,&quot;support_features&quot;:[&quot;collage&quot;,&quot;carousel&quot;],&quot;support_big_font&quot;:true,&quot;fill_id&quot;:&quot;374ccdda6b66494bba78fc484e66cf01&quot;,&quot;fill_align&quot;:&quot;cm&quot;,&quot;chip_types&quot;:[&quot;diagram&quot;,&quot;pictext&quot;,&quot;text&quot;,&quot;picture&quot;,&quot;chart&quot;,&quot;table&quot;,&quot;video&quot;]}]]"/>
  <p:tag name="KSO_WM_CHIP_XID" val="5ef2fbd8f1c417157da4526f"/>
  <p:tag name="KSO_WM_CHIP_DECFILLPROP" val="[]"/>
  <p:tag name="KSO_WM_CHIP_GROUPID" val="5ef2fbd8f1c417157da4526e"/>
  <p:tag name="KSO_WM_SLIDE_SUPPORT_FEATURE_TYPE" val="3"/>
  <p:tag name="KSO_WM_TEMPLATE_ASSEMBLE_XID" val="60656e7b4054ed1e2fb7f9ba"/>
  <p:tag name="KSO_WM_TEMPLATE_ASSEMBLE_GROUPID" val="60656e7b4054ed1e2fb7f9ba"/>
</p:tagLst>
</file>

<file path=ppt/tags/tag9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67_1*i*2"/>
  <p:tag name="KSO_WM_TEMPLATE_CATEGORY" val="diagram"/>
  <p:tag name="KSO_WM_TEMPLATE_INDEX" val="20214767"/>
  <p:tag name="KSO_WM_UNIT_LAYERLEVEL" val="1"/>
  <p:tag name="KSO_WM_TAG_VERSION" val="1.0"/>
  <p:tag name="KSO_WM_BEAUTIFY_FLAG" val="#wm#"/>
  <p:tag name="KSO_WM_UNIT_BLOCK" val="0"/>
  <p:tag name="KSO_WM_UNIT_SM_LIMIT_TYPE" val="2"/>
  <p:tag name="KSO_WM_UNIT_DEC_AREA_ID" val="0517c0a8d4e643faac4c14e8bfee66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1358a491bb0086638bf8"/>
  <p:tag name="KSO_WM_CHIP_XID" val="5ef21358a491bb0086638bf9"/>
  <p:tag name="KSO_WM_UNIT_TEXT_FILL_FORE_SCHEMECOLOR_INDEX_BRIGHTNESS" val="0"/>
  <p:tag name="KSO_WM_UNIT_TEXT_FILL_FORE_SCHEMECOLOR_INDEX" val="2"/>
  <p:tag name="KSO_WM_UNIT_TEXT_FILL_TYPE" val="1"/>
  <p:tag name="KSO_WM_UNIT_VALUE" val="252"/>
  <p:tag name="KSO_WM_TEMPLATE_ASSEMBLE_XID" val="60656f9b4054ed1e2fb80d6e"/>
  <p:tag name="KSO_WM_TEMPLATE_ASSEMBLE_GROUPID" val="60656f9b4054ed1e2fb80d6e"/>
</p:tagLst>
</file>

<file path=ppt/tags/tag9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67_1*i*3"/>
  <p:tag name="KSO_WM_TEMPLATE_CATEGORY" val="diagram"/>
  <p:tag name="KSO_WM_TEMPLATE_INDEX" val="20214767"/>
  <p:tag name="KSO_WM_UNIT_LAYERLEVEL" val="1"/>
  <p:tag name="KSO_WM_TAG_VERSION" val="1.0"/>
  <p:tag name="KSO_WM_BEAUTIFY_FLAG" val="#wm#"/>
  <p:tag name="KSO_WM_UNIT_BLOCK" val="0"/>
  <p:tag name="KSO_WM_UNIT_SM_LIMIT_TYPE" val="2"/>
  <p:tag name="KSO_WM_UNIT_DEC_AREA_ID" val="758ca4e4af8c46b28d1a14bc3761a7a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1358a491bb0086638bf8"/>
  <p:tag name="KSO_WM_CHIP_XID" val="5ef21358a491bb0086638bf9"/>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630"/>
  <p:tag name="KSO_WM_TEMPLATE_ASSEMBLE_XID" val="60656f9b4054ed1e2fb80d6e"/>
  <p:tag name="KSO_WM_TEMPLATE_ASSEMBLE_GROUPID" val="60656f9b4054ed1e2fb80d6e"/>
</p:tagLst>
</file>

<file path=ppt/tags/tag9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67_1*i*4"/>
  <p:tag name="KSO_WM_TEMPLATE_CATEGORY" val="diagram"/>
  <p:tag name="KSO_WM_TEMPLATE_INDEX" val="20214767"/>
  <p:tag name="KSO_WM_UNIT_LAYERLEVEL" val="1"/>
  <p:tag name="KSO_WM_TAG_VERSION" val="1.0"/>
  <p:tag name="KSO_WM_BEAUTIFY_FLAG" val="#wm#"/>
  <p:tag name="KSO_WM_UNIT_BLOCK" val="0"/>
  <p:tag name="KSO_WM_UNIT_SM_LIMIT_TYPE" val="1"/>
  <p:tag name="KSO_WM_UNIT_DEC_AREA_ID" val="660ef649c3cd4167ac48b71d6d399a1a"/>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 name="KSO_WM_CHIP_GROUPID" val="5ef21358a491bb0086638bf8"/>
  <p:tag name="KSO_WM_CHIP_XID" val="5ef21358a491bb0086638bf9"/>
  <p:tag name="KSO_WM_UNIT_FILL_FORE_SCHEMECOLOR_INDEX_BRIGHTNESS" val="0"/>
  <p:tag name="KSO_WM_UNIT_FILL_FORE_SCHEMECOLOR_INDEX" val="14"/>
  <p:tag name="KSO_WM_UNIT_FILL_TYPE" val="1"/>
  <p:tag name="KSO_WM_UNIT_VALUE" val="3"/>
  <p:tag name="KSO_WM_TEMPLATE_ASSEMBLE_XID" val="60656f9b4054ed1e2fb80d6e"/>
  <p:tag name="KSO_WM_TEMPLATE_ASSEMBLE_GROUPID" val="60656f9b4054ed1e2fb80d6e"/>
</p:tagLst>
</file>

<file path=ppt/tags/tag9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67_1*i*5"/>
  <p:tag name="KSO_WM_TEMPLATE_CATEGORY" val="diagram"/>
  <p:tag name="KSO_WM_TEMPLATE_INDEX" val="20214767"/>
  <p:tag name="KSO_WM_UNIT_LAYERLEVEL" val="1"/>
  <p:tag name="KSO_WM_TAG_VERSION" val="1.0"/>
  <p:tag name="KSO_WM_BEAUTIFY_FLAG" val="#wm#"/>
  <p:tag name="KSO_WM_UNIT_BLOCK" val="0"/>
  <p:tag name="KSO_WM_UNIT_SM_LIMIT_TYPE" val="1"/>
  <p:tag name="KSO_WM_UNIT_DEC_AREA_ID" val="600c20734b6f4271bb27757094427133"/>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 name="KSO_WM_CHIP_GROUPID" val="5ef21358a491bb0086638bf8"/>
  <p:tag name="KSO_WM_CHIP_XID" val="5ef21358a491bb0086638bf9"/>
  <p:tag name="KSO_WM_UNIT_FILL_FORE_SCHEMECOLOR_INDEX_BRIGHTNESS" val="0"/>
  <p:tag name="KSO_WM_UNIT_FILL_FORE_SCHEMECOLOR_INDEX" val="14"/>
  <p:tag name="KSO_WM_UNIT_FILL_TYPE" val="1"/>
  <p:tag name="KSO_WM_UNIT_VALUE" val="3"/>
  <p:tag name="KSO_WM_TEMPLATE_ASSEMBLE_XID" val="60656f9b4054ed1e2fb80d6e"/>
  <p:tag name="KSO_WM_TEMPLATE_ASSEMBLE_GROUPID" val="60656f9b4054ed1e2fb80d6e"/>
</p:tagLst>
</file>

<file path=ppt/tags/tag98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14767_1*a*1"/>
  <p:tag name="KSO_WM_TEMPLATE_CATEGORY" val="diagram"/>
  <p:tag name="KSO_WM_TEMPLATE_INDEX" val="20214767"/>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1c512ddca3544ba95f8a7800298198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1bed2ff589640589acbf602a3d3dc60"/>
  <p:tag name="KSO_WM_UNIT_TEXT_FILL_FORE_SCHEMECOLOR_INDEX_BRIGHTNESS" val="0"/>
  <p:tag name="KSO_WM_UNIT_TEXT_FILL_FORE_SCHEMECOLOR_INDEX" val="13"/>
  <p:tag name="KSO_WM_UNIT_TEXT_FILL_TYPE" val="1"/>
  <p:tag name="KSO_WM_TEMPLATE_ASSEMBLE_XID" val="60656f9b4054ed1e2fb80d6e"/>
  <p:tag name="KSO_WM_TEMPLATE_ASSEMBLE_GROUPID" val="60656f9b4054ed1e2fb80d6e"/>
</p:tagLst>
</file>

<file path=ppt/tags/tag9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2_4"/>
  <p:tag name="KSO_WM_UNIT_ID" val="diagram20214593_1*m_h_z*1_2_4"/>
  <p:tag name="KSO_WM_TEMPLATE_CATEGORY" val="diagram"/>
  <p:tag name="KSO_WM_TEMPLATE_INDEX" val="2021459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14593_1*m_h_i*1_1_3"/>
  <p:tag name="KSO_WM_TEMPLATE_CATEGORY" val="diagram"/>
  <p:tag name="KSO_WM_TEMPLATE_INDEX" val="2021459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9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14593_1*m_h_i*1_1_2"/>
  <p:tag name="KSO_WM_TEMPLATE_CATEGORY" val="diagram"/>
  <p:tag name="KSO_WM_TEMPLATE_INDEX" val="20214593"/>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99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14593_1*m_h_a*1_1_1"/>
  <p:tag name="KSO_WM_TEMPLATE_CATEGORY" val="diagram"/>
  <p:tag name="KSO_WM_TEMPLATE_INDEX" val="20214593"/>
  <p:tag name="KSO_WM_UNIT_LAYERLEVEL" val="1_1_1"/>
  <p:tag name="KSO_WM_TAG_VERSION" val="1.0"/>
  <p:tag name="KSO_WM_BEAUTIFY_FLAG" val="#wm#"/>
  <p:tag name="KSO_WM_UNIT_PRESET_TEXT_INDEX" val="1"/>
  <p:tag name="KSO_WM_UNIT_PRESET_TEXT_LEN" val="4"/>
  <p:tag name="KSO_WM_UNIT_VALUE" val="7"/>
  <p:tag name="KSO_WM_UNIT_TEXT_FILL_FORE_SCHEMECOLOR_INDEX_BRIGHTNESS" val="0.25"/>
  <p:tag name="KSO_WM_UNIT_TEXT_FILL_FORE_SCHEMECOLOR_INDEX" val="13"/>
  <p:tag name="KSO_WM_UNIT_TEXT_FILL_TYPE" val="1"/>
  <p:tag name="KSO_WM_UNIT_USESOURCEFORMAT_APPLY" val="1"/>
</p:tagLst>
</file>

<file path=ppt/tags/tag99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14593_1*m_h_f*1_1_1"/>
  <p:tag name="KSO_WM_TEMPLATE_CATEGORY" val="diagram"/>
  <p:tag name="KSO_WM_TEMPLATE_INDEX" val="20214593"/>
  <p:tag name="KSO_WM_UNIT_LAYERLEVEL" val="1_1_1"/>
  <p:tag name="KSO_WM_TAG_VERSION" val="1.0"/>
  <p:tag name="KSO_WM_BEAUTIFY_FLAG" val="#wm#"/>
  <p:tag name="KSO_WM_UNIT_PRESET_TEXT_INDEX" val="5"/>
  <p:tag name="KSO_WM_UNIT_PRESET_TEXT_LEN" val="25"/>
  <p:tag name="KSO_WM_UNIT_VALUE" val="40"/>
  <p:tag name="KSO_WM_UNIT_TEXT_FILL_FORE_SCHEMECOLOR_INDEX_BRIGHTNESS" val="0.25"/>
  <p:tag name="KSO_WM_UNIT_TEXT_FILL_FORE_SCHEMECOLOR_INDEX" val="13"/>
  <p:tag name="KSO_WM_UNIT_TEXT_FILL_TYPE" val="1"/>
  <p:tag name="KSO_WM_UNIT_USESOURCEFORMAT_APPLY" val="1"/>
</p:tagLst>
</file>

<file path=ppt/tags/tag9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14593_1*m_h_i*1_1_1"/>
  <p:tag name="KSO_WM_TEMPLATE_CATEGORY" val="diagram"/>
  <p:tag name="KSO_WM_TEMPLATE_INDEX" val="2021459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9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14593_1*m_h_i*1_2_3"/>
  <p:tag name="KSO_WM_TEMPLATE_CATEGORY" val="diagram"/>
  <p:tag name="KSO_WM_TEMPLATE_INDEX" val="2021459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9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14593_1*m_h_i*1_2_2"/>
  <p:tag name="KSO_WM_TEMPLATE_CATEGORY" val="diagram"/>
  <p:tag name="KSO_WM_TEMPLATE_INDEX" val="20214593"/>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99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14593_1*m_h_a*1_2_1"/>
  <p:tag name="KSO_WM_TEMPLATE_CATEGORY" val="diagram"/>
  <p:tag name="KSO_WM_TEMPLATE_INDEX" val="20214593"/>
  <p:tag name="KSO_WM_UNIT_LAYERLEVEL" val="1_1_1"/>
  <p:tag name="KSO_WM_TAG_VERSION" val="1.0"/>
  <p:tag name="KSO_WM_BEAUTIFY_FLAG" val="#wm#"/>
  <p:tag name="KSO_WM_UNIT_PRESET_TEXT_INDEX" val="1"/>
  <p:tag name="KSO_WM_UNIT_PRESET_TEXT_LEN" val="4"/>
  <p:tag name="KSO_WM_UNIT_VALUE" val="7"/>
  <p:tag name="KSO_WM_UNIT_TEXT_FILL_FORE_SCHEMECOLOR_INDEX_BRIGHTNESS" val="0.25"/>
  <p:tag name="KSO_WM_UNIT_TEXT_FILL_FORE_SCHEMECOLOR_INDEX" val="13"/>
  <p:tag name="KSO_WM_UNIT_TEXT_FILL_TYPE" val="1"/>
  <p:tag name="KSO_WM_UNIT_USESOURCEFORMAT_APPLY" val="1"/>
</p:tagLst>
</file>

<file path=ppt/tags/tag99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14593_1*m_h_f*1_2_1"/>
  <p:tag name="KSO_WM_TEMPLATE_CATEGORY" val="diagram"/>
  <p:tag name="KSO_WM_TEMPLATE_INDEX" val="20214593"/>
  <p:tag name="KSO_WM_UNIT_LAYERLEVEL" val="1_1_1"/>
  <p:tag name="KSO_WM_TAG_VERSION" val="1.0"/>
  <p:tag name="KSO_WM_BEAUTIFY_FLAG" val="#wm#"/>
  <p:tag name="KSO_WM_UNIT_PRESET_TEXT_INDEX" val="5"/>
  <p:tag name="KSO_WM_UNIT_PRESET_TEXT_LEN" val="25"/>
  <p:tag name="KSO_WM_UNIT_VALUE" val="40"/>
  <p:tag name="KSO_WM_UNIT_TEXT_FILL_FORE_SCHEMECOLOR_INDEX_BRIGHTNESS" val="0.25"/>
  <p:tag name="KSO_WM_UNIT_TEXT_FILL_FORE_SCHEMECOLOR_INDEX" val="13"/>
  <p:tag name="KSO_WM_UNIT_TEXT_FILL_TYPE" val="1"/>
  <p:tag name="KSO_WM_UNIT_USESOURCEFORMAT_APPLY" val="1"/>
</p:tagLst>
</file>

<file path=ppt/tags/tag9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214593_1*m_h_i*1_2_1"/>
  <p:tag name="KSO_WM_TEMPLATE_CATEGORY" val="diagram"/>
  <p:tag name="KSO_WM_TEMPLATE_INDEX" val="2021459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heme/theme1.xml><?xml version="1.0" encoding="utf-8"?>
<a:theme xmlns:a="http://schemas.openxmlformats.org/drawingml/2006/main" name="2_Office 主题​​">
  <a:themeElements>
    <a:clrScheme name="Adjacency">
      <a:dk1>
        <a:srgbClr val="000000"/>
      </a:dk1>
      <a:lt1>
        <a:srgbClr val="FFFFFF"/>
      </a:lt1>
      <a:dk2>
        <a:srgbClr val="DBEFD2"/>
      </a:dk2>
      <a:lt2>
        <a:srgbClr val="EDF7E8"/>
      </a:lt2>
      <a:accent1>
        <a:srgbClr val="68AA4B"/>
      </a:accent1>
      <a:accent2>
        <a:srgbClr val="2BA46C"/>
      </a:accent2>
      <a:accent3>
        <a:srgbClr val="0B959C"/>
      </a:accent3>
      <a:accent4>
        <a:srgbClr val="0A80C5"/>
      </a:accent4>
      <a:accent5>
        <a:srgbClr val="2A65CC"/>
      </a:accent5>
      <a:accent6>
        <a:srgbClr val="5D4BA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235123452345">
      <a:dk1>
        <a:sysClr val="windowText" lastClr="000000"/>
      </a:dk1>
      <a:lt1>
        <a:sysClr val="window" lastClr="FFFFFF"/>
      </a:lt1>
      <a:dk2>
        <a:srgbClr val="ECEDEF"/>
      </a:dk2>
      <a:lt2>
        <a:srgbClr val="FFFFFF"/>
      </a:lt2>
      <a:accent1>
        <a:srgbClr val="79B1E3"/>
      </a:accent1>
      <a:accent2>
        <a:srgbClr val="8EA6D9"/>
      </a:accent2>
      <a:accent3>
        <a:srgbClr val="A39BCF"/>
      </a:accent3>
      <a:accent4>
        <a:srgbClr val="B98FC5"/>
      </a:accent4>
      <a:accent5>
        <a:srgbClr val="CE84BB"/>
      </a:accent5>
      <a:accent6>
        <a:srgbClr val="E379B1"/>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3391</Words>
  <Application>WPS 演示</Application>
  <PresentationFormat>全屏显示(4:3)</PresentationFormat>
  <Paragraphs>797</Paragraphs>
  <Slides>49</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49</vt:i4>
      </vt:variant>
    </vt:vector>
  </HeadingPairs>
  <TitlesOfParts>
    <vt:vector size="68" baseType="lpstr">
      <vt:lpstr>Arial</vt:lpstr>
      <vt:lpstr>宋体</vt:lpstr>
      <vt:lpstr>Wingdings</vt:lpstr>
      <vt:lpstr>微软雅黑</vt:lpstr>
      <vt:lpstr>汉仪旗黑-85S</vt:lpstr>
      <vt:lpstr>黑体</vt:lpstr>
      <vt:lpstr>华文琥珀</vt:lpstr>
      <vt:lpstr>Segoe UI</vt:lpstr>
      <vt:lpstr>Wingdings</vt:lpstr>
      <vt:lpstr>Lato Regular</vt:lpstr>
      <vt:lpstr>Segoe Print</vt:lpstr>
      <vt:lpstr>Arial Unicode MS</vt:lpstr>
      <vt:lpstr>Montserrat Black</vt:lpstr>
      <vt:lpstr>2_Office 主题​​</vt:lpstr>
      <vt:lpstr>4_Office 主题​​</vt:lpstr>
      <vt:lpstr>3_Office 主题​​</vt:lpstr>
      <vt:lpstr>1_Office 主题​​</vt:lpstr>
      <vt:lpstr>5_Office 主题​​</vt:lpstr>
      <vt:lpstr>6_Office 主题​​</vt:lpstr>
      <vt:lpstr>CMMI-DEV ML 3诊断报告</vt:lpstr>
      <vt:lpstr>PowerPoint 演示文稿</vt:lpstr>
      <vt:lpstr>PowerPoint 演示文稿</vt:lpstr>
      <vt:lpstr>PowerPoint 演示文稿</vt:lpstr>
      <vt:lpstr>PowerPoint 演示文稿</vt:lpstr>
      <vt:lpstr>各PA差距分析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盖松</cp:lastModifiedBy>
  <cp:revision>55</cp:revision>
  <dcterms:created xsi:type="dcterms:W3CDTF">2016-01-06T04:08:00Z</dcterms:created>
  <dcterms:modified xsi:type="dcterms:W3CDTF">2022-07-17T16:35:41Z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7130DA7127AA4567B90EB2D694111A0A</vt:lpwstr>
  </property>
  <property fmtid="{D5CDD505-2E9C-101B-9397-08002B2CF9AE}" pid="4" name="commondata">
    <vt:lpwstr>eyJoZGlkIjoiOGI1ZDRlODU1NmU1NjYzOTgzMDRiZjdhZDgyNDkxOGMifQ==</vt:lpwstr>
  </property>
</Properties>
</file>