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3"/>
    <p:sldMasterId id="2147483680" r:id="rId4"/>
  </p:sldMasterIdLst>
  <p:notesMasterIdLst>
    <p:notesMasterId r:id="rId7"/>
  </p:notesMasterIdLst>
  <p:sldIdLst>
    <p:sldId id="256" r:id="rId5"/>
    <p:sldId id="281" r:id="rId6"/>
    <p:sldId id="258" r:id="rId8"/>
    <p:sldId id="261" r:id="rId9"/>
    <p:sldId id="259" r:id="rId10"/>
    <p:sldId id="260" r:id="rId11"/>
    <p:sldId id="280" r:id="rId12"/>
    <p:sldId id="263" r:id="rId13"/>
    <p:sldId id="264" r:id="rId14"/>
    <p:sldId id="298" r:id="rId15"/>
    <p:sldId id="265" r:id="rId16"/>
    <p:sldId id="266" r:id="rId17"/>
    <p:sldId id="269" r:id="rId18"/>
    <p:sldId id="267" r:id="rId19"/>
    <p:sldId id="270" r:id="rId20"/>
    <p:sldId id="271" r:id="rId21"/>
    <p:sldId id="272" r:id="rId22"/>
    <p:sldId id="278" r:id="rId23"/>
    <p:sldId id="28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北京掌上先机网络科技有限公司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6.xml"/><Relationship Id="rId18" Type="http://schemas.openxmlformats.org/officeDocument/2006/relationships/tags" Target="../tags/tag15.xml"/><Relationship Id="rId17" Type="http://schemas.openxmlformats.org/officeDocument/2006/relationships/tags" Target="../tags/tag14.xml"/><Relationship Id="rId16" Type="http://schemas.openxmlformats.org/officeDocument/2006/relationships/tags" Target="../tags/tag13.xml"/><Relationship Id="rId15" Type="http://schemas.openxmlformats.org/officeDocument/2006/relationships/tags" Target="../tags/tag12.xml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image" Target="../media/image1.svg"/><Relationship Id="rId11" Type="http://schemas.openxmlformats.org/officeDocument/2006/relationships/image" Target="../media/image1.png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3" Type="http://schemas.openxmlformats.org/officeDocument/2006/relationships/tags" Target="../tags/tag140.xml"/><Relationship Id="rId12" Type="http://schemas.openxmlformats.org/officeDocument/2006/relationships/tags" Target="../tags/tag139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1" Type="http://schemas.openxmlformats.org/officeDocument/2006/relationships/tags" Target="../tags/tag150.xml"/><Relationship Id="rId10" Type="http://schemas.openxmlformats.org/officeDocument/2006/relationships/tags" Target="../tags/tag149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177.xml"/><Relationship Id="rId6" Type="http://schemas.openxmlformats.org/officeDocument/2006/relationships/tags" Target="../tags/tag176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5" Type="http://schemas.openxmlformats.org/officeDocument/2006/relationships/tags" Target="../tags/tag189.xml"/><Relationship Id="rId4" Type="http://schemas.openxmlformats.org/officeDocument/2006/relationships/tags" Target="../tags/tag188.xml"/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tags" Target="../tags/tag198.xml"/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5" Type="http://schemas.openxmlformats.org/officeDocument/2006/relationships/tags" Target="../tags/tag207.xml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26.xml"/><Relationship Id="rId8" Type="http://schemas.openxmlformats.org/officeDocument/2006/relationships/tags" Target="../tags/tag225.xml"/><Relationship Id="rId7" Type="http://schemas.openxmlformats.org/officeDocument/2006/relationships/tags" Target="../tags/tag224.xml"/><Relationship Id="rId6" Type="http://schemas.openxmlformats.org/officeDocument/2006/relationships/tags" Target="../tags/tag223.xml"/><Relationship Id="rId5" Type="http://schemas.openxmlformats.org/officeDocument/2006/relationships/tags" Target="../tags/tag222.xml"/><Relationship Id="rId4" Type="http://schemas.openxmlformats.org/officeDocument/2006/relationships/tags" Target="../tags/tag221.xml"/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9" Type="http://schemas.openxmlformats.org/officeDocument/2006/relationships/tags" Target="../tags/tag234.xml"/><Relationship Id="rId18" Type="http://schemas.openxmlformats.org/officeDocument/2006/relationships/tags" Target="../tags/tag233.xml"/><Relationship Id="rId17" Type="http://schemas.openxmlformats.org/officeDocument/2006/relationships/tags" Target="../tags/tag232.xml"/><Relationship Id="rId16" Type="http://schemas.openxmlformats.org/officeDocument/2006/relationships/tags" Target="../tags/tag231.xml"/><Relationship Id="rId15" Type="http://schemas.openxmlformats.org/officeDocument/2006/relationships/tags" Target="../tags/tag230.xml"/><Relationship Id="rId14" Type="http://schemas.openxmlformats.org/officeDocument/2006/relationships/tags" Target="../tags/tag229.xml"/><Relationship Id="rId13" Type="http://schemas.openxmlformats.org/officeDocument/2006/relationships/tags" Target="../tags/tag228.xml"/><Relationship Id="rId12" Type="http://schemas.openxmlformats.org/officeDocument/2006/relationships/image" Target="../media/image1.svg"/><Relationship Id="rId11" Type="http://schemas.openxmlformats.org/officeDocument/2006/relationships/image" Target="../media/image1.png"/><Relationship Id="rId10" Type="http://schemas.openxmlformats.org/officeDocument/2006/relationships/tags" Target="../tags/tag227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6" Type="http://schemas.openxmlformats.org/officeDocument/2006/relationships/tags" Target="../tags/tag239.xml"/><Relationship Id="rId5" Type="http://schemas.openxmlformats.org/officeDocument/2006/relationships/tags" Target="../tags/tag238.xml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47.xml"/><Relationship Id="rId8" Type="http://schemas.openxmlformats.org/officeDocument/2006/relationships/tags" Target="../tags/tag246.xml"/><Relationship Id="rId7" Type="http://schemas.openxmlformats.org/officeDocument/2006/relationships/tags" Target="../tags/tag245.xml"/><Relationship Id="rId6" Type="http://schemas.openxmlformats.org/officeDocument/2006/relationships/tags" Target="../tags/tag244.xml"/><Relationship Id="rId5" Type="http://schemas.openxmlformats.org/officeDocument/2006/relationships/tags" Target="../tags/tag243.xml"/><Relationship Id="rId4" Type="http://schemas.openxmlformats.org/officeDocument/2006/relationships/tags" Target="../tags/tag242.xml"/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55.xml"/><Relationship Id="rId8" Type="http://schemas.openxmlformats.org/officeDocument/2006/relationships/tags" Target="../tags/tag254.xml"/><Relationship Id="rId7" Type="http://schemas.openxmlformats.org/officeDocument/2006/relationships/tags" Target="../tags/tag253.xml"/><Relationship Id="rId6" Type="http://schemas.openxmlformats.org/officeDocument/2006/relationships/tags" Target="../tags/tag252.xml"/><Relationship Id="rId5" Type="http://schemas.openxmlformats.org/officeDocument/2006/relationships/tags" Target="../tags/tag251.xml"/><Relationship Id="rId4" Type="http://schemas.openxmlformats.org/officeDocument/2006/relationships/tags" Target="../tags/tag250.xml"/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0" Type="http://schemas.openxmlformats.org/officeDocument/2006/relationships/tags" Target="../tags/tag256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64.xml"/><Relationship Id="rId8" Type="http://schemas.openxmlformats.org/officeDocument/2006/relationships/tags" Target="../tags/tag263.xml"/><Relationship Id="rId7" Type="http://schemas.openxmlformats.org/officeDocument/2006/relationships/tags" Target="../tags/tag262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272.xml"/><Relationship Id="rId8" Type="http://schemas.openxmlformats.org/officeDocument/2006/relationships/tags" Target="../tags/tag271.xml"/><Relationship Id="rId7" Type="http://schemas.openxmlformats.org/officeDocument/2006/relationships/tags" Target="../tags/tag270.xml"/><Relationship Id="rId6" Type="http://schemas.openxmlformats.org/officeDocument/2006/relationships/tags" Target="../tags/tag269.xml"/><Relationship Id="rId5" Type="http://schemas.openxmlformats.org/officeDocument/2006/relationships/tags" Target="../tags/tag268.xml"/><Relationship Id="rId4" Type="http://schemas.openxmlformats.org/officeDocument/2006/relationships/tags" Target="../tags/tag267.xml"/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1" Type="http://schemas.openxmlformats.org/officeDocument/2006/relationships/tags" Target="../tags/tag274.xml"/><Relationship Id="rId10" Type="http://schemas.openxmlformats.org/officeDocument/2006/relationships/tags" Target="../tags/tag273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4" Type="http://schemas.openxmlformats.org/officeDocument/2006/relationships/tags" Target="../tags/tag277.xml"/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7" Type="http://schemas.openxmlformats.org/officeDocument/2006/relationships/tags" Target="../tags/tag283.xml"/><Relationship Id="rId6" Type="http://schemas.openxmlformats.org/officeDocument/2006/relationships/tags" Target="../tags/tag282.xml"/><Relationship Id="rId5" Type="http://schemas.openxmlformats.org/officeDocument/2006/relationships/tags" Target="../tags/tag281.xml"/><Relationship Id="rId4" Type="http://schemas.openxmlformats.org/officeDocument/2006/relationships/tags" Target="../tags/tag280.xml"/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6" Type="http://schemas.openxmlformats.org/officeDocument/2006/relationships/tags" Target="../tags/tag288.xml"/><Relationship Id="rId5" Type="http://schemas.openxmlformats.org/officeDocument/2006/relationships/tags" Target="../tags/tag287.xml"/><Relationship Id="rId4" Type="http://schemas.openxmlformats.org/officeDocument/2006/relationships/tags" Target="../tags/tag286.xml"/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5" Type="http://schemas.openxmlformats.org/officeDocument/2006/relationships/tags" Target="../tags/tag292.xml"/><Relationship Id="rId4" Type="http://schemas.openxmlformats.org/officeDocument/2006/relationships/tags" Target="../tags/tag291.xml"/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299.xml"/><Relationship Id="rId7" Type="http://schemas.openxmlformats.org/officeDocument/2006/relationships/tags" Target="../tags/tag298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" Type="http://schemas.openxmlformats.org/officeDocument/2006/relationships/tags" Target="../tags/tag295.xml"/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307.xml"/><Relationship Id="rId8" Type="http://schemas.openxmlformats.org/officeDocument/2006/relationships/tags" Target="../tags/tag306.xml"/><Relationship Id="rId7" Type="http://schemas.openxmlformats.org/officeDocument/2006/relationships/tags" Target="../tags/tag305.xml"/><Relationship Id="rId6" Type="http://schemas.openxmlformats.org/officeDocument/2006/relationships/tags" Target="../tags/tag304.xml"/><Relationship Id="rId5" Type="http://schemas.openxmlformats.org/officeDocument/2006/relationships/tags" Target="../tags/tag303.xml"/><Relationship Id="rId4" Type="http://schemas.openxmlformats.org/officeDocument/2006/relationships/tags" Target="../tags/tag302.xml"/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1" Type="http://schemas.openxmlformats.org/officeDocument/2006/relationships/tags" Target="../tags/tag309.xml"/><Relationship Id="rId10" Type="http://schemas.openxmlformats.org/officeDocument/2006/relationships/tags" Target="../tags/tag308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tags" Target="../tags/tag316.xml"/><Relationship Id="rId7" Type="http://schemas.openxmlformats.org/officeDocument/2006/relationships/tags" Target="../tags/tag315.xml"/><Relationship Id="rId6" Type="http://schemas.openxmlformats.org/officeDocument/2006/relationships/tags" Target="../tags/tag314.xml"/><Relationship Id="rId5" Type="http://schemas.openxmlformats.org/officeDocument/2006/relationships/tags" Target="../tags/tag313.xml"/><Relationship Id="rId4" Type="http://schemas.openxmlformats.org/officeDocument/2006/relationships/tags" Target="../tags/tag312.xml"/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8" Type="http://schemas.openxmlformats.org/officeDocument/2006/relationships/tags" Target="../tags/tag323.xml"/><Relationship Id="rId7" Type="http://schemas.openxmlformats.org/officeDocument/2006/relationships/tags" Target="../tags/tag322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3" Type="http://schemas.openxmlformats.org/officeDocument/2006/relationships/tags" Target="../tags/tag318.xml"/><Relationship Id="rId2" Type="http://schemas.openxmlformats.org/officeDocument/2006/relationships/tags" Target="../tags/tag317.xml"/><Relationship Id="rId11" Type="http://schemas.openxmlformats.org/officeDocument/2006/relationships/tags" Target="../tags/tag326.xml"/><Relationship Id="rId10" Type="http://schemas.openxmlformats.org/officeDocument/2006/relationships/tags" Target="../tags/tag325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334.xml"/><Relationship Id="rId8" Type="http://schemas.openxmlformats.org/officeDocument/2006/relationships/tags" Target="../tags/tag333.xml"/><Relationship Id="rId7" Type="http://schemas.openxmlformats.org/officeDocument/2006/relationships/tags" Target="../tags/tag332.xml"/><Relationship Id="rId6" Type="http://schemas.openxmlformats.org/officeDocument/2006/relationships/tags" Target="../tags/tag331.xml"/><Relationship Id="rId5" Type="http://schemas.openxmlformats.org/officeDocument/2006/relationships/tags" Target="../tags/tag330.xml"/><Relationship Id="rId4" Type="http://schemas.openxmlformats.org/officeDocument/2006/relationships/tags" Target="../tags/tag329.xml"/><Relationship Id="rId3" Type="http://schemas.openxmlformats.org/officeDocument/2006/relationships/tags" Target="../tags/tag328.xml"/><Relationship Id="rId2" Type="http://schemas.openxmlformats.org/officeDocument/2006/relationships/tags" Target="../tags/tag327.xml"/><Relationship Id="rId11" Type="http://schemas.openxmlformats.org/officeDocument/2006/relationships/tags" Target="../tags/tag336.xml"/><Relationship Id="rId10" Type="http://schemas.openxmlformats.org/officeDocument/2006/relationships/tags" Target="../tags/tag335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344.xml"/><Relationship Id="rId8" Type="http://schemas.openxmlformats.org/officeDocument/2006/relationships/tags" Target="../tags/tag343.xml"/><Relationship Id="rId7" Type="http://schemas.openxmlformats.org/officeDocument/2006/relationships/tags" Target="../tags/tag342.xml"/><Relationship Id="rId6" Type="http://schemas.openxmlformats.org/officeDocument/2006/relationships/tags" Target="../tags/tag341.xml"/><Relationship Id="rId5" Type="http://schemas.openxmlformats.org/officeDocument/2006/relationships/tags" Target="../tags/tag340.xml"/><Relationship Id="rId4" Type="http://schemas.openxmlformats.org/officeDocument/2006/relationships/tags" Target="../tags/tag339.xml"/><Relationship Id="rId3" Type="http://schemas.openxmlformats.org/officeDocument/2006/relationships/tags" Target="../tags/tag338.xml"/><Relationship Id="rId2" Type="http://schemas.openxmlformats.org/officeDocument/2006/relationships/tags" Target="../tags/tag337.xml"/><Relationship Id="rId11" Type="http://schemas.openxmlformats.org/officeDocument/2006/relationships/tags" Target="../tags/tag346.xml"/><Relationship Id="rId10" Type="http://schemas.openxmlformats.org/officeDocument/2006/relationships/tags" Target="../tags/tag345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354.xml"/><Relationship Id="rId8" Type="http://schemas.openxmlformats.org/officeDocument/2006/relationships/tags" Target="../tags/tag353.xml"/><Relationship Id="rId7" Type="http://schemas.openxmlformats.org/officeDocument/2006/relationships/tags" Target="../tags/tag352.xml"/><Relationship Id="rId6" Type="http://schemas.openxmlformats.org/officeDocument/2006/relationships/tags" Target="../tags/tag351.xml"/><Relationship Id="rId5" Type="http://schemas.openxmlformats.org/officeDocument/2006/relationships/tags" Target="../tags/tag350.xml"/><Relationship Id="rId4" Type="http://schemas.openxmlformats.org/officeDocument/2006/relationships/tags" Target="../tags/tag349.xml"/><Relationship Id="rId3" Type="http://schemas.openxmlformats.org/officeDocument/2006/relationships/tags" Target="../tags/tag348.xml"/><Relationship Id="rId2" Type="http://schemas.openxmlformats.org/officeDocument/2006/relationships/tags" Target="../tags/tag347.xml"/><Relationship Id="rId13" Type="http://schemas.openxmlformats.org/officeDocument/2006/relationships/tags" Target="../tags/tag358.xml"/><Relationship Id="rId12" Type="http://schemas.openxmlformats.org/officeDocument/2006/relationships/tags" Target="../tags/tag357.xml"/><Relationship Id="rId11" Type="http://schemas.openxmlformats.org/officeDocument/2006/relationships/tags" Target="../tags/tag356.xml"/><Relationship Id="rId10" Type="http://schemas.openxmlformats.org/officeDocument/2006/relationships/tags" Target="../tags/tag355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366.xml"/><Relationship Id="rId8" Type="http://schemas.openxmlformats.org/officeDocument/2006/relationships/tags" Target="../tags/tag365.xml"/><Relationship Id="rId7" Type="http://schemas.openxmlformats.org/officeDocument/2006/relationships/tags" Target="../tags/tag364.xml"/><Relationship Id="rId6" Type="http://schemas.openxmlformats.org/officeDocument/2006/relationships/tags" Target="../tags/tag363.xml"/><Relationship Id="rId5" Type="http://schemas.openxmlformats.org/officeDocument/2006/relationships/tags" Target="../tags/tag362.xml"/><Relationship Id="rId4" Type="http://schemas.openxmlformats.org/officeDocument/2006/relationships/tags" Target="../tags/tag361.xml"/><Relationship Id="rId3" Type="http://schemas.openxmlformats.org/officeDocument/2006/relationships/tags" Target="../tags/tag360.xml"/><Relationship Id="rId2" Type="http://schemas.openxmlformats.org/officeDocument/2006/relationships/tags" Target="../tags/tag359.xml"/><Relationship Id="rId11" Type="http://schemas.openxmlformats.org/officeDocument/2006/relationships/tags" Target="../tags/tag368.xml"/><Relationship Id="rId10" Type="http://schemas.openxmlformats.org/officeDocument/2006/relationships/tags" Target="../tags/tag36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9024333" y="4200077"/>
            <a:ext cx="2186667" cy="505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任意形状 51"/>
          <p:cNvSpPr/>
          <p:nvPr>
            <p:custDataLst>
              <p:tags r:id="rId3"/>
            </p:custDataLst>
          </p:nvPr>
        </p:nvSpPr>
        <p:spPr>
          <a:xfrm>
            <a:off x="-17198" y="4567500"/>
            <a:ext cx="5832031" cy="2304789"/>
          </a:xfrm>
          <a:custGeom>
            <a:avLst/>
            <a:gdLst>
              <a:gd name="connsiteX0" fmla="*/ 2139912 w 5832031"/>
              <a:gd name="connsiteY0" fmla="*/ 0 h 2304789"/>
              <a:gd name="connsiteX1" fmla="*/ 5832031 w 5832031"/>
              <a:gd name="connsiteY1" fmla="*/ 2304789 h 2304789"/>
              <a:gd name="connsiteX2" fmla="*/ 0 w 5832031"/>
              <a:gd name="connsiteY2" fmla="*/ 2304789 h 230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32031" h="2304789">
                <a:moveTo>
                  <a:pt x="2139912" y="0"/>
                </a:moveTo>
                <a:lnTo>
                  <a:pt x="5832031" y="2304789"/>
                </a:lnTo>
                <a:lnTo>
                  <a:pt x="0" y="23047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任意形状 41"/>
          <p:cNvSpPr/>
          <p:nvPr>
            <p:custDataLst>
              <p:tags r:id="rId4"/>
            </p:custDataLst>
          </p:nvPr>
        </p:nvSpPr>
        <p:spPr>
          <a:xfrm>
            <a:off x="0" y="1"/>
            <a:ext cx="5892890" cy="6258061"/>
          </a:xfrm>
          <a:custGeom>
            <a:avLst/>
            <a:gdLst>
              <a:gd name="connsiteX0" fmla="*/ 0 w 5892890"/>
              <a:gd name="connsiteY0" fmla="*/ 0 h 6258061"/>
              <a:gd name="connsiteX1" fmla="*/ 5892890 w 5892890"/>
              <a:gd name="connsiteY1" fmla="*/ 0 h 6258061"/>
              <a:gd name="connsiteX2" fmla="*/ 0 w 5892890"/>
              <a:gd name="connsiteY2" fmla="*/ 6258061 h 625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2890" h="6258061">
                <a:moveTo>
                  <a:pt x="0" y="0"/>
                </a:moveTo>
                <a:lnTo>
                  <a:pt x="5892890" y="0"/>
                </a:lnTo>
                <a:lnTo>
                  <a:pt x="0" y="62580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11901489" y="2349609"/>
            <a:ext cx="290512" cy="14144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任意形状 37"/>
          <p:cNvSpPr/>
          <p:nvPr>
            <p:custDataLst>
              <p:tags r:id="rId6"/>
            </p:custDataLst>
          </p:nvPr>
        </p:nvSpPr>
        <p:spPr>
          <a:xfrm>
            <a:off x="-1" y="7829"/>
            <a:ext cx="6381419" cy="6856631"/>
          </a:xfrm>
          <a:custGeom>
            <a:avLst/>
            <a:gdLst>
              <a:gd name="connsiteX0" fmla="*/ 6019832 w 6381419"/>
              <a:gd name="connsiteY0" fmla="*/ 0 h 6856631"/>
              <a:gd name="connsiteX1" fmla="*/ 6381419 w 6381419"/>
              <a:gd name="connsiteY1" fmla="*/ 0 h 6856631"/>
              <a:gd name="connsiteX2" fmla="*/ 0 w 6381419"/>
              <a:gd name="connsiteY2" fmla="*/ 6856631 h 6856631"/>
              <a:gd name="connsiteX3" fmla="*/ 0 w 6381419"/>
              <a:gd name="connsiteY3" fmla="*/ 6392869 h 6856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419" h="6856631">
                <a:moveTo>
                  <a:pt x="6019832" y="0"/>
                </a:moveTo>
                <a:lnTo>
                  <a:pt x="6381419" y="0"/>
                </a:lnTo>
                <a:lnTo>
                  <a:pt x="0" y="6856631"/>
                </a:lnTo>
                <a:lnTo>
                  <a:pt x="0" y="6392869"/>
                </a:ln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6557691" y="4199625"/>
            <a:ext cx="2186667" cy="505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任意形状 53"/>
          <p:cNvSpPr/>
          <p:nvPr>
            <p:custDataLst>
              <p:tags r:id="rId8"/>
            </p:custDataLst>
          </p:nvPr>
        </p:nvSpPr>
        <p:spPr>
          <a:xfrm>
            <a:off x="2233254" y="4279555"/>
            <a:ext cx="4357347" cy="2592735"/>
          </a:xfrm>
          <a:custGeom>
            <a:avLst/>
            <a:gdLst>
              <a:gd name="connsiteX0" fmla="*/ 193742 w 4357347"/>
              <a:gd name="connsiteY0" fmla="*/ 0 h 2592735"/>
              <a:gd name="connsiteX1" fmla="*/ 4357347 w 4357347"/>
              <a:gd name="connsiteY1" fmla="*/ 2592735 h 2592735"/>
              <a:gd name="connsiteX2" fmla="*/ 3812402 w 4357347"/>
              <a:gd name="connsiteY2" fmla="*/ 2592735 h 2592735"/>
              <a:gd name="connsiteX3" fmla="*/ 0 w 4357347"/>
              <a:gd name="connsiteY3" fmla="*/ 218700 h 2592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7347" h="2592735">
                <a:moveTo>
                  <a:pt x="193742" y="0"/>
                </a:moveTo>
                <a:lnTo>
                  <a:pt x="4357347" y="2592735"/>
                </a:lnTo>
                <a:lnTo>
                  <a:pt x="3812402" y="2592735"/>
                </a:lnTo>
                <a:lnTo>
                  <a:pt x="0" y="218700"/>
                </a:ln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椭圆 13"/>
          <p:cNvSpPr/>
          <p:nvPr>
            <p:custDataLst>
              <p:tags r:id="rId9"/>
            </p:custDataLst>
          </p:nvPr>
        </p:nvSpPr>
        <p:spPr>
          <a:xfrm>
            <a:off x="1414244" y="1945960"/>
            <a:ext cx="2966080" cy="296608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5" name="图形 14" descr="书架上的书籍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29409" y="2722427"/>
            <a:ext cx="1413146" cy="1413146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6"/>
            </p:custDataLst>
          </p:nvPr>
        </p:nvSpPr>
        <p:spPr>
          <a:xfrm>
            <a:off x="4819651" y="2115129"/>
            <a:ext cx="6506418" cy="1302544"/>
          </a:xfrm>
        </p:spPr>
        <p:txBody>
          <a:bodyPr lIns="90000" tIns="46800" rIns="90000" bIns="0" anchor="b" anchorCtr="0">
            <a:normAutofit/>
          </a:bodyPr>
          <a:lstStyle>
            <a:lvl1pPr algn="r">
              <a:defRPr sz="6600" u="none" strike="noStrike" kern="1200" cap="none" spc="6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7"/>
            </p:custDataLst>
          </p:nvPr>
        </p:nvSpPr>
        <p:spPr>
          <a:xfrm>
            <a:off x="4819651" y="3468474"/>
            <a:ext cx="6506417" cy="658293"/>
          </a:xfrm>
        </p:spPr>
        <p:txBody>
          <a:bodyPr lIns="90000" tIns="0" rIns="90000" bIns="46800">
            <a:normAutofit/>
          </a:bodyPr>
          <a:lstStyle>
            <a:lvl1pPr marL="0" indent="0" algn="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8"/>
            </p:custDataLst>
          </p:nvPr>
        </p:nvSpPr>
        <p:spPr>
          <a:xfrm>
            <a:off x="6670040" y="4218305"/>
            <a:ext cx="1976755" cy="467995"/>
          </a:xfrm>
        </p:spPr>
        <p:txBody>
          <a:bodyPr lIns="90000" tIns="46800" rIns="90000" bIns="468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  <p:custDataLst>
              <p:tags r:id="rId19"/>
            </p:custDataLst>
          </p:nvPr>
        </p:nvSpPr>
        <p:spPr>
          <a:xfrm>
            <a:off x="9137015" y="4218940"/>
            <a:ext cx="1976755" cy="467995"/>
          </a:xfrm>
        </p:spPr>
        <p:txBody>
          <a:bodyPr lIns="90000" tIns="46800" rIns="90000" bIns="468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三角形 6"/>
          <p:cNvSpPr/>
          <p:nvPr>
            <p:custDataLst>
              <p:tags r:id="rId2"/>
            </p:custDataLst>
          </p:nvPr>
        </p:nvSpPr>
        <p:spPr>
          <a:xfrm rot="16200000">
            <a:off x="8697300" y="3185131"/>
            <a:ext cx="597628" cy="49162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三角形 7"/>
          <p:cNvSpPr/>
          <p:nvPr>
            <p:custDataLst>
              <p:tags r:id="rId3"/>
            </p:custDataLst>
          </p:nvPr>
        </p:nvSpPr>
        <p:spPr>
          <a:xfrm rot="12600000">
            <a:off x="2790426" y="3250546"/>
            <a:ext cx="597628" cy="49162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3396248" y="2830779"/>
            <a:ext cx="5354053" cy="1200329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3396248" y="4070350"/>
            <a:ext cx="5354053" cy="460375"/>
          </a:xfrm>
        </p:spPr>
        <p:txBody>
          <a:bodyPr lIns="90000" tIns="0" rIns="90000" bIns="46800"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7" name="组合 6"/>
          <p:cNvGrpSpPr/>
          <p:nvPr>
            <p:custDataLst>
              <p:tags r:id="rId6"/>
            </p:custDataLst>
          </p:nvPr>
        </p:nvGrpSpPr>
        <p:grpSpPr>
          <a:xfrm rot="0">
            <a:off x="11136630" y="5718810"/>
            <a:ext cx="1060450" cy="1139190"/>
            <a:chOff x="11136630" y="5718810"/>
            <a:chExt cx="1060450" cy="1139190"/>
          </a:xfrm>
        </p:grpSpPr>
        <p:sp>
          <p:nvSpPr>
            <p:cNvPr id="23" name="任意形状 10"/>
            <p:cNvSpPr/>
            <p:nvPr>
              <p:custDataLst>
                <p:tags r:id="rId7"/>
              </p:custDataLst>
            </p:nvPr>
          </p:nvSpPr>
          <p:spPr>
            <a:xfrm rot="10800000">
              <a:off x="11303205" y="5907006"/>
              <a:ext cx="893875" cy="949075"/>
            </a:xfrm>
            <a:custGeom>
              <a:avLst/>
              <a:gdLst>
                <a:gd name="connsiteX0" fmla="*/ 0 w 5892890"/>
                <a:gd name="connsiteY0" fmla="*/ 0 h 6258061"/>
                <a:gd name="connsiteX1" fmla="*/ 5892890 w 5892890"/>
                <a:gd name="connsiteY1" fmla="*/ 0 h 6258061"/>
                <a:gd name="connsiteX2" fmla="*/ 0 w 5892890"/>
                <a:gd name="connsiteY2" fmla="*/ 6258061 h 625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2890" h="6258061">
                  <a:moveTo>
                    <a:pt x="0" y="0"/>
                  </a:moveTo>
                  <a:lnTo>
                    <a:pt x="5892890" y="0"/>
                  </a:lnTo>
                  <a:lnTo>
                    <a:pt x="0" y="62580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任意多边形: 形状 23"/>
            <p:cNvSpPr/>
            <p:nvPr>
              <p:custDataLst>
                <p:tags r:id="rId8"/>
              </p:custDataLst>
            </p:nvPr>
          </p:nvSpPr>
          <p:spPr>
            <a:xfrm rot="10800000">
              <a:off x="11136630" y="5718810"/>
              <a:ext cx="1060450" cy="1139190"/>
            </a:xfrm>
            <a:custGeom>
              <a:avLst/>
              <a:gdLst>
                <a:gd name="connsiteX0" fmla="*/ 1030378 w 1131341"/>
                <a:gd name="connsiteY0" fmla="*/ 0 h 1215590"/>
                <a:gd name="connsiteX1" fmla="*/ 1131341 w 1131341"/>
                <a:gd name="connsiteY1" fmla="*/ 0 h 1215590"/>
                <a:gd name="connsiteX2" fmla="*/ 0 w 1131341"/>
                <a:gd name="connsiteY2" fmla="*/ 1215590 h 1215590"/>
                <a:gd name="connsiteX3" fmla="*/ 0 w 1131341"/>
                <a:gd name="connsiteY3" fmla="*/ 1094228 h 1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1341" h="1215590">
                  <a:moveTo>
                    <a:pt x="1030378" y="0"/>
                  </a:moveTo>
                  <a:lnTo>
                    <a:pt x="1131341" y="0"/>
                  </a:lnTo>
                  <a:lnTo>
                    <a:pt x="0" y="1215590"/>
                  </a:lnTo>
                  <a:lnTo>
                    <a:pt x="0" y="1094228"/>
                  </a:lnTo>
                  <a:close/>
                </a:path>
              </a:pathLst>
            </a:cu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9"/>
            </p:custDataLst>
          </p:nvPr>
        </p:nvGrpSpPr>
        <p:grpSpPr>
          <a:xfrm rot="0">
            <a:off x="0" y="1905"/>
            <a:ext cx="1060450" cy="1139190"/>
            <a:chOff x="0" y="1905"/>
            <a:chExt cx="1060450" cy="1139190"/>
          </a:xfrm>
        </p:grpSpPr>
        <p:sp>
          <p:nvSpPr>
            <p:cNvPr id="20" name="任意形状 6"/>
            <p:cNvSpPr/>
            <p:nvPr>
              <p:custDataLst>
                <p:tags r:id="rId10"/>
              </p:custDataLst>
            </p:nvPr>
          </p:nvSpPr>
          <p:spPr>
            <a:xfrm>
              <a:off x="0" y="1905"/>
              <a:ext cx="893874" cy="949075"/>
            </a:xfrm>
            <a:custGeom>
              <a:avLst/>
              <a:gdLst>
                <a:gd name="connsiteX0" fmla="*/ 0 w 5892890"/>
                <a:gd name="connsiteY0" fmla="*/ 0 h 6258061"/>
                <a:gd name="connsiteX1" fmla="*/ 5892890 w 5892890"/>
                <a:gd name="connsiteY1" fmla="*/ 0 h 6258061"/>
                <a:gd name="connsiteX2" fmla="*/ 0 w 5892890"/>
                <a:gd name="connsiteY2" fmla="*/ 6258061 h 625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2890" h="6258061">
                  <a:moveTo>
                    <a:pt x="0" y="0"/>
                  </a:moveTo>
                  <a:lnTo>
                    <a:pt x="5892890" y="0"/>
                  </a:lnTo>
                  <a:lnTo>
                    <a:pt x="0" y="62580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" name="任意多边形: 形状 20"/>
            <p:cNvSpPr/>
            <p:nvPr>
              <p:custDataLst>
                <p:tags r:id="rId11"/>
              </p:custDataLst>
            </p:nvPr>
          </p:nvSpPr>
          <p:spPr>
            <a:xfrm>
              <a:off x="1" y="1905"/>
              <a:ext cx="1060449" cy="1139190"/>
            </a:xfrm>
            <a:custGeom>
              <a:avLst/>
              <a:gdLst>
                <a:gd name="connsiteX0" fmla="*/ 1030378 w 1131341"/>
                <a:gd name="connsiteY0" fmla="*/ 0 h 1215590"/>
                <a:gd name="connsiteX1" fmla="*/ 1131341 w 1131341"/>
                <a:gd name="connsiteY1" fmla="*/ 0 h 1215590"/>
                <a:gd name="connsiteX2" fmla="*/ 0 w 1131341"/>
                <a:gd name="connsiteY2" fmla="*/ 1215590 h 1215590"/>
                <a:gd name="connsiteX3" fmla="*/ 0 w 1131341"/>
                <a:gd name="connsiteY3" fmla="*/ 1094228 h 1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1341" h="1215590">
                  <a:moveTo>
                    <a:pt x="1030378" y="0"/>
                  </a:moveTo>
                  <a:lnTo>
                    <a:pt x="1131341" y="0"/>
                  </a:lnTo>
                  <a:lnTo>
                    <a:pt x="0" y="1215590"/>
                  </a:lnTo>
                  <a:lnTo>
                    <a:pt x="0" y="1094228"/>
                  </a:lnTo>
                  <a:close/>
                </a:path>
              </a:pathLst>
            </a:cu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等腰三角形 12"/>
          <p:cNvSpPr/>
          <p:nvPr>
            <p:custDataLst>
              <p:tags r:id="rId3"/>
            </p:custDataLst>
          </p:nvPr>
        </p:nvSpPr>
        <p:spPr>
          <a:xfrm rot="16200000">
            <a:off x="10938156" y="5604156"/>
            <a:ext cx="1558612" cy="94907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  <p:grpSp>
        <p:nvGrpSpPr>
          <p:cNvPr id="6" name="组合 5"/>
          <p:cNvGrpSpPr/>
          <p:nvPr>
            <p:custDataLst>
              <p:tags r:id="rId9"/>
            </p:custDataLst>
          </p:nvPr>
        </p:nvGrpSpPr>
        <p:grpSpPr>
          <a:xfrm>
            <a:off x="-357194" y="-430391"/>
            <a:ext cx="1844487" cy="1203457"/>
            <a:chOff x="-357194" y="-430391"/>
            <a:chExt cx="1844487" cy="1203457"/>
          </a:xfrm>
        </p:grpSpPr>
        <p:sp>
          <p:nvSpPr>
            <p:cNvPr id="19" name="任意多边形: 形状 18"/>
            <p:cNvSpPr/>
            <p:nvPr>
              <p:custDataLst>
                <p:tags r:id="rId10"/>
              </p:custDataLst>
            </p:nvPr>
          </p:nvSpPr>
          <p:spPr>
            <a:xfrm rot="8222120">
              <a:off x="-357194" y="62882"/>
              <a:ext cx="858853" cy="710184"/>
            </a:xfrm>
            <a:custGeom>
              <a:avLst/>
              <a:gdLst>
                <a:gd name="connsiteX0" fmla="*/ 197414 w 858853"/>
                <a:gd name="connsiteY0" fmla="*/ 710184 h 710184"/>
                <a:gd name="connsiteX1" fmla="*/ 0 w 858853"/>
                <a:gd name="connsiteY1" fmla="*/ 526320 h 710184"/>
                <a:gd name="connsiteX2" fmla="*/ 0 w 858853"/>
                <a:gd name="connsiteY2" fmla="*/ 0 h 710184"/>
                <a:gd name="connsiteX3" fmla="*/ 858853 w 858853"/>
                <a:gd name="connsiteY3" fmla="*/ 0 h 71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8853" h="710184">
                  <a:moveTo>
                    <a:pt x="197414" y="710184"/>
                  </a:moveTo>
                  <a:lnTo>
                    <a:pt x="0" y="526320"/>
                  </a:lnTo>
                  <a:lnTo>
                    <a:pt x="0" y="0"/>
                  </a:lnTo>
                  <a:lnTo>
                    <a:pt x="858853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11"/>
              </p:custDataLst>
            </p:nvPr>
          </p:nvSpPr>
          <p:spPr>
            <a:xfrm rot="13623192">
              <a:off x="594507" y="-462397"/>
              <a:ext cx="860779" cy="924792"/>
            </a:xfrm>
            <a:custGeom>
              <a:avLst/>
              <a:gdLst>
                <a:gd name="connsiteX0" fmla="*/ 860779 w 860779"/>
                <a:gd name="connsiteY0" fmla="*/ 0 h 924792"/>
                <a:gd name="connsiteX1" fmla="*/ 0 w 860779"/>
                <a:gd name="connsiteY1" fmla="*/ 924792 h 924792"/>
                <a:gd name="connsiteX2" fmla="*/ 0 w 860779"/>
                <a:gd name="connsiteY2" fmla="*/ 0 h 924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0779" h="924792">
                  <a:moveTo>
                    <a:pt x="860779" y="0"/>
                  </a:moveTo>
                  <a:lnTo>
                    <a:pt x="0" y="9247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grpSp>
        <p:nvGrpSpPr>
          <p:cNvPr id="6" name="组合 5"/>
          <p:cNvGrpSpPr/>
          <p:nvPr>
            <p:custDataLst>
              <p:tags r:id="rId9"/>
            </p:custDataLst>
          </p:nvPr>
        </p:nvGrpSpPr>
        <p:grpSpPr>
          <a:xfrm>
            <a:off x="10542860" y="-429535"/>
            <a:ext cx="2075980" cy="1248446"/>
            <a:chOff x="10542860" y="-429535"/>
            <a:chExt cx="2075980" cy="1248446"/>
          </a:xfrm>
        </p:grpSpPr>
        <p:sp>
          <p:nvSpPr>
            <p:cNvPr id="19" name="任意多边形: 形状 18"/>
            <p:cNvSpPr/>
            <p:nvPr>
              <p:custDataLst>
                <p:tags r:id="rId10"/>
              </p:custDataLst>
            </p:nvPr>
          </p:nvSpPr>
          <p:spPr>
            <a:xfrm rot="13377880" flipH="1">
              <a:off x="11567316" y="35461"/>
              <a:ext cx="1051524" cy="783450"/>
            </a:xfrm>
            <a:custGeom>
              <a:avLst/>
              <a:gdLst>
                <a:gd name="connsiteX0" fmla="*/ 0 w 1051524"/>
                <a:gd name="connsiteY0" fmla="*/ 485820 h 783450"/>
                <a:gd name="connsiteX1" fmla="*/ 319565 w 1051524"/>
                <a:gd name="connsiteY1" fmla="*/ 783450 h 783450"/>
                <a:gd name="connsiteX2" fmla="*/ 528592 w 1051524"/>
                <a:gd name="connsiteY2" fmla="*/ 561470 h 783450"/>
                <a:gd name="connsiteX3" fmla="*/ 1051524 w 1051524"/>
                <a:gd name="connsiteY3" fmla="*/ 0 h 783450"/>
                <a:gd name="connsiteX4" fmla="*/ 0 w 1051524"/>
                <a:gd name="connsiteY4" fmla="*/ 0 h 78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24" h="783450">
                  <a:moveTo>
                    <a:pt x="0" y="485820"/>
                  </a:moveTo>
                  <a:lnTo>
                    <a:pt x="319565" y="783450"/>
                  </a:lnTo>
                  <a:lnTo>
                    <a:pt x="528592" y="561470"/>
                  </a:lnTo>
                  <a:lnTo>
                    <a:pt x="10515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11"/>
              </p:custDataLst>
            </p:nvPr>
          </p:nvSpPr>
          <p:spPr>
            <a:xfrm rot="7976808" flipH="1">
              <a:off x="10574803" y="-461478"/>
              <a:ext cx="859070" cy="922956"/>
            </a:xfrm>
            <a:custGeom>
              <a:avLst/>
              <a:gdLst>
                <a:gd name="connsiteX0" fmla="*/ 0 w 859070"/>
                <a:gd name="connsiteY0" fmla="*/ 922956 h 922956"/>
                <a:gd name="connsiteX1" fmla="*/ 859070 w 859070"/>
                <a:gd name="connsiteY1" fmla="*/ 0 h 922956"/>
                <a:gd name="connsiteX2" fmla="*/ 0 w 859070"/>
                <a:gd name="connsiteY2" fmla="*/ 0 h 92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9070" h="922956">
                  <a:moveTo>
                    <a:pt x="0" y="922956"/>
                  </a:moveTo>
                  <a:lnTo>
                    <a:pt x="8590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6" name="组合 5"/>
          <p:cNvGrpSpPr/>
          <p:nvPr>
            <p:custDataLst>
              <p:tags r:id="rId6"/>
            </p:custDataLst>
          </p:nvPr>
        </p:nvGrpSpPr>
        <p:grpSpPr>
          <a:xfrm>
            <a:off x="10542860" y="-429535"/>
            <a:ext cx="2075980" cy="1248446"/>
            <a:chOff x="10542860" y="-429535"/>
            <a:chExt cx="2075980" cy="1248446"/>
          </a:xfrm>
        </p:grpSpPr>
        <p:sp>
          <p:nvSpPr>
            <p:cNvPr id="17" name="任意多边形: 形状 16"/>
            <p:cNvSpPr/>
            <p:nvPr>
              <p:custDataLst>
                <p:tags r:id="rId7"/>
              </p:custDataLst>
            </p:nvPr>
          </p:nvSpPr>
          <p:spPr>
            <a:xfrm rot="13377880" flipH="1">
              <a:off x="11567316" y="35461"/>
              <a:ext cx="1051524" cy="783450"/>
            </a:xfrm>
            <a:custGeom>
              <a:avLst/>
              <a:gdLst>
                <a:gd name="connsiteX0" fmla="*/ 0 w 1051524"/>
                <a:gd name="connsiteY0" fmla="*/ 485820 h 783450"/>
                <a:gd name="connsiteX1" fmla="*/ 319565 w 1051524"/>
                <a:gd name="connsiteY1" fmla="*/ 783450 h 783450"/>
                <a:gd name="connsiteX2" fmla="*/ 528592 w 1051524"/>
                <a:gd name="connsiteY2" fmla="*/ 561470 h 783450"/>
                <a:gd name="connsiteX3" fmla="*/ 1051524 w 1051524"/>
                <a:gd name="connsiteY3" fmla="*/ 0 h 783450"/>
                <a:gd name="connsiteX4" fmla="*/ 0 w 1051524"/>
                <a:gd name="connsiteY4" fmla="*/ 0 h 78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24" h="783450">
                  <a:moveTo>
                    <a:pt x="0" y="485820"/>
                  </a:moveTo>
                  <a:lnTo>
                    <a:pt x="319565" y="783450"/>
                  </a:lnTo>
                  <a:lnTo>
                    <a:pt x="528592" y="561470"/>
                  </a:lnTo>
                  <a:lnTo>
                    <a:pt x="10515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8"/>
              </p:custDataLst>
            </p:nvPr>
          </p:nvSpPr>
          <p:spPr>
            <a:xfrm rot="7976808" flipH="1">
              <a:off x="10574803" y="-461478"/>
              <a:ext cx="859070" cy="922956"/>
            </a:xfrm>
            <a:custGeom>
              <a:avLst/>
              <a:gdLst>
                <a:gd name="connsiteX0" fmla="*/ 0 w 859070"/>
                <a:gd name="connsiteY0" fmla="*/ 922956 h 922956"/>
                <a:gd name="connsiteX1" fmla="*/ 859070 w 859070"/>
                <a:gd name="connsiteY1" fmla="*/ 0 h 922956"/>
                <a:gd name="connsiteX2" fmla="*/ 0 w 859070"/>
                <a:gd name="connsiteY2" fmla="*/ 0 h 92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9070" h="922956">
                  <a:moveTo>
                    <a:pt x="0" y="922956"/>
                  </a:moveTo>
                  <a:lnTo>
                    <a:pt x="8590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11136630" y="5718810"/>
            <a:ext cx="1060450" cy="1139190"/>
            <a:chOff x="11060659" y="5642410"/>
            <a:chExt cx="1131341" cy="1215590"/>
          </a:xfrm>
        </p:grpSpPr>
        <p:sp>
          <p:nvSpPr>
            <p:cNvPr id="14" name="任意形状 10"/>
            <p:cNvSpPr/>
            <p:nvPr>
              <p:custDataLst>
                <p:tags r:id="rId3"/>
              </p:custDataLst>
            </p:nvPr>
          </p:nvSpPr>
          <p:spPr>
            <a:xfrm rot="10800000">
              <a:off x="11238370" y="5843227"/>
              <a:ext cx="953630" cy="1012725"/>
            </a:xfrm>
            <a:custGeom>
              <a:avLst/>
              <a:gdLst>
                <a:gd name="connsiteX0" fmla="*/ 0 w 5892890"/>
                <a:gd name="connsiteY0" fmla="*/ 0 h 6258061"/>
                <a:gd name="connsiteX1" fmla="*/ 5892890 w 5892890"/>
                <a:gd name="connsiteY1" fmla="*/ 0 h 6258061"/>
                <a:gd name="connsiteX2" fmla="*/ 0 w 5892890"/>
                <a:gd name="connsiteY2" fmla="*/ 6258061 h 625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2890" h="6258061">
                  <a:moveTo>
                    <a:pt x="0" y="0"/>
                  </a:moveTo>
                  <a:lnTo>
                    <a:pt x="5892890" y="0"/>
                  </a:lnTo>
                  <a:lnTo>
                    <a:pt x="0" y="625806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 rot="10800000">
              <a:off x="11060659" y="5642410"/>
              <a:ext cx="1131341" cy="1215590"/>
            </a:xfrm>
            <a:custGeom>
              <a:avLst/>
              <a:gdLst>
                <a:gd name="connsiteX0" fmla="*/ 1030378 w 1131341"/>
                <a:gd name="connsiteY0" fmla="*/ 0 h 1215590"/>
                <a:gd name="connsiteX1" fmla="*/ 1131341 w 1131341"/>
                <a:gd name="connsiteY1" fmla="*/ 0 h 1215590"/>
                <a:gd name="connsiteX2" fmla="*/ 0 w 1131341"/>
                <a:gd name="connsiteY2" fmla="*/ 1215590 h 1215590"/>
                <a:gd name="connsiteX3" fmla="*/ 0 w 1131341"/>
                <a:gd name="connsiteY3" fmla="*/ 1094228 h 1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1341" h="1215590">
                  <a:moveTo>
                    <a:pt x="1030378" y="0"/>
                  </a:moveTo>
                  <a:lnTo>
                    <a:pt x="1131341" y="0"/>
                  </a:lnTo>
                  <a:lnTo>
                    <a:pt x="0" y="1215590"/>
                  </a:lnTo>
                  <a:lnTo>
                    <a:pt x="0" y="1094228"/>
                  </a:lnTo>
                  <a:close/>
                </a:path>
              </a:pathLst>
            </a:cu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17" name="任意多边形: 形状 16"/>
          <p:cNvSpPr/>
          <p:nvPr>
            <p:custDataLst>
              <p:tags r:id="rId3"/>
            </p:custDataLst>
          </p:nvPr>
        </p:nvSpPr>
        <p:spPr>
          <a:xfrm rot="8222120">
            <a:off x="-418465" y="259715"/>
            <a:ext cx="837565" cy="899160"/>
          </a:xfrm>
          <a:custGeom>
            <a:avLst/>
            <a:gdLst>
              <a:gd name="connsiteX0" fmla="*/ 0 w 837395"/>
              <a:gd name="connsiteY0" fmla="*/ 899107 h 899107"/>
              <a:gd name="connsiteX1" fmla="*/ 0 w 837395"/>
              <a:gd name="connsiteY1" fmla="*/ 0 h 899107"/>
              <a:gd name="connsiteX2" fmla="*/ 837395 w 837395"/>
              <a:gd name="connsiteY2" fmla="*/ 0 h 89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7395" h="899107">
                <a:moveTo>
                  <a:pt x="0" y="899107"/>
                </a:moveTo>
                <a:lnTo>
                  <a:pt x="0" y="0"/>
                </a:lnTo>
                <a:lnTo>
                  <a:pt x="837395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任意多边形: 形状 14"/>
          <p:cNvSpPr/>
          <p:nvPr>
            <p:custDataLst>
              <p:tags r:id="rId4"/>
            </p:custDataLst>
          </p:nvPr>
        </p:nvSpPr>
        <p:spPr>
          <a:xfrm rot="13623192">
            <a:off x="596900" y="-949325"/>
            <a:ext cx="1767205" cy="1898650"/>
          </a:xfrm>
          <a:custGeom>
            <a:avLst/>
            <a:gdLst>
              <a:gd name="connsiteX0" fmla="*/ 1766938 w 1766938"/>
              <a:gd name="connsiteY0" fmla="*/ 0 h 1898341"/>
              <a:gd name="connsiteX1" fmla="*/ 0 w 1766938"/>
              <a:gd name="connsiteY1" fmla="*/ 1898341 h 1898341"/>
              <a:gd name="connsiteX2" fmla="*/ 0 w 1766938"/>
              <a:gd name="connsiteY2" fmla="*/ 0 h 189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6938" h="1898341">
                <a:moveTo>
                  <a:pt x="1766938" y="0"/>
                </a:moveTo>
                <a:lnTo>
                  <a:pt x="0" y="1898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任意多边形: 形状 24"/>
          <p:cNvSpPr/>
          <p:nvPr>
            <p:custDataLst>
              <p:tags r:id="rId5"/>
            </p:custDataLst>
          </p:nvPr>
        </p:nvSpPr>
        <p:spPr>
          <a:xfrm rot="19022120">
            <a:off x="11764010" y="5654040"/>
            <a:ext cx="893445" cy="959485"/>
          </a:xfrm>
          <a:custGeom>
            <a:avLst/>
            <a:gdLst>
              <a:gd name="connsiteX0" fmla="*/ 893512 w 893512"/>
              <a:gd name="connsiteY0" fmla="*/ 0 h 959359"/>
              <a:gd name="connsiteX1" fmla="*/ 0 w 893512"/>
              <a:gd name="connsiteY1" fmla="*/ 959359 h 959359"/>
              <a:gd name="connsiteX2" fmla="*/ 0 w 893512"/>
              <a:gd name="connsiteY2" fmla="*/ 0 h 959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3512" h="959359">
                <a:moveTo>
                  <a:pt x="893512" y="0"/>
                </a:moveTo>
                <a:lnTo>
                  <a:pt x="0" y="9593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任意多边形: 形状 26"/>
          <p:cNvSpPr/>
          <p:nvPr>
            <p:custDataLst>
              <p:tags r:id="rId6"/>
            </p:custDataLst>
          </p:nvPr>
        </p:nvSpPr>
        <p:spPr>
          <a:xfrm rot="2823192">
            <a:off x="9792970" y="5895975"/>
            <a:ext cx="1791335" cy="1924685"/>
          </a:xfrm>
          <a:custGeom>
            <a:avLst/>
            <a:gdLst>
              <a:gd name="connsiteX0" fmla="*/ 0 w 1791226"/>
              <a:gd name="connsiteY0" fmla="*/ 0 h 1924434"/>
              <a:gd name="connsiteX1" fmla="*/ 1791226 w 1791226"/>
              <a:gd name="connsiteY1" fmla="*/ 0 h 1924434"/>
              <a:gd name="connsiteX2" fmla="*/ 0 w 1791226"/>
              <a:gd name="connsiteY2" fmla="*/ 1924434 h 192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1226" h="1924434">
                <a:moveTo>
                  <a:pt x="0" y="0"/>
                </a:moveTo>
                <a:lnTo>
                  <a:pt x="1791226" y="0"/>
                </a:lnTo>
                <a:lnTo>
                  <a:pt x="0" y="192443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kumimoji="0" lang="zh-CN" altLang="en-US" sz="18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sz="1400" u="none" strike="noStrike" kern="1200" cap="none" spc="150" normalizeH="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>
            <p:custDataLst>
              <p:tags r:id="rId2"/>
            </p:custDataLst>
          </p:nvPr>
        </p:nvSpPr>
        <p:spPr>
          <a:xfrm>
            <a:off x="4790259" y="1234250"/>
            <a:ext cx="2423341" cy="242334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3"/>
            </p:custDataLst>
          </p:nvPr>
        </p:nvSpPr>
        <p:spPr>
          <a:xfrm>
            <a:off x="4906073" y="1355009"/>
            <a:ext cx="2183387" cy="2183387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三角形 9"/>
          <p:cNvSpPr/>
          <p:nvPr>
            <p:custDataLst>
              <p:tags r:id="rId4"/>
            </p:custDataLst>
          </p:nvPr>
        </p:nvSpPr>
        <p:spPr>
          <a:xfrm>
            <a:off x="5100055" y="6184900"/>
            <a:ext cx="1989405" cy="6731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3672506" y="3880203"/>
            <a:ext cx="4846987" cy="701566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3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3672506" y="4623809"/>
            <a:ext cx="4846987" cy="801846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9024333" y="4200077"/>
            <a:ext cx="2186667" cy="505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任意形状 51"/>
          <p:cNvSpPr/>
          <p:nvPr userDrawn="1">
            <p:custDataLst>
              <p:tags r:id="rId3"/>
            </p:custDataLst>
          </p:nvPr>
        </p:nvSpPr>
        <p:spPr>
          <a:xfrm>
            <a:off x="-17198" y="4567500"/>
            <a:ext cx="5832031" cy="2304789"/>
          </a:xfrm>
          <a:custGeom>
            <a:avLst/>
            <a:gdLst>
              <a:gd name="connsiteX0" fmla="*/ 2139912 w 5832031"/>
              <a:gd name="connsiteY0" fmla="*/ 0 h 2304789"/>
              <a:gd name="connsiteX1" fmla="*/ 5832031 w 5832031"/>
              <a:gd name="connsiteY1" fmla="*/ 2304789 h 2304789"/>
              <a:gd name="connsiteX2" fmla="*/ 0 w 5832031"/>
              <a:gd name="connsiteY2" fmla="*/ 2304789 h 230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32031" h="2304789">
                <a:moveTo>
                  <a:pt x="2139912" y="0"/>
                </a:moveTo>
                <a:lnTo>
                  <a:pt x="5832031" y="2304789"/>
                </a:lnTo>
                <a:lnTo>
                  <a:pt x="0" y="23047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任意形状 41"/>
          <p:cNvSpPr/>
          <p:nvPr userDrawn="1">
            <p:custDataLst>
              <p:tags r:id="rId4"/>
            </p:custDataLst>
          </p:nvPr>
        </p:nvSpPr>
        <p:spPr>
          <a:xfrm>
            <a:off x="0" y="1"/>
            <a:ext cx="5892890" cy="6258061"/>
          </a:xfrm>
          <a:custGeom>
            <a:avLst/>
            <a:gdLst>
              <a:gd name="connsiteX0" fmla="*/ 0 w 5892890"/>
              <a:gd name="connsiteY0" fmla="*/ 0 h 6258061"/>
              <a:gd name="connsiteX1" fmla="*/ 5892890 w 5892890"/>
              <a:gd name="connsiteY1" fmla="*/ 0 h 6258061"/>
              <a:gd name="connsiteX2" fmla="*/ 0 w 5892890"/>
              <a:gd name="connsiteY2" fmla="*/ 6258061 h 625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2890" h="6258061">
                <a:moveTo>
                  <a:pt x="0" y="0"/>
                </a:moveTo>
                <a:lnTo>
                  <a:pt x="5892890" y="0"/>
                </a:lnTo>
                <a:lnTo>
                  <a:pt x="0" y="62580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11901489" y="2349609"/>
            <a:ext cx="290512" cy="14144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任意形状 37"/>
          <p:cNvSpPr/>
          <p:nvPr userDrawn="1">
            <p:custDataLst>
              <p:tags r:id="rId6"/>
            </p:custDataLst>
          </p:nvPr>
        </p:nvSpPr>
        <p:spPr>
          <a:xfrm>
            <a:off x="-1" y="7829"/>
            <a:ext cx="6381419" cy="6856631"/>
          </a:xfrm>
          <a:custGeom>
            <a:avLst/>
            <a:gdLst>
              <a:gd name="connsiteX0" fmla="*/ 6019832 w 6381419"/>
              <a:gd name="connsiteY0" fmla="*/ 0 h 6856631"/>
              <a:gd name="connsiteX1" fmla="*/ 6381419 w 6381419"/>
              <a:gd name="connsiteY1" fmla="*/ 0 h 6856631"/>
              <a:gd name="connsiteX2" fmla="*/ 0 w 6381419"/>
              <a:gd name="connsiteY2" fmla="*/ 6856631 h 6856631"/>
              <a:gd name="connsiteX3" fmla="*/ 0 w 6381419"/>
              <a:gd name="connsiteY3" fmla="*/ 6392869 h 6856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419" h="6856631">
                <a:moveTo>
                  <a:pt x="6019832" y="0"/>
                </a:moveTo>
                <a:lnTo>
                  <a:pt x="6381419" y="0"/>
                </a:lnTo>
                <a:lnTo>
                  <a:pt x="0" y="6856631"/>
                </a:lnTo>
                <a:lnTo>
                  <a:pt x="0" y="6392869"/>
                </a:ln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6557691" y="4199625"/>
            <a:ext cx="2186667" cy="505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任意形状 53"/>
          <p:cNvSpPr/>
          <p:nvPr userDrawn="1">
            <p:custDataLst>
              <p:tags r:id="rId8"/>
            </p:custDataLst>
          </p:nvPr>
        </p:nvSpPr>
        <p:spPr>
          <a:xfrm>
            <a:off x="2233254" y="4279555"/>
            <a:ext cx="4357347" cy="2592735"/>
          </a:xfrm>
          <a:custGeom>
            <a:avLst/>
            <a:gdLst>
              <a:gd name="connsiteX0" fmla="*/ 193742 w 4357347"/>
              <a:gd name="connsiteY0" fmla="*/ 0 h 2592735"/>
              <a:gd name="connsiteX1" fmla="*/ 4357347 w 4357347"/>
              <a:gd name="connsiteY1" fmla="*/ 2592735 h 2592735"/>
              <a:gd name="connsiteX2" fmla="*/ 3812402 w 4357347"/>
              <a:gd name="connsiteY2" fmla="*/ 2592735 h 2592735"/>
              <a:gd name="connsiteX3" fmla="*/ 0 w 4357347"/>
              <a:gd name="connsiteY3" fmla="*/ 218700 h 2592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7347" h="2592735">
                <a:moveTo>
                  <a:pt x="193742" y="0"/>
                </a:moveTo>
                <a:lnTo>
                  <a:pt x="4357347" y="2592735"/>
                </a:lnTo>
                <a:lnTo>
                  <a:pt x="3812402" y="2592735"/>
                </a:lnTo>
                <a:lnTo>
                  <a:pt x="0" y="218700"/>
                </a:ln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椭圆 13"/>
          <p:cNvSpPr/>
          <p:nvPr userDrawn="1">
            <p:custDataLst>
              <p:tags r:id="rId9"/>
            </p:custDataLst>
          </p:nvPr>
        </p:nvSpPr>
        <p:spPr>
          <a:xfrm>
            <a:off x="1414244" y="1945960"/>
            <a:ext cx="2966080" cy="296608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5" name="图形 14" descr="书架上的书籍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29409" y="2722427"/>
            <a:ext cx="1413146" cy="1413146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6"/>
            </p:custDataLst>
          </p:nvPr>
        </p:nvSpPr>
        <p:spPr>
          <a:xfrm>
            <a:off x="4819651" y="2115129"/>
            <a:ext cx="6506418" cy="1302544"/>
          </a:xfrm>
        </p:spPr>
        <p:txBody>
          <a:bodyPr lIns="90000" tIns="46800" rIns="90000" bIns="0" anchor="b" anchorCtr="0">
            <a:normAutofit/>
          </a:bodyPr>
          <a:lstStyle>
            <a:lvl1pPr algn="r">
              <a:defRPr sz="6600" u="none" strike="noStrike" kern="1200" cap="none" spc="6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7"/>
            </p:custDataLst>
          </p:nvPr>
        </p:nvSpPr>
        <p:spPr>
          <a:xfrm>
            <a:off x="4819651" y="3468474"/>
            <a:ext cx="6506417" cy="658293"/>
          </a:xfrm>
        </p:spPr>
        <p:txBody>
          <a:bodyPr lIns="90000" tIns="0" rIns="90000" bIns="46800">
            <a:normAutofit/>
          </a:bodyPr>
          <a:lstStyle>
            <a:lvl1pPr marL="0" indent="0" algn="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8"/>
            </p:custDataLst>
          </p:nvPr>
        </p:nvSpPr>
        <p:spPr>
          <a:xfrm>
            <a:off x="6670040" y="4218305"/>
            <a:ext cx="1976755" cy="467995"/>
          </a:xfrm>
        </p:spPr>
        <p:txBody>
          <a:bodyPr lIns="90000" tIns="46800" rIns="90000" bIns="468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  <p:custDataLst>
              <p:tags r:id="rId19"/>
            </p:custDataLst>
          </p:nvPr>
        </p:nvSpPr>
        <p:spPr>
          <a:xfrm>
            <a:off x="9137015" y="4218940"/>
            <a:ext cx="1976755" cy="467995"/>
          </a:xfrm>
        </p:spPr>
        <p:txBody>
          <a:bodyPr lIns="90000" tIns="46800" rIns="90000" bIns="468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 userDrawn="1">
            <p:custDataLst>
              <p:tags r:id="rId2"/>
            </p:custDataLst>
          </p:nvPr>
        </p:nvSpPr>
        <p:spPr>
          <a:xfrm>
            <a:off x="4790259" y="1234250"/>
            <a:ext cx="2423341" cy="242334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 userDrawn="1">
            <p:custDataLst>
              <p:tags r:id="rId3"/>
            </p:custDataLst>
          </p:nvPr>
        </p:nvSpPr>
        <p:spPr>
          <a:xfrm>
            <a:off x="4906073" y="1355009"/>
            <a:ext cx="2183387" cy="2183387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三角形 9"/>
          <p:cNvSpPr/>
          <p:nvPr userDrawn="1">
            <p:custDataLst>
              <p:tags r:id="rId4"/>
            </p:custDataLst>
          </p:nvPr>
        </p:nvSpPr>
        <p:spPr>
          <a:xfrm>
            <a:off x="5100055" y="6184900"/>
            <a:ext cx="1989405" cy="6731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3672506" y="3880203"/>
            <a:ext cx="4846987" cy="701566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3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3672506" y="4623809"/>
            <a:ext cx="4846987" cy="801846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6311900"/>
            <a:ext cx="12192000" cy="546100"/>
            <a:chOff x="0" y="6311900"/>
            <a:chExt cx="12192000" cy="5461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0" y="6667500"/>
              <a:ext cx="12192000" cy="190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三角形 9"/>
            <p:cNvSpPr/>
            <p:nvPr>
              <p:custDataLst>
                <p:tags r:id="rId4"/>
              </p:custDataLst>
            </p:nvPr>
          </p:nvSpPr>
          <p:spPr>
            <a:xfrm>
              <a:off x="5196194" y="6311900"/>
              <a:ext cx="1712587" cy="5461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-1" y="2"/>
            <a:ext cx="1669953" cy="1796360"/>
            <a:chOff x="-1" y="2"/>
            <a:chExt cx="1669953" cy="1796360"/>
          </a:xfrm>
        </p:grpSpPr>
        <p:sp>
          <p:nvSpPr>
            <p:cNvPr id="7" name="任意形状 6"/>
            <p:cNvSpPr/>
            <p:nvPr>
              <p:custDataLst>
                <p:tags r:id="rId3"/>
              </p:custDataLst>
            </p:nvPr>
          </p:nvSpPr>
          <p:spPr>
            <a:xfrm>
              <a:off x="-1" y="2"/>
              <a:ext cx="1542110" cy="1637672"/>
            </a:xfrm>
            <a:custGeom>
              <a:avLst/>
              <a:gdLst>
                <a:gd name="connsiteX0" fmla="*/ 0 w 5892890"/>
                <a:gd name="connsiteY0" fmla="*/ 0 h 6258061"/>
                <a:gd name="connsiteX1" fmla="*/ 5892890 w 5892890"/>
                <a:gd name="connsiteY1" fmla="*/ 0 h 6258061"/>
                <a:gd name="connsiteX2" fmla="*/ 0 w 5892890"/>
                <a:gd name="connsiteY2" fmla="*/ 6258061 h 625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2890" h="6258061">
                  <a:moveTo>
                    <a:pt x="0" y="0"/>
                  </a:moveTo>
                  <a:lnTo>
                    <a:pt x="5892890" y="0"/>
                  </a:lnTo>
                  <a:lnTo>
                    <a:pt x="0" y="62580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" name="任意形状 7"/>
            <p:cNvSpPr/>
            <p:nvPr>
              <p:custDataLst>
                <p:tags r:id="rId4"/>
              </p:custDataLst>
            </p:nvPr>
          </p:nvSpPr>
          <p:spPr>
            <a:xfrm>
              <a:off x="-1" y="2051"/>
              <a:ext cx="1669953" cy="1794311"/>
            </a:xfrm>
            <a:custGeom>
              <a:avLst/>
              <a:gdLst>
                <a:gd name="connsiteX0" fmla="*/ 6019832 w 6381419"/>
                <a:gd name="connsiteY0" fmla="*/ 0 h 6856631"/>
                <a:gd name="connsiteX1" fmla="*/ 6381419 w 6381419"/>
                <a:gd name="connsiteY1" fmla="*/ 0 h 6856631"/>
                <a:gd name="connsiteX2" fmla="*/ 0 w 6381419"/>
                <a:gd name="connsiteY2" fmla="*/ 6856631 h 6856631"/>
                <a:gd name="connsiteX3" fmla="*/ 0 w 6381419"/>
                <a:gd name="connsiteY3" fmla="*/ 6392869 h 6856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419" h="6856631">
                  <a:moveTo>
                    <a:pt x="6019832" y="0"/>
                  </a:moveTo>
                  <a:lnTo>
                    <a:pt x="6381419" y="0"/>
                  </a:lnTo>
                  <a:lnTo>
                    <a:pt x="0" y="6856631"/>
                  </a:lnTo>
                  <a:lnTo>
                    <a:pt x="0" y="6392869"/>
                  </a:lnTo>
                  <a:close/>
                </a:path>
              </a:pathLst>
            </a:cu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2" name="组合 11"/>
          <p:cNvGrpSpPr/>
          <p:nvPr userDrawn="1">
            <p:custDataLst>
              <p:tags r:id="rId5"/>
            </p:custDataLst>
          </p:nvPr>
        </p:nvGrpSpPr>
        <p:grpSpPr>
          <a:xfrm>
            <a:off x="10522047" y="5061640"/>
            <a:ext cx="1669953" cy="1796360"/>
            <a:chOff x="10522047" y="5061640"/>
            <a:chExt cx="1669953" cy="1796360"/>
          </a:xfrm>
        </p:grpSpPr>
        <p:sp>
          <p:nvSpPr>
            <p:cNvPr id="10" name="任意形状 10"/>
            <p:cNvSpPr/>
            <p:nvPr>
              <p:custDataLst>
                <p:tags r:id="rId6"/>
              </p:custDataLst>
            </p:nvPr>
          </p:nvSpPr>
          <p:spPr>
            <a:xfrm rot="10800000">
              <a:off x="10649890" y="5220328"/>
              <a:ext cx="1542110" cy="1637672"/>
            </a:xfrm>
            <a:custGeom>
              <a:avLst/>
              <a:gdLst>
                <a:gd name="connsiteX0" fmla="*/ 0 w 5892890"/>
                <a:gd name="connsiteY0" fmla="*/ 0 h 6258061"/>
                <a:gd name="connsiteX1" fmla="*/ 5892890 w 5892890"/>
                <a:gd name="connsiteY1" fmla="*/ 0 h 6258061"/>
                <a:gd name="connsiteX2" fmla="*/ 0 w 5892890"/>
                <a:gd name="connsiteY2" fmla="*/ 6258061 h 625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2890" h="6258061">
                  <a:moveTo>
                    <a:pt x="0" y="0"/>
                  </a:moveTo>
                  <a:lnTo>
                    <a:pt x="5892890" y="0"/>
                  </a:lnTo>
                  <a:lnTo>
                    <a:pt x="0" y="62580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任意形状 11"/>
            <p:cNvSpPr/>
            <p:nvPr>
              <p:custDataLst>
                <p:tags r:id="rId7"/>
              </p:custDataLst>
            </p:nvPr>
          </p:nvSpPr>
          <p:spPr>
            <a:xfrm rot="10800000">
              <a:off x="10522047" y="5061640"/>
              <a:ext cx="1669953" cy="1794311"/>
            </a:xfrm>
            <a:custGeom>
              <a:avLst/>
              <a:gdLst>
                <a:gd name="connsiteX0" fmla="*/ 6019832 w 6381419"/>
                <a:gd name="connsiteY0" fmla="*/ 0 h 6856631"/>
                <a:gd name="connsiteX1" fmla="*/ 6381419 w 6381419"/>
                <a:gd name="connsiteY1" fmla="*/ 0 h 6856631"/>
                <a:gd name="connsiteX2" fmla="*/ 0 w 6381419"/>
                <a:gd name="connsiteY2" fmla="*/ 6856631 h 6856631"/>
                <a:gd name="connsiteX3" fmla="*/ 0 w 6381419"/>
                <a:gd name="connsiteY3" fmla="*/ 6392869 h 6856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419" h="6856631">
                  <a:moveTo>
                    <a:pt x="6019832" y="0"/>
                  </a:moveTo>
                  <a:lnTo>
                    <a:pt x="6381419" y="0"/>
                  </a:lnTo>
                  <a:lnTo>
                    <a:pt x="0" y="6856631"/>
                  </a:lnTo>
                  <a:lnTo>
                    <a:pt x="0" y="6392869"/>
                  </a:lnTo>
                  <a:close/>
                </a:path>
              </a:pathLst>
            </a:cu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8"/>
            </p:custDataLst>
          </p:nvPr>
        </p:nvSpPr>
        <p:spPr>
          <a:xfrm>
            <a:off x="1330036" y="443230"/>
            <a:ext cx="10192083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6311900"/>
            <a:ext cx="12192000" cy="546100"/>
            <a:chOff x="0" y="6311900"/>
            <a:chExt cx="12192000" cy="5461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0" y="6667500"/>
              <a:ext cx="12192000" cy="190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三角形 9"/>
            <p:cNvSpPr/>
            <p:nvPr>
              <p:custDataLst>
                <p:tags r:id="rId4"/>
              </p:custDataLst>
            </p:nvPr>
          </p:nvSpPr>
          <p:spPr>
            <a:xfrm>
              <a:off x="5196194" y="6311900"/>
              <a:ext cx="1712587" cy="5461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三角形 6"/>
          <p:cNvSpPr/>
          <p:nvPr userDrawn="1">
            <p:custDataLst>
              <p:tags r:id="rId2"/>
            </p:custDataLst>
          </p:nvPr>
        </p:nvSpPr>
        <p:spPr>
          <a:xfrm rot="16200000">
            <a:off x="8697300" y="3185131"/>
            <a:ext cx="597628" cy="49162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三角形 7"/>
          <p:cNvSpPr/>
          <p:nvPr userDrawn="1">
            <p:custDataLst>
              <p:tags r:id="rId3"/>
            </p:custDataLst>
          </p:nvPr>
        </p:nvSpPr>
        <p:spPr>
          <a:xfrm rot="12600000">
            <a:off x="2790426" y="3250546"/>
            <a:ext cx="597628" cy="49162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3396248" y="2830779"/>
            <a:ext cx="5354053" cy="1200329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3396248" y="4070350"/>
            <a:ext cx="5354053" cy="460375"/>
          </a:xfrm>
        </p:spPr>
        <p:txBody>
          <a:bodyPr lIns="90000" tIns="0" rIns="90000" bIns="46800"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2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7" name="组合 6"/>
          <p:cNvGrpSpPr/>
          <p:nvPr userDrawn="1">
            <p:custDataLst>
              <p:tags r:id="rId6"/>
            </p:custDataLst>
          </p:nvPr>
        </p:nvGrpSpPr>
        <p:grpSpPr>
          <a:xfrm rot="0">
            <a:off x="11136630" y="5718810"/>
            <a:ext cx="1060450" cy="1139190"/>
            <a:chOff x="11136630" y="5718810"/>
            <a:chExt cx="1060450" cy="1139190"/>
          </a:xfrm>
        </p:grpSpPr>
        <p:sp>
          <p:nvSpPr>
            <p:cNvPr id="23" name="任意形状 10"/>
            <p:cNvSpPr/>
            <p:nvPr>
              <p:custDataLst>
                <p:tags r:id="rId7"/>
              </p:custDataLst>
            </p:nvPr>
          </p:nvSpPr>
          <p:spPr>
            <a:xfrm rot="10800000">
              <a:off x="11303205" y="5907006"/>
              <a:ext cx="893875" cy="949075"/>
            </a:xfrm>
            <a:custGeom>
              <a:avLst/>
              <a:gdLst>
                <a:gd name="connsiteX0" fmla="*/ 0 w 5892890"/>
                <a:gd name="connsiteY0" fmla="*/ 0 h 6258061"/>
                <a:gd name="connsiteX1" fmla="*/ 5892890 w 5892890"/>
                <a:gd name="connsiteY1" fmla="*/ 0 h 6258061"/>
                <a:gd name="connsiteX2" fmla="*/ 0 w 5892890"/>
                <a:gd name="connsiteY2" fmla="*/ 6258061 h 625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2890" h="6258061">
                  <a:moveTo>
                    <a:pt x="0" y="0"/>
                  </a:moveTo>
                  <a:lnTo>
                    <a:pt x="5892890" y="0"/>
                  </a:lnTo>
                  <a:lnTo>
                    <a:pt x="0" y="62580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任意多边形: 形状 23"/>
            <p:cNvSpPr/>
            <p:nvPr>
              <p:custDataLst>
                <p:tags r:id="rId8"/>
              </p:custDataLst>
            </p:nvPr>
          </p:nvSpPr>
          <p:spPr>
            <a:xfrm rot="10800000">
              <a:off x="11136630" y="5718810"/>
              <a:ext cx="1060450" cy="1139190"/>
            </a:xfrm>
            <a:custGeom>
              <a:avLst/>
              <a:gdLst>
                <a:gd name="connsiteX0" fmla="*/ 1030378 w 1131341"/>
                <a:gd name="connsiteY0" fmla="*/ 0 h 1215590"/>
                <a:gd name="connsiteX1" fmla="*/ 1131341 w 1131341"/>
                <a:gd name="connsiteY1" fmla="*/ 0 h 1215590"/>
                <a:gd name="connsiteX2" fmla="*/ 0 w 1131341"/>
                <a:gd name="connsiteY2" fmla="*/ 1215590 h 1215590"/>
                <a:gd name="connsiteX3" fmla="*/ 0 w 1131341"/>
                <a:gd name="connsiteY3" fmla="*/ 1094228 h 1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1341" h="1215590">
                  <a:moveTo>
                    <a:pt x="1030378" y="0"/>
                  </a:moveTo>
                  <a:lnTo>
                    <a:pt x="1131341" y="0"/>
                  </a:lnTo>
                  <a:lnTo>
                    <a:pt x="0" y="1215590"/>
                  </a:lnTo>
                  <a:lnTo>
                    <a:pt x="0" y="1094228"/>
                  </a:lnTo>
                  <a:close/>
                </a:path>
              </a:pathLst>
            </a:cu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6" name="组合 5"/>
          <p:cNvGrpSpPr/>
          <p:nvPr userDrawn="1">
            <p:custDataLst>
              <p:tags r:id="rId9"/>
            </p:custDataLst>
          </p:nvPr>
        </p:nvGrpSpPr>
        <p:grpSpPr>
          <a:xfrm rot="0">
            <a:off x="0" y="1905"/>
            <a:ext cx="1060450" cy="1139190"/>
            <a:chOff x="0" y="1905"/>
            <a:chExt cx="1060450" cy="1139190"/>
          </a:xfrm>
        </p:grpSpPr>
        <p:sp>
          <p:nvSpPr>
            <p:cNvPr id="20" name="任意形状 6"/>
            <p:cNvSpPr/>
            <p:nvPr>
              <p:custDataLst>
                <p:tags r:id="rId10"/>
              </p:custDataLst>
            </p:nvPr>
          </p:nvSpPr>
          <p:spPr>
            <a:xfrm>
              <a:off x="0" y="1905"/>
              <a:ext cx="893874" cy="949075"/>
            </a:xfrm>
            <a:custGeom>
              <a:avLst/>
              <a:gdLst>
                <a:gd name="connsiteX0" fmla="*/ 0 w 5892890"/>
                <a:gd name="connsiteY0" fmla="*/ 0 h 6258061"/>
                <a:gd name="connsiteX1" fmla="*/ 5892890 w 5892890"/>
                <a:gd name="connsiteY1" fmla="*/ 0 h 6258061"/>
                <a:gd name="connsiteX2" fmla="*/ 0 w 5892890"/>
                <a:gd name="connsiteY2" fmla="*/ 6258061 h 625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2890" h="6258061">
                  <a:moveTo>
                    <a:pt x="0" y="0"/>
                  </a:moveTo>
                  <a:lnTo>
                    <a:pt x="5892890" y="0"/>
                  </a:lnTo>
                  <a:lnTo>
                    <a:pt x="0" y="62580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" name="任意多边形: 形状 20"/>
            <p:cNvSpPr/>
            <p:nvPr>
              <p:custDataLst>
                <p:tags r:id="rId11"/>
              </p:custDataLst>
            </p:nvPr>
          </p:nvSpPr>
          <p:spPr>
            <a:xfrm>
              <a:off x="1" y="1905"/>
              <a:ext cx="1060449" cy="1139190"/>
            </a:xfrm>
            <a:custGeom>
              <a:avLst/>
              <a:gdLst>
                <a:gd name="connsiteX0" fmla="*/ 1030378 w 1131341"/>
                <a:gd name="connsiteY0" fmla="*/ 0 h 1215590"/>
                <a:gd name="connsiteX1" fmla="*/ 1131341 w 1131341"/>
                <a:gd name="connsiteY1" fmla="*/ 0 h 1215590"/>
                <a:gd name="connsiteX2" fmla="*/ 0 w 1131341"/>
                <a:gd name="connsiteY2" fmla="*/ 1215590 h 1215590"/>
                <a:gd name="connsiteX3" fmla="*/ 0 w 1131341"/>
                <a:gd name="connsiteY3" fmla="*/ 1094228 h 1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1341" h="1215590">
                  <a:moveTo>
                    <a:pt x="1030378" y="0"/>
                  </a:moveTo>
                  <a:lnTo>
                    <a:pt x="1131341" y="0"/>
                  </a:lnTo>
                  <a:lnTo>
                    <a:pt x="0" y="1215590"/>
                  </a:lnTo>
                  <a:lnTo>
                    <a:pt x="0" y="1094228"/>
                  </a:lnTo>
                  <a:close/>
                </a:path>
              </a:pathLst>
            </a:cu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等腰三角形 12"/>
          <p:cNvSpPr/>
          <p:nvPr userDrawn="1">
            <p:custDataLst>
              <p:tags r:id="rId3"/>
            </p:custDataLst>
          </p:nvPr>
        </p:nvSpPr>
        <p:spPr>
          <a:xfrm rot="16200000">
            <a:off x="10938156" y="5604156"/>
            <a:ext cx="1558612" cy="94907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>
            <p:custDataLst>
              <p:tags r:id="rId9"/>
            </p:custDataLst>
          </p:nvPr>
        </p:nvGrpSpPr>
        <p:grpSpPr>
          <a:xfrm>
            <a:off x="-357194" y="-430391"/>
            <a:ext cx="1844487" cy="1203457"/>
            <a:chOff x="-357194" y="-430391"/>
            <a:chExt cx="1844487" cy="1203457"/>
          </a:xfrm>
        </p:grpSpPr>
        <p:sp>
          <p:nvSpPr>
            <p:cNvPr id="19" name="任意多边形: 形状 18"/>
            <p:cNvSpPr/>
            <p:nvPr>
              <p:custDataLst>
                <p:tags r:id="rId10"/>
              </p:custDataLst>
            </p:nvPr>
          </p:nvSpPr>
          <p:spPr>
            <a:xfrm rot="8222120">
              <a:off x="-357194" y="62882"/>
              <a:ext cx="858853" cy="710184"/>
            </a:xfrm>
            <a:custGeom>
              <a:avLst/>
              <a:gdLst>
                <a:gd name="connsiteX0" fmla="*/ 197414 w 858853"/>
                <a:gd name="connsiteY0" fmla="*/ 710184 h 710184"/>
                <a:gd name="connsiteX1" fmla="*/ 0 w 858853"/>
                <a:gd name="connsiteY1" fmla="*/ 526320 h 710184"/>
                <a:gd name="connsiteX2" fmla="*/ 0 w 858853"/>
                <a:gd name="connsiteY2" fmla="*/ 0 h 710184"/>
                <a:gd name="connsiteX3" fmla="*/ 858853 w 858853"/>
                <a:gd name="connsiteY3" fmla="*/ 0 h 71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8853" h="710184">
                  <a:moveTo>
                    <a:pt x="197414" y="710184"/>
                  </a:moveTo>
                  <a:lnTo>
                    <a:pt x="0" y="526320"/>
                  </a:lnTo>
                  <a:lnTo>
                    <a:pt x="0" y="0"/>
                  </a:lnTo>
                  <a:lnTo>
                    <a:pt x="858853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11"/>
              </p:custDataLst>
            </p:nvPr>
          </p:nvSpPr>
          <p:spPr>
            <a:xfrm rot="13623192">
              <a:off x="594507" y="-462397"/>
              <a:ext cx="860779" cy="924792"/>
            </a:xfrm>
            <a:custGeom>
              <a:avLst/>
              <a:gdLst>
                <a:gd name="connsiteX0" fmla="*/ 860779 w 860779"/>
                <a:gd name="connsiteY0" fmla="*/ 0 h 924792"/>
                <a:gd name="connsiteX1" fmla="*/ 0 w 860779"/>
                <a:gd name="connsiteY1" fmla="*/ 924792 h 924792"/>
                <a:gd name="connsiteX2" fmla="*/ 0 w 860779"/>
                <a:gd name="connsiteY2" fmla="*/ 0 h 924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0779" h="924792">
                  <a:moveTo>
                    <a:pt x="860779" y="0"/>
                  </a:moveTo>
                  <a:lnTo>
                    <a:pt x="0" y="9247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>
            <p:custDataLst>
              <p:tags r:id="rId9"/>
            </p:custDataLst>
          </p:nvPr>
        </p:nvGrpSpPr>
        <p:grpSpPr>
          <a:xfrm>
            <a:off x="10542860" y="-429535"/>
            <a:ext cx="2075980" cy="1248446"/>
            <a:chOff x="10542860" y="-429535"/>
            <a:chExt cx="2075980" cy="1248446"/>
          </a:xfrm>
        </p:grpSpPr>
        <p:sp>
          <p:nvSpPr>
            <p:cNvPr id="19" name="任意多边形: 形状 18"/>
            <p:cNvSpPr/>
            <p:nvPr>
              <p:custDataLst>
                <p:tags r:id="rId10"/>
              </p:custDataLst>
            </p:nvPr>
          </p:nvSpPr>
          <p:spPr>
            <a:xfrm rot="13377880" flipH="1">
              <a:off x="11567316" y="35461"/>
              <a:ext cx="1051524" cy="783450"/>
            </a:xfrm>
            <a:custGeom>
              <a:avLst/>
              <a:gdLst>
                <a:gd name="connsiteX0" fmla="*/ 0 w 1051524"/>
                <a:gd name="connsiteY0" fmla="*/ 485820 h 783450"/>
                <a:gd name="connsiteX1" fmla="*/ 319565 w 1051524"/>
                <a:gd name="connsiteY1" fmla="*/ 783450 h 783450"/>
                <a:gd name="connsiteX2" fmla="*/ 528592 w 1051524"/>
                <a:gd name="connsiteY2" fmla="*/ 561470 h 783450"/>
                <a:gd name="connsiteX3" fmla="*/ 1051524 w 1051524"/>
                <a:gd name="connsiteY3" fmla="*/ 0 h 783450"/>
                <a:gd name="connsiteX4" fmla="*/ 0 w 1051524"/>
                <a:gd name="connsiteY4" fmla="*/ 0 h 78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24" h="783450">
                  <a:moveTo>
                    <a:pt x="0" y="485820"/>
                  </a:moveTo>
                  <a:lnTo>
                    <a:pt x="319565" y="783450"/>
                  </a:lnTo>
                  <a:lnTo>
                    <a:pt x="528592" y="561470"/>
                  </a:lnTo>
                  <a:lnTo>
                    <a:pt x="10515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11"/>
              </p:custDataLst>
            </p:nvPr>
          </p:nvSpPr>
          <p:spPr>
            <a:xfrm rot="7976808" flipH="1">
              <a:off x="10574803" y="-461478"/>
              <a:ext cx="859070" cy="922956"/>
            </a:xfrm>
            <a:custGeom>
              <a:avLst/>
              <a:gdLst>
                <a:gd name="connsiteX0" fmla="*/ 0 w 859070"/>
                <a:gd name="connsiteY0" fmla="*/ 922956 h 922956"/>
                <a:gd name="connsiteX1" fmla="*/ 859070 w 859070"/>
                <a:gd name="connsiteY1" fmla="*/ 0 h 922956"/>
                <a:gd name="connsiteX2" fmla="*/ 0 w 859070"/>
                <a:gd name="connsiteY2" fmla="*/ 0 h 92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9070" h="922956">
                  <a:moveTo>
                    <a:pt x="0" y="922956"/>
                  </a:moveTo>
                  <a:lnTo>
                    <a:pt x="8590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>
            <a:off x="10542860" y="-429535"/>
            <a:ext cx="2075980" cy="1248446"/>
            <a:chOff x="10542860" y="-429535"/>
            <a:chExt cx="2075980" cy="1248446"/>
          </a:xfrm>
        </p:grpSpPr>
        <p:sp>
          <p:nvSpPr>
            <p:cNvPr id="17" name="任意多边形: 形状 16"/>
            <p:cNvSpPr/>
            <p:nvPr>
              <p:custDataLst>
                <p:tags r:id="rId7"/>
              </p:custDataLst>
            </p:nvPr>
          </p:nvSpPr>
          <p:spPr>
            <a:xfrm rot="13377880" flipH="1">
              <a:off x="11567316" y="35461"/>
              <a:ext cx="1051524" cy="783450"/>
            </a:xfrm>
            <a:custGeom>
              <a:avLst/>
              <a:gdLst>
                <a:gd name="connsiteX0" fmla="*/ 0 w 1051524"/>
                <a:gd name="connsiteY0" fmla="*/ 485820 h 783450"/>
                <a:gd name="connsiteX1" fmla="*/ 319565 w 1051524"/>
                <a:gd name="connsiteY1" fmla="*/ 783450 h 783450"/>
                <a:gd name="connsiteX2" fmla="*/ 528592 w 1051524"/>
                <a:gd name="connsiteY2" fmla="*/ 561470 h 783450"/>
                <a:gd name="connsiteX3" fmla="*/ 1051524 w 1051524"/>
                <a:gd name="connsiteY3" fmla="*/ 0 h 783450"/>
                <a:gd name="connsiteX4" fmla="*/ 0 w 1051524"/>
                <a:gd name="connsiteY4" fmla="*/ 0 h 78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24" h="783450">
                  <a:moveTo>
                    <a:pt x="0" y="485820"/>
                  </a:moveTo>
                  <a:lnTo>
                    <a:pt x="319565" y="783450"/>
                  </a:lnTo>
                  <a:lnTo>
                    <a:pt x="528592" y="561470"/>
                  </a:lnTo>
                  <a:lnTo>
                    <a:pt x="10515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8"/>
              </p:custDataLst>
            </p:nvPr>
          </p:nvSpPr>
          <p:spPr>
            <a:xfrm rot="7976808" flipH="1">
              <a:off x="10574803" y="-461478"/>
              <a:ext cx="859070" cy="922956"/>
            </a:xfrm>
            <a:custGeom>
              <a:avLst/>
              <a:gdLst>
                <a:gd name="connsiteX0" fmla="*/ 0 w 859070"/>
                <a:gd name="connsiteY0" fmla="*/ 922956 h 922956"/>
                <a:gd name="connsiteX1" fmla="*/ 859070 w 859070"/>
                <a:gd name="connsiteY1" fmla="*/ 0 h 922956"/>
                <a:gd name="connsiteX2" fmla="*/ 0 w 859070"/>
                <a:gd name="connsiteY2" fmla="*/ 0 h 92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9070" h="922956">
                  <a:moveTo>
                    <a:pt x="0" y="922956"/>
                  </a:moveTo>
                  <a:lnTo>
                    <a:pt x="8590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1136630" y="5718810"/>
            <a:ext cx="1060450" cy="1139190"/>
            <a:chOff x="11060659" y="5642410"/>
            <a:chExt cx="1131341" cy="1215590"/>
          </a:xfrm>
        </p:grpSpPr>
        <p:sp>
          <p:nvSpPr>
            <p:cNvPr id="14" name="任意形状 10"/>
            <p:cNvSpPr/>
            <p:nvPr>
              <p:custDataLst>
                <p:tags r:id="rId3"/>
              </p:custDataLst>
            </p:nvPr>
          </p:nvSpPr>
          <p:spPr>
            <a:xfrm rot="10800000">
              <a:off x="11238370" y="5843227"/>
              <a:ext cx="953630" cy="1012725"/>
            </a:xfrm>
            <a:custGeom>
              <a:avLst/>
              <a:gdLst>
                <a:gd name="connsiteX0" fmla="*/ 0 w 5892890"/>
                <a:gd name="connsiteY0" fmla="*/ 0 h 6258061"/>
                <a:gd name="connsiteX1" fmla="*/ 5892890 w 5892890"/>
                <a:gd name="connsiteY1" fmla="*/ 0 h 6258061"/>
                <a:gd name="connsiteX2" fmla="*/ 0 w 5892890"/>
                <a:gd name="connsiteY2" fmla="*/ 6258061 h 625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2890" h="6258061">
                  <a:moveTo>
                    <a:pt x="0" y="0"/>
                  </a:moveTo>
                  <a:lnTo>
                    <a:pt x="5892890" y="0"/>
                  </a:lnTo>
                  <a:lnTo>
                    <a:pt x="0" y="625806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 rot="10800000">
              <a:off x="11060659" y="5642410"/>
              <a:ext cx="1131341" cy="1215590"/>
            </a:xfrm>
            <a:custGeom>
              <a:avLst/>
              <a:gdLst>
                <a:gd name="connsiteX0" fmla="*/ 1030378 w 1131341"/>
                <a:gd name="connsiteY0" fmla="*/ 0 h 1215590"/>
                <a:gd name="connsiteX1" fmla="*/ 1131341 w 1131341"/>
                <a:gd name="connsiteY1" fmla="*/ 0 h 1215590"/>
                <a:gd name="connsiteX2" fmla="*/ 0 w 1131341"/>
                <a:gd name="connsiteY2" fmla="*/ 1215590 h 1215590"/>
                <a:gd name="connsiteX3" fmla="*/ 0 w 1131341"/>
                <a:gd name="connsiteY3" fmla="*/ 1094228 h 1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1341" h="1215590">
                  <a:moveTo>
                    <a:pt x="1030378" y="0"/>
                  </a:moveTo>
                  <a:lnTo>
                    <a:pt x="1131341" y="0"/>
                  </a:lnTo>
                  <a:lnTo>
                    <a:pt x="0" y="1215590"/>
                  </a:lnTo>
                  <a:lnTo>
                    <a:pt x="0" y="1094228"/>
                  </a:lnTo>
                  <a:close/>
                </a:path>
              </a:pathLst>
            </a:cu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17" name="任意多边形: 形状 16"/>
          <p:cNvSpPr/>
          <p:nvPr userDrawn="1">
            <p:custDataLst>
              <p:tags r:id="rId3"/>
            </p:custDataLst>
          </p:nvPr>
        </p:nvSpPr>
        <p:spPr>
          <a:xfrm rot="8222120">
            <a:off x="-418465" y="259715"/>
            <a:ext cx="837565" cy="899160"/>
          </a:xfrm>
          <a:custGeom>
            <a:avLst/>
            <a:gdLst>
              <a:gd name="connsiteX0" fmla="*/ 0 w 837395"/>
              <a:gd name="connsiteY0" fmla="*/ 899107 h 899107"/>
              <a:gd name="connsiteX1" fmla="*/ 0 w 837395"/>
              <a:gd name="connsiteY1" fmla="*/ 0 h 899107"/>
              <a:gd name="connsiteX2" fmla="*/ 837395 w 837395"/>
              <a:gd name="connsiteY2" fmla="*/ 0 h 89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7395" h="899107">
                <a:moveTo>
                  <a:pt x="0" y="899107"/>
                </a:moveTo>
                <a:lnTo>
                  <a:pt x="0" y="0"/>
                </a:lnTo>
                <a:lnTo>
                  <a:pt x="837395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任意多边形: 形状 14"/>
          <p:cNvSpPr/>
          <p:nvPr userDrawn="1">
            <p:custDataLst>
              <p:tags r:id="rId4"/>
            </p:custDataLst>
          </p:nvPr>
        </p:nvSpPr>
        <p:spPr>
          <a:xfrm rot="13623192">
            <a:off x="596900" y="-949325"/>
            <a:ext cx="1767205" cy="1898650"/>
          </a:xfrm>
          <a:custGeom>
            <a:avLst/>
            <a:gdLst>
              <a:gd name="connsiteX0" fmla="*/ 1766938 w 1766938"/>
              <a:gd name="connsiteY0" fmla="*/ 0 h 1898341"/>
              <a:gd name="connsiteX1" fmla="*/ 0 w 1766938"/>
              <a:gd name="connsiteY1" fmla="*/ 1898341 h 1898341"/>
              <a:gd name="connsiteX2" fmla="*/ 0 w 1766938"/>
              <a:gd name="connsiteY2" fmla="*/ 0 h 189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6938" h="1898341">
                <a:moveTo>
                  <a:pt x="1766938" y="0"/>
                </a:moveTo>
                <a:lnTo>
                  <a:pt x="0" y="1898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任意多边形: 形状 24"/>
          <p:cNvSpPr/>
          <p:nvPr userDrawn="1">
            <p:custDataLst>
              <p:tags r:id="rId5"/>
            </p:custDataLst>
          </p:nvPr>
        </p:nvSpPr>
        <p:spPr>
          <a:xfrm rot="19022120">
            <a:off x="11764010" y="5654040"/>
            <a:ext cx="893445" cy="959485"/>
          </a:xfrm>
          <a:custGeom>
            <a:avLst/>
            <a:gdLst>
              <a:gd name="connsiteX0" fmla="*/ 893512 w 893512"/>
              <a:gd name="connsiteY0" fmla="*/ 0 h 959359"/>
              <a:gd name="connsiteX1" fmla="*/ 0 w 893512"/>
              <a:gd name="connsiteY1" fmla="*/ 959359 h 959359"/>
              <a:gd name="connsiteX2" fmla="*/ 0 w 893512"/>
              <a:gd name="connsiteY2" fmla="*/ 0 h 959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3512" h="959359">
                <a:moveTo>
                  <a:pt x="893512" y="0"/>
                </a:moveTo>
                <a:lnTo>
                  <a:pt x="0" y="9593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任意多边形: 形状 26"/>
          <p:cNvSpPr/>
          <p:nvPr userDrawn="1">
            <p:custDataLst>
              <p:tags r:id="rId6"/>
            </p:custDataLst>
          </p:nvPr>
        </p:nvSpPr>
        <p:spPr>
          <a:xfrm rot="2823192">
            <a:off x="9792970" y="5895975"/>
            <a:ext cx="1791335" cy="1924685"/>
          </a:xfrm>
          <a:custGeom>
            <a:avLst/>
            <a:gdLst>
              <a:gd name="connsiteX0" fmla="*/ 0 w 1791226"/>
              <a:gd name="connsiteY0" fmla="*/ 0 h 1924434"/>
              <a:gd name="connsiteX1" fmla="*/ 1791226 w 1791226"/>
              <a:gd name="connsiteY1" fmla="*/ 0 h 1924434"/>
              <a:gd name="connsiteX2" fmla="*/ 0 w 1791226"/>
              <a:gd name="connsiteY2" fmla="*/ 1924434 h 192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1226" h="1924434">
                <a:moveTo>
                  <a:pt x="0" y="0"/>
                </a:moveTo>
                <a:lnTo>
                  <a:pt x="1791226" y="0"/>
                </a:lnTo>
                <a:lnTo>
                  <a:pt x="0" y="192443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>
            <p:custDataLst>
              <p:tags r:id="rId2"/>
            </p:custDataLst>
          </p:nvPr>
        </p:nvGrpSpPr>
        <p:grpSpPr>
          <a:xfrm>
            <a:off x="-1" y="2"/>
            <a:ext cx="1669953" cy="1796360"/>
            <a:chOff x="-1" y="2"/>
            <a:chExt cx="1669953" cy="1796360"/>
          </a:xfrm>
        </p:grpSpPr>
        <p:sp>
          <p:nvSpPr>
            <p:cNvPr id="7" name="任意形状 6"/>
            <p:cNvSpPr/>
            <p:nvPr>
              <p:custDataLst>
                <p:tags r:id="rId3"/>
              </p:custDataLst>
            </p:nvPr>
          </p:nvSpPr>
          <p:spPr>
            <a:xfrm>
              <a:off x="-1" y="2"/>
              <a:ext cx="1542110" cy="1637672"/>
            </a:xfrm>
            <a:custGeom>
              <a:avLst/>
              <a:gdLst>
                <a:gd name="connsiteX0" fmla="*/ 0 w 5892890"/>
                <a:gd name="connsiteY0" fmla="*/ 0 h 6258061"/>
                <a:gd name="connsiteX1" fmla="*/ 5892890 w 5892890"/>
                <a:gd name="connsiteY1" fmla="*/ 0 h 6258061"/>
                <a:gd name="connsiteX2" fmla="*/ 0 w 5892890"/>
                <a:gd name="connsiteY2" fmla="*/ 6258061 h 625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2890" h="6258061">
                  <a:moveTo>
                    <a:pt x="0" y="0"/>
                  </a:moveTo>
                  <a:lnTo>
                    <a:pt x="5892890" y="0"/>
                  </a:lnTo>
                  <a:lnTo>
                    <a:pt x="0" y="62580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" name="任意形状 7"/>
            <p:cNvSpPr/>
            <p:nvPr>
              <p:custDataLst>
                <p:tags r:id="rId4"/>
              </p:custDataLst>
            </p:nvPr>
          </p:nvSpPr>
          <p:spPr>
            <a:xfrm>
              <a:off x="-1" y="2051"/>
              <a:ext cx="1669953" cy="1794311"/>
            </a:xfrm>
            <a:custGeom>
              <a:avLst/>
              <a:gdLst>
                <a:gd name="connsiteX0" fmla="*/ 6019832 w 6381419"/>
                <a:gd name="connsiteY0" fmla="*/ 0 h 6856631"/>
                <a:gd name="connsiteX1" fmla="*/ 6381419 w 6381419"/>
                <a:gd name="connsiteY1" fmla="*/ 0 h 6856631"/>
                <a:gd name="connsiteX2" fmla="*/ 0 w 6381419"/>
                <a:gd name="connsiteY2" fmla="*/ 6856631 h 6856631"/>
                <a:gd name="connsiteX3" fmla="*/ 0 w 6381419"/>
                <a:gd name="connsiteY3" fmla="*/ 6392869 h 6856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419" h="6856631">
                  <a:moveTo>
                    <a:pt x="6019832" y="0"/>
                  </a:moveTo>
                  <a:lnTo>
                    <a:pt x="6381419" y="0"/>
                  </a:lnTo>
                  <a:lnTo>
                    <a:pt x="0" y="6856631"/>
                  </a:lnTo>
                  <a:lnTo>
                    <a:pt x="0" y="6392869"/>
                  </a:lnTo>
                  <a:close/>
                </a:path>
              </a:pathLst>
            </a:cu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10522047" y="5061640"/>
            <a:ext cx="1669953" cy="1796360"/>
            <a:chOff x="10522047" y="5061640"/>
            <a:chExt cx="1669953" cy="1796360"/>
          </a:xfrm>
        </p:grpSpPr>
        <p:sp>
          <p:nvSpPr>
            <p:cNvPr id="10" name="任意形状 10"/>
            <p:cNvSpPr/>
            <p:nvPr>
              <p:custDataLst>
                <p:tags r:id="rId6"/>
              </p:custDataLst>
            </p:nvPr>
          </p:nvSpPr>
          <p:spPr>
            <a:xfrm rot="10800000">
              <a:off x="10649890" y="5220328"/>
              <a:ext cx="1542110" cy="1637672"/>
            </a:xfrm>
            <a:custGeom>
              <a:avLst/>
              <a:gdLst>
                <a:gd name="connsiteX0" fmla="*/ 0 w 5892890"/>
                <a:gd name="connsiteY0" fmla="*/ 0 h 6258061"/>
                <a:gd name="connsiteX1" fmla="*/ 5892890 w 5892890"/>
                <a:gd name="connsiteY1" fmla="*/ 0 h 6258061"/>
                <a:gd name="connsiteX2" fmla="*/ 0 w 5892890"/>
                <a:gd name="connsiteY2" fmla="*/ 6258061 h 625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2890" h="6258061">
                  <a:moveTo>
                    <a:pt x="0" y="0"/>
                  </a:moveTo>
                  <a:lnTo>
                    <a:pt x="5892890" y="0"/>
                  </a:lnTo>
                  <a:lnTo>
                    <a:pt x="0" y="62580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任意形状 11"/>
            <p:cNvSpPr/>
            <p:nvPr>
              <p:custDataLst>
                <p:tags r:id="rId7"/>
              </p:custDataLst>
            </p:nvPr>
          </p:nvSpPr>
          <p:spPr>
            <a:xfrm rot="10800000">
              <a:off x="10522047" y="5061640"/>
              <a:ext cx="1669953" cy="1794311"/>
            </a:xfrm>
            <a:custGeom>
              <a:avLst/>
              <a:gdLst>
                <a:gd name="connsiteX0" fmla="*/ 6019832 w 6381419"/>
                <a:gd name="connsiteY0" fmla="*/ 0 h 6856631"/>
                <a:gd name="connsiteX1" fmla="*/ 6381419 w 6381419"/>
                <a:gd name="connsiteY1" fmla="*/ 0 h 6856631"/>
                <a:gd name="connsiteX2" fmla="*/ 0 w 6381419"/>
                <a:gd name="connsiteY2" fmla="*/ 6856631 h 6856631"/>
                <a:gd name="connsiteX3" fmla="*/ 0 w 6381419"/>
                <a:gd name="connsiteY3" fmla="*/ 6392869 h 6856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419" h="6856631">
                  <a:moveTo>
                    <a:pt x="6019832" y="0"/>
                  </a:moveTo>
                  <a:lnTo>
                    <a:pt x="6381419" y="0"/>
                  </a:lnTo>
                  <a:lnTo>
                    <a:pt x="0" y="6856631"/>
                  </a:lnTo>
                  <a:lnTo>
                    <a:pt x="0" y="6392869"/>
                  </a:lnTo>
                  <a:close/>
                </a:path>
              </a:pathLst>
            </a:cu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1330036" y="443230"/>
            <a:ext cx="10192083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北京掌上先机网络科技有限公司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56.xml"/><Relationship Id="rId24" Type="http://schemas.openxmlformats.org/officeDocument/2006/relationships/tags" Target="../tags/tag155.xml"/><Relationship Id="rId23" Type="http://schemas.openxmlformats.org/officeDocument/2006/relationships/tags" Target="../tags/tag154.xml"/><Relationship Id="rId22" Type="http://schemas.openxmlformats.org/officeDocument/2006/relationships/tags" Target="../tags/tag153.xml"/><Relationship Id="rId21" Type="http://schemas.openxmlformats.org/officeDocument/2006/relationships/tags" Target="../tags/tag152.xml"/><Relationship Id="rId20" Type="http://schemas.openxmlformats.org/officeDocument/2006/relationships/tags" Target="../tags/tag15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8" Type="http://schemas.openxmlformats.org/officeDocument/2006/relationships/theme" Target="../theme/theme2.xml"/><Relationship Id="rId17" Type="http://schemas.openxmlformats.org/officeDocument/2006/relationships/tags" Target="../tags/tag218.xml"/><Relationship Id="rId16" Type="http://schemas.openxmlformats.org/officeDocument/2006/relationships/tags" Target="../tags/tag217.xml"/><Relationship Id="rId15" Type="http://schemas.openxmlformats.org/officeDocument/2006/relationships/tags" Target="../tags/tag216.xml"/><Relationship Id="rId14" Type="http://schemas.openxmlformats.org/officeDocument/2006/relationships/tags" Target="../tags/tag215.xml"/><Relationship Id="rId13" Type="http://schemas.openxmlformats.org/officeDocument/2006/relationships/tags" Target="../tags/tag214.xml"/><Relationship Id="rId12" Type="http://schemas.openxmlformats.org/officeDocument/2006/relationships/tags" Target="../tags/tag213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5" Type="http://schemas.openxmlformats.org/officeDocument/2006/relationships/theme" Target="../theme/theme3.xml"/><Relationship Id="rId24" Type="http://schemas.openxmlformats.org/officeDocument/2006/relationships/tags" Target="../tags/tag374.xml"/><Relationship Id="rId23" Type="http://schemas.openxmlformats.org/officeDocument/2006/relationships/tags" Target="../tags/tag373.xml"/><Relationship Id="rId22" Type="http://schemas.openxmlformats.org/officeDocument/2006/relationships/tags" Target="../tags/tag372.xml"/><Relationship Id="rId21" Type="http://schemas.openxmlformats.org/officeDocument/2006/relationships/tags" Target="../tags/tag371.xml"/><Relationship Id="rId20" Type="http://schemas.openxmlformats.org/officeDocument/2006/relationships/tags" Target="../tags/tag370.xml"/><Relationship Id="rId2" Type="http://schemas.openxmlformats.org/officeDocument/2006/relationships/slideLayout" Target="../slideLayouts/slideLayout32.xml"/><Relationship Id="rId19" Type="http://schemas.openxmlformats.org/officeDocument/2006/relationships/tags" Target="../tags/tag369.xml"/><Relationship Id="rId18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北京掌上先机网络科技有限公司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tags" Target="../tags/tag40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8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09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410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11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1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13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14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416.xml"/><Relationship Id="rId1" Type="http://schemas.openxmlformats.org/officeDocument/2006/relationships/tags" Target="../tags/tag41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84.xml"/><Relationship Id="rId8" Type="http://schemas.openxmlformats.org/officeDocument/2006/relationships/tags" Target="../tags/tag383.xml"/><Relationship Id="rId7" Type="http://schemas.openxmlformats.org/officeDocument/2006/relationships/tags" Target="../tags/tag382.xml"/><Relationship Id="rId6" Type="http://schemas.openxmlformats.org/officeDocument/2006/relationships/tags" Target="../tags/tag381.xml"/><Relationship Id="rId5" Type="http://schemas.openxmlformats.org/officeDocument/2006/relationships/tags" Target="../tags/tag380.xml"/><Relationship Id="rId4" Type="http://schemas.openxmlformats.org/officeDocument/2006/relationships/tags" Target="../tags/tag379.xml"/><Relationship Id="rId3" Type="http://schemas.openxmlformats.org/officeDocument/2006/relationships/tags" Target="../tags/tag378.xml"/><Relationship Id="rId24" Type="http://schemas.openxmlformats.org/officeDocument/2006/relationships/notesSlide" Target="../notesSlides/notesSlide1.xml"/><Relationship Id="rId23" Type="http://schemas.openxmlformats.org/officeDocument/2006/relationships/slideLayout" Target="../slideLayouts/slideLayout6.xml"/><Relationship Id="rId22" Type="http://schemas.openxmlformats.org/officeDocument/2006/relationships/tags" Target="../tags/tag397.xml"/><Relationship Id="rId21" Type="http://schemas.openxmlformats.org/officeDocument/2006/relationships/tags" Target="../tags/tag396.xml"/><Relationship Id="rId20" Type="http://schemas.openxmlformats.org/officeDocument/2006/relationships/tags" Target="../tags/tag395.xml"/><Relationship Id="rId2" Type="http://schemas.openxmlformats.org/officeDocument/2006/relationships/tags" Target="../tags/tag377.xml"/><Relationship Id="rId19" Type="http://schemas.openxmlformats.org/officeDocument/2006/relationships/tags" Target="../tags/tag394.xml"/><Relationship Id="rId18" Type="http://schemas.openxmlformats.org/officeDocument/2006/relationships/tags" Target="../tags/tag393.xml"/><Relationship Id="rId17" Type="http://schemas.openxmlformats.org/officeDocument/2006/relationships/tags" Target="../tags/tag392.xml"/><Relationship Id="rId16" Type="http://schemas.openxmlformats.org/officeDocument/2006/relationships/tags" Target="../tags/tag391.xml"/><Relationship Id="rId15" Type="http://schemas.openxmlformats.org/officeDocument/2006/relationships/tags" Target="../tags/tag390.xml"/><Relationship Id="rId14" Type="http://schemas.openxmlformats.org/officeDocument/2006/relationships/tags" Target="../tags/tag389.xml"/><Relationship Id="rId13" Type="http://schemas.openxmlformats.org/officeDocument/2006/relationships/tags" Target="../tags/tag388.xml"/><Relationship Id="rId12" Type="http://schemas.openxmlformats.org/officeDocument/2006/relationships/tags" Target="../tags/tag387.xml"/><Relationship Id="rId11" Type="http://schemas.openxmlformats.org/officeDocument/2006/relationships/tags" Target="../tags/tag386.xml"/><Relationship Id="rId10" Type="http://schemas.openxmlformats.org/officeDocument/2006/relationships/tags" Target="../tags/tag385.xml"/><Relationship Id="rId1" Type="http://schemas.openxmlformats.org/officeDocument/2006/relationships/tags" Target="../tags/tag37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9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9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401.xml"/><Relationship Id="rId2" Type="http://schemas.openxmlformats.org/officeDocument/2006/relationships/image" Target="../media/image2.png"/><Relationship Id="rId1" Type="http://schemas.openxmlformats.org/officeDocument/2006/relationships/tags" Target="../tags/tag40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0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40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5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19651" y="2065599"/>
            <a:ext cx="6506418" cy="1302544"/>
          </a:xfrm>
        </p:spPr>
        <p:txBody>
          <a:bodyPr>
            <a:normAutofit fontScale="90000"/>
          </a:bodyPr>
          <a:p>
            <a:r>
              <a:rPr lang="en-US" altLang="zh-CN"/>
              <a:t>apifox</a:t>
            </a:r>
            <a:r>
              <a:rPr lang="zh-CN" altLang="en-US"/>
              <a:t>基础分享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p>
            <a:pPr algn="r"/>
            <a:endParaRPr lang="zh-CN" altLang="en-US"/>
          </a:p>
          <a:p>
            <a:pPr algn="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 altLang="zh-CN">
                <a:sym typeface="+mn-ea"/>
              </a:rPr>
              <a:t>2021-1-13</a:t>
            </a:r>
            <a:r>
              <a:rPr lang="zh-CN" altLang="en-US">
                <a:sym typeface="+mn-ea"/>
              </a:rPr>
              <a:t>日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r>
              <a:rPr lang="zh-CN" altLang="en-US">
                <a:sym typeface="+mn-ea"/>
              </a:rPr>
              <a:t>杨丽娟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wheel spokes="8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8075" y="468630"/>
            <a:ext cx="10515600" cy="1325563"/>
          </a:xfrm>
        </p:spPr>
        <p:txBody>
          <a:bodyPr>
            <a:normAutofit fontScale="90000"/>
          </a:bodyPr>
          <a:p>
            <a:r>
              <a:rPr lang="en-US" altLang="zh-CN" sz="4445">
                <a:sym typeface="+mn-ea"/>
              </a:rPr>
              <a:t>apifox</a:t>
            </a:r>
            <a:r>
              <a:rPr lang="zh-CN" altLang="en-US" sz="4445">
                <a:sym typeface="+mn-ea"/>
              </a:rPr>
              <a:t>整体页面功能讲述</a:t>
            </a:r>
            <a:r>
              <a:rPr lang="en-US" altLang="zh-CN" sz="4445">
                <a:sym typeface="+mn-ea"/>
              </a:rPr>
              <a:t>--fastmock</a:t>
            </a:r>
            <a:r>
              <a:rPr lang="zh-CN" altLang="en-US" sz="4445">
                <a:sym typeface="+mn-ea"/>
              </a:rPr>
              <a:t>科普</a:t>
            </a:r>
            <a:br>
              <a:rPr lang="zh-CN" altLang="en-US" sz="4445"/>
            </a:br>
            <a:br>
              <a:rPr lang="en-US" altLang="zh-CN" sz="4445">
                <a:sym typeface="+mn-ea"/>
              </a:rPr>
            </a:br>
            <a:br>
              <a:rPr lang="zh-CN" altLang="en-US" sz="4445"/>
            </a:br>
            <a:endParaRPr lang="zh-CN" altLang="en-US" sz="4445"/>
          </a:p>
        </p:txBody>
      </p:sp>
      <p:sp>
        <p:nvSpPr>
          <p:cNvPr id="3" name="文本框 2"/>
          <p:cNvSpPr txBox="1"/>
          <p:nvPr/>
        </p:nvSpPr>
        <p:spPr>
          <a:xfrm>
            <a:off x="808355" y="1993900"/>
            <a:ext cx="8947785" cy="2522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 sz="2000"/>
              <a:t>       和</a:t>
            </a:r>
            <a:r>
              <a:rPr lang="en-US" altLang="zh-CN" sz="2000"/>
              <a:t>easymock</a:t>
            </a:r>
            <a:r>
              <a:rPr lang="zh-CN" altLang="en-US" sz="2000"/>
              <a:t>差不多，都是一个在线模拟后台的数据平台，通过官网注册账户之后，你就可以生成一个在线的API接口，然后通过ajax或者axios就可以访问这个接口了。也可以使用postman这些工具来对这个接口进行操作。</a:t>
            </a:r>
            <a:endParaRPr lang="zh-CN" altLang="en-US" sz="2000"/>
          </a:p>
          <a:p>
            <a:pPr>
              <a:lnSpc>
                <a:spcPct val="150000"/>
              </a:lnSpc>
            </a:pPr>
            <a:endParaRPr lang="zh-CN" altLang="en-US" sz="2000"/>
          </a:p>
          <a:p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836" y="585470"/>
            <a:ext cx="10192083" cy="441964"/>
          </a:xfrm>
        </p:spPr>
        <p:txBody>
          <a:bodyPr/>
          <a:p>
            <a:r>
              <a:rPr lang="en-US" altLang="zh-CN" sz="4000">
                <a:sym typeface="+mn-ea"/>
              </a:rPr>
              <a:t>apifox</a:t>
            </a:r>
            <a:r>
              <a:rPr lang="zh-CN" altLang="en-US" sz="4000">
                <a:sym typeface="+mn-ea"/>
              </a:rPr>
              <a:t>整体页面功能讲述</a:t>
            </a:r>
            <a:r>
              <a:rPr lang="en-US" altLang="zh-CN" sz="4000">
                <a:sym typeface="+mn-ea"/>
              </a:rPr>
              <a:t>--fastmock</a:t>
            </a:r>
            <a:r>
              <a:rPr lang="zh-CN" altLang="en-US" sz="4000">
                <a:sym typeface="+mn-ea"/>
              </a:rPr>
              <a:t>科普</a:t>
            </a:r>
            <a:endParaRPr lang="zh-CN" altLang="en-US" sz="4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860" y="1797050"/>
            <a:ext cx="10396855" cy="38773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836" y="534670"/>
            <a:ext cx="10192083" cy="441964"/>
          </a:xfrm>
        </p:spPr>
        <p:txBody>
          <a:bodyPr/>
          <a:p>
            <a:r>
              <a:rPr lang="en-US" altLang="zh-CN" sz="4000">
                <a:sym typeface="+mn-ea"/>
              </a:rPr>
              <a:t>apifox</a:t>
            </a:r>
            <a:r>
              <a:rPr lang="zh-CN" altLang="en-US" sz="4000">
                <a:sym typeface="+mn-ea"/>
              </a:rPr>
              <a:t>整体页面功能讲述</a:t>
            </a:r>
            <a:r>
              <a:rPr lang="en-US" altLang="zh-CN" sz="4000">
                <a:sym typeface="+mn-ea"/>
              </a:rPr>
              <a:t>--fastmock</a:t>
            </a:r>
            <a:r>
              <a:rPr lang="zh-CN" altLang="en-US" sz="4000">
                <a:sym typeface="+mn-ea"/>
              </a:rPr>
              <a:t>科普</a:t>
            </a:r>
            <a:endParaRPr lang="zh-CN" altLang="en-US" sz="4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6155" y="2042160"/>
            <a:ext cx="8038465" cy="40843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11250" y="1484630"/>
            <a:ext cx="68211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mock</a:t>
            </a:r>
            <a:r>
              <a:rPr lang="zh-CN" altLang="en-US" sz="2000"/>
              <a:t>的这条接口可以正常使用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1720" y="579120"/>
            <a:ext cx="10515600" cy="1325563"/>
          </a:xfrm>
        </p:spPr>
        <p:txBody>
          <a:bodyPr/>
          <a:p>
            <a:r>
              <a:rPr lang="zh-CN" altLang="en-US" sz="4000"/>
              <a:t>测试部分</a:t>
            </a:r>
            <a:endParaRPr lang="zh-CN" altLang="en-US" sz="4000"/>
          </a:p>
        </p:txBody>
      </p:sp>
      <p:sp>
        <p:nvSpPr>
          <p:cNvPr id="3" name="文本框 2"/>
          <p:cNvSpPr txBox="1"/>
          <p:nvPr/>
        </p:nvSpPr>
        <p:spPr>
          <a:xfrm>
            <a:off x="1184275" y="1905000"/>
            <a:ext cx="953452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zh-CN" altLang="en-US" sz="2800"/>
              <a:t>环境配置</a:t>
            </a:r>
            <a:endParaRPr lang="zh-CN" altLang="en-US" sz="2800"/>
          </a:p>
          <a:p>
            <a:pPr marL="457200" indent="-457200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zh-CN" altLang="en-US" sz="2800"/>
              <a:t>接口管理</a:t>
            </a:r>
            <a:endParaRPr lang="zh-CN" altLang="en-US" sz="2800"/>
          </a:p>
          <a:p>
            <a:pPr marL="457200" indent="-457200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zh-CN" altLang="en-US" sz="2800"/>
              <a:t>测试管理</a:t>
            </a:r>
            <a:endParaRPr lang="zh-CN" altLang="en-US" sz="2800"/>
          </a:p>
          <a:p>
            <a:pPr marL="457200" indent="-457200"/>
            <a:endParaRPr lang="zh-CN" altLang="en-US" sz="2800"/>
          </a:p>
        </p:txBody>
      </p:sp>
    </p:spTree>
    <p:custDataLst>
      <p:tags r:id="rId1"/>
    </p:custDataLst>
  </p:cSld>
  <p:clrMapOvr>
    <a:masterClrMapping/>
  </p:clrMapOvr>
  <p:transition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8756" y="544830"/>
            <a:ext cx="10192083" cy="441964"/>
          </a:xfrm>
        </p:spPr>
        <p:txBody>
          <a:bodyPr/>
          <a:p>
            <a:r>
              <a:rPr lang="en-US" altLang="zh-CN" sz="4000">
                <a:sym typeface="+mn-ea"/>
              </a:rPr>
              <a:t>apifox</a:t>
            </a:r>
            <a:r>
              <a:rPr lang="zh-CN" altLang="en-US" sz="4000">
                <a:sym typeface="+mn-ea"/>
              </a:rPr>
              <a:t>整体页面功能讲述</a:t>
            </a:r>
            <a:r>
              <a:rPr lang="en-US" altLang="zh-CN" sz="4000">
                <a:sym typeface="+mn-ea"/>
              </a:rPr>
              <a:t>--</a:t>
            </a:r>
            <a:r>
              <a:rPr lang="zh-CN" altLang="en-US" sz="4000">
                <a:sym typeface="+mn-ea"/>
              </a:rPr>
              <a:t>环境配置</a:t>
            </a:r>
            <a:endParaRPr lang="zh-CN" altLang="en-US" sz="40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9045" y="1691005"/>
            <a:ext cx="9493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测试过程中中会用到很多的环境：测试环境、预上线环境、正式环境，为了提高效率，我们单独设置环境，通过选择环境的方式提高接口测试的效率。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0055" y="2870200"/>
            <a:ext cx="3437890" cy="31483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425" y="2920365"/>
            <a:ext cx="4422140" cy="30975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201" y="372110"/>
            <a:ext cx="10192083" cy="441964"/>
          </a:xfrm>
        </p:spPr>
        <p:txBody>
          <a:bodyPr>
            <a:normAutofit fontScale="90000"/>
          </a:bodyPr>
          <a:p>
            <a:r>
              <a:rPr lang="en-US" altLang="zh-CN" sz="4445">
                <a:sym typeface="+mn-ea"/>
              </a:rPr>
              <a:t>apifox</a:t>
            </a:r>
            <a:r>
              <a:rPr lang="zh-CN" altLang="en-US" sz="4445">
                <a:sym typeface="+mn-ea"/>
              </a:rPr>
              <a:t>整体页面功能讲述</a:t>
            </a:r>
            <a:r>
              <a:rPr lang="en-US" altLang="zh-CN" sz="4445">
                <a:sym typeface="+mn-ea"/>
              </a:rPr>
              <a:t>--</a:t>
            </a:r>
            <a:r>
              <a:rPr lang="zh-CN" altLang="en-US" sz="4445">
                <a:sym typeface="+mn-ea"/>
              </a:rPr>
              <a:t>接口管理</a:t>
            </a:r>
            <a:br>
              <a:rPr lang="zh-CN" altLang="en-US" sz="4445"/>
            </a:br>
            <a:endParaRPr lang="zh-CN" altLang="en-US" sz="4445"/>
          </a:p>
        </p:txBody>
      </p:sp>
      <p:sp>
        <p:nvSpPr>
          <p:cNvPr id="3" name="文本框 2"/>
          <p:cNvSpPr txBox="1"/>
          <p:nvPr/>
        </p:nvSpPr>
        <p:spPr>
          <a:xfrm>
            <a:off x="1079500" y="1330960"/>
            <a:ext cx="73310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/>
              <a:t>和其他工具不同的是：</a:t>
            </a:r>
            <a:endParaRPr lang="zh-CN" altLang="en-US" sz="20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00"/>
              <a:t>apifox</a:t>
            </a:r>
            <a:r>
              <a:rPr lang="zh-CN" altLang="en-US" sz="2000"/>
              <a:t>的接口和用例是分开的</a:t>
            </a:r>
            <a:endParaRPr lang="zh-CN" altLang="en-US" sz="20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/>
              <a:t>数据结构自动校验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7965" y="2807335"/>
            <a:ext cx="6934200" cy="35604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8210" y="468630"/>
            <a:ext cx="10515600" cy="1325563"/>
          </a:xfrm>
        </p:spPr>
        <p:txBody>
          <a:bodyPr>
            <a:normAutofit fontScale="90000"/>
          </a:bodyPr>
          <a:p>
            <a:r>
              <a:rPr lang="en-US" altLang="zh-CN" sz="4445">
                <a:sym typeface="+mn-ea"/>
              </a:rPr>
              <a:t>apifox</a:t>
            </a:r>
            <a:r>
              <a:rPr lang="zh-CN" altLang="en-US" sz="4445">
                <a:sym typeface="+mn-ea"/>
              </a:rPr>
              <a:t>整体页面功能讲述</a:t>
            </a:r>
            <a:r>
              <a:rPr lang="en-US" altLang="zh-CN" sz="4445">
                <a:sym typeface="+mn-ea"/>
              </a:rPr>
              <a:t>--</a:t>
            </a:r>
            <a:r>
              <a:rPr lang="zh-CN" altLang="en-US" sz="4445">
                <a:sym typeface="+mn-ea"/>
              </a:rPr>
              <a:t>测试管理</a:t>
            </a:r>
            <a:br>
              <a:rPr lang="zh-CN" altLang="en-US">
                <a:sym typeface="+mn-ea"/>
              </a:rPr>
            </a:br>
            <a:br>
              <a:rPr lang="zh-CN" altLang="en-US">
                <a:sym typeface="+mn-ea"/>
              </a:rPr>
            </a:br>
            <a:br>
              <a:rPr lang="zh-CN" altLang="en-US"/>
            </a:b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10920" y="1395730"/>
            <a:ext cx="38385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所有用例的集合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5340" y="2061210"/>
            <a:ext cx="7250430" cy="37230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1875" y="476885"/>
            <a:ext cx="10515600" cy="1325563"/>
          </a:xfrm>
        </p:spPr>
        <p:txBody>
          <a:bodyPr>
            <a:normAutofit fontScale="90000"/>
          </a:bodyPr>
          <a:p>
            <a:r>
              <a:rPr lang="en-US" altLang="zh-CN" sz="4445">
                <a:sym typeface="+mn-ea"/>
              </a:rPr>
              <a:t>apifox</a:t>
            </a:r>
            <a:r>
              <a:rPr lang="zh-CN" altLang="en-US" sz="4445">
                <a:sym typeface="+mn-ea"/>
              </a:rPr>
              <a:t>整体页面功能讲述</a:t>
            </a:r>
            <a:r>
              <a:rPr lang="en-US" altLang="zh-CN" sz="4445">
                <a:sym typeface="+mn-ea"/>
              </a:rPr>
              <a:t>--</a:t>
            </a:r>
            <a:r>
              <a:rPr lang="zh-CN" altLang="en-US" sz="4445">
                <a:sym typeface="+mn-ea"/>
              </a:rPr>
              <a:t>测试管理</a:t>
            </a:r>
            <a:br>
              <a:rPr lang="zh-CN" altLang="en-US" sz="4445">
                <a:sym typeface="+mn-ea"/>
              </a:rPr>
            </a:br>
            <a:br>
              <a:rPr lang="zh-CN" altLang="en-US" sz="4445">
                <a:sym typeface="+mn-ea"/>
              </a:rPr>
            </a:br>
            <a:br>
              <a:rPr lang="zh-CN" altLang="en-US" sz="4445"/>
            </a:br>
            <a:endParaRPr lang="zh-CN" altLang="en-US" sz="4445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8205" y="1691005"/>
            <a:ext cx="7665085" cy="3935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wedg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160" y="426085"/>
            <a:ext cx="10515600" cy="1325563"/>
          </a:xfrm>
        </p:spPr>
        <p:txBody>
          <a:bodyPr/>
          <a:p>
            <a:r>
              <a:rPr lang="zh-CN" altLang="en-US" sz="4000"/>
              <a:t>实战演示</a:t>
            </a: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899160" y="1751965"/>
            <a:ext cx="77425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本次实战演示是根据本产品线海豚系统进行演示的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1000760" y="2368550"/>
            <a:ext cx="520509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>
                <a:sym typeface="+mn-ea"/>
              </a:rPr>
              <a:t>创建团队。</a:t>
            </a:r>
            <a:endParaRPr lang="zh-CN" altLang="en-US" sz="2000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>
                <a:sym typeface="+mn-ea"/>
              </a:rPr>
              <a:t>创建项目。</a:t>
            </a:r>
            <a:endParaRPr lang="en-US" altLang="zh-CN" sz="2000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>
                <a:sym typeface="+mn-ea"/>
              </a:rPr>
              <a:t>配置环境。</a:t>
            </a:r>
            <a:endParaRPr lang="zh-CN" altLang="en-US" sz="20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>
                <a:sym typeface="+mn-ea"/>
              </a:rPr>
              <a:t>创建登录接口</a:t>
            </a:r>
            <a:r>
              <a:rPr lang="zh-CN" altLang="en-US" sz="2000"/>
              <a:t>。</a:t>
            </a:r>
            <a:endParaRPr lang="zh-CN" altLang="en-US" sz="20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>
                <a:sym typeface="+mn-ea"/>
              </a:rPr>
              <a:t>创建私海客户接口：创建成功</a:t>
            </a:r>
            <a:endParaRPr lang="zh-CN" altLang="en-US" sz="2000"/>
          </a:p>
          <a:p>
            <a:pPr marL="342900" indent="-342900"/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</p:spTree>
    <p:custDataLst>
      <p:tags r:id="rId1"/>
    </p:custDataLst>
  </p:cSld>
  <p:clrMapOvr>
    <a:masterClrMapping/>
  </p:clrMapOvr>
  <p:transition>
    <p:wedg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ransition>
    <p:wheel spokes="8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>
            <p:custDataLst>
              <p:tags r:id="rId1"/>
            </p:custDataLst>
          </p:nvPr>
        </p:nvSpPr>
        <p:spPr>
          <a:xfrm>
            <a:off x="801546" y="502407"/>
            <a:ext cx="1910997" cy="9233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40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cs typeface="微软雅黑" panose="020B0503020204020204" charset="-122"/>
                <a:sym typeface="+mn-lt"/>
              </a:rPr>
              <a:t>目录</a:t>
            </a:r>
            <a:endParaRPr lang="zh-CN" altLang="en-US" sz="4000" spc="150" dirty="0">
              <a:solidFill>
                <a:schemeClr val="tx1">
                  <a:lumMod val="85000"/>
                  <a:lumOff val="1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  <a:cs typeface="微软雅黑" panose="020B0503020204020204" charset="-122"/>
              <a:sym typeface="+mn-lt"/>
            </a:endParaRPr>
          </a:p>
        </p:txBody>
      </p:sp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1253696" y="2708676"/>
            <a:ext cx="1292994" cy="1292994"/>
            <a:chOff x="1253696" y="2708676"/>
            <a:chExt cx="1292994" cy="1292994"/>
          </a:xfrm>
        </p:grpSpPr>
        <p:sp>
          <p:nvSpPr>
            <p:cNvPr id="14" name="椭圆 13"/>
            <p:cNvSpPr/>
            <p:nvPr>
              <p:custDataLst>
                <p:tags r:id="rId3"/>
              </p:custDataLst>
            </p:nvPr>
          </p:nvSpPr>
          <p:spPr>
            <a:xfrm>
              <a:off x="1253696" y="2708676"/>
              <a:ext cx="1292994" cy="12929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椭圆 14"/>
            <p:cNvSpPr/>
            <p:nvPr>
              <p:custDataLst>
                <p:tags r:id="rId4"/>
              </p:custDataLst>
            </p:nvPr>
          </p:nvSpPr>
          <p:spPr>
            <a:xfrm>
              <a:off x="1336847" y="2791827"/>
              <a:ext cx="1126693" cy="11266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TextBox 2"/>
            <p:cNvSpPr txBox="1"/>
            <p:nvPr>
              <p:custDataLst>
                <p:tags r:id="rId5"/>
              </p:custDataLst>
            </p:nvPr>
          </p:nvSpPr>
          <p:spPr>
            <a:xfrm>
              <a:off x="1283421" y="2970453"/>
              <a:ext cx="1233544" cy="76944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altLang="zh-CN" sz="4400" spc="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  <a:sym typeface="+mn-lt"/>
                </a:rPr>
                <a:t>01</a:t>
              </a:r>
              <a:endParaRPr kumimoji="0" lang="en-US" altLang="zh-CN" sz="4400" kern="1200" cap="none" spc="150" normalizeH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16" name="TextBox 2"/>
          <p:cNvSpPr txBox="1"/>
          <p:nvPr>
            <p:custDataLst>
              <p:tags r:id="rId6"/>
            </p:custDataLst>
          </p:nvPr>
        </p:nvSpPr>
        <p:spPr>
          <a:xfrm>
            <a:off x="586270" y="4231509"/>
            <a:ext cx="2629116" cy="406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900">
                <a:sym typeface="+mn-ea"/>
              </a:rPr>
              <a:t>apifox</a:t>
            </a:r>
            <a:r>
              <a:rPr lang="zh-CN" altLang="en-US" sz="1900">
                <a:sym typeface="+mn-ea"/>
              </a:rPr>
              <a:t>的介绍</a:t>
            </a:r>
            <a:endParaRPr lang="zh-CN" altLang="en-US" sz="1700" spc="1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10" name="组合 9"/>
          <p:cNvGrpSpPr/>
          <p:nvPr>
            <p:custDataLst>
              <p:tags r:id="rId7"/>
            </p:custDataLst>
          </p:nvPr>
        </p:nvGrpSpPr>
        <p:grpSpPr>
          <a:xfrm>
            <a:off x="4050901" y="2708676"/>
            <a:ext cx="1292994" cy="1292994"/>
            <a:chOff x="4050901" y="2708676"/>
            <a:chExt cx="1292994" cy="1292994"/>
          </a:xfrm>
        </p:grpSpPr>
        <p:sp>
          <p:nvSpPr>
            <p:cNvPr id="18" name="椭圆 17"/>
            <p:cNvSpPr/>
            <p:nvPr>
              <p:custDataLst>
                <p:tags r:id="rId8"/>
              </p:custDataLst>
            </p:nvPr>
          </p:nvSpPr>
          <p:spPr>
            <a:xfrm>
              <a:off x="4050901" y="2708676"/>
              <a:ext cx="1292994" cy="12929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椭圆 18"/>
            <p:cNvSpPr/>
            <p:nvPr>
              <p:custDataLst>
                <p:tags r:id="rId9"/>
              </p:custDataLst>
            </p:nvPr>
          </p:nvSpPr>
          <p:spPr>
            <a:xfrm>
              <a:off x="4134052" y="2791827"/>
              <a:ext cx="1126693" cy="11266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TextBox 2"/>
            <p:cNvSpPr txBox="1"/>
            <p:nvPr>
              <p:custDataLst>
                <p:tags r:id="rId10"/>
              </p:custDataLst>
            </p:nvPr>
          </p:nvSpPr>
          <p:spPr>
            <a:xfrm>
              <a:off x="4080626" y="2970453"/>
              <a:ext cx="1233544" cy="76944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altLang="zh-CN" sz="4400" spc="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  <a:sym typeface="+mn-lt"/>
                </a:rPr>
                <a:t>02</a:t>
              </a:r>
              <a:endParaRPr kumimoji="0" lang="en-US" altLang="zh-CN" sz="4400" kern="1200" cap="none" spc="150" normalizeH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1" name="TextBox 2"/>
          <p:cNvSpPr txBox="1"/>
          <p:nvPr>
            <p:custDataLst>
              <p:tags r:id="rId11"/>
            </p:custDataLst>
          </p:nvPr>
        </p:nvSpPr>
        <p:spPr>
          <a:xfrm>
            <a:off x="3382840" y="4231509"/>
            <a:ext cx="2629116" cy="406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900">
                <a:sym typeface="+mn-ea"/>
              </a:rPr>
              <a:t>apifox</a:t>
            </a:r>
            <a:r>
              <a:rPr lang="zh-CN" altLang="en-US" sz="1900">
                <a:sym typeface="+mn-ea"/>
              </a:rPr>
              <a:t>的安装</a:t>
            </a:r>
            <a:endParaRPr lang="zh-CN" altLang="en-US" sz="1700" spc="1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>
            <p:custDataLst>
              <p:tags r:id="rId12"/>
            </p:custDataLst>
          </p:nvPr>
        </p:nvGrpSpPr>
        <p:grpSpPr>
          <a:xfrm>
            <a:off x="6848106" y="2708676"/>
            <a:ext cx="1292994" cy="1292994"/>
            <a:chOff x="6848106" y="2708676"/>
            <a:chExt cx="1292994" cy="1292994"/>
          </a:xfrm>
        </p:grpSpPr>
        <p:sp>
          <p:nvSpPr>
            <p:cNvPr id="23" name="椭圆 22"/>
            <p:cNvSpPr/>
            <p:nvPr>
              <p:custDataLst>
                <p:tags r:id="rId13"/>
              </p:custDataLst>
            </p:nvPr>
          </p:nvSpPr>
          <p:spPr>
            <a:xfrm>
              <a:off x="6848106" y="2708676"/>
              <a:ext cx="1292994" cy="12929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椭圆 23"/>
            <p:cNvSpPr/>
            <p:nvPr>
              <p:custDataLst>
                <p:tags r:id="rId14"/>
              </p:custDataLst>
            </p:nvPr>
          </p:nvSpPr>
          <p:spPr>
            <a:xfrm>
              <a:off x="6931257" y="2791827"/>
              <a:ext cx="1126693" cy="11266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TextBox 2"/>
            <p:cNvSpPr txBox="1"/>
            <p:nvPr>
              <p:custDataLst>
                <p:tags r:id="rId15"/>
              </p:custDataLst>
            </p:nvPr>
          </p:nvSpPr>
          <p:spPr>
            <a:xfrm>
              <a:off x="6877831" y="2970453"/>
              <a:ext cx="1233544" cy="76944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altLang="zh-CN" sz="4400" spc="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  <a:sym typeface="+mn-lt"/>
                </a:rPr>
                <a:t>03</a:t>
              </a:r>
              <a:endParaRPr kumimoji="0" lang="en-US" altLang="zh-CN" sz="4400" kern="1200" cap="none" spc="150" normalizeH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6" name="TextBox 2"/>
          <p:cNvSpPr txBox="1"/>
          <p:nvPr>
            <p:custDataLst>
              <p:tags r:id="rId16"/>
            </p:custDataLst>
          </p:nvPr>
        </p:nvSpPr>
        <p:spPr>
          <a:xfrm>
            <a:off x="6180045" y="4231509"/>
            <a:ext cx="2629116" cy="406997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ctr"/>
            <a:r>
              <a:rPr lang="en-US" altLang="zh-CN" sz="2000">
                <a:sym typeface="+mn-ea"/>
              </a:rPr>
              <a:t>apifox</a:t>
            </a:r>
            <a:r>
              <a:rPr lang="zh-CN" altLang="en-US" sz="2000">
                <a:sym typeface="+mn-ea"/>
              </a:rPr>
              <a:t>整体页面功能讲述</a:t>
            </a:r>
            <a:endParaRPr lang="zh-CN" altLang="en-US" sz="2000" spc="1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grpSp>
        <p:nvGrpSpPr>
          <p:cNvPr id="12" name="组合 11"/>
          <p:cNvGrpSpPr/>
          <p:nvPr>
            <p:custDataLst>
              <p:tags r:id="rId17"/>
            </p:custDataLst>
          </p:nvPr>
        </p:nvGrpSpPr>
        <p:grpSpPr>
          <a:xfrm>
            <a:off x="9645311" y="2708676"/>
            <a:ext cx="1292994" cy="1292994"/>
            <a:chOff x="9645311" y="2708676"/>
            <a:chExt cx="1292994" cy="1292994"/>
          </a:xfrm>
        </p:grpSpPr>
        <p:sp>
          <p:nvSpPr>
            <p:cNvPr id="28" name="椭圆 27"/>
            <p:cNvSpPr/>
            <p:nvPr>
              <p:custDataLst>
                <p:tags r:id="rId18"/>
              </p:custDataLst>
            </p:nvPr>
          </p:nvSpPr>
          <p:spPr>
            <a:xfrm>
              <a:off x="9645311" y="2708676"/>
              <a:ext cx="1292994" cy="12929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椭圆 28"/>
            <p:cNvSpPr/>
            <p:nvPr>
              <p:custDataLst>
                <p:tags r:id="rId19"/>
              </p:custDataLst>
            </p:nvPr>
          </p:nvSpPr>
          <p:spPr>
            <a:xfrm>
              <a:off x="9728462" y="2791827"/>
              <a:ext cx="1126693" cy="11266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" name="TextBox 2"/>
            <p:cNvSpPr txBox="1"/>
            <p:nvPr>
              <p:custDataLst>
                <p:tags r:id="rId20"/>
              </p:custDataLst>
            </p:nvPr>
          </p:nvSpPr>
          <p:spPr>
            <a:xfrm>
              <a:off x="9675036" y="2970453"/>
              <a:ext cx="1233544" cy="76944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altLang="zh-CN" sz="4400" spc="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  <a:sym typeface="+mn-lt"/>
                </a:rPr>
                <a:t>04</a:t>
              </a:r>
              <a:endParaRPr kumimoji="0" lang="en-US" altLang="zh-CN" sz="4400" kern="1200" cap="none" spc="150" normalizeH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31" name="TextBox 2"/>
          <p:cNvSpPr txBox="1"/>
          <p:nvPr>
            <p:custDataLst>
              <p:tags r:id="rId21"/>
            </p:custDataLst>
          </p:nvPr>
        </p:nvSpPr>
        <p:spPr>
          <a:xfrm>
            <a:off x="8977250" y="4231509"/>
            <a:ext cx="2629116" cy="406997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ctr"/>
            <a:r>
              <a:rPr lang="en-US" altLang="zh-CN" sz="2000">
                <a:sym typeface="+mn-ea"/>
              </a:rPr>
              <a:t>apifox</a:t>
            </a:r>
            <a:r>
              <a:rPr lang="zh-CN" altLang="en-US" sz="2000">
                <a:sym typeface="+mn-ea"/>
              </a:rPr>
              <a:t>的简单使用</a:t>
            </a:r>
            <a:endParaRPr lang="zh-CN" altLang="en-US" sz="2000" spc="1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  <p:custDataLst>
      <p:tags r:id="rId22"/>
    </p:custData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6201" y="422910"/>
            <a:ext cx="10192083" cy="441964"/>
          </a:xfrm>
        </p:spPr>
        <p:txBody>
          <a:bodyPr/>
          <a:p>
            <a:r>
              <a:rPr lang="en-US" altLang="zh-CN" sz="4000"/>
              <a:t>apifox</a:t>
            </a:r>
            <a:r>
              <a:rPr lang="zh-CN" altLang="en-US" sz="4000"/>
              <a:t>的介绍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929640" y="1633855"/>
            <a:ext cx="9287510" cy="2183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/>
              <a:t>        </a:t>
            </a:r>
            <a:r>
              <a:rPr lang="zh-CN" altLang="en-US" sz="2000"/>
              <a:t>Apifox 是接口管理、开发、测试全流程集成工具，定位 Postman + Swagger + Mock + JMeter。通过一套系统、一份数据，解决多个系统之间的数据同步问题。只要定义好接口文档，接口调试、数据 Mock、接口测试就可以直接使用，无需再次定义；接口文档和接口开发调试使用同一个工具，接口调试完成后即可保证和接口文档定义完全一致。高效、及时、准确！</a:t>
            </a:r>
            <a:endParaRPr lang="zh-CN" altLang="en-US" sz="2000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330" y="375285"/>
            <a:ext cx="10515600" cy="1325563"/>
          </a:xfrm>
        </p:spPr>
        <p:txBody>
          <a:bodyPr/>
          <a:p>
            <a:r>
              <a:rPr lang="en-US" altLang="zh-CN" sz="4000"/>
              <a:t>apifox</a:t>
            </a:r>
            <a:r>
              <a:rPr lang="zh-CN" altLang="en-US" sz="4000"/>
              <a:t>的优缺点</a:t>
            </a: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989330" y="1779905"/>
            <a:ext cx="944880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优点：</a:t>
            </a:r>
            <a:endParaRPr lang="zh-CN" altLang="en-US" sz="2800"/>
          </a:p>
          <a:p>
            <a:r>
              <a:rPr lang="zh-CN" altLang="en-US" sz="2800"/>
              <a:t>        </a:t>
            </a:r>
            <a:r>
              <a:rPr lang="zh-CN" altLang="en-US" sz="2000"/>
              <a:t>兼容</a:t>
            </a:r>
            <a:r>
              <a:rPr lang="en-US" altLang="zh-CN" sz="2000"/>
              <a:t>postman(postman</a:t>
            </a:r>
            <a:r>
              <a:rPr lang="zh-CN" altLang="en-US" sz="2000"/>
              <a:t>经常用来做接口功能测试，但是英文界面）</a:t>
            </a:r>
            <a:r>
              <a:rPr lang="en-US" altLang="zh-CN" sz="2000"/>
              <a:t>                  </a:t>
            </a:r>
            <a:endParaRPr lang="zh-CN" altLang="en-US" sz="2000"/>
          </a:p>
          <a:p>
            <a:r>
              <a:rPr lang="zh-CN" altLang="en-US" sz="2000"/>
              <a:t>           兼容jmeter</a:t>
            </a:r>
            <a:r>
              <a:rPr lang="en-US" altLang="zh-CN" sz="2000"/>
              <a:t>(</a:t>
            </a:r>
            <a:r>
              <a:rPr lang="zh-CN" altLang="en-US" sz="2000"/>
              <a:t>经常用来做接口性能测试，但不能实现脚本共享</a:t>
            </a:r>
            <a:r>
              <a:rPr lang="en-US" altLang="zh-CN" sz="2000"/>
              <a:t>)             </a:t>
            </a:r>
            <a:endParaRPr lang="en-US" altLang="zh-CN" sz="2000"/>
          </a:p>
          <a:p>
            <a:pPr algn="l">
              <a:buClrTx/>
              <a:buSzTx/>
              <a:buFontTx/>
            </a:pPr>
            <a:r>
              <a:rPr lang="en-US" altLang="zh-CN" sz="2000"/>
              <a:t>           </a:t>
            </a:r>
            <a:r>
              <a:rPr lang="zh-CN" altLang="en-US" sz="2000"/>
              <a:t>兼容</a:t>
            </a:r>
            <a:r>
              <a:rPr lang="en-US" altLang="zh-CN" sz="2000"/>
              <a:t>soapui(</a:t>
            </a:r>
            <a:r>
              <a:rPr lang="zh-CN" altLang="en-US" sz="2000"/>
              <a:t>经常用来做</a:t>
            </a:r>
            <a:r>
              <a:rPr lang="en-US" altLang="zh-CN" sz="2000"/>
              <a:t>webservice</a:t>
            </a:r>
            <a:r>
              <a:rPr lang="zh-CN" altLang="en-US" sz="2000"/>
              <a:t>协议接口测试</a:t>
            </a:r>
            <a:r>
              <a:rPr lang="en-US" altLang="zh-CN" sz="2000"/>
              <a:t>) </a:t>
            </a:r>
            <a:r>
              <a:rPr lang="en-US" altLang="zh-CN" sz="2800"/>
              <a:t>  </a:t>
            </a:r>
            <a:r>
              <a:rPr lang="en-US" altLang="zh-CN"/>
              <a:t>   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80770" y="3471545"/>
            <a:ext cx="948309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缺点：</a:t>
            </a:r>
            <a:endParaRPr lang="zh-CN" altLang="en-US" sz="2800"/>
          </a:p>
          <a:p>
            <a:r>
              <a:rPr lang="zh-CN" altLang="en-US" sz="2800"/>
              <a:t>       </a:t>
            </a:r>
            <a:r>
              <a:rPr lang="zh-CN" altLang="en-US" sz="2000"/>
              <a:t>脚本保存在团队上面的服务器上面，不能保存在本地</a:t>
            </a:r>
            <a:endParaRPr lang="zh-CN" altLang="en-US" sz="2000"/>
          </a:p>
          <a:p>
            <a:r>
              <a:rPr lang="zh-CN" altLang="en-US" sz="2000"/>
              <a:t>          注册才能使用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7156" y="372110"/>
            <a:ext cx="10192083" cy="441964"/>
          </a:xfrm>
        </p:spPr>
        <p:txBody>
          <a:bodyPr/>
          <a:p>
            <a:r>
              <a:rPr lang="en-US" altLang="zh-CN" sz="4000"/>
              <a:t>apifox</a:t>
            </a:r>
            <a:r>
              <a:rPr lang="zh-CN" altLang="en-US" sz="4000"/>
              <a:t>的安装</a:t>
            </a:r>
            <a:endParaRPr lang="zh-CN" altLang="en-US" sz="4000"/>
          </a:p>
        </p:txBody>
      </p:sp>
      <p:sp>
        <p:nvSpPr>
          <p:cNvPr id="3" name="文本框 2"/>
          <p:cNvSpPr txBox="1"/>
          <p:nvPr/>
        </p:nvSpPr>
        <p:spPr>
          <a:xfrm>
            <a:off x="1236345" y="1477645"/>
            <a:ext cx="6767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apifox</a:t>
            </a:r>
            <a:r>
              <a:rPr lang="zh-CN" altLang="en-US" sz="2000"/>
              <a:t>支持</a:t>
            </a:r>
            <a:r>
              <a:rPr lang="en-US" altLang="zh-CN" sz="2000"/>
              <a:t>windows</a:t>
            </a:r>
            <a:r>
              <a:rPr lang="zh-CN" altLang="en-US" sz="2000"/>
              <a:t>版本、</a:t>
            </a:r>
            <a:r>
              <a:rPr lang="en-US" altLang="zh-CN" sz="2000"/>
              <a:t>macos</a:t>
            </a:r>
            <a:r>
              <a:rPr lang="zh-CN" altLang="en-US" sz="2000"/>
              <a:t>版本和</a:t>
            </a:r>
            <a:r>
              <a:rPr lang="en-US" altLang="zh-CN" sz="2000"/>
              <a:t>linux</a:t>
            </a:r>
            <a:r>
              <a:rPr lang="zh-CN" altLang="en-US" sz="2000"/>
              <a:t>版本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77315" y="2141220"/>
            <a:ext cx="8249285" cy="39738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1080" y="403860"/>
            <a:ext cx="10515600" cy="1325563"/>
          </a:xfrm>
        </p:spPr>
        <p:txBody>
          <a:bodyPr/>
          <a:p>
            <a:r>
              <a:rPr lang="en-US" altLang="zh-CN" sz="4000">
                <a:sym typeface="+mn-ea"/>
              </a:rPr>
              <a:t>apifox</a:t>
            </a:r>
            <a:r>
              <a:rPr lang="zh-CN" altLang="en-US" sz="4000">
                <a:sym typeface="+mn-ea"/>
              </a:rPr>
              <a:t>整体页面功能讲述</a:t>
            </a:r>
            <a:endParaRPr lang="en-US" altLang="zh-CN" sz="4000"/>
          </a:p>
        </p:txBody>
      </p:sp>
      <p:sp>
        <p:nvSpPr>
          <p:cNvPr id="3" name="文本框 2"/>
          <p:cNvSpPr txBox="1"/>
          <p:nvPr/>
        </p:nvSpPr>
        <p:spPr>
          <a:xfrm>
            <a:off x="1021080" y="1525905"/>
            <a:ext cx="922845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/>
              <a:t>团队项目、</a:t>
            </a:r>
            <a:r>
              <a:rPr lang="zh-CN" altLang="en-US" sz="2800">
                <a:sym typeface="+mn-ea"/>
              </a:rPr>
              <a:t>账号设置、页面颜色、版本更新</a:t>
            </a:r>
            <a:endParaRPr lang="zh-CN" altLang="en-US" sz="2800"/>
          </a:p>
          <a:p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119505" y="2694305"/>
            <a:ext cx="40900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一般项目开发流程如下：</a:t>
            </a:r>
            <a:endParaRPr lang="zh-CN" altLang="en-US" sz="2000"/>
          </a:p>
        </p:txBody>
      </p:sp>
      <p:pic>
        <p:nvPicPr>
          <p:cNvPr id="6" name="图片 5" descr="752f1258-18c5-4a53-b528-364895a0c5f4"/>
          <p:cNvPicPr>
            <a:picLocks noChangeAspect="1"/>
          </p:cNvPicPr>
          <p:nvPr/>
        </p:nvPicPr>
        <p:blipFill>
          <a:blip r:embed="rId1"/>
          <a:srcRect l="464" t="15423"/>
          <a:stretch>
            <a:fillRect/>
          </a:stretch>
        </p:blipFill>
        <p:spPr>
          <a:xfrm>
            <a:off x="1333500" y="3197225"/>
            <a:ext cx="9199245" cy="30511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21080" y="403860"/>
            <a:ext cx="10515600" cy="1325563"/>
          </a:xfrm>
        </p:spPr>
        <p:txBody>
          <a:bodyPr/>
          <a:p>
            <a:r>
              <a:rPr lang="en-US" altLang="zh-CN" sz="4000">
                <a:sym typeface="+mn-ea"/>
              </a:rPr>
              <a:t>apifox</a:t>
            </a:r>
            <a:r>
              <a:rPr lang="zh-CN" altLang="en-US" sz="4000">
                <a:sym typeface="+mn-ea"/>
              </a:rPr>
              <a:t>整体页面功能讲述</a:t>
            </a:r>
            <a:endParaRPr lang="en-US" altLang="zh-CN" sz="4000"/>
          </a:p>
        </p:txBody>
      </p:sp>
      <p:sp>
        <p:nvSpPr>
          <p:cNvPr id="7" name="文本框 6"/>
          <p:cNvSpPr txBox="1"/>
          <p:nvPr/>
        </p:nvSpPr>
        <p:spPr>
          <a:xfrm>
            <a:off x="1118870" y="1729740"/>
            <a:ext cx="842264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fontAlgn="auto">
              <a:lnSpc>
                <a:spcPct val="150000"/>
              </a:lnSpc>
            </a:pPr>
            <a:r>
              <a:rPr lang="zh-CN" altLang="en-US" sz="2000"/>
              <a:t>通常情况下：</a:t>
            </a:r>
            <a:endParaRPr lang="zh-CN" altLang="en-US" sz="2000"/>
          </a:p>
          <a:p>
            <a:pPr marL="457200" lvl="0" indent="-4572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/>
              <a:t>后端</a:t>
            </a:r>
            <a:r>
              <a:rPr lang="en-US" altLang="zh-CN" sz="2000"/>
              <a:t>开发人员在 Swagger 定义</a:t>
            </a:r>
            <a:r>
              <a:rPr lang="zh-CN" altLang="en-US" sz="2000"/>
              <a:t>接口</a:t>
            </a:r>
            <a:r>
              <a:rPr lang="en-US" altLang="zh-CN" sz="2000"/>
              <a:t>文档</a:t>
            </a:r>
            <a:endParaRPr lang="en-US" altLang="zh-CN" sz="2000"/>
          </a:p>
          <a:p>
            <a:pPr marL="457200" lvl="0" indent="-4572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/>
              <a:t>前端开发人员利用</a:t>
            </a:r>
            <a:r>
              <a:rPr lang="en-US" altLang="zh-CN" sz="2000"/>
              <a:t>easymock</a:t>
            </a:r>
            <a:r>
              <a:rPr lang="zh-CN" altLang="en-US" sz="2000"/>
              <a:t>、mockapi、</a:t>
            </a:r>
            <a:r>
              <a:rPr lang="en-US" altLang="zh-CN" sz="2000"/>
              <a:t>fastmock</a:t>
            </a:r>
            <a:r>
              <a:rPr lang="zh-CN" altLang="en-US" sz="2000"/>
              <a:t>等工具去模拟接口</a:t>
            </a:r>
            <a:endParaRPr lang="zh-CN" altLang="en-US" sz="2000"/>
          </a:p>
          <a:p>
            <a:pPr marL="457200" lvl="0" indent="-4572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/>
              <a:t>测试人员使用</a:t>
            </a:r>
            <a:r>
              <a:rPr lang="en-US" altLang="zh-CN" sz="2000"/>
              <a:t>postman</a:t>
            </a:r>
            <a:r>
              <a:rPr lang="zh-CN" altLang="en-US" sz="2000"/>
              <a:t>去调试</a:t>
            </a:r>
            <a:endParaRPr lang="zh-CN" altLang="en-US" sz="2000"/>
          </a:p>
          <a:p>
            <a:pPr lvl="0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/>
          </a:p>
          <a:p>
            <a:pPr lv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/>
              <a:t>         这样出现的最大的弊端是不能很好的维护，保持三者数据内容一致。</a:t>
            </a:r>
            <a:endParaRPr lang="zh-CN" altLang="en-US" sz="2000"/>
          </a:p>
          <a:p>
            <a:pPr lvl="0" fontAlgn="auto">
              <a:lnSpc>
                <a:spcPct val="150000"/>
              </a:lnSpc>
            </a:pPr>
            <a:r>
              <a:rPr lang="en-US" altLang="zh-CN" sz="2000"/>
              <a:t>apifox</a:t>
            </a:r>
            <a:r>
              <a:rPr lang="zh-CN" altLang="en-US" sz="2000"/>
              <a:t>这个工具集成了前端开发、后端开发和测试三个不同岗位人员。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67055"/>
            <a:ext cx="10515600" cy="1325563"/>
          </a:xfrm>
        </p:spPr>
        <p:txBody>
          <a:bodyPr>
            <a:normAutofit fontScale="90000"/>
          </a:bodyPr>
          <a:p>
            <a:r>
              <a:rPr lang="en-US" altLang="zh-CN" sz="4445">
                <a:sym typeface="+mn-ea"/>
              </a:rPr>
              <a:t>apifox</a:t>
            </a:r>
            <a:r>
              <a:rPr lang="zh-CN" altLang="en-US" sz="4445">
                <a:sym typeface="+mn-ea"/>
              </a:rPr>
              <a:t>整体页面功能讲述</a:t>
            </a:r>
            <a:r>
              <a:rPr lang="en-US" altLang="zh-CN" sz="4445">
                <a:sym typeface="+mn-ea"/>
              </a:rPr>
              <a:t>--swagger</a:t>
            </a:r>
            <a:r>
              <a:rPr lang="zh-CN" altLang="en-US" sz="4445">
                <a:sym typeface="+mn-ea"/>
              </a:rPr>
              <a:t>科普</a:t>
            </a:r>
            <a:br>
              <a:rPr lang="zh-CN" altLang="en-US"/>
            </a:br>
            <a:br>
              <a:rPr lang="en-US" altLang="zh-CN">
                <a:sym typeface="+mn-ea"/>
              </a:rPr>
            </a:b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84200" y="1186815"/>
            <a:ext cx="1029462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   </a:t>
            </a:r>
            <a:endParaRPr lang="zh-CN" altLang="en-US" sz="2800"/>
          </a:p>
          <a:p>
            <a:endParaRPr lang="zh-CN" altLang="en-US" sz="2000"/>
          </a:p>
          <a:p>
            <a:pPr lvl="1" algn="l"/>
            <a:r>
              <a:rPr lang="zh-CN" altLang="en-US" sz="2000"/>
              <a:t>        </a:t>
            </a:r>
            <a:r>
              <a:rPr lang="en-US" altLang="zh-CN" sz="2000">
                <a:sym typeface="+mn-ea"/>
              </a:rPr>
              <a:t>swagger</a:t>
            </a:r>
            <a:r>
              <a:rPr lang="zh-CN" altLang="en-US" sz="2000"/>
              <a:t>号称世界上最流行的</a:t>
            </a:r>
            <a:r>
              <a:rPr lang="en-US" altLang="zh-CN" sz="2000"/>
              <a:t>api</a:t>
            </a:r>
            <a:r>
              <a:rPr lang="zh-CN" altLang="en-US" sz="2000"/>
              <a:t>框架，</a:t>
            </a:r>
            <a:r>
              <a:rPr lang="en-US" altLang="zh-CN" sz="2000"/>
              <a:t>api</a:t>
            </a:r>
            <a:r>
              <a:rPr lang="zh-CN" altLang="en-US" sz="2000"/>
              <a:t>文档在线生成，保持了</a:t>
            </a:r>
            <a:r>
              <a:rPr lang="en-US" altLang="zh-CN" sz="2000"/>
              <a:t>api</a:t>
            </a:r>
            <a:r>
              <a:rPr lang="zh-CN" altLang="en-US" sz="2000"/>
              <a:t>和文档同步。还可以直接运行，可以在线测试</a:t>
            </a:r>
            <a:r>
              <a:rPr lang="en-US" altLang="zh-CN" sz="2000"/>
              <a:t>api</a:t>
            </a:r>
            <a:r>
              <a:rPr lang="zh-CN" altLang="en-US" sz="2000"/>
              <a:t>。同时支持多种语言（</a:t>
            </a:r>
            <a:r>
              <a:rPr lang="en-US" altLang="zh-CN" sz="2000"/>
              <a:t>java</a:t>
            </a:r>
            <a:r>
              <a:rPr lang="zh-CN" altLang="en-US" sz="2000"/>
              <a:t>、</a:t>
            </a:r>
            <a:r>
              <a:rPr lang="en-US" altLang="zh-CN" sz="2000"/>
              <a:t>php</a:t>
            </a:r>
            <a:r>
              <a:rPr lang="zh-CN" altLang="en-US" sz="2000"/>
              <a:t>等），操作时，引入</a:t>
            </a:r>
            <a:r>
              <a:rPr lang="en-US" altLang="zh-CN" sz="2000"/>
              <a:t>swagger----</a:t>
            </a:r>
            <a:r>
              <a:rPr lang="zh-CN" altLang="en-US" sz="2000"/>
              <a:t>配置</a:t>
            </a:r>
            <a:r>
              <a:rPr lang="en-US" altLang="zh-CN" sz="2000"/>
              <a:t>swagger---</a:t>
            </a:r>
            <a:r>
              <a:rPr lang="zh-CN" altLang="en-US" sz="2000"/>
              <a:t>使用代码操作，直接生成文档。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0305" y="3519805"/>
            <a:ext cx="3978275" cy="20878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415" y="3520440"/>
            <a:ext cx="4597400" cy="20872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66725"/>
            <a:ext cx="10515600" cy="1325563"/>
          </a:xfrm>
        </p:spPr>
        <p:txBody>
          <a:bodyPr>
            <a:normAutofit fontScale="90000"/>
          </a:bodyPr>
          <a:p>
            <a:r>
              <a:rPr lang="en-US" altLang="zh-CN" sz="4445">
                <a:sym typeface="+mn-ea"/>
              </a:rPr>
              <a:t>apifox</a:t>
            </a:r>
            <a:r>
              <a:rPr lang="zh-CN" altLang="en-US" sz="4445">
                <a:sym typeface="+mn-ea"/>
              </a:rPr>
              <a:t>整体页面功能讲述</a:t>
            </a:r>
            <a:r>
              <a:rPr lang="en-US" altLang="zh-CN" sz="4445">
                <a:sym typeface="+mn-ea"/>
              </a:rPr>
              <a:t>--fastmock</a:t>
            </a:r>
            <a:r>
              <a:rPr lang="zh-CN" altLang="en-US" sz="4445">
                <a:sym typeface="+mn-ea"/>
              </a:rPr>
              <a:t>科普</a:t>
            </a:r>
            <a:br>
              <a:rPr lang="zh-CN" altLang="en-US" sz="4445"/>
            </a:br>
            <a:br>
              <a:rPr lang="en-US" altLang="zh-CN" sz="4445">
                <a:sym typeface="+mn-ea"/>
              </a:rPr>
            </a:br>
            <a:r>
              <a:rPr lang="en-US" altLang="zh-CN" sz="4445">
                <a:sym typeface="+mn-ea"/>
              </a:rPr>
              <a:t>    </a:t>
            </a:r>
            <a:r>
              <a:rPr lang="zh-CN" altLang="en-US" sz="2220" b="0"/>
              <a:t>Mock其实就是真实数据存在之前，即调试期间的代替品，是个虚拟的存在，用人话讲它就是个备胎，如女生长的好看，追她的人多，但又不是很满意但也不拒绝，在自己心仪的小哥哥出现之前，一直吊着你?！</a:t>
            </a:r>
            <a:endParaRPr lang="zh-CN" altLang="en-US" sz="2220" b="0"/>
          </a:p>
        </p:txBody>
      </p:sp>
      <p:sp>
        <p:nvSpPr>
          <p:cNvPr id="5" name="文本框 4"/>
          <p:cNvSpPr txBox="1"/>
          <p:nvPr/>
        </p:nvSpPr>
        <p:spPr>
          <a:xfrm>
            <a:off x="838200" y="1497330"/>
            <a:ext cx="327152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什么是Mock?</a:t>
            </a:r>
            <a:endParaRPr lang="zh-CN" altLang="en-US" sz="2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5785" y="3065145"/>
            <a:ext cx="4947920" cy="33248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wipe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2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3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3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3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3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5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4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37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37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537"/>
  <p:tag name="KSO_WM_TEMPLATE_THUMBS_INDEX" val="1、4、6、7、8、9、10、12、14"/>
  <p:tag name="KSO_WM_TEMPLATE_MASTER_THUMB_INDEX" val="12"/>
  <p:tag name="KSO_WM_UNIT_SHOW_EDIT_AREA_INDICATION" val="0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3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04.xml><?xml version="1.0" encoding="utf-8"?>
<p:tagLst xmlns:p="http://schemas.openxmlformats.org/presentationml/2006/main">
  <p:tag name="KSO_WM_SLIDE_BACKGROUND_TYPE" val="general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2"/>
</p:tagLst>
</file>

<file path=ppt/tags/tag307.xml><?xml version="1.0" encoding="utf-8"?>
<p:tagLst xmlns:p="http://schemas.openxmlformats.org/presentationml/2006/main">
  <p:tag name="KSO_WM_SLIDE_BACKGROUND_TYPE" val="general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3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4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2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3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3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2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1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2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3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3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5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4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37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37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537"/>
  <p:tag name="KSO_WM_TEMPLATE_THUMBS_INDEX" val="1、4、6、7、8、9、10、12、14"/>
  <p:tag name="KSO_WM_TEMPLATE_MASTER_THUMB_INDEX" val="12"/>
  <p:tag name="KSO_WM_UNIT_SHOW_EDIT_AREA_INDICATION" val="0"/>
</p:tagLst>
</file>

<file path=ppt/tags/tag375.xml><?xml version="1.0" encoding="utf-8"?>
<p:tagLst xmlns:p="http://schemas.openxmlformats.org/presentationml/2006/main">
  <p:tag name="KSO_WM_TEMPLATE_CATEGORY" val="custom"/>
  <p:tag name="KSO_WM_TEMPLATE_INDEX" val="20202537"/>
</p:tagLst>
</file>

<file path=ppt/tags/tag376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537_4*a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2537_4*i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USESOURCEFORMAT_APPLY" val="1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2537_4*l_h_i*1_1_2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2537_4*l_h_i*1_1_3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537_4*l_h_i*1_1_1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81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2537_4*l_h_a*1_1_1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2537_4*i*2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USESOURCEFORMAT_APPLY" val="1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2537_4*l_h_i*1_2_2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2537_4*l_h_i*1_2_3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537_4*l_h_i*1_2_1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86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2537_4*l_h_a*1_2_1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202537_4*i*3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USESOURCEFORMAT_APPLY" val="1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2537_4*l_h_i*1_3_2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2537_4*l_h_i*1_3_3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537_4*l_h_i*1_3_1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91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2537_4*l_h_a*1_3_1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202537_4*i*4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USESOURCEFORMAT_APPLY" val="1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02537_4*l_h_i*1_4_2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02537_4*l_h_i*1_4_3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2537_4*l_h_i*1_4_1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96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custom20202537_4*l_h_a*1_4_1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97.xml><?xml version="1.0" encoding="utf-8"?>
<p:tagLst xmlns:p="http://schemas.openxmlformats.org/presentationml/2006/main">
  <p:tag name="KSO_WM_SLIDE_ID" val="custom20202537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537"/>
  <p:tag name="KSO_WM_SLIDE_LAYOUT" val="a_b_l"/>
  <p:tag name="KSO_WM_SLIDE_LAYOUT_CNT" val="1_1_1"/>
</p:tagLst>
</file>

<file path=ppt/tags/tag398.xml><?xml version="1.0" encoding="utf-8"?>
<p:tagLst xmlns:p="http://schemas.openxmlformats.org/presentationml/2006/main">
  <p:tag name="KSO_WM_TEMPLATE_CATEGORY" val="custom"/>
  <p:tag name="KSO_WM_TEMPLATE_INDEX" val="20202537"/>
</p:tagLst>
</file>

<file path=ppt/tags/tag399.xml><?xml version="1.0" encoding="utf-8"?>
<p:tagLst xmlns:p="http://schemas.openxmlformats.org/presentationml/2006/main">
  <p:tag name="KSO_WM_TEMPLATE_CATEGORY" val="custom"/>
  <p:tag name="KSO_WM_TEMPLATE_INDEX" val="20202537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PLACING_PICTURE_USER_VIEWPORT" val="{&quot;height&quot;:6450,&quot;width&quot;:13390}"/>
</p:tagLst>
</file>

<file path=ppt/tags/tag401.xml><?xml version="1.0" encoding="utf-8"?>
<p:tagLst xmlns:p="http://schemas.openxmlformats.org/presentationml/2006/main">
  <p:tag name="KSO_WM_TEMPLATE_CATEGORY" val="custom"/>
  <p:tag name="KSO_WM_TEMPLATE_INDEX" val="20202537"/>
</p:tagLst>
</file>

<file path=ppt/tags/tag402.xml><?xml version="1.0" encoding="utf-8"?>
<p:tagLst xmlns:p="http://schemas.openxmlformats.org/presentationml/2006/main">
  <p:tag name="KSO_WM_TEMPLATE_CATEGORY" val="custom"/>
  <p:tag name="KSO_WM_TEMPLATE_INDEX" val="20202537"/>
</p:tagLst>
</file>

<file path=ppt/tags/tag403.xml><?xml version="1.0" encoding="utf-8"?>
<p:tagLst xmlns:p="http://schemas.openxmlformats.org/presentationml/2006/main">
  <p:tag name="KSO_WM_SLIDE_ID" val="custom20202537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537"/>
  <p:tag name="KSO_WM_SLIDE_LAYOUT" val="a_b_l"/>
  <p:tag name="KSO_WM_SLIDE_LAYOUT_CNT" val="1_1_1"/>
</p:tagLst>
</file>

<file path=ppt/tags/tag404.xml><?xml version="1.0" encoding="utf-8"?>
<p:tagLst xmlns:p="http://schemas.openxmlformats.org/presentationml/2006/main">
  <p:tag name="KSO_WM_TEMPLATE_CATEGORY" val="custom"/>
  <p:tag name="KSO_WM_TEMPLATE_INDEX" val="20202537"/>
</p:tagLst>
</file>

<file path=ppt/tags/tag405.xml><?xml version="1.0" encoding="utf-8"?>
<p:tagLst xmlns:p="http://schemas.openxmlformats.org/presentationml/2006/main">
  <p:tag name="KSO_WM_TEMPLATE_CATEGORY" val="custom"/>
  <p:tag name="KSO_WM_TEMPLATE_INDEX" val="20202537"/>
</p:tagLst>
</file>

<file path=ppt/tags/tag406.xml><?xml version="1.0" encoding="utf-8"?>
<p:tagLst xmlns:p="http://schemas.openxmlformats.org/presentationml/2006/main">
  <p:tag name="KSO_WM_SLIDE_ID" val="custom20202537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537"/>
  <p:tag name="KSO_WM_SLIDE_LAYOUT" val="a_b_l"/>
  <p:tag name="KSO_WM_SLIDE_LAYOUT_CNT" val="1_1_1"/>
</p:tagLst>
</file>

<file path=ppt/tags/tag407.xml><?xml version="1.0" encoding="utf-8"?>
<p:tagLst xmlns:p="http://schemas.openxmlformats.org/presentationml/2006/main">
  <p:tag name="KSO_WM_TEMPLATE_CATEGORY" val="custom"/>
  <p:tag name="KSO_WM_TEMPLATE_INDEX" val="20202537"/>
</p:tagLst>
</file>

<file path=ppt/tags/tag408.xml><?xml version="1.0" encoding="utf-8"?>
<p:tagLst xmlns:p="http://schemas.openxmlformats.org/presentationml/2006/main">
  <p:tag name="KSO_WM_TEMPLATE_CATEGORY" val="custom"/>
  <p:tag name="KSO_WM_TEMPLATE_INDEX" val="20202537"/>
</p:tagLst>
</file>

<file path=ppt/tags/tag409.xml><?xml version="1.0" encoding="utf-8"?>
<p:tagLst xmlns:p="http://schemas.openxmlformats.org/presentationml/2006/main">
  <p:tag name="KSO_WM_TEMPLATE_CATEGORY" val="custom"/>
  <p:tag name="KSO_WM_TEMPLATE_INDEX" val="20202537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TEMPLATE_CATEGORY" val="custom"/>
  <p:tag name="KSO_WM_TEMPLATE_INDEX" val="20202537"/>
</p:tagLst>
</file>

<file path=ppt/tags/tag411.xml><?xml version="1.0" encoding="utf-8"?>
<p:tagLst xmlns:p="http://schemas.openxmlformats.org/presentationml/2006/main">
  <p:tag name="KSO_WM_TEMPLATE_CATEGORY" val="custom"/>
  <p:tag name="KSO_WM_TEMPLATE_INDEX" val="20202537"/>
</p:tagLst>
</file>

<file path=ppt/tags/tag412.xml><?xml version="1.0" encoding="utf-8"?>
<p:tagLst xmlns:p="http://schemas.openxmlformats.org/presentationml/2006/main">
  <p:tag name="KSO_WM_TEMPLATE_CATEGORY" val="custom"/>
  <p:tag name="KSO_WM_TEMPLATE_INDEX" val="20202537"/>
</p:tagLst>
</file>

<file path=ppt/tags/tag413.xml><?xml version="1.0" encoding="utf-8"?>
<p:tagLst xmlns:p="http://schemas.openxmlformats.org/presentationml/2006/main">
  <p:tag name="KSO_WM_TEMPLATE_CATEGORY" val="custom"/>
  <p:tag name="KSO_WM_TEMPLATE_INDEX" val="20202537"/>
</p:tagLst>
</file>

<file path=ppt/tags/tag414.xml><?xml version="1.0" encoding="utf-8"?>
<p:tagLst xmlns:p="http://schemas.openxmlformats.org/presentationml/2006/main">
  <p:tag name="KSO_WM_TEMPLATE_CATEGORY" val="custom"/>
  <p:tag name="KSO_WM_TEMPLATE_INDEX" val="20202537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37_14*a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ISCONTENTSTITLE" val="0"/>
  <p:tag name="KSO_WM_UNIT_PRESET_TEXT" val="THANKS"/>
  <p:tag name="KSO_WM_UNIT_NOCLEAR" val="1"/>
  <p:tag name="KSO_WM_UNIT_VALUE" val="8"/>
  <p:tag name="KSO_WM_UNIT_TYPE" val="a"/>
  <p:tag name="KSO_WM_UNIT_INDEX" val="1"/>
  <p:tag name="KSO_WM_UNIT_ISNUMDGMTITLE" val="0"/>
</p:tagLst>
</file>

<file path=ppt/tags/tag416.xml><?xml version="1.0" encoding="utf-8"?>
<p:tagLst xmlns:p="http://schemas.openxmlformats.org/presentationml/2006/main">
  <p:tag name="KSO_WM_SLIDE_ID" val="custom20202537_14"/>
  <p:tag name="KSO_WM_TEMPLATE_SUBCATEGORY" val="0"/>
  <p:tag name="KSO_WM_TEMPLATE_MASTER_TYPE" val="1"/>
  <p:tag name="KSO_WM_TEMPLATE_COLOR_TYPE" val="1"/>
  <p:tag name="KSO_WM_SLIDE_ITEM_CNT" val="0"/>
  <p:tag name="KSO_WM_SLIDE_INDEX" val="14"/>
  <p:tag name="KSO_WM_TAG_VERSION" val="1.0"/>
  <p:tag name="KSO_WM_BEAUTIFY_FLAG" val="#wm#"/>
  <p:tag name="KSO_WM_TEMPLATE_CATEGORY" val="custom"/>
  <p:tag name="KSO_WM_TEMPLATE_INDEX" val="20202537"/>
  <p:tag name="KSO_WM_SLIDE_TYPE" val="endPage"/>
  <p:tag name="KSO_WM_SLIDE_SUBTYPE" val="pureTxt"/>
  <p:tag name="KSO_WM_SLIDE_LAYOUT" val="a_b"/>
  <p:tag name="KSO_WM_SLIDE_LAYOUT_CNT" val="1_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SLIDE_BACKGROUND_TYPE" val="general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2"/>
</p:tagLst>
</file>

<file path=ppt/tags/tag89.xml><?xml version="1.0" encoding="utf-8"?>
<p:tagLst xmlns:p="http://schemas.openxmlformats.org/presentationml/2006/main">
  <p:tag name="KSO_WM_SLIDE_BACKGROUND_TYPE" val="genera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3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4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自定义 3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FF8541"/>
      </a:accent1>
      <a:accent2>
        <a:srgbClr val="E57380"/>
      </a:accent2>
      <a:accent3>
        <a:srgbClr val="D06BA8"/>
      </a:accent3>
      <a:accent4>
        <a:srgbClr val="BA5FC6"/>
      </a:accent4>
      <a:accent5>
        <a:srgbClr val="A053E1"/>
      </a:accent5>
      <a:accent6>
        <a:srgbClr val="8346F9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自定义 3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FF8541"/>
      </a:accent1>
      <a:accent2>
        <a:srgbClr val="E57380"/>
      </a:accent2>
      <a:accent3>
        <a:srgbClr val="D06BA8"/>
      </a:accent3>
      <a:accent4>
        <a:srgbClr val="BA5FC6"/>
      </a:accent4>
      <a:accent5>
        <a:srgbClr val="A053E1"/>
      </a:accent5>
      <a:accent6>
        <a:srgbClr val="8346F9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1561</Words>
  <Application>WPS 演示</Application>
  <PresentationFormat>宽屏</PresentationFormat>
  <Paragraphs>125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汉仪旗黑-85S</vt:lpstr>
      <vt:lpstr>黑体</vt:lpstr>
      <vt:lpstr>Viner Hand ITC</vt:lpstr>
      <vt:lpstr>Wingdings</vt:lpstr>
      <vt:lpstr>Arial Unicode MS</vt:lpstr>
      <vt:lpstr>Calibri</vt:lpstr>
      <vt:lpstr>1_Office 主题​​</vt:lpstr>
      <vt:lpstr>自定义设计方案</vt:lpstr>
      <vt:lpstr>2_Office 主题​​</vt:lpstr>
      <vt:lpstr>apifox简单讲解</vt:lpstr>
      <vt:lpstr>PowerPoint 演示文稿</vt:lpstr>
      <vt:lpstr>apifox的介绍</vt:lpstr>
      <vt:lpstr>apifox的优缺点</vt:lpstr>
      <vt:lpstr>apifox的安装</vt:lpstr>
      <vt:lpstr>apifox整体页面功能讲述</vt:lpstr>
      <vt:lpstr>apifox整体页面功能讲述</vt:lpstr>
      <vt:lpstr>apifox整体页面功能讲述--swagger科普  </vt:lpstr>
      <vt:lpstr>apifox整体页面功能讲述--fastmock科普      Mock其实就是真实数据存在之前，即调试期间的代替品，是个虚拟的存在，用人话讲它就是个备胎，如女生长的好看，追她的人多，但又不是很满意但也不拒绝，在自己心仪的小哥哥出现之前，一直吊着你?！</vt:lpstr>
      <vt:lpstr>apifox整体页面功能讲述--fastmock科普   </vt:lpstr>
      <vt:lpstr>apifox整体页面功能讲述--fastmock科普</vt:lpstr>
      <vt:lpstr>apifox整体页面功能讲述--fastmock科普</vt:lpstr>
      <vt:lpstr>测试部分</vt:lpstr>
      <vt:lpstr>apifox整体页面功能讲述--环境配置</vt:lpstr>
      <vt:lpstr>apifox整体页面功能讲述--接口管理 </vt:lpstr>
      <vt:lpstr>apifox整体页面功能讲述--测试管理   </vt:lpstr>
      <vt:lpstr>apifox整体页面功能讲述--测试管理   </vt:lpstr>
      <vt:lpstr>实战演示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杨丽娟</dc:creator>
  <cp:lastModifiedBy>么么哒</cp:lastModifiedBy>
  <cp:revision>125</cp:revision>
  <dcterms:created xsi:type="dcterms:W3CDTF">2021-01-10T08:04:00Z</dcterms:created>
  <dcterms:modified xsi:type="dcterms:W3CDTF">2021-01-13T09:52:07Z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