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4" r:id="rId5"/>
    <p:sldId id="265" r:id="rId6"/>
    <p:sldId id="263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74" r:id="rId18"/>
    <p:sldId id="275" r:id="rId19"/>
    <p:sldId id="276" r:id="rId20"/>
    <p:sldId id="277" r:id="rId21"/>
    <p:sldId id="25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pen Sans SemiBold" panose="020B07060308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JQCihD1uH3wZ9TmDDanAnYqJ2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58" d="100"/>
          <a:sy n="58" d="100"/>
        </p:scale>
        <p:origin x="78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44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558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596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2675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03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530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238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097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97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16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929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98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8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57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60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76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013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062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1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sz="40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4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w="25400" cap="flat" cmpd="sng">
            <a:solidFill>
              <a:srgbClr val="27278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i.imgur.com/mtimFxh.p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800793" y="1481959"/>
            <a:ext cx="10590414" cy="280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br>
              <a:rPr lang="en-US" dirty="0"/>
            </a:br>
            <a:r>
              <a:rPr lang="en-US" dirty="0" err="1"/>
              <a:t>Bài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482142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Label Encoding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1"/>
            <a:ext cx="10515600" cy="49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– 1). </a:t>
            </a:r>
          </a:p>
          <a:p>
            <a:pPr indent="-457200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one-hot encoding</a:t>
            </a:r>
            <a:r>
              <a:rPr lang="en-VN" dirty="0"/>
              <a:t> </a:t>
            </a:r>
            <a:endParaRPr lang="en-US" dirty="0"/>
          </a:p>
          <a:p>
            <a:pPr indent="-45720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(0, 1, 2, 3, 4).</a:t>
            </a:r>
            <a:r>
              <a:rPr lang="en-VN" dirty="0"/>
              <a:t> 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1551B-0F99-5D41-8478-49706D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6B2AE-234A-344E-B320-CCA26E1C7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03" t="-10587" r="34881" b="10587"/>
          <a:stretch/>
        </p:blipFill>
        <p:spPr>
          <a:xfrm>
            <a:off x="4538749" y="4312740"/>
            <a:ext cx="2975956" cy="23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5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Label Encoding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1"/>
            <a:ext cx="10515600" cy="49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scikit-learn: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LabelEncoder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encoder = </a:t>
            </a:r>
            <a:r>
              <a:rPr lang="en-US" dirty="0" err="1"/>
              <a:t>LabelEncoder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lb</a:t>
            </a:r>
            <a:r>
              <a:rPr lang="en-US" dirty="0"/>
              <a:t> = </a:t>
            </a:r>
            <a:r>
              <a:rPr lang="en-US" dirty="0" err="1"/>
              <a:t>encoder.fit_transform</a:t>
            </a:r>
            <a:r>
              <a:rPr lang="en-US" dirty="0"/>
              <a:t>(['red', 'red', 'yellow', 'green', 'yellow'])</a:t>
            </a:r>
          </a:p>
          <a:p>
            <a:pPr marL="0" indent="0">
              <a:buNone/>
            </a:pPr>
            <a:r>
              <a:rPr lang="en-US" dirty="0"/>
              <a:t>&gt;&gt; print(</a:t>
            </a:r>
            <a:r>
              <a:rPr lang="en-US" dirty="0" err="1"/>
              <a:t>lb</a:t>
            </a:r>
            <a:r>
              <a:rPr lang="en-US" dirty="0"/>
              <a:t>)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1551B-0F99-5D41-8478-49706D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02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Label Encoding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1"/>
            <a:ext cx="10515600" cy="49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pandas: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import pandas as pd</a:t>
            </a:r>
          </a:p>
          <a:p>
            <a:pPr marL="0" indent="0">
              <a:buNone/>
            </a:pPr>
            <a:r>
              <a:rPr lang="en-US" dirty="0"/>
              <a:t>&gt;&gt; s = </a:t>
            </a:r>
            <a:r>
              <a:rPr lang="en-US" dirty="0" err="1"/>
              <a:t>pd.Series</a:t>
            </a:r>
            <a:r>
              <a:rPr lang="en-US" dirty="0"/>
              <a:t>(['red', 'red', 'yellow', 'green', 'yellow'])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s.astype</a:t>
            </a:r>
            <a:r>
              <a:rPr lang="en-US" dirty="0"/>
              <a:t>('category').</a:t>
            </a:r>
            <a:r>
              <a:rPr lang="en-US" dirty="0" err="1"/>
              <a:t>cat.codes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‘category’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1551B-0F99-5D41-8478-49706D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04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Ordinal Encoding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1"/>
            <a:ext cx="10515600" cy="49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 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 </a:t>
            </a:r>
            <a:endParaRPr lang="en-VN" dirty="0"/>
          </a:p>
          <a:p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Label encoding.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r>
              <a:rPr lang="en-VN" dirty="0"/>
              <a:t> 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1551B-0F99-5D41-8478-49706D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136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Ordinal Encoding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1"/>
            <a:ext cx="10515600" cy="49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scikit-learn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&gt;&gt; 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OrdinalEncoder</a:t>
            </a:r>
            <a:endParaRPr lang="en-VN" dirty="0"/>
          </a:p>
          <a:p>
            <a:pPr marL="114300" indent="0">
              <a:buNone/>
            </a:pPr>
            <a:r>
              <a:rPr lang="en-US" dirty="0"/>
              <a:t>&gt;&gt; enc = </a:t>
            </a:r>
            <a:r>
              <a:rPr lang="en-US" dirty="0" err="1"/>
              <a:t>OrdinalEncoder</a:t>
            </a:r>
            <a:r>
              <a:rPr lang="en-US" dirty="0"/>
              <a:t>()</a:t>
            </a:r>
            <a:endParaRPr lang="en-VN" dirty="0"/>
          </a:p>
          <a:p>
            <a:pPr marL="114300" indent="0">
              <a:buNone/>
            </a:pPr>
            <a:r>
              <a:rPr lang="en-US" dirty="0"/>
              <a:t>&gt;&gt; X = [['Male', 1], ['Female', 3], ['Female', 2]]</a:t>
            </a:r>
            <a:endParaRPr lang="en-VN" dirty="0"/>
          </a:p>
          <a:p>
            <a:pPr marL="114300" indent="0">
              <a:buNone/>
            </a:pPr>
            <a:r>
              <a:rPr lang="en-US" dirty="0"/>
              <a:t>&gt;&gt; </a:t>
            </a:r>
            <a:r>
              <a:rPr lang="en-US" dirty="0" err="1"/>
              <a:t>enc.fit_transform</a:t>
            </a:r>
            <a:r>
              <a:rPr lang="en-US" dirty="0"/>
              <a:t>(X)</a:t>
            </a:r>
            <a:r>
              <a:rPr lang="en-VN" dirty="0"/>
              <a:t> 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1551B-0F99-5D41-8478-49706D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235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Ordinal Encoding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1"/>
            <a:ext cx="10515600" cy="49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Ordinal encoding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VN" dirty="0"/>
              <a:t>:</a:t>
            </a:r>
          </a:p>
          <a:p>
            <a:pPr marL="114300" indent="0">
              <a:buNone/>
            </a:pPr>
            <a:r>
              <a:rPr lang="en-US" dirty="0"/>
              <a:t>&gt;&gt; def </a:t>
            </a:r>
            <a:r>
              <a:rPr lang="en-US" dirty="0" err="1"/>
              <a:t>ordinal_encoder</a:t>
            </a:r>
            <a:r>
              <a:rPr lang="en-US" dirty="0"/>
              <a:t>(data, feature, </a:t>
            </a:r>
            <a:r>
              <a:rPr lang="en-US" dirty="0" err="1"/>
              <a:t>feature_rank</a:t>
            </a:r>
            <a:r>
              <a:rPr lang="en-US" dirty="0"/>
              <a:t>):</a:t>
            </a:r>
            <a:endParaRPr lang="en-VN" dirty="0"/>
          </a:p>
          <a:p>
            <a:pPr marL="114300" indent="0">
              <a:buNone/>
            </a:pPr>
            <a:r>
              <a:rPr lang="en-US" dirty="0"/>
              <a:t>    …	</a:t>
            </a:r>
            <a:r>
              <a:rPr lang="en-US" dirty="0" err="1"/>
              <a:t>ordinal_dict</a:t>
            </a:r>
            <a:r>
              <a:rPr lang="en-US" dirty="0"/>
              <a:t> = {}</a:t>
            </a:r>
            <a:endParaRPr lang="en-VN" dirty="0"/>
          </a:p>
          <a:p>
            <a:pPr marL="114300" indent="0">
              <a:buNone/>
            </a:pPr>
            <a:r>
              <a:rPr lang="en-US" dirty="0"/>
              <a:t>    …	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feature_value</a:t>
            </a:r>
            <a:r>
              <a:rPr lang="en-US" dirty="0"/>
              <a:t> in enumerate(</a:t>
            </a:r>
            <a:r>
              <a:rPr lang="en-US" dirty="0" err="1"/>
              <a:t>feature_rank</a:t>
            </a:r>
            <a:r>
              <a:rPr lang="en-US" dirty="0"/>
              <a:t>):</a:t>
            </a:r>
            <a:endParaRPr lang="en-VN" dirty="0"/>
          </a:p>
          <a:p>
            <a:pPr marL="114300" indent="0">
              <a:buNone/>
            </a:pPr>
            <a:r>
              <a:rPr lang="en-US" dirty="0"/>
              <a:t>    …	    </a:t>
            </a:r>
            <a:r>
              <a:rPr lang="en-US" dirty="0" err="1"/>
              <a:t>ordinal_dict</a:t>
            </a:r>
            <a:r>
              <a:rPr lang="en-US" dirty="0"/>
              <a:t>[</a:t>
            </a:r>
            <a:r>
              <a:rPr lang="en-US" dirty="0" err="1"/>
              <a:t>feature_value</a:t>
            </a:r>
            <a:r>
              <a:rPr lang="en-US" dirty="0"/>
              <a:t>]=i+1</a:t>
            </a:r>
            <a:endParaRPr lang="en-VN" dirty="0"/>
          </a:p>
          <a:p>
            <a:pPr marL="114300" indent="0">
              <a:buNone/>
            </a:pPr>
            <a:r>
              <a:rPr lang="en-US" dirty="0"/>
              <a:t>    …	    data[</a:t>
            </a:r>
            <a:r>
              <a:rPr lang="en-US" dirty="0" err="1"/>
              <a:t>feature_encoded</a:t>
            </a:r>
            <a:r>
              <a:rPr lang="en-US" dirty="0"/>
              <a:t>] = data[feature].map(lambda x: </a:t>
            </a:r>
            <a:r>
              <a:rPr lang="en-US" dirty="0" err="1"/>
              <a:t>ordinal_dict</a:t>
            </a:r>
            <a:r>
              <a:rPr lang="en-US" dirty="0"/>
              <a:t>[x])</a:t>
            </a:r>
            <a:endParaRPr lang="en-VN" dirty="0"/>
          </a:p>
          <a:p>
            <a:pPr marL="114300" indent="0">
              <a:buNone/>
            </a:pPr>
            <a:r>
              <a:rPr lang="en-US" dirty="0"/>
              <a:t>   …	    return data</a:t>
            </a:r>
            <a:r>
              <a:rPr lang="en-VN" dirty="0"/>
              <a:t> 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1551B-0F99-5D41-8478-49706D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868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. </a:t>
            </a:r>
          </a:p>
          <a:p>
            <a:pPr indent="-457200"/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/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/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. </a:t>
            </a:r>
          </a:p>
          <a:p>
            <a:pPr indent="-457200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11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pandas:</a:t>
            </a:r>
          </a:p>
          <a:p>
            <a:pPr lvl="1" indent="-457200"/>
            <a:r>
              <a:rPr lang="en-US" dirty="0" err="1"/>
              <a:t>Hàm</a:t>
            </a:r>
            <a:r>
              <a:rPr lang="en-US" dirty="0"/>
              <a:t> cut</a:t>
            </a:r>
          </a:p>
          <a:p>
            <a:pPr lvl="1" indent="-457200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qcut</a:t>
            </a:r>
            <a:endParaRPr lang="en-US" dirty="0"/>
          </a:p>
          <a:p>
            <a:pPr lvl="1" indent="-45720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60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Hàm</a:t>
            </a:r>
            <a:r>
              <a:rPr lang="en-US" dirty="0"/>
              <a:t> cut:</a:t>
            </a:r>
          </a:p>
          <a:p>
            <a:pPr lvl="1" indent="-457200"/>
            <a:r>
              <a:rPr lang="vi-VN" dirty="0"/>
              <a:t>được sử dụng để tách các phần tử thành các nhóm khác nhau. </a:t>
            </a:r>
          </a:p>
          <a:p>
            <a:pPr lvl="1" indent="-457200"/>
            <a:r>
              <a:rPr lang="vi-VN" dirty="0"/>
              <a:t>được sử dụng chủ yếu để thực hiện phân tích thống kê trên dữ liệu vô hướng.</a:t>
            </a:r>
          </a:p>
          <a:p>
            <a:pPr lvl="1" indent="-457200"/>
            <a:endParaRPr lang="vi-VN" dirty="0"/>
          </a:p>
          <a:p>
            <a:pPr lvl="1" indent="-457200"/>
            <a:r>
              <a:rPr lang="vi-VN" dirty="0"/>
              <a:t>Ví dụ: Có 1 danh sách tuổi cần rời rạc hóa</a:t>
            </a:r>
          </a:p>
          <a:p>
            <a:pPr marL="457200" lvl="1" indent="0">
              <a:buNone/>
            </a:pPr>
            <a:r>
              <a:rPr lang="vi-VN" dirty="0"/>
              <a:t>&gt;&gt; </a:t>
            </a:r>
            <a:r>
              <a:rPr lang="en-US" dirty="0"/>
              <a:t>ages = [20, 22, 25, 27, 21, 23, 37, 31, 61, 45, 41, 32] </a:t>
            </a:r>
          </a:p>
          <a:p>
            <a:pPr marL="457200" lvl="1" indent="0">
              <a:buNone/>
            </a:pPr>
            <a:endParaRPr lang="vi-VN" dirty="0"/>
          </a:p>
          <a:p>
            <a:pPr marL="457200" lvl="1" indent="0">
              <a:buNone/>
            </a:pPr>
            <a:r>
              <a:rPr lang="en-US" dirty="0"/>
              <a:t>&gt;&gt; bins = [18, 25, 35, 60, 100] #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 </a:t>
            </a:r>
            <a:r>
              <a:rPr lang="en-US" dirty="0" err="1"/>
              <a:t>pd.cut</a:t>
            </a:r>
            <a:r>
              <a:rPr lang="en-US" dirty="0"/>
              <a:t>(ages, bins) #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ages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bins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 indent="-45720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66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Hàm</a:t>
            </a:r>
            <a:r>
              <a:rPr lang="en-US" dirty="0"/>
              <a:t> cut (</a:t>
            </a:r>
            <a:r>
              <a:rPr lang="en-US" dirty="0" err="1"/>
              <a:t>tiếp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ages </a:t>
            </a:r>
            <a:r>
              <a:rPr lang="en-US" dirty="0" err="1"/>
              <a:t>thành</a:t>
            </a:r>
            <a:r>
              <a:rPr lang="en-US" dirty="0"/>
              <a:t> n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 </a:t>
            </a:r>
            <a:r>
              <a:rPr lang="en-US" dirty="0" err="1"/>
              <a:t>cut_data</a:t>
            </a:r>
            <a:r>
              <a:rPr lang="en-US" dirty="0"/>
              <a:t> = </a:t>
            </a:r>
            <a:r>
              <a:rPr lang="en-US" dirty="0" err="1"/>
              <a:t>pd.cut</a:t>
            </a:r>
            <a:r>
              <a:rPr lang="en-US" dirty="0"/>
              <a:t>(ages, 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 indent="-45720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8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Nội</a:t>
            </a:r>
            <a:r>
              <a:rPr lang="en-US" dirty="0"/>
              <a:t> dung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>
              <a:buAutoNum type="arabicPeriod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lvl="0" indent="-514350">
              <a:buAutoNum type="arabicPeriod"/>
            </a:pP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lvl="0" indent="0">
              <a:buNone/>
            </a:pPr>
            <a:r>
              <a:rPr lang="en-VN" dirty="0"/>
              <a:t>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qcut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n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 </a:t>
            </a:r>
            <a:r>
              <a:rPr lang="en-US" dirty="0" err="1"/>
              <a:t>cut_data</a:t>
            </a:r>
            <a:r>
              <a:rPr lang="en-US" dirty="0"/>
              <a:t> = </a:t>
            </a:r>
            <a:r>
              <a:rPr lang="en-US" dirty="0" err="1"/>
              <a:t>pd.qcut</a:t>
            </a:r>
            <a:r>
              <a:rPr lang="en-US" dirty="0"/>
              <a:t>(ages, 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 indent="-45720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78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Tóm tắt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Qua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indent="-457200"/>
            <a:r>
              <a:rPr lang="en-US" dirty="0"/>
              <a:t>3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one-hot encoding, label encoding </a:t>
            </a:r>
            <a:r>
              <a:rPr lang="en-US" dirty="0" err="1"/>
              <a:t>và</a:t>
            </a:r>
            <a:r>
              <a:rPr lang="en-US" dirty="0"/>
              <a:t> ordinal encoding.</a:t>
            </a:r>
          </a:p>
          <a:p>
            <a:pPr indent="-457200"/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/>
              <a:t> pandas.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?</a:t>
            </a:r>
          </a:p>
          <a:p>
            <a:pPr lvl="1" indent="-457200" algn="just"/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VN" dirty="0"/>
          </a:p>
          <a:p>
            <a:pPr lvl="1" indent="-457200" algn="just"/>
            <a:r>
              <a:rPr lang="en-VN" dirty="0"/>
              <a:t>Dữ liệu còn có dạng phân loại (categorical)</a:t>
            </a:r>
          </a:p>
          <a:p>
            <a:pPr lvl="1" indent="-457200" algn="just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category </a:t>
            </a:r>
            <a:r>
              <a:rPr lang="en-US" dirty="0" err="1"/>
              <a:t>hoặc</a:t>
            </a:r>
            <a:r>
              <a:rPr lang="en-US" dirty="0"/>
              <a:t> type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 algn="just">
              <a:buNone/>
            </a:pPr>
            <a:r>
              <a:rPr lang="en-VN" dirty="0"/>
              <a:t> </a:t>
            </a:r>
          </a:p>
          <a:p>
            <a:pPr indent="-457200" algn="just"/>
            <a:r>
              <a:rPr lang="en-VN" dirty="0"/>
              <a:t>Các kiểu dữ liệu phân loại:</a:t>
            </a:r>
          </a:p>
          <a:p>
            <a:pPr lvl="1" indent="-457200" algn="just"/>
            <a:r>
              <a:rPr lang="en-VN" dirty="0"/>
              <a:t>Danh nghĩa (nominal)</a:t>
            </a:r>
          </a:p>
          <a:p>
            <a:pPr lvl="1" indent="-457200" algn="just"/>
            <a:r>
              <a:rPr lang="en-VN" dirty="0"/>
              <a:t>Thứ tự (ordinal)  </a:t>
            </a:r>
          </a:p>
          <a:p>
            <a:pPr lvl="1" indent="-457200" algn="just"/>
            <a:endParaRPr lang="en-VN" dirty="0"/>
          </a:p>
          <a:p>
            <a:pPr marL="457200" lvl="1" indent="0" algn="just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184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9672145" cy="64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VN" dirty="0"/>
              <a:t> Dữ liệu phân loại danh nghĩa</a:t>
            </a:r>
          </a:p>
          <a:p>
            <a:pPr marL="457200" lvl="1" indent="0" algn="just">
              <a:buNone/>
            </a:pPr>
            <a:endParaRPr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5FBC78-743F-DD41-9083-158C6266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186" y="2364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1029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C5A80CC-91C9-9B42-8523-6470D52A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86" y="2364827"/>
            <a:ext cx="4787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95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9672145" cy="64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VN" dirty="0"/>
              <a:t> Dữ liệu phân loại thứ tự</a:t>
            </a:r>
          </a:p>
          <a:p>
            <a:pPr marL="457200" lvl="1" indent="0" algn="just"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B9488-BE80-B645-99B1-7300A5089A92}"/>
              </a:ext>
            </a:extLst>
          </p:cNvPr>
          <p:cNvSpPr txBox="1"/>
          <p:nvPr/>
        </p:nvSpPr>
        <p:spPr>
          <a:xfrm>
            <a:off x="2039007" y="146093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5FBC78-743F-DD41-9083-158C6266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186" y="2364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2D8957-6F24-4241-8FE7-0FE6A8F746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39007" y="3278435"/>
            <a:ext cx="131773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3073" name="Picture 5">
            <a:extLst>
              <a:ext uri="{FF2B5EF4-FFF2-40B4-BE49-F238E27FC236}">
                <a16:creationId xmlns:a16="http://schemas.microsoft.com/office/drawing/2014/main" id="{4AC890A1-57F2-2B40-AD36-19E7C676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07" y="2932037"/>
            <a:ext cx="7110231" cy="17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1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 indent="-457200"/>
            <a:r>
              <a:rPr lang="en-US" dirty="0"/>
              <a:t>One hot encoding</a:t>
            </a:r>
          </a:p>
          <a:p>
            <a:pPr lvl="1" indent="-457200"/>
            <a:r>
              <a:rPr lang="en-US" dirty="0"/>
              <a:t>Label encoding</a:t>
            </a:r>
          </a:p>
          <a:p>
            <a:pPr lvl="1" indent="-457200"/>
            <a:r>
              <a:rPr lang="en-US" dirty="0"/>
              <a:t>Ordinal encoding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294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One hot encoding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284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0</a:t>
            </a:r>
            <a:r>
              <a:rPr lang="en-VN" dirty="0"/>
              <a:t> </a:t>
            </a:r>
          </a:p>
          <a:p>
            <a:pPr indent="-457200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m </a:t>
            </a:r>
            <a:r>
              <a:rPr lang="en-US" dirty="0" err="1"/>
              <a:t>với</a:t>
            </a:r>
            <a:r>
              <a:rPr lang="en-US" dirty="0"/>
              <a:t> 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indent="-45720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0.</a:t>
            </a:r>
            <a:r>
              <a:rPr lang="en-VN" dirty="0"/>
              <a:t> </a:t>
            </a:r>
            <a:endParaRPr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1551B-0F99-5D41-8478-49706D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4099" name="Picture 6" descr="Imgur">
            <a:extLst>
              <a:ext uri="{FF2B5EF4-FFF2-40B4-BE49-F238E27FC236}">
                <a16:creationId xmlns:a16="http://schemas.microsoft.com/office/drawing/2014/main" id="{0CA71BB4-EFA7-8F47-9663-030163D5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73" y="3962400"/>
            <a:ext cx="57277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9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One hot encoding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1"/>
            <a:ext cx="10515600" cy="49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scikit-learn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from </a:t>
            </a:r>
            <a:r>
              <a:rPr lang="en-US" dirty="0" err="1"/>
              <a:t>numpy</a:t>
            </a:r>
            <a:r>
              <a:rPr lang="en-US" dirty="0"/>
              <a:t> import </a:t>
            </a:r>
            <a:r>
              <a:rPr lang="en-US" dirty="0" err="1"/>
              <a:t>asarray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OneHotEncoder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data = </a:t>
            </a:r>
            <a:r>
              <a:rPr lang="en-US" dirty="0" err="1"/>
              <a:t>asarray</a:t>
            </a:r>
            <a:r>
              <a:rPr lang="en-US" dirty="0"/>
              <a:t>['red'], ['red'], ['yellow'], ['green'], ['yellow']])</a:t>
            </a:r>
          </a:p>
          <a:p>
            <a:pPr marL="0" indent="0">
              <a:buNone/>
            </a:pPr>
            <a:r>
              <a:rPr lang="en-US" dirty="0"/>
              <a:t>&gt;&gt; print(data)</a:t>
            </a:r>
          </a:p>
          <a:p>
            <a:pPr marL="0" indent="0">
              <a:buNone/>
            </a:pPr>
            <a:r>
              <a:rPr lang="en-US" dirty="0"/>
              <a:t>&gt;&gt; encoder = </a:t>
            </a:r>
            <a:r>
              <a:rPr lang="en-US" dirty="0" err="1"/>
              <a:t>OneHotEncoder</a:t>
            </a:r>
            <a:r>
              <a:rPr lang="en-US" dirty="0"/>
              <a:t>(sparse=False)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onehot</a:t>
            </a:r>
            <a:r>
              <a:rPr lang="en-US" dirty="0"/>
              <a:t> = </a:t>
            </a:r>
            <a:r>
              <a:rPr lang="en-US" dirty="0" err="1"/>
              <a:t>encoder.fit_transform</a:t>
            </a:r>
            <a:r>
              <a:rPr lang="en-US" dirty="0"/>
              <a:t>(data)</a:t>
            </a:r>
          </a:p>
          <a:p>
            <a:pPr marL="0" indent="0">
              <a:buNone/>
            </a:pPr>
            <a:r>
              <a:rPr lang="en-US" dirty="0"/>
              <a:t>&gt;&gt; print(</a:t>
            </a:r>
            <a:r>
              <a:rPr lang="en-US" dirty="0" err="1"/>
              <a:t>onehot</a:t>
            </a:r>
            <a:r>
              <a:rPr lang="en-US" dirty="0"/>
              <a:t>) </a:t>
            </a:r>
            <a:endParaRPr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1551B-0F99-5D41-8478-49706D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8615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One hot encoding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1"/>
            <a:ext cx="10515600" cy="49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Pandas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import pandas as pd</a:t>
            </a:r>
          </a:p>
          <a:p>
            <a:pPr marL="0" indent="0">
              <a:buNone/>
            </a:pPr>
            <a:r>
              <a:rPr lang="en-US" dirty="0"/>
              <a:t>&gt;&gt; s = </a:t>
            </a:r>
            <a:r>
              <a:rPr lang="en-US" dirty="0" err="1"/>
              <a:t>pd.Series</a:t>
            </a:r>
            <a:r>
              <a:rPr lang="en-US" dirty="0"/>
              <a:t>(['red', 'red', 'yellow', 'green', 'yellow'])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pd.get_dummies</a:t>
            </a:r>
            <a:r>
              <a:rPr lang="en-US" dirty="0"/>
              <a:t>(s)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1551B-0F99-5D41-8478-49706D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715746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1058</Words>
  <Application>Microsoft Office PowerPoint</Application>
  <PresentationFormat>Widescreen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Open Sans SemiBold</vt:lpstr>
      <vt:lpstr>Open Sans</vt:lpstr>
      <vt:lpstr>Calibri</vt:lpstr>
      <vt:lpstr>SlideTheme2</vt:lpstr>
      <vt:lpstr> Bài 4 Tiền xử lý dữ liệu (tiếp)</vt:lpstr>
      <vt:lpstr>Nội dung</vt:lpstr>
      <vt:lpstr>Mã hóa dữ liệu</vt:lpstr>
      <vt:lpstr>Mã hóa dữ liệu</vt:lpstr>
      <vt:lpstr>Mã hóa dữ liệu</vt:lpstr>
      <vt:lpstr>Mã hóa dữ liệu</vt:lpstr>
      <vt:lpstr>One hot encoding</vt:lpstr>
      <vt:lpstr>One hot encoding</vt:lpstr>
      <vt:lpstr>One hot encoding</vt:lpstr>
      <vt:lpstr>Label Encoding</vt:lpstr>
      <vt:lpstr>Label Encoding</vt:lpstr>
      <vt:lpstr>Label Encoding</vt:lpstr>
      <vt:lpstr>Ordinal Encoding</vt:lpstr>
      <vt:lpstr>Ordinal Encoding</vt:lpstr>
      <vt:lpstr>Ordinal Encoding</vt:lpstr>
      <vt:lpstr>Rời rạc hóa dữ liệu</vt:lpstr>
      <vt:lpstr>Rời rạc hóa dữ liệu</vt:lpstr>
      <vt:lpstr>Rời rạc hóa dữ liệu</vt:lpstr>
      <vt:lpstr>Rời rạc hóa dữ liệu</vt:lpstr>
      <vt:lpstr>Rời rạc hóa dữ liệu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Bài 4 Tiền xử lý dữ liệu</dc:title>
  <cp:lastModifiedBy>Student User</cp:lastModifiedBy>
  <cp:revision>91</cp:revision>
  <dcterms:modified xsi:type="dcterms:W3CDTF">2022-07-11T15:21:03Z</dcterms:modified>
</cp:coreProperties>
</file>