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&#32593;&#32476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31572"/>
            <a:ext cx="7112000" cy="394716"/>
          </a:xfrm>
        </p:spPr>
        <p:txBody>
          <a:bodyPr/>
          <a:lstStyle/>
          <a:p>
            <a:pPr algn="l">
              <a:defRPr sz="2000">
                <a:latin typeface="微软雅黑"/>
              </a:defRPr>
            </a:pPr>
            <a:r>
              <a:t>行业新闻分析-主要新闻展示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600" y="711200"/>
            <a:ext cx="7112000" cy="213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latin typeface="微软雅黑"/>
              </a:defRPr>
            </a:pPr>
            <a:r>
              <a:t>采暖行业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朔州出台金融支持“双碳”战略实施、助力清洁取暖项目建设政策措施-</a:t>
            </a:r>
            <a:r>
              <a:rPr>
                <a:hlinkClick r:id="rId2"/>
              </a:rPr>
              <a:t>黄河新闻网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市政府专题研究清洁取暖改造工作-</a:t>
            </a:r>
            <a:r>
              <a:rPr>
                <a:hlinkClick r:id="rId2"/>
              </a:rPr>
              <a:t>朔州新闻网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隋维钧主持召开书记专题会议 研究部署棚户区改造和冬季采暖工作-</a:t>
            </a:r>
            <a:r>
              <a:rPr>
                <a:hlinkClick r:id="rId2"/>
              </a:rPr>
              <a:t>乌兰察布新闻网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伊宁市电采暖推广面积达149万平方米-</a:t>
            </a:r>
            <a:r>
              <a:rPr>
                <a:hlinkClick r:id="rId2"/>
              </a:rPr>
              <a:t>腾讯新闻客户端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燃气壁挂炉：精装修配套创新高，置换市场蕴藏机遇-</a:t>
            </a:r>
            <a:r>
              <a:rPr>
                <a:hlinkClick r:id="rId2"/>
              </a:rPr>
              <a:t>上海家电网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唐山将修订《供热管理办法》-</a:t>
            </a:r>
            <a:r>
              <a:rPr>
                <a:hlinkClick r:id="rId2"/>
              </a:rPr>
              <a:t>中国唐山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山东省招远市在6个镇（街）推广天然气采暖改造-</a:t>
            </a:r>
            <a:r>
              <a:rPr>
                <a:hlinkClick r:id="rId2"/>
              </a:rPr>
              <a:t>国际新能源网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《邢台市城市供热条例》9月1日起施行-</a:t>
            </a:r>
            <a:r>
              <a:rPr>
                <a:hlinkClick r:id="rId2"/>
              </a:rPr>
              <a:t>搜狐网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355600" y="2667000"/>
            <a:ext cx="7112000" cy="213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latin typeface="微软雅黑"/>
              </a:defRPr>
            </a:pPr>
            <a:r>
              <a:t>房地产行业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北京市住建委：房子漏雨、管道堵塞谁来修？-</a:t>
            </a:r>
            <a:r>
              <a:rPr>
                <a:hlinkClick r:id="rId2"/>
              </a:rPr>
              <a:t>中房网</a:t>
            </a:r>
          </a:p>
          <a:p>
            <a:pPr>
              <a:lnSpc>
                <a:spcPct val="150000"/>
              </a:lnSpc>
              <a:defRPr sz="1100">
                <a:latin typeface="微软雅黑"/>
              </a:defRPr>
            </a:pPr>
            <a:r>
              <a:t>央行：坚持“三稳” 加大住房租赁金融支持力度-</a:t>
            </a:r>
            <a:r>
              <a:rPr>
                <a:hlinkClick r:id="rId2"/>
              </a:rPr>
              <a:t>中房网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