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9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0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6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4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4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2C10-33B1-476F-B715-DE0D8147630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923B6-C9F9-430E-95FD-2C95768B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hp.hvacrhome.com/news/show.php?itemid=33004" TargetMode="External"/><Relationship Id="rId13" Type="http://schemas.openxmlformats.org/officeDocument/2006/relationships/hyperlink" Target="http://www.fangchan.com/news/6/2021-04-23/6791162377380630648.html" TargetMode="External"/><Relationship Id="rId3" Type="http://schemas.openxmlformats.org/officeDocument/2006/relationships/hyperlink" Target="http://info.jjcn.hc360.com/2021/04/021721351903.shtml" TargetMode="External"/><Relationship Id="rId7" Type="http://schemas.openxmlformats.org/officeDocument/2006/relationships/hyperlink" Target="http://hp.hvacrhome.com/news/show.php?itemid=33000" TargetMode="External"/><Relationship Id="rId12" Type="http://schemas.openxmlformats.org/officeDocument/2006/relationships/hyperlink" Target="http://www.fangchan.com/news/320/2021-04-14/6787906707231412655.html" TargetMode="External"/><Relationship Id="rId2" Type="http://schemas.openxmlformats.org/officeDocument/2006/relationships/hyperlink" Target="http://info.jjcn.hc360.com/2021/04/011557351863.s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hp.hvacrhome.com/news/show.php?itemid=32994" TargetMode="External"/><Relationship Id="rId11" Type="http://schemas.openxmlformats.org/officeDocument/2006/relationships/hyperlink" Target="http://www.hvacrhome.com/news/show.php?itemid=54324" TargetMode="External"/><Relationship Id="rId5" Type="http://schemas.openxmlformats.org/officeDocument/2006/relationships/hyperlink" Target="http://info.jjcn.hc360.com/2021/04/061812351924.shtml" TargetMode="External"/><Relationship Id="rId15" Type="http://schemas.openxmlformats.org/officeDocument/2006/relationships/image" Target="../media/image1.png"/><Relationship Id="rId10" Type="http://schemas.openxmlformats.org/officeDocument/2006/relationships/hyperlink" Target="http://www.fangchan.com/news/320/2021-04-12/6787179447494971399.html" TargetMode="External"/><Relationship Id="rId4" Type="http://schemas.openxmlformats.org/officeDocument/2006/relationships/hyperlink" Target="http://info.jjcn.hc360.com/2021/04/061727351923.shtml" TargetMode="External"/><Relationship Id="rId9" Type="http://schemas.openxmlformats.org/officeDocument/2006/relationships/hyperlink" Target="http://www.fangchan.com/news/6/2021-04-09/6786081254933861033.html" TargetMode="External"/><Relationship Id="rId14" Type="http://schemas.openxmlformats.org/officeDocument/2006/relationships/hyperlink" Target="http://www.fangchan.com/news/320/2021-04-25/679188960349553112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3" y="175429"/>
            <a:ext cx="9482667" cy="526288"/>
          </a:xfrm>
        </p:spPr>
        <p:txBody>
          <a:bodyPr/>
          <a:lstStyle/>
          <a:p>
            <a:pPr algn="l">
              <a:defRPr sz="2000">
                <a:latin typeface="微软雅黑"/>
              </a:defRPr>
            </a:pPr>
            <a:r>
              <a:rPr sz="2667" b="1" dirty="0" err="1">
                <a:solidFill>
                  <a:srgbClr val="2053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行业新闻分析</a:t>
            </a:r>
            <a:r>
              <a:rPr lang="en-US" altLang="zh-CN" sz="2667" b="1" dirty="0">
                <a:solidFill>
                  <a:srgbClr val="2053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667" b="1" dirty="0">
                <a:solidFill>
                  <a:srgbClr val="2053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主要新闻展示</a:t>
            </a:r>
            <a:endParaRPr sz="2667" b="1" dirty="0">
              <a:solidFill>
                <a:srgbClr val="2053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4" y="932723"/>
            <a:ext cx="5745484" cy="33927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77">
              <a:lnSpc>
                <a:spcPct val="90000"/>
              </a:lnSpc>
              <a:defRPr sz="2000">
                <a:latin typeface="微软雅黑"/>
              </a:defRPr>
            </a:pPr>
            <a:r>
              <a:rPr sz="1600" b="1" cap="all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采暖行业</a:t>
            </a:r>
            <a:endParaRPr sz="1600" b="1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 err="1"/>
              <a:t>后“煤改气”时代：壁挂炉置换更需品质和服务-</a:t>
            </a:r>
            <a:r>
              <a:rPr sz="1467" dirty="0" err="1">
                <a:hlinkClick r:id="rId2"/>
              </a:rPr>
              <a:t>慧聪网</a:t>
            </a:r>
            <a:endParaRPr sz="1467" dirty="0">
              <a:hlinkClick r:id="rId2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 err="1"/>
              <a:t>基诺德“助攻”新疆，合力推进清洁供暖-</a:t>
            </a:r>
            <a:r>
              <a:rPr sz="1467" dirty="0" err="1">
                <a:hlinkClick r:id="rId3"/>
              </a:rPr>
              <a:t>慧聪网</a:t>
            </a:r>
            <a:endParaRPr sz="1467" dirty="0">
              <a:hlinkClick r:id="rId3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 err="1"/>
              <a:t>壁挂炉作为首选采暖手段</a:t>
            </a:r>
            <a:r>
              <a:rPr sz="1467" dirty="0"/>
              <a:t> </a:t>
            </a:r>
            <a:r>
              <a:rPr sz="1467" dirty="0" err="1"/>
              <a:t>在精装修房地产市场表现不俗-</a:t>
            </a:r>
            <a:r>
              <a:rPr sz="1467" dirty="0" err="1">
                <a:hlinkClick r:id="rId4"/>
              </a:rPr>
              <a:t>慧聪网</a:t>
            </a:r>
            <a:endParaRPr sz="1467" dirty="0">
              <a:hlinkClick r:id="rId4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 err="1"/>
              <a:t>燃气清洁取暖下乡</a:t>
            </a:r>
            <a:r>
              <a:rPr sz="1467" dirty="0"/>
              <a:t> “用得上”更要“</a:t>
            </a:r>
            <a:r>
              <a:rPr sz="1467" dirty="0" err="1"/>
              <a:t>用得起</a:t>
            </a:r>
            <a:r>
              <a:rPr sz="1467" dirty="0"/>
              <a:t>”-</a:t>
            </a:r>
            <a:r>
              <a:rPr sz="1467" dirty="0" err="1">
                <a:hlinkClick r:id="rId5"/>
              </a:rPr>
              <a:t>慧聪网</a:t>
            </a:r>
            <a:endParaRPr sz="1467" dirty="0">
              <a:hlinkClick r:id="rId5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 err="1"/>
              <a:t>空气源热泵供暖与烘干发展论坛在上海召开-</a:t>
            </a:r>
            <a:r>
              <a:rPr sz="1467" dirty="0" err="1">
                <a:hlinkClick r:id="rId6"/>
              </a:rPr>
              <a:t>热泵产业资讯</a:t>
            </a:r>
            <a:endParaRPr sz="1467" dirty="0">
              <a:hlinkClick r:id="rId6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/>
              <a:t>国家能源局：2025年地热能供暖面积增加50%-</a:t>
            </a:r>
            <a:r>
              <a:rPr sz="1467" dirty="0" err="1">
                <a:hlinkClick r:id="rId7"/>
              </a:rPr>
              <a:t>热泵产业资讯</a:t>
            </a:r>
            <a:endParaRPr sz="1467" dirty="0">
              <a:hlinkClick r:id="rId7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/>
              <a:t>2025年全国地热能供暖/制冷面积比2020年增加50%-</a:t>
            </a:r>
            <a:r>
              <a:rPr sz="1467" dirty="0" err="1">
                <a:hlinkClick r:id="rId8"/>
              </a:rPr>
              <a:t>热泵产业资讯</a:t>
            </a:r>
            <a:endParaRPr sz="1467" dirty="0">
              <a:hlinkClick r:id="rId8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/>
              <a:t>中国供热展将携8大亮点重装亮相-</a:t>
            </a:r>
            <a:r>
              <a:rPr sz="1467" dirty="0">
                <a:hlinkClick r:id=""/>
              </a:rPr>
              <a:t>慧聪网</a:t>
            </a:r>
          </a:p>
          <a:p>
            <a:endParaRPr sz="2400" dirty="0">
              <a:hlinkClick r:id="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992" y="4133153"/>
            <a:ext cx="5949064" cy="27153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77">
              <a:lnSpc>
                <a:spcPct val="90000"/>
              </a:lnSpc>
              <a:defRPr sz="2000">
                <a:latin typeface="微软雅黑"/>
              </a:defRPr>
            </a:pPr>
            <a:r>
              <a:rPr sz="1600" b="1" cap="all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房地产行业</a:t>
            </a:r>
            <a:endParaRPr sz="1600" b="1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/>
              <a:t>住房和城乡建设部约谈5城市政府 </a:t>
            </a:r>
            <a:r>
              <a:rPr sz="1467" dirty="0" err="1"/>
              <a:t>会商房地产工作-</a:t>
            </a:r>
            <a:r>
              <a:rPr sz="1467" dirty="0" err="1">
                <a:hlinkClick r:id="rId9"/>
              </a:rPr>
              <a:t>中房网</a:t>
            </a:r>
            <a:endParaRPr sz="1467" dirty="0">
              <a:hlinkClick r:id="rId9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/>
              <a:t>徐州楼市新政：土地供应“</a:t>
            </a:r>
            <a:r>
              <a:rPr sz="1467" dirty="0" err="1"/>
              <a:t>两集中</a:t>
            </a:r>
            <a:r>
              <a:rPr sz="1467" dirty="0"/>
              <a:t>”，</a:t>
            </a:r>
            <a:r>
              <a:rPr sz="1467" dirty="0" err="1"/>
              <a:t>限地价限房价-</a:t>
            </a:r>
            <a:r>
              <a:rPr sz="1467" dirty="0" err="1">
                <a:hlinkClick r:id="rId10"/>
              </a:rPr>
              <a:t>中房网</a:t>
            </a:r>
            <a:endParaRPr sz="1467" dirty="0">
              <a:hlinkClick r:id="rId10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/>
              <a:t>住建部：到2022年城镇新建建筑中绿色建筑面积占比70%-</a:t>
            </a:r>
            <a:r>
              <a:rPr sz="1467" dirty="0" err="1">
                <a:hlinkClick r:id="rId11"/>
              </a:rPr>
              <a:t>暖通家</a:t>
            </a:r>
            <a:endParaRPr sz="1467" dirty="0">
              <a:hlinkClick r:id="rId11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 err="1"/>
              <a:t>国家发改委：放开放宽城市落户限制</a:t>
            </a:r>
            <a:r>
              <a:rPr sz="1467" dirty="0"/>
              <a:t> </a:t>
            </a:r>
            <a:r>
              <a:rPr sz="1467" dirty="0" err="1"/>
              <a:t>解决大城市住房突出问题-</a:t>
            </a:r>
            <a:r>
              <a:rPr sz="1467" dirty="0" err="1">
                <a:hlinkClick r:id="rId12"/>
              </a:rPr>
              <a:t>中房网</a:t>
            </a:r>
            <a:endParaRPr sz="1467" dirty="0">
              <a:hlinkClick r:id="rId12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 err="1"/>
              <a:t>北京市住建委：进一步加强房地产市场秩序整治工作-</a:t>
            </a:r>
            <a:r>
              <a:rPr sz="1467" dirty="0" err="1">
                <a:hlinkClick r:id="rId13"/>
              </a:rPr>
              <a:t>中房网</a:t>
            </a:r>
            <a:endParaRPr sz="1467" dirty="0">
              <a:hlinkClick r:id="rId13"/>
            </a:endParaRP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rPr sz="1467" dirty="0" err="1"/>
              <a:t>上海：严格执行住房限购政策</a:t>
            </a:r>
            <a:r>
              <a:rPr sz="1467" dirty="0"/>
              <a:t> </a:t>
            </a:r>
            <a:r>
              <a:rPr sz="1467" dirty="0" err="1"/>
              <a:t>增加租赁住房供应-</a:t>
            </a:r>
            <a:r>
              <a:rPr sz="1467" dirty="0" err="1">
                <a:hlinkClick r:id="rId14"/>
              </a:rPr>
              <a:t>中房网</a:t>
            </a:r>
            <a:endParaRPr sz="1467" dirty="0">
              <a:hlinkClick r:id=""/>
            </a:endParaRPr>
          </a:p>
          <a:p>
            <a:endParaRPr sz="2400" dirty="0">
              <a:hlinkClick r:id="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10" y="836712"/>
            <a:ext cx="6447121" cy="54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7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行业新闻分析-主要新闻展示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2021-06-03T08:50:58Z</dcterms:created>
  <dcterms:modified xsi:type="dcterms:W3CDTF">2021-06-03T09:39:40Z</dcterms:modified>
</cp:coreProperties>
</file>